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3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6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F70D4D-B10B-5247-A827-33D0F24802C3}"/>
              </a:ext>
            </a:extLst>
          </p:cNvPr>
          <p:cNvSpPr txBox="1"/>
          <p:nvPr userDrawn="1"/>
        </p:nvSpPr>
        <p:spPr>
          <a:xfrm>
            <a:off x="276225" y="327421"/>
            <a:ext cx="97151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solidFill>
                  <a:srgbClr val="6D6E70"/>
                </a:solidFill>
                <a:latin typeface="Fujitsu Infinity Pro" pitchFamily="2" charset="0"/>
                <a:cs typeface="Arial" panose="020B0604020202020204" pitchFamily="34" charset="0"/>
              </a:rPr>
              <a:t>Creative Services 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F0AB4-125F-84EB-99E0-0508E7A00442}"/>
              </a:ext>
            </a:extLst>
          </p:cNvPr>
          <p:cNvSpPr txBox="1"/>
          <p:nvPr userDrawn="1"/>
        </p:nvSpPr>
        <p:spPr>
          <a:xfrm>
            <a:off x="8870688" y="6507047"/>
            <a:ext cx="303212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dirty="0">
                <a:latin typeface="Fujitsu Infinity Pro" pitchFamily="2" charset="0"/>
                <a:cs typeface="Arial" panose="020B0604020202020204" pitchFamily="34" charset="0"/>
              </a:rPr>
              <a:t>Fujitsu Restricted – Internal Use Only</a:t>
            </a:r>
            <a:r>
              <a:rPr lang="en-GB" sz="700" baseline="0" dirty="0">
                <a:latin typeface="Fujitsu Infinity Pro" pitchFamily="2" charset="0"/>
                <a:cs typeface="Arial" panose="020B0604020202020204" pitchFamily="34" charset="0"/>
              </a:rPr>
              <a:t>    </a:t>
            </a:r>
            <a:r>
              <a:rPr lang="en-GB" sz="700" dirty="0">
                <a:latin typeface="Fujitsu Infinity Pro" pitchFamily="2" charset="0"/>
                <a:cs typeface="Arial" panose="020B0604020202020204" pitchFamily="34" charset="0"/>
              </a:rPr>
              <a:t>© Fujitsu 2023</a:t>
            </a:r>
          </a:p>
        </p:txBody>
      </p:sp>
    </p:spTree>
    <p:extLst>
      <p:ext uri="{BB962C8B-B14F-4D97-AF65-F5344CB8AC3E}">
        <p14:creationId xmlns:p14="http://schemas.microsoft.com/office/powerpoint/2010/main" val="97945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02FC4-4DA6-87D8-8F44-CCD3BAF9ACCA}"/>
              </a:ext>
            </a:extLst>
          </p:cNvPr>
          <p:cNvSpPr txBox="1"/>
          <p:nvPr/>
        </p:nvSpPr>
        <p:spPr>
          <a:xfrm>
            <a:off x="344244" y="890492"/>
            <a:ext cx="55785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Fujitsu Infinity Pro Bold" pitchFamily="2" charset="0"/>
              </a:rPr>
              <a:t>9202-01-Newsletter-ad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66C74-8E5F-4AA2-B545-963E1DAACC1E}"/>
              </a:ext>
            </a:extLst>
          </p:cNvPr>
          <p:cNvSpPr txBox="1"/>
          <p:nvPr/>
        </p:nvSpPr>
        <p:spPr>
          <a:xfrm>
            <a:off x="344244" y="1192590"/>
            <a:ext cx="704287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Fujitsu Infinity Pro" pitchFamily="2" charset="0"/>
              </a:rPr>
              <a:t>Copy: Transform your operations with SAP </a:t>
            </a:r>
            <a:r>
              <a:rPr lang="en-US" sz="1000" dirty="0" err="1">
                <a:latin typeface="Fujitsu Infinity Pro" pitchFamily="2" charset="0"/>
              </a:rPr>
              <a:t>Signavio</a:t>
            </a:r>
            <a:r>
              <a:rPr lang="en-US" sz="1000" dirty="0">
                <a:latin typeface="Fujitsu Infinity Pro" pitchFamily="2" charset="0"/>
              </a:rPr>
              <a:t>, Microsoft Azure and Fujitsu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latin typeface="Fujitsu Infinity Pro" pitchFamily="2" charset="0"/>
              </a:rPr>
              <a:t>Find out how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AF969-63DE-351C-CE48-C31636BEFD64}"/>
              </a:ext>
            </a:extLst>
          </p:cNvPr>
          <p:cNvSpPr/>
          <p:nvPr/>
        </p:nvSpPr>
        <p:spPr>
          <a:xfrm>
            <a:off x="0" y="1694046"/>
            <a:ext cx="12192000" cy="4415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4">
            <a:extLst>
              <a:ext uri="{FF2B5EF4-FFF2-40B4-BE49-F238E27FC236}">
                <a16:creationId xmlns:a16="http://schemas.microsoft.com/office/drawing/2014/main" id="{3C05F96D-E345-DAB1-2E90-F371216FF947}"/>
              </a:ext>
            </a:extLst>
          </p:cNvPr>
          <p:cNvSpPr txBox="1">
            <a:spLocks/>
          </p:cNvSpPr>
          <p:nvPr/>
        </p:nvSpPr>
        <p:spPr>
          <a:xfrm>
            <a:off x="1164403" y="251403"/>
            <a:ext cx="4445821" cy="291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Fujitsu Infinity Pro" pitchFamily="2" charset="0"/>
              </a:rPr>
              <a:t>9245-SAP-Insider-Campaign-Creative-Ads-statics</a:t>
            </a:r>
          </a:p>
        </p:txBody>
      </p:sp>
      <p:pic>
        <p:nvPicPr>
          <p:cNvPr id="16" name="Picture 15" descr="A blue screen with a blue background&#10;&#10;Description automatically generated">
            <a:extLst>
              <a:ext uri="{FF2B5EF4-FFF2-40B4-BE49-F238E27FC236}">
                <a16:creationId xmlns:a16="http://schemas.microsoft.com/office/drawing/2014/main" id="{31E62987-198C-B858-E87E-00285CDAA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8" y="4568865"/>
            <a:ext cx="6572688" cy="814545"/>
          </a:xfrm>
          <a:prstGeom prst="rect">
            <a:avLst/>
          </a:prstGeom>
        </p:spPr>
      </p:pic>
      <p:pic>
        <p:nvPicPr>
          <p:cNvPr id="18" name="Picture 17" descr="A person in a hard hat and orange vest holding a tablet&#10;&#10;Description automatically generated">
            <a:extLst>
              <a:ext uri="{FF2B5EF4-FFF2-40B4-BE49-F238E27FC236}">
                <a16:creationId xmlns:a16="http://schemas.microsoft.com/office/drawing/2014/main" id="{64A96D55-8557-6D06-1D60-E2A4C71B9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8" y="2073027"/>
            <a:ext cx="2822240" cy="23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2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02FC4-4DA6-87D8-8F44-CCD3BAF9ACCA}"/>
              </a:ext>
            </a:extLst>
          </p:cNvPr>
          <p:cNvSpPr txBox="1"/>
          <p:nvPr/>
        </p:nvSpPr>
        <p:spPr>
          <a:xfrm>
            <a:off x="349357" y="881256"/>
            <a:ext cx="55785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Fujitsu Infinity Pro Bold" pitchFamily="2" charset="0"/>
              </a:rPr>
              <a:t>9202-08-Category-leader-ad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66C74-8E5F-4AA2-B545-963E1DAACC1E}"/>
              </a:ext>
            </a:extLst>
          </p:cNvPr>
          <p:cNvSpPr txBox="1"/>
          <p:nvPr/>
        </p:nvSpPr>
        <p:spPr>
          <a:xfrm>
            <a:off x="369095" y="1149061"/>
            <a:ext cx="704287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Fujitsu Infinity Pro" pitchFamily="2" charset="0"/>
              </a:rPr>
              <a:t>Copy: Increase your profits by minimizing errors, fraud, and theft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latin typeface="Fujitsu Infinity Pro" pitchFamily="2" charset="0"/>
              </a:rPr>
              <a:t>Find out how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AF969-63DE-351C-CE48-C31636BEFD64}"/>
              </a:ext>
            </a:extLst>
          </p:cNvPr>
          <p:cNvSpPr/>
          <p:nvPr/>
        </p:nvSpPr>
        <p:spPr>
          <a:xfrm>
            <a:off x="0" y="1695449"/>
            <a:ext cx="12192000" cy="44145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4">
            <a:extLst>
              <a:ext uri="{FF2B5EF4-FFF2-40B4-BE49-F238E27FC236}">
                <a16:creationId xmlns:a16="http://schemas.microsoft.com/office/drawing/2014/main" id="{3C05F96D-E345-DAB1-2E90-F371216FF947}"/>
              </a:ext>
            </a:extLst>
          </p:cNvPr>
          <p:cNvSpPr txBox="1">
            <a:spLocks/>
          </p:cNvSpPr>
          <p:nvPr/>
        </p:nvSpPr>
        <p:spPr>
          <a:xfrm>
            <a:off x="1164403" y="251404"/>
            <a:ext cx="3798121" cy="2963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Fujitsu Infinity Pro" pitchFamily="2" charset="0"/>
              </a:rPr>
              <a:t>9245-SAP-Insider-Campaign-Creative-Ads-statics</a:t>
            </a:r>
          </a:p>
        </p:txBody>
      </p:sp>
      <p:pic>
        <p:nvPicPr>
          <p:cNvPr id="11" name="Picture 10" descr="A hand holding a phone and a computer&#10;&#10;Description automatically generated">
            <a:extLst>
              <a:ext uri="{FF2B5EF4-FFF2-40B4-BE49-F238E27FC236}">
                <a16:creationId xmlns:a16="http://schemas.microsoft.com/office/drawing/2014/main" id="{E783B287-C594-3FC4-05A0-664647B3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8" y="2187327"/>
            <a:ext cx="2853551" cy="2378720"/>
          </a:xfrm>
          <a:prstGeom prst="rect">
            <a:avLst/>
          </a:prstGeom>
        </p:spPr>
      </p:pic>
      <p:pic>
        <p:nvPicPr>
          <p:cNvPr id="12" name="Picture 11" descr="A blue and white background&#10;&#10;Description automatically generated">
            <a:extLst>
              <a:ext uri="{FF2B5EF4-FFF2-40B4-BE49-F238E27FC236}">
                <a16:creationId xmlns:a16="http://schemas.microsoft.com/office/drawing/2014/main" id="{E826A226-224B-EF2F-7BA8-B3EDE04BC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8" y="4777200"/>
            <a:ext cx="6572687" cy="8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1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02FC4-4DA6-87D8-8F44-CCD3BAF9ACCA}"/>
              </a:ext>
            </a:extLst>
          </p:cNvPr>
          <p:cNvSpPr txBox="1"/>
          <p:nvPr/>
        </p:nvSpPr>
        <p:spPr>
          <a:xfrm>
            <a:off x="377932" y="960111"/>
            <a:ext cx="55785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Fujitsu Infinity Pro Bold" pitchFamily="2" charset="0"/>
              </a:rPr>
              <a:t>9202-09-Industry-leader-ad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66C74-8E5F-4AA2-B545-963E1DAACC1E}"/>
              </a:ext>
            </a:extLst>
          </p:cNvPr>
          <p:cNvSpPr txBox="1"/>
          <p:nvPr/>
        </p:nvSpPr>
        <p:spPr>
          <a:xfrm>
            <a:off x="377932" y="1227007"/>
            <a:ext cx="704287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Fujitsu Infinity Pro" pitchFamily="2" charset="0"/>
              </a:rPr>
              <a:t>Copy: Actively reduce financial risks and efficiently safeguard in-store processes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latin typeface="Fujitsu Infinity Pro" pitchFamily="2" charset="0"/>
              </a:rPr>
              <a:t>Find out how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AF969-63DE-351C-CE48-C31636BEFD64}"/>
              </a:ext>
            </a:extLst>
          </p:cNvPr>
          <p:cNvSpPr/>
          <p:nvPr/>
        </p:nvSpPr>
        <p:spPr>
          <a:xfrm>
            <a:off x="0" y="1751865"/>
            <a:ext cx="12192000" cy="435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4">
            <a:extLst>
              <a:ext uri="{FF2B5EF4-FFF2-40B4-BE49-F238E27FC236}">
                <a16:creationId xmlns:a16="http://schemas.microsoft.com/office/drawing/2014/main" id="{3C05F96D-E345-DAB1-2E90-F371216FF947}"/>
              </a:ext>
            </a:extLst>
          </p:cNvPr>
          <p:cNvSpPr txBox="1">
            <a:spLocks/>
          </p:cNvSpPr>
          <p:nvPr/>
        </p:nvSpPr>
        <p:spPr>
          <a:xfrm>
            <a:off x="1164404" y="251403"/>
            <a:ext cx="4302946" cy="2555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Fujitsu Infinity Pro" pitchFamily="2" charset="0"/>
              </a:rPr>
              <a:t>9245-SAP-Insider-Campaign-Creative-Ads-statics</a:t>
            </a:r>
          </a:p>
        </p:txBody>
      </p:sp>
      <p:pic>
        <p:nvPicPr>
          <p:cNvPr id="9" name="Picture 8" descr="A close up of a blue screen&#10;&#10;Description automatically generated">
            <a:extLst>
              <a:ext uri="{FF2B5EF4-FFF2-40B4-BE49-F238E27FC236}">
                <a16:creationId xmlns:a16="http://schemas.microsoft.com/office/drawing/2014/main" id="{76311ED1-96FB-D8F8-8757-029EB2B57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5" y="4801383"/>
            <a:ext cx="6572687" cy="814545"/>
          </a:xfrm>
          <a:prstGeom prst="rect">
            <a:avLst/>
          </a:prstGeom>
        </p:spPr>
      </p:pic>
      <p:pic>
        <p:nvPicPr>
          <p:cNvPr id="10" name="Picture 9" descr="A finger touching a screen&#10;&#10;Description automatically generated">
            <a:extLst>
              <a:ext uri="{FF2B5EF4-FFF2-40B4-BE49-F238E27FC236}">
                <a16:creationId xmlns:a16="http://schemas.microsoft.com/office/drawing/2014/main" id="{DD490803-2F99-54EB-885D-B0BFA8A5D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5" y="2142390"/>
            <a:ext cx="2853551" cy="23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02FC4-4DA6-87D8-8F44-CCD3BAF9ACCA}"/>
              </a:ext>
            </a:extLst>
          </p:cNvPr>
          <p:cNvSpPr txBox="1"/>
          <p:nvPr/>
        </p:nvSpPr>
        <p:spPr>
          <a:xfrm>
            <a:off x="292207" y="880352"/>
            <a:ext cx="55785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Fujitsu Infinity Pro Bold" pitchFamily="2" charset="0"/>
              </a:rPr>
              <a:t>9202-10-Website-leader-ad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66C74-8E5F-4AA2-B545-963E1DAACC1E}"/>
              </a:ext>
            </a:extLst>
          </p:cNvPr>
          <p:cNvSpPr txBox="1"/>
          <p:nvPr/>
        </p:nvSpPr>
        <p:spPr>
          <a:xfrm>
            <a:off x="292207" y="1159286"/>
            <a:ext cx="1145211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Fujitsu Infinity Pro" pitchFamily="2" charset="0"/>
              </a:rPr>
              <a:t>Copy: Super-powering your factory transformation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latin typeface="Fujitsu Infinity Pro" pitchFamily="2" charset="0"/>
              </a:rPr>
              <a:t>Smart manufacturing solutions for a sustainable future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AF969-63DE-351C-CE48-C31636BEFD64}"/>
              </a:ext>
            </a:extLst>
          </p:cNvPr>
          <p:cNvSpPr/>
          <p:nvPr/>
        </p:nvSpPr>
        <p:spPr>
          <a:xfrm>
            <a:off x="0" y="1685925"/>
            <a:ext cx="12192000" cy="4311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4">
            <a:extLst>
              <a:ext uri="{FF2B5EF4-FFF2-40B4-BE49-F238E27FC236}">
                <a16:creationId xmlns:a16="http://schemas.microsoft.com/office/drawing/2014/main" id="{3C05F96D-E345-DAB1-2E90-F371216FF947}"/>
              </a:ext>
            </a:extLst>
          </p:cNvPr>
          <p:cNvSpPr txBox="1">
            <a:spLocks/>
          </p:cNvSpPr>
          <p:nvPr/>
        </p:nvSpPr>
        <p:spPr>
          <a:xfrm>
            <a:off x="1164404" y="251404"/>
            <a:ext cx="3883846" cy="216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Fujitsu Infinity Pro" pitchFamily="2" charset="0"/>
              </a:rPr>
              <a:t>9245-SAP-Insider-Campaign-Creative-Ads-statics</a:t>
            </a:r>
          </a:p>
        </p:txBody>
      </p:sp>
      <p:pic>
        <p:nvPicPr>
          <p:cNvPr id="9" name="Picture 8" descr="A white box with black text&#10;&#10;Description automatically generated">
            <a:extLst>
              <a:ext uri="{FF2B5EF4-FFF2-40B4-BE49-F238E27FC236}">
                <a16:creationId xmlns:a16="http://schemas.microsoft.com/office/drawing/2014/main" id="{443D7965-E871-0E8D-62A4-5F59A045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8" y="4585732"/>
            <a:ext cx="6572687" cy="814545"/>
          </a:xfrm>
          <a:prstGeom prst="rect">
            <a:avLst/>
          </a:prstGeom>
        </p:spPr>
      </p:pic>
      <p:pic>
        <p:nvPicPr>
          <p:cNvPr id="10" name="Picture 9" descr="A close-up of a machine&#10;&#10;Description automatically generated">
            <a:extLst>
              <a:ext uri="{FF2B5EF4-FFF2-40B4-BE49-F238E27FC236}">
                <a16:creationId xmlns:a16="http://schemas.microsoft.com/office/drawing/2014/main" id="{0576622C-52A2-0037-8070-222F469AD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8" y="2066876"/>
            <a:ext cx="2853551" cy="23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00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67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Fujitsu Infinity Pro</vt:lpstr>
      <vt:lpstr>Fujitsu Infinity Pro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Contreiras, Tatiana</dc:creator>
  <cp:lastModifiedBy>Contreiras, Tatiana</cp:lastModifiedBy>
  <cp:revision>2</cp:revision>
  <dcterms:created xsi:type="dcterms:W3CDTF">2023-07-10T13:26:19Z</dcterms:created>
  <dcterms:modified xsi:type="dcterms:W3CDTF">2023-07-10T13:38:09Z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295cc1-d279-42ac-ab4d-3b0f4fece050_Enabled">
    <vt:lpwstr>true</vt:lpwstr>
  </property>
  <property fmtid="{D5CDD505-2E9C-101B-9397-08002B2CF9AE}" pid="3" name="MSIP_Label_a7295cc1-d279-42ac-ab4d-3b0f4fece050_SetDate">
    <vt:lpwstr>2023-07-10T13:26:19Z</vt:lpwstr>
  </property>
  <property fmtid="{D5CDD505-2E9C-101B-9397-08002B2CF9AE}" pid="4" name="MSIP_Label_a7295cc1-d279-42ac-ab4d-3b0f4fece050_Method">
    <vt:lpwstr>Standard</vt:lpwstr>
  </property>
  <property fmtid="{D5CDD505-2E9C-101B-9397-08002B2CF9AE}" pid="5" name="MSIP_Label_a7295cc1-d279-42ac-ab4d-3b0f4fece050_Name">
    <vt:lpwstr>FUJITSU-RESTRICTED​</vt:lpwstr>
  </property>
  <property fmtid="{D5CDD505-2E9C-101B-9397-08002B2CF9AE}" pid="6" name="MSIP_Label_a7295cc1-d279-42ac-ab4d-3b0f4fece050_SiteId">
    <vt:lpwstr>a19f121d-81e1-4858-a9d8-736e267fd4c7</vt:lpwstr>
  </property>
  <property fmtid="{D5CDD505-2E9C-101B-9397-08002B2CF9AE}" pid="7" name="MSIP_Label_a7295cc1-d279-42ac-ab4d-3b0f4fece050_ActionId">
    <vt:lpwstr>ebc0eab5-8150-4931-82d5-4d9b28404bc7</vt:lpwstr>
  </property>
  <property fmtid="{D5CDD505-2E9C-101B-9397-08002B2CF9AE}" pid="8" name="MSIP_Label_a7295cc1-d279-42ac-ab4d-3b0f4fece050_ContentBits">
    <vt:lpwstr>0</vt:lpwstr>
  </property>
</Properties>
</file>