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9" r:id="rId4"/>
    <p:sldMasterId id="2147483709" r:id="rId5"/>
    <p:sldMasterId id="2147483719" r:id="rId6"/>
    <p:sldMasterId id="2147483729" r:id="rId7"/>
    <p:sldMasterId id="2147483739" r:id="rId8"/>
    <p:sldMasterId id="2147483749" r:id="rId9"/>
    <p:sldMasterId id="2147483760" r:id="rId10"/>
  </p:sldMasterIdLst>
  <p:notesMasterIdLst>
    <p:notesMasterId r:id="rId59"/>
  </p:notesMasterIdLst>
  <p:sldIdLst>
    <p:sldId id="259" r:id="rId11"/>
    <p:sldId id="312" r:id="rId12"/>
    <p:sldId id="313" r:id="rId13"/>
    <p:sldId id="299" r:id="rId14"/>
    <p:sldId id="282" r:id="rId15"/>
    <p:sldId id="261" r:id="rId16"/>
    <p:sldId id="2147473338" r:id="rId17"/>
    <p:sldId id="2147473334" r:id="rId18"/>
    <p:sldId id="2147473336" r:id="rId19"/>
    <p:sldId id="276" r:id="rId20"/>
    <p:sldId id="2147473335" r:id="rId21"/>
    <p:sldId id="315" r:id="rId22"/>
    <p:sldId id="2147473342" r:id="rId23"/>
    <p:sldId id="2147473343" r:id="rId24"/>
    <p:sldId id="2147473339" r:id="rId25"/>
    <p:sldId id="2147473344" r:id="rId26"/>
    <p:sldId id="2147473345" r:id="rId27"/>
    <p:sldId id="275" r:id="rId28"/>
    <p:sldId id="2147473340" r:id="rId29"/>
    <p:sldId id="2147473346" r:id="rId30"/>
    <p:sldId id="2147473347" r:id="rId31"/>
    <p:sldId id="2147473348" r:id="rId32"/>
    <p:sldId id="2147473341" r:id="rId33"/>
    <p:sldId id="2147473349" r:id="rId34"/>
    <p:sldId id="2147473350" r:id="rId35"/>
    <p:sldId id="2147473351" r:id="rId36"/>
    <p:sldId id="2147473353" r:id="rId37"/>
    <p:sldId id="2147473354" r:id="rId38"/>
    <p:sldId id="2147473355" r:id="rId39"/>
    <p:sldId id="2147473356" r:id="rId40"/>
    <p:sldId id="2147473357" r:id="rId41"/>
    <p:sldId id="2147473358" r:id="rId42"/>
    <p:sldId id="2147473359" r:id="rId43"/>
    <p:sldId id="2147473360" r:id="rId44"/>
    <p:sldId id="2147473361" r:id="rId45"/>
    <p:sldId id="2147473363" r:id="rId46"/>
    <p:sldId id="2147473364" r:id="rId47"/>
    <p:sldId id="2147473365" r:id="rId48"/>
    <p:sldId id="2147473366" r:id="rId49"/>
    <p:sldId id="2147473367" r:id="rId50"/>
    <p:sldId id="2147473368" r:id="rId51"/>
    <p:sldId id="2147473369" r:id="rId52"/>
    <p:sldId id="2147473370" r:id="rId53"/>
    <p:sldId id="2147473371" r:id="rId54"/>
    <p:sldId id="296" r:id="rId55"/>
    <p:sldId id="2147473372" r:id="rId56"/>
    <p:sldId id="310" r:id="rId57"/>
    <p:sldId id="2147473374" r:id="rId58"/>
  </p:sldIdLst>
  <p:sldSz cx="9144000" cy="5143500" type="screen16x9"/>
  <p:notesSz cx="6858000" cy="9144000"/>
  <p:embeddedFontLst>
    <p:embeddedFont>
      <p:font typeface="メイリオ" panose="020B0604030504040204" pitchFamily="34" charset="-128"/>
      <p:regular r:id="rId60"/>
    </p:embeddedFont>
    <p:embeddedFont>
      <p:font typeface="Calibri" panose="020F0502020204030204" pitchFamily="34" charset="0"/>
      <p:regular r:id="rId61"/>
      <p:bold r:id="rId62"/>
      <p:italic r:id="rId63"/>
      <p:boldItalic r:id="rId64"/>
    </p:embeddedFont>
    <p:embeddedFont>
      <p:font typeface="Fujitsu Infinity Pro" panose="020B0604020202020204" charset="0"/>
      <p:regular r:id="rId65"/>
      <p:bold r:id="rId66"/>
      <p:italic r:id="rId67"/>
      <p:boldItalic r:id="rId68"/>
    </p:embeddedFont>
    <p:embeddedFont>
      <p:font typeface="Fujitsu Infinity Pro Bold" panose="020B0604020202020204" charset="0"/>
      <p:bold r:id="rId69"/>
    </p:embeddedFont>
    <p:embeddedFont>
      <p:font typeface="Fujitsu Infinity Pro Bold It" panose="020B0604020202020204" charset="0"/>
      <p:bold r:id="rId70"/>
      <p:italic r:id="rId71"/>
      <p:boldItalic r:id="rId72"/>
    </p:embeddedFont>
    <p:embeddedFont>
      <p:font typeface="Fujitsu Infinity Pro ExtraBold" panose="020B0604020202020204" charset="0"/>
      <p:bold r:id="rId73"/>
    </p:embeddedFont>
    <p:embeddedFont>
      <p:font typeface="Fujitsu Infinity Pro Italic" charset="0"/>
      <p:regular r:id="rId74"/>
      <p:italic r:id="rId75"/>
    </p:embeddedFont>
    <p:embeddedFont>
      <p:font typeface="Fujitsu Sans Light" panose="020B0604020202020204" charset="0"/>
      <p:regular r:id="rId76"/>
      <p:italic r:id="rId77"/>
    </p:embeddedFont>
    <p:embeddedFont>
      <p:font typeface="Meiryo UI" panose="020B0604030504040204" pitchFamily="34" charset="-128"/>
      <p:regular r:id="rId78"/>
      <p:bold r:id="rId79"/>
      <p:italic r:id="rId80"/>
      <p:boldItalic r:id="rId81"/>
    </p:embeddedFont>
    <p:embeddedFont>
      <p:font typeface="Tahoma" panose="020B0604030504040204" pitchFamily="34" charset="0"/>
      <p:regular r:id="rId82"/>
      <p:bold r:id="rId8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38674-D31F-E839-D02A-FF3E15E612C9}" name="Eilish Brinkler" initials="EB" userId="S::EBrinkler@tmwunlimited.com::448018d4-d31d-4772-be68-7073b35b3f51" providerId="AD"/>
  <p188:author id="{827AAB9A-3015-AA97-74A5-A1F1DA20F42D}" name="Jo McDonald" initials="JM" userId="S::Jo.McDonald@tmwunlimited.com::285c2e9e-5c4e-42da-b814-19a56cd64d2f" providerId="AD"/>
  <p188:author id="{3C2952E4-248E-65A6-DEDC-88A6BE61D5F3}" name="Helen Belben" initials="HB" userId="S::hbelben@helenbelben.onmicrosoft.com::de791ce9-3840-453c-9e6b-db3e0dad9de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essman, Nadine" initials="WN" lastIdx="4" clrIdx="0">
    <p:extLst>
      <p:ext uri="{19B8F6BF-5375-455C-9EA6-DF929625EA0E}">
        <p15:presenceInfo xmlns:p15="http://schemas.microsoft.com/office/powerpoint/2012/main" userId="S::nadine.wintrich@fujitsu.com::1fea7844-feaa-419b-af9a-e6632cafcaee" providerId="AD"/>
      </p:ext>
    </p:extLst>
  </p:cmAuthor>
  <p:cmAuthor id="2" name="Leighton, Carla" initials="LC" lastIdx="16" clrIdx="1">
    <p:extLst>
      <p:ext uri="{19B8F6BF-5375-455C-9EA6-DF929625EA0E}">
        <p15:presenceInfo xmlns:p15="http://schemas.microsoft.com/office/powerpoint/2012/main" userId="S::carla.leighton@fujitsu.com::7b3846ed-b9d7-43e8-86df-e827a9bd505c" providerId="AD"/>
      </p:ext>
    </p:extLst>
  </p:cmAuthor>
  <p:cmAuthor id="3" name="Pip Bragg" initials="PB" lastIdx="2" clrIdx="2">
    <p:extLst>
      <p:ext uri="{19B8F6BF-5375-455C-9EA6-DF929625EA0E}">
        <p15:presenceInfo xmlns:p15="http://schemas.microsoft.com/office/powerpoint/2012/main" userId="S::pipb@tmwunlimited.com::5e42ca5a-535b-41a7-ac5a-dca3c4674d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492E"/>
    <a:srgbClr val="E6D2CA"/>
    <a:srgbClr val="FF8000"/>
    <a:srgbClr val="EA0000"/>
    <a:srgbClr val="2400B1"/>
    <a:srgbClr val="2400B0"/>
    <a:srgbClr val="00E7EF"/>
    <a:srgbClr val="FFE700"/>
    <a:srgbClr val="D80084"/>
    <a:srgbClr val="0082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35" autoAdjust="0"/>
    <p:restoredTop sz="86043"/>
  </p:normalViewPr>
  <p:slideViewPr>
    <p:cSldViewPr snapToGrid="0" showGuides="1">
      <p:cViewPr varScale="1">
        <p:scale>
          <a:sx n="88" d="100"/>
          <a:sy n="88" d="100"/>
        </p:scale>
        <p:origin x="856" y="6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commentAuthors" Target="commentAuthors.xml"/><Relationship Id="rId89" Type="http://schemas.microsoft.com/office/2018/10/relationships/authors" Target="author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Master" Target="slideMasters/slideMaster2.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font" Target="fonts/font17.fntdata"/><Relationship Id="rId7" Type="http://schemas.openxmlformats.org/officeDocument/2006/relationships/slideMaster" Target="slideMasters/slideMaster4.xml"/><Relationship Id="rId71"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font" Target="fonts/font7.fntdata"/><Relationship Id="rId87" Type="http://schemas.openxmlformats.org/officeDocument/2006/relationships/theme" Target="theme/theme1.xml"/><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DB3EC-AC40-304F-8D39-A8A391324862}" type="datetimeFigureOut">
              <a:rPr lang="en-US" smtClean="0"/>
              <a:t>4/27/2023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1ECB75-94E7-AA4E-A088-337D330C40FC}" type="slidenum">
              <a:rPr lang="en-US" smtClean="0"/>
              <a:t>‹#›</a:t>
            </a:fld>
            <a:endParaRPr lang="en-US"/>
          </a:p>
        </p:txBody>
      </p:sp>
    </p:spTree>
    <p:extLst>
      <p:ext uri="{BB962C8B-B14F-4D97-AF65-F5344CB8AC3E}">
        <p14:creationId xmlns:p14="http://schemas.microsoft.com/office/powerpoint/2010/main" val="2569138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ujitsu.com/global/imagesgig5/CS_2021Aug_Peptidream_eng_v1.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ujitsu.com/global/imagesgig5/CS_2021Aug_Peptidream_eng_v1.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ujitsu.com/uk/imagesgig5/CS_2022Jan_Evelina_London_Childrens_Hospital_eng_v2.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2.fujitsu.com/global/customer-stories/cs-macquarie-university-20201123/"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iercebiotech.com/medtech/ge-healthcare-fujitsu-to-develop-ai-to-help-spot-brain-aneurysm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ujitsu.com/global/about/resources/news/press-releases/2021/0318-01.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ujitsu.com/global/about/resources/news/press-releases/2021/0318-01.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ujitsu.com/global/about/resources/news/press-releases/2021/0226-01.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ujitsu.com/ca/en/imagesgig5/CS_2017Apr_IdISSC_San_Carlos_Hospital_eng_v1.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ujitsu.com/us/about/resources/news/press-releases/2021/fai-20210210.html"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apps.dtic.mil/sti/pdfs/AD1116959.pdf%20/"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ujitsu.com/us/about/resources/news/press-releases/2021/fai-20210210.html"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apps.dtic.mil/sti/pdfs/AD1116959.pdf%20/"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ujitsu.com/us/about/resources/news/press-releases/2021/fai-20210210.html"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apps.dtic.mil/sti/pdfs/AD1116959.pdf%20/"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1ECB75-94E7-AA4E-A088-337D330C40FC}" type="slidenum">
              <a:rPr lang="en-US" smtClean="0"/>
              <a:t>2</a:t>
            </a:fld>
            <a:endParaRPr lang="en-US"/>
          </a:p>
        </p:txBody>
      </p:sp>
    </p:spTree>
    <p:extLst>
      <p:ext uri="{BB962C8B-B14F-4D97-AF65-F5344CB8AC3E}">
        <p14:creationId xmlns:p14="http://schemas.microsoft.com/office/powerpoint/2010/main" val="915503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85-year history of innovation makes us an ideal partner for co-creation and innovation.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some of our key focus areas as part of Healthy Living, and over the following slides we want to share just some of the exciting collaborations we have been part of, and innovations we have generated in recent years.</a:t>
            </a:r>
          </a:p>
          <a:p>
            <a:endParaRPr lang="en-US" dirty="0"/>
          </a:p>
        </p:txBody>
      </p:sp>
      <p:sp>
        <p:nvSpPr>
          <p:cNvPr id="4" name="Slide Number Placeholder 3"/>
          <p:cNvSpPr>
            <a:spLocks noGrp="1"/>
          </p:cNvSpPr>
          <p:nvPr>
            <p:ph type="sldNum" sz="quarter" idx="5"/>
          </p:nvPr>
        </p:nvSpPr>
        <p:spPr/>
        <p:txBody>
          <a:bodyPr/>
          <a:lstStyle/>
          <a:p>
            <a:fld id="{BB1ECB75-94E7-AA4E-A088-337D330C40FC}" type="slidenum">
              <a:rPr lang="en-US" smtClean="0"/>
              <a:t>11</a:t>
            </a:fld>
            <a:endParaRPr lang="en-US"/>
          </a:p>
        </p:txBody>
      </p:sp>
    </p:spTree>
    <p:extLst>
      <p:ext uri="{BB962C8B-B14F-4D97-AF65-F5344CB8AC3E}">
        <p14:creationId xmlns:p14="http://schemas.microsoft.com/office/powerpoint/2010/main" val="2501761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ＭＳ 明朝" panose="02020609040205080304" pitchFamily="17" charset="-128"/>
                <a:cs typeface="Times New Roman" panose="02020603050405020304" pitchFamily="18" charset="0"/>
              </a:rPr>
              <a:t>Under our Enhance pillar, ‘Innovation in Life Sciences’ is focused on accelerating the discovery of sophisticated pharmaceuticals, transforming the pre-clinical trial process. Here we are collaborating with startups, such as </a:t>
            </a:r>
            <a:r>
              <a:rPr lang="en-US" sz="1200" dirty="0" err="1">
                <a:effectLst/>
                <a:latin typeface="Calibri" panose="020F0502020204030204" pitchFamily="34" charset="0"/>
                <a:ea typeface="ＭＳ 明朝" panose="02020609040205080304" pitchFamily="17" charset="-128"/>
                <a:cs typeface="Times New Roman" panose="02020603050405020304" pitchFamily="18" charset="0"/>
              </a:rPr>
              <a:t>PeptiDream</a:t>
            </a:r>
            <a:r>
              <a:rPr lang="en-US" sz="1200" dirty="0">
                <a:effectLst/>
                <a:latin typeface="Calibri" panose="020F0502020204030204" pitchFamily="34" charset="0"/>
                <a:ea typeface="ＭＳ 明朝" panose="02020609040205080304" pitchFamily="17" charset="-128"/>
                <a:cs typeface="Times New Roman" panose="02020603050405020304" pitchFamily="18" charset="0"/>
              </a:rPr>
              <a:t> and others, utilizing data and digital technology to speed development and launch of innovative drugs. </a:t>
            </a:r>
          </a:p>
          <a:p>
            <a:endParaRPr lang="en-US" dirty="0"/>
          </a:p>
          <a:p>
            <a:endParaRPr lang="en-US" dirty="0"/>
          </a:p>
        </p:txBody>
      </p:sp>
      <p:sp>
        <p:nvSpPr>
          <p:cNvPr id="4" name="Slide Number Placeholder 3"/>
          <p:cNvSpPr>
            <a:spLocks noGrp="1"/>
          </p:cNvSpPr>
          <p:nvPr>
            <p:ph type="sldNum" sz="quarter" idx="5"/>
          </p:nvPr>
        </p:nvSpPr>
        <p:spPr/>
        <p:txBody>
          <a:bodyPr/>
          <a:lstStyle/>
          <a:p>
            <a:fld id="{BB1ECB75-94E7-AA4E-A088-337D330C40FC}" type="slidenum">
              <a:rPr lang="en-US" smtClean="0"/>
              <a:t>12</a:t>
            </a:fld>
            <a:endParaRPr lang="en-US"/>
          </a:p>
        </p:txBody>
      </p:sp>
    </p:spTree>
    <p:extLst>
      <p:ext uri="{BB962C8B-B14F-4D97-AF65-F5344CB8AC3E}">
        <p14:creationId xmlns:p14="http://schemas.microsoft.com/office/powerpoint/2010/main" val="2363846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0725" rtl="0" eaLnBrk="1" fontAlgn="auto" latinLnBrk="0" hangingPunct="1">
              <a:lnSpc>
                <a:spcPct val="100000"/>
              </a:lnSpc>
              <a:spcBef>
                <a:spcPts val="0"/>
              </a:spcBef>
              <a:spcAft>
                <a:spcPts val="0"/>
              </a:spcAft>
              <a:buClrTx/>
              <a:buSzTx/>
              <a:buFontTx/>
              <a:buNone/>
              <a:tabLst/>
              <a:defRPr/>
            </a:pPr>
            <a:r>
              <a:rPr kumimoji="1" lang="en-US" altLang="ja-JP" sz="1200" dirty="0">
                <a:hlinkClick r:id="rId3"/>
              </a:rPr>
              <a:t>https://www.fujitsu.com/global/imagesgig5/CS_2021Aug_Peptidream_eng_v1.pdf</a:t>
            </a:r>
            <a:r>
              <a:rPr kumimoji="1" lang="en-US" altLang="ja-JP" sz="1200" dirty="0"/>
              <a:t> </a:t>
            </a:r>
          </a:p>
          <a:p>
            <a:pPr marL="0" marR="0" lvl="0" indent="0" algn="l" defTabSz="680725"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680725"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ＭＳ 明朝" panose="02020609040205080304" pitchFamily="17" charset="-128"/>
                <a:cs typeface="Times New Roman" panose="02020603050405020304" pitchFamily="18" charset="0"/>
              </a:rPr>
              <a:t>In joint research with </a:t>
            </a:r>
            <a:r>
              <a:rPr lang="en-US" sz="1200" dirty="0" err="1">
                <a:effectLst/>
                <a:latin typeface="Calibri" panose="020F0502020204030204" pitchFamily="34" charset="0"/>
                <a:ea typeface="ＭＳ 明朝" panose="02020609040205080304" pitchFamily="17" charset="-128"/>
                <a:cs typeface="Times New Roman" panose="02020603050405020304" pitchFamily="18" charset="0"/>
              </a:rPr>
              <a:t>PeptiDream</a:t>
            </a:r>
            <a:r>
              <a:rPr lang="en-US" sz="1200" dirty="0">
                <a:effectLst/>
                <a:latin typeface="Calibri" panose="020F0502020204030204" pitchFamily="34" charset="0"/>
                <a:ea typeface="ＭＳ 明朝" panose="02020609040205080304" pitchFamily="17" charset="-128"/>
                <a:cs typeface="Times New Roman" panose="02020603050405020304" pitchFamily="18" charset="0"/>
              </a:rPr>
              <a:t>, a leader in proprietary technologies for mid-molecule drug discovery, we have been able to significantly improve the search process for candidate compounds. </a:t>
            </a:r>
          </a:p>
          <a:p>
            <a:pPr marL="0" marR="0" lvl="0" indent="0" algn="l" defTabSz="680725"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ＭＳ 明朝" panose="02020609040205080304" pitchFamily="17" charset="-128"/>
              <a:cs typeface="Times New Roman" panose="02020603050405020304" pitchFamily="18" charset="0"/>
            </a:endParaRPr>
          </a:p>
          <a:p>
            <a:pPr marL="0" marR="0" lvl="0" indent="0" algn="l" defTabSz="680725"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ＭＳ 明朝" panose="02020609040205080304" pitchFamily="17" charset="-128"/>
                <a:cs typeface="Times New Roman" panose="02020603050405020304" pitchFamily="18" charset="0"/>
              </a:rPr>
              <a:t>Based on this capability, we has established a joint venture – </a:t>
            </a:r>
            <a:r>
              <a:rPr lang="en-US" sz="1200" dirty="0" err="1">
                <a:effectLst/>
                <a:latin typeface="Calibri" panose="020F0502020204030204" pitchFamily="34" charset="0"/>
                <a:ea typeface="ＭＳ 明朝" panose="02020609040205080304" pitchFamily="17" charset="-128"/>
                <a:cs typeface="Times New Roman" panose="02020603050405020304" pitchFamily="18" charset="0"/>
              </a:rPr>
              <a:t>PeptiAid</a:t>
            </a:r>
            <a:r>
              <a:rPr lang="en-US" sz="1200" dirty="0">
                <a:effectLst/>
                <a:latin typeface="Calibri" panose="020F0502020204030204" pitchFamily="34" charset="0"/>
                <a:ea typeface="ＭＳ 明朝" panose="02020609040205080304" pitchFamily="17" charset="-128"/>
                <a:cs typeface="Times New Roman" panose="02020603050405020304" pitchFamily="18" charset="0"/>
              </a:rPr>
              <a:t> – with </a:t>
            </a:r>
            <a:r>
              <a:rPr lang="en-US" sz="1200" dirty="0" err="1">
                <a:effectLst/>
                <a:latin typeface="Calibri" panose="020F0502020204030204" pitchFamily="34" charset="0"/>
                <a:ea typeface="ＭＳ 明朝" panose="02020609040205080304" pitchFamily="17" charset="-128"/>
                <a:cs typeface="Times New Roman" panose="02020603050405020304" pitchFamily="18" charset="0"/>
              </a:rPr>
              <a:t>PeptiDream</a:t>
            </a:r>
            <a:r>
              <a:rPr lang="en-US" sz="1200" dirty="0">
                <a:effectLst/>
                <a:latin typeface="Calibri" panose="020F0502020204030204" pitchFamily="34" charset="0"/>
                <a:ea typeface="ＭＳ 明朝" panose="02020609040205080304" pitchFamily="17" charset="-128"/>
                <a:cs typeface="Times New Roman" panose="02020603050405020304" pitchFamily="18" charset="0"/>
              </a:rPr>
              <a:t> and other partner companies, with the aim of developing new COVID-19 therapeutics. In the process, we hope to accelerate the digital transformation of the entire drug discovery process.</a:t>
            </a:r>
            <a:endParaRPr kumimoji="1" lang="ja-JP" altLang="en-US" sz="1200" dirty="0"/>
          </a:p>
        </p:txBody>
      </p:sp>
      <p:sp>
        <p:nvSpPr>
          <p:cNvPr id="4" name="Slide Number Placeholder 3"/>
          <p:cNvSpPr>
            <a:spLocks noGrp="1"/>
          </p:cNvSpPr>
          <p:nvPr>
            <p:ph type="sldNum" sz="quarter" idx="5"/>
          </p:nvPr>
        </p:nvSpPr>
        <p:spPr/>
        <p:txBody>
          <a:bodyPr/>
          <a:lstStyle/>
          <a:p>
            <a:fld id="{6AF99A17-065F-1748-9F88-D3BE599C3490}" type="slidenum">
              <a:rPr lang="en-US" smtClean="0"/>
              <a:t>13</a:t>
            </a:fld>
            <a:endParaRPr lang="en-US"/>
          </a:p>
        </p:txBody>
      </p:sp>
    </p:spTree>
    <p:extLst>
      <p:ext uri="{BB962C8B-B14F-4D97-AF65-F5344CB8AC3E}">
        <p14:creationId xmlns:p14="http://schemas.microsoft.com/office/powerpoint/2010/main" val="3017685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0725" rtl="0" eaLnBrk="1" fontAlgn="auto" latinLnBrk="0" hangingPunct="1">
              <a:lnSpc>
                <a:spcPct val="100000"/>
              </a:lnSpc>
              <a:spcBef>
                <a:spcPts val="0"/>
              </a:spcBef>
              <a:spcAft>
                <a:spcPts val="0"/>
              </a:spcAft>
              <a:buClrTx/>
              <a:buSzTx/>
              <a:buFontTx/>
              <a:buNone/>
              <a:tabLst/>
              <a:defRPr/>
            </a:pPr>
            <a:r>
              <a:rPr kumimoji="1" lang="en-US" altLang="ja-JP" sz="1200" dirty="0">
                <a:hlinkClick r:id="rId3"/>
              </a:rPr>
              <a:t>https://www.fujitsu.com/global/imagesgig5/CS_2021Aug_Peptidream_eng_v1.pdf</a:t>
            </a:r>
            <a:r>
              <a:rPr kumimoji="1" lang="en-US" altLang="ja-JP" sz="1200" dirty="0"/>
              <a:t> </a:t>
            </a:r>
          </a:p>
          <a:p>
            <a:pPr marL="0" marR="0" lvl="0" indent="0" algn="l" defTabSz="680725"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680725"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ＭＳ 明朝" panose="02020609040205080304" pitchFamily="17" charset="-128"/>
                <a:cs typeface="Times New Roman" panose="02020603050405020304" pitchFamily="18" charset="0"/>
              </a:rPr>
              <a:t>In joint research with </a:t>
            </a:r>
            <a:r>
              <a:rPr lang="en-US" sz="1200" dirty="0" err="1">
                <a:effectLst/>
                <a:latin typeface="Calibri" panose="020F0502020204030204" pitchFamily="34" charset="0"/>
                <a:ea typeface="ＭＳ 明朝" panose="02020609040205080304" pitchFamily="17" charset="-128"/>
                <a:cs typeface="Times New Roman" panose="02020603050405020304" pitchFamily="18" charset="0"/>
              </a:rPr>
              <a:t>PeptiDream</a:t>
            </a:r>
            <a:r>
              <a:rPr lang="en-US" sz="1200" dirty="0">
                <a:effectLst/>
                <a:latin typeface="Calibri" panose="020F0502020204030204" pitchFamily="34" charset="0"/>
                <a:ea typeface="ＭＳ 明朝" panose="02020609040205080304" pitchFamily="17" charset="-128"/>
                <a:cs typeface="Times New Roman" panose="02020603050405020304" pitchFamily="18" charset="0"/>
              </a:rPr>
              <a:t>, a leader in proprietary technologies for mid-molecule drug discovery, we have been able to significantly improve the search process for candidate compounds. </a:t>
            </a:r>
          </a:p>
          <a:p>
            <a:pPr marL="0" marR="0" lvl="0" indent="0" algn="l" defTabSz="680725"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ＭＳ 明朝" panose="02020609040205080304" pitchFamily="17" charset="-128"/>
              <a:cs typeface="Times New Roman" panose="02020603050405020304" pitchFamily="18" charset="0"/>
            </a:endParaRPr>
          </a:p>
          <a:p>
            <a:pPr marL="0" marR="0" lvl="0" indent="0" algn="l" defTabSz="680725"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ＭＳ 明朝" panose="02020609040205080304" pitchFamily="17" charset="-128"/>
                <a:cs typeface="Times New Roman" panose="02020603050405020304" pitchFamily="18" charset="0"/>
              </a:rPr>
              <a:t>Based on this capability, we has established a joint venture – </a:t>
            </a:r>
            <a:r>
              <a:rPr lang="en-US" sz="1200" dirty="0" err="1">
                <a:effectLst/>
                <a:latin typeface="Calibri" panose="020F0502020204030204" pitchFamily="34" charset="0"/>
                <a:ea typeface="ＭＳ 明朝" panose="02020609040205080304" pitchFamily="17" charset="-128"/>
                <a:cs typeface="Times New Roman" panose="02020603050405020304" pitchFamily="18" charset="0"/>
              </a:rPr>
              <a:t>PeptiAid</a:t>
            </a:r>
            <a:r>
              <a:rPr lang="en-US" sz="1200" dirty="0">
                <a:effectLst/>
                <a:latin typeface="Calibri" panose="020F0502020204030204" pitchFamily="34" charset="0"/>
                <a:ea typeface="ＭＳ 明朝" panose="02020609040205080304" pitchFamily="17" charset="-128"/>
                <a:cs typeface="Times New Roman" panose="02020603050405020304" pitchFamily="18" charset="0"/>
              </a:rPr>
              <a:t> – with </a:t>
            </a:r>
            <a:r>
              <a:rPr lang="en-US" sz="1200" dirty="0" err="1">
                <a:effectLst/>
                <a:latin typeface="Calibri" panose="020F0502020204030204" pitchFamily="34" charset="0"/>
                <a:ea typeface="ＭＳ 明朝" panose="02020609040205080304" pitchFamily="17" charset="-128"/>
                <a:cs typeface="Times New Roman" panose="02020603050405020304" pitchFamily="18" charset="0"/>
              </a:rPr>
              <a:t>PeptiDream</a:t>
            </a:r>
            <a:r>
              <a:rPr lang="en-US" sz="1200" dirty="0">
                <a:effectLst/>
                <a:latin typeface="Calibri" panose="020F0502020204030204" pitchFamily="34" charset="0"/>
                <a:ea typeface="ＭＳ 明朝" panose="02020609040205080304" pitchFamily="17" charset="-128"/>
                <a:cs typeface="Times New Roman" panose="02020603050405020304" pitchFamily="18" charset="0"/>
              </a:rPr>
              <a:t> and other partner companies, with the aim of developing new COVID-19 therapeutics. In the process, we hope to accelerate the digital transformation of the entire drug discovery process.</a:t>
            </a:r>
            <a:endParaRPr kumimoji="1" lang="ja-JP" altLang="en-US" sz="1200" dirty="0"/>
          </a:p>
        </p:txBody>
      </p:sp>
      <p:sp>
        <p:nvSpPr>
          <p:cNvPr id="4" name="Slide Number Placeholder 3"/>
          <p:cNvSpPr>
            <a:spLocks noGrp="1"/>
          </p:cNvSpPr>
          <p:nvPr>
            <p:ph type="sldNum" sz="quarter" idx="5"/>
          </p:nvPr>
        </p:nvSpPr>
        <p:spPr/>
        <p:txBody>
          <a:bodyPr/>
          <a:lstStyle/>
          <a:p>
            <a:fld id="{6AF99A17-065F-1748-9F88-D3BE599C3490}" type="slidenum">
              <a:rPr lang="en-US" smtClean="0"/>
              <a:t>14</a:t>
            </a:fld>
            <a:endParaRPr lang="en-US"/>
          </a:p>
        </p:txBody>
      </p:sp>
    </p:spTree>
    <p:extLst>
      <p:ext uri="{BB962C8B-B14F-4D97-AF65-F5344CB8AC3E}">
        <p14:creationId xmlns:p14="http://schemas.microsoft.com/office/powerpoint/2010/main" val="3367170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ＭＳ 明朝" panose="02020609040205080304" pitchFamily="17" charset="-128"/>
                <a:cs typeface="Times New Roman" panose="02020603050405020304" pitchFamily="18" charset="0"/>
              </a:rPr>
              <a:t>Turning to our Seamless pillar – which aims to integrate health services into our daily lives – our ‘Digital Health Ecosystem’ offers companies a platform to aggregate and analyze health, medical and lifestyle data, and provide mobile and app-based health services to consumers.  </a:t>
            </a:r>
          </a:p>
          <a:p>
            <a:pPr>
              <a:lnSpc>
                <a:spcPct val="107000"/>
              </a:lnSpc>
              <a:spcAft>
                <a:spcPts val="800"/>
              </a:spcAft>
            </a:pPr>
            <a:endParaRPr lang="en-US" sz="1200" dirty="0">
              <a:effectLst/>
              <a:latin typeface="Calibri" panose="020F0502020204030204" pitchFamily="34" charset="0"/>
              <a:ea typeface="ＭＳ 明朝" panose="02020609040205080304" pitchFamily="17" charset="-128"/>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ＭＳ 明朝" panose="02020609040205080304" pitchFamily="17" charset="-128"/>
                <a:cs typeface="Times New Roman" panose="02020603050405020304" pitchFamily="18" charset="0"/>
              </a:rPr>
              <a:t>Through this, we provide unified trust-based management of personal data, and create value for stakeholders in areas such as pharmacies, food distribution, health equipment, fitness and community health.</a:t>
            </a:r>
            <a:endParaRPr kumimoji="1" lang="ja-JP" altLang="en-US"/>
          </a:p>
          <a:p>
            <a:endParaRPr lang="en-US" dirty="0"/>
          </a:p>
        </p:txBody>
      </p:sp>
      <p:sp>
        <p:nvSpPr>
          <p:cNvPr id="4" name="Slide Number Placeholder 3"/>
          <p:cNvSpPr>
            <a:spLocks noGrp="1"/>
          </p:cNvSpPr>
          <p:nvPr>
            <p:ph type="sldNum" sz="quarter" idx="5"/>
          </p:nvPr>
        </p:nvSpPr>
        <p:spPr/>
        <p:txBody>
          <a:bodyPr/>
          <a:lstStyle/>
          <a:p>
            <a:fld id="{BB1ECB75-94E7-AA4E-A088-337D330C40FC}" type="slidenum">
              <a:rPr lang="en-US" smtClean="0"/>
              <a:t>15</a:t>
            </a:fld>
            <a:endParaRPr lang="en-US"/>
          </a:p>
        </p:txBody>
      </p:sp>
    </p:spTree>
    <p:extLst>
      <p:ext uri="{BB962C8B-B14F-4D97-AF65-F5344CB8AC3E}">
        <p14:creationId xmlns:p14="http://schemas.microsoft.com/office/powerpoint/2010/main" val="1773955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0725" rtl="0" eaLnBrk="1" fontAlgn="auto" latinLnBrk="0" hangingPunct="1">
              <a:lnSpc>
                <a:spcPct val="100000"/>
              </a:lnSpc>
              <a:spcBef>
                <a:spcPts val="0"/>
              </a:spcBef>
              <a:spcAft>
                <a:spcPts val="0"/>
              </a:spcAft>
              <a:buClrTx/>
              <a:buSzTx/>
              <a:buFontTx/>
              <a:buNone/>
              <a:tabLst/>
              <a:defRPr/>
            </a:pPr>
            <a:r>
              <a:rPr lang="en-GB" dirty="0" err="1"/>
              <a:t>KanTa</a:t>
            </a:r>
            <a:r>
              <a:rPr lang="en-GB" dirty="0"/>
              <a:t> (The National Archive of Health Information) is the name of the national data system services for healthcare services, pharmacies and citizens in Finland. We were the primary contractor for </a:t>
            </a:r>
            <a:r>
              <a:rPr lang="en-GB" dirty="0" err="1"/>
              <a:t>KanTa</a:t>
            </a:r>
            <a:r>
              <a:rPr lang="en-GB" dirty="0"/>
              <a:t>, involved in the project from the start in 2007, and continue to support and develop the services.  </a:t>
            </a:r>
          </a:p>
          <a:p>
            <a:pPr marL="0" marR="0" lvl="0" indent="0" algn="l" defTabSz="680725"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4" name="Slide Number Placeholder 3"/>
          <p:cNvSpPr>
            <a:spLocks noGrp="1"/>
          </p:cNvSpPr>
          <p:nvPr>
            <p:ph type="sldNum" sz="quarter" idx="5"/>
          </p:nvPr>
        </p:nvSpPr>
        <p:spPr/>
        <p:txBody>
          <a:bodyPr/>
          <a:lstStyle/>
          <a:p>
            <a:fld id="{6AF99A17-065F-1748-9F88-D3BE599C3490}" type="slidenum">
              <a:rPr lang="en-US" smtClean="0"/>
              <a:t>16</a:t>
            </a:fld>
            <a:endParaRPr lang="en-US"/>
          </a:p>
        </p:txBody>
      </p:sp>
    </p:spTree>
    <p:extLst>
      <p:ext uri="{BB962C8B-B14F-4D97-AF65-F5344CB8AC3E}">
        <p14:creationId xmlns:p14="http://schemas.microsoft.com/office/powerpoint/2010/main" val="3011299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0725" rtl="0" eaLnBrk="1" fontAlgn="auto" latinLnBrk="0" hangingPunct="1">
              <a:lnSpc>
                <a:spcPct val="100000"/>
              </a:lnSpc>
              <a:spcBef>
                <a:spcPts val="0"/>
              </a:spcBef>
              <a:spcAft>
                <a:spcPts val="0"/>
              </a:spcAft>
              <a:buClrTx/>
              <a:buSzTx/>
              <a:buFontTx/>
              <a:buNone/>
              <a:tabLst/>
              <a:defRPr/>
            </a:pPr>
            <a:r>
              <a:rPr lang="en-GB" dirty="0" err="1"/>
              <a:t>KanTa</a:t>
            </a:r>
            <a:r>
              <a:rPr lang="en-GB" dirty="0"/>
              <a:t> (The National Archive of Health Information) is the name of the national data system services for healthcare services, pharmacies and citizens in Finland. We were the primary contractor for </a:t>
            </a:r>
            <a:r>
              <a:rPr lang="en-GB" dirty="0" err="1"/>
              <a:t>KanTa</a:t>
            </a:r>
            <a:r>
              <a:rPr lang="en-GB" dirty="0"/>
              <a:t>, involved in the project from the start in 2007, and continue to support and develop the services.  </a:t>
            </a:r>
          </a:p>
          <a:p>
            <a:pPr marL="0" marR="0" lvl="0" indent="0" algn="l" defTabSz="680725"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4" name="Slide Number Placeholder 3"/>
          <p:cNvSpPr>
            <a:spLocks noGrp="1"/>
          </p:cNvSpPr>
          <p:nvPr>
            <p:ph type="sldNum" sz="quarter" idx="5"/>
          </p:nvPr>
        </p:nvSpPr>
        <p:spPr/>
        <p:txBody>
          <a:bodyPr/>
          <a:lstStyle/>
          <a:p>
            <a:fld id="{6AF99A17-065F-1748-9F88-D3BE599C3490}" type="slidenum">
              <a:rPr lang="en-US" smtClean="0"/>
              <a:t>17</a:t>
            </a:fld>
            <a:endParaRPr lang="en-US"/>
          </a:p>
        </p:txBody>
      </p:sp>
    </p:spTree>
    <p:extLst>
      <p:ext uri="{BB962C8B-B14F-4D97-AF65-F5344CB8AC3E}">
        <p14:creationId xmlns:p14="http://schemas.microsoft.com/office/powerpoint/2010/main" val="16011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GB" altLang="ja-JP" dirty="0"/>
              <a:t>Finland is facing multiple challenges in healthcare, such as an aging population and lack of resources outside of key cities. However, they are looking to solve these challenges with the power of IT and digital technology. </a:t>
            </a:r>
          </a:p>
          <a:p>
            <a:endParaRPr kumimoji="1" lang="en-GB" altLang="ja-JP" dirty="0"/>
          </a:p>
          <a:p>
            <a:r>
              <a:rPr kumimoji="1" lang="en-GB" altLang="ja-JP" dirty="0"/>
              <a:t>Finland already has advanced technologies in place in their healthcare systems, including AI, data analytics, and process automation at hospitals. They also have an act in place governing the secondary use of health data. </a:t>
            </a:r>
          </a:p>
          <a:p>
            <a:endParaRPr kumimoji="1" lang="en-GB" altLang="ja-JP" dirty="0"/>
          </a:p>
          <a:p>
            <a:r>
              <a:rPr kumimoji="1" lang="en-GB" altLang="ja-JP" dirty="0"/>
              <a:t>For these reasons, we see Finland as a key market to partner with, a key market to introduce existing solutions, and a key environment in which to co-create innovative services with local partners.</a:t>
            </a:r>
          </a:p>
          <a:p>
            <a:endParaRPr kumimoji="1" lang="en-GB" altLang="ja-JP" dirty="0"/>
          </a:p>
          <a:p>
            <a:pPr marL="0" lvl="0" indent="0" defTabSz="914102">
              <a:lnSpc>
                <a:spcPct val="110000"/>
              </a:lnSpc>
              <a:buClr>
                <a:srgbClr val="008224"/>
              </a:buClr>
              <a:buNone/>
              <a:defRPr/>
            </a:pPr>
            <a:r>
              <a:rPr lang="en-US" altLang="ja-JP" sz="1200" dirty="0">
                <a:solidFill>
                  <a:srgbClr val="000000"/>
                </a:solidFill>
                <a:latin typeface="Fujitsu Infinity Pro Bold" pitchFamily="2" charset="0"/>
                <a:ea typeface="+mj-ea"/>
                <a:cs typeface="Arial" panose="020B0604020202020204" pitchFamily="34" charset="0"/>
              </a:rPr>
              <a:t>Our existing projects with partners in Finland include:</a:t>
            </a:r>
            <a:endParaRPr kumimoji="1" lang="en-US" altLang="ja-JP" sz="1200" i="0" u="none" strike="noStrike" kern="1200" cap="none" spc="0" normalizeH="0" baseline="0" noProof="0" dirty="0">
              <a:ln>
                <a:noFill/>
              </a:ln>
              <a:solidFill>
                <a:srgbClr val="000000"/>
              </a:solidFill>
              <a:effectLst/>
              <a:uLnTx/>
              <a:uFillTx/>
              <a:latin typeface="Fujitsu Infinity Pro Bold" pitchFamily="2" charset="0"/>
              <a:ea typeface="+mj-ea"/>
              <a:cs typeface="Arial" panose="020B0604020202020204" pitchFamily="34" charset="0"/>
            </a:endParaRPr>
          </a:p>
          <a:p>
            <a:pPr marL="180000" lvl="0" indent="-180000" defTabSz="914102">
              <a:lnSpc>
                <a:spcPct val="110000"/>
              </a:lnSpc>
              <a:buClr>
                <a:srgbClr val="008224"/>
              </a:buClr>
              <a:buFont typeface="Wingdings" panose="05000000000000000000" pitchFamily="2" charset="2"/>
              <a:buChar char="l"/>
              <a:defRPr/>
            </a:pPr>
            <a:r>
              <a:rPr kumimoji="1" lang="en-US" altLang="ja-JP" sz="1200" b="1" i="0" u="none" strike="noStrike" kern="1200" cap="none" spc="0" normalizeH="0" baseline="0" noProof="0" dirty="0">
                <a:ln>
                  <a:noFill/>
                </a:ln>
                <a:solidFill>
                  <a:srgbClr val="000000"/>
                </a:solidFill>
                <a:effectLst/>
                <a:uLnTx/>
                <a:uFillTx/>
                <a:latin typeface="Fujitsu Infinity Pro Bold" pitchFamily="2" charset="0"/>
                <a:ea typeface="+mj-ea"/>
                <a:cs typeface="Arial" panose="020B0604020202020204" pitchFamily="34" charset="0"/>
              </a:rPr>
              <a:t>KIDUKU, a walking monitoring device </a:t>
            </a:r>
            <a:r>
              <a:rPr kumimoji="1" lang="en-US" altLang="ja-JP" sz="1200" b="0" i="0" u="none" strike="noStrike" kern="1200" cap="none" spc="0" normalizeH="0" baseline="0" noProof="0" dirty="0">
                <a:ln>
                  <a:noFill/>
                </a:ln>
                <a:solidFill>
                  <a:srgbClr val="000000"/>
                </a:solidFill>
                <a:effectLst/>
                <a:uLnTx/>
                <a:uFillTx/>
                <a:latin typeface="Fujitsu Infinity Pro Bold" pitchFamily="2" charset="0"/>
                <a:ea typeface="+mj-ea"/>
                <a:cs typeface="Arial" panose="020B0604020202020204" pitchFamily="34" charset="0"/>
              </a:rPr>
              <a:t>that uses AI to analyze walking data, helping to plan and monitor rehabilitation</a:t>
            </a:r>
          </a:p>
          <a:p>
            <a:pPr marL="180000" lvl="0" indent="-180000" defTabSz="914102">
              <a:lnSpc>
                <a:spcPct val="110000"/>
              </a:lnSpc>
              <a:buClr>
                <a:srgbClr val="008224"/>
              </a:buClr>
              <a:buFont typeface="Wingdings" panose="05000000000000000000" pitchFamily="2" charset="2"/>
              <a:buChar char="l"/>
              <a:defRPr/>
            </a:pPr>
            <a:r>
              <a:rPr lang="en-US" altLang="ja-JP" sz="1200" b="1" dirty="0">
                <a:solidFill>
                  <a:srgbClr val="000000"/>
                </a:solidFill>
                <a:latin typeface="Fujitsu Infinity Pro Bold" pitchFamily="2" charset="0"/>
                <a:ea typeface="+mj-ea"/>
                <a:cs typeface="Arial" panose="020B0604020202020204" pitchFamily="34" charset="0"/>
              </a:rPr>
              <a:t>A g</a:t>
            </a:r>
            <a:r>
              <a:rPr kumimoji="1" lang="en-US" altLang="ja-JP" sz="1200" b="1" i="0" u="none" strike="noStrike" kern="1200" cap="none" spc="0" normalizeH="0" baseline="0" noProof="0" dirty="0" err="1">
                <a:ln>
                  <a:noFill/>
                </a:ln>
                <a:solidFill>
                  <a:srgbClr val="000000"/>
                </a:solidFill>
                <a:effectLst/>
                <a:uLnTx/>
                <a:uFillTx/>
                <a:latin typeface="Fujitsu Infinity Pro Bold" pitchFamily="2" charset="0"/>
                <a:ea typeface="+mj-ea"/>
                <a:cs typeface="Arial" panose="020B0604020202020204" pitchFamily="34" charset="0"/>
              </a:rPr>
              <a:t>estational</a:t>
            </a:r>
            <a:r>
              <a:rPr kumimoji="1" lang="en-US" altLang="ja-JP" sz="1200" b="1" i="0" u="none" strike="noStrike" kern="1200" cap="none" spc="0" normalizeH="0" baseline="0" noProof="0" dirty="0">
                <a:ln>
                  <a:noFill/>
                </a:ln>
                <a:solidFill>
                  <a:srgbClr val="000000"/>
                </a:solidFill>
                <a:effectLst/>
                <a:uLnTx/>
                <a:uFillTx/>
                <a:latin typeface="Fujitsu Infinity Pro Bold" pitchFamily="2" charset="0"/>
                <a:ea typeface="+mj-ea"/>
                <a:cs typeface="Arial" panose="020B0604020202020204" pitchFamily="34" charset="0"/>
              </a:rPr>
              <a:t> diabetes monitoring app</a:t>
            </a:r>
            <a:r>
              <a:rPr kumimoji="1" lang="en-US" altLang="ja-JP" sz="1200" b="0" i="0" u="none" strike="noStrike" kern="1200" cap="none" spc="0" normalizeH="0" baseline="0" noProof="0" dirty="0">
                <a:ln>
                  <a:noFill/>
                </a:ln>
                <a:solidFill>
                  <a:srgbClr val="000000"/>
                </a:solidFill>
                <a:effectLst/>
                <a:uLnTx/>
                <a:uFillTx/>
                <a:latin typeface="Fujitsu Infinity Pro Bold" pitchFamily="2" charset="0"/>
                <a:ea typeface="+mj-ea"/>
                <a:cs typeface="Arial" panose="020B0604020202020204" pitchFamily="34" charset="0"/>
              </a:rPr>
              <a:t>, which stores information in the cloud and uses AI to provide tailored information and care. We joined this project, providing data integration and implementation, as part of the </a:t>
            </a:r>
            <a:r>
              <a:rPr kumimoji="1" lang="en-US" altLang="ja-JP" sz="1200" b="0" i="0" u="none" strike="noStrike" kern="1200" cap="none" spc="0" normalizeH="0" baseline="0" noProof="0" dirty="0" err="1">
                <a:ln>
                  <a:noFill/>
                </a:ln>
                <a:solidFill>
                  <a:srgbClr val="000000"/>
                </a:solidFill>
                <a:effectLst/>
                <a:uLnTx/>
                <a:uFillTx/>
                <a:latin typeface="Fujitsu Infinity Pro Bold" pitchFamily="2" charset="0"/>
                <a:ea typeface="+mj-ea"/>
                <a:cs typeface="Arial" panose="020B0604020202020204" pitchFamily="34" charset="0"/>
              </a:rPr>
              <a:t>CleverHealth</a:t>
            </a:r>
            <a:r>
              <a:rPr kumimoji="1" lang="en-US" altLang="ja-JP" sz="1200" b="0" i="0" u="none" strike="noStrike" kern="1200" cap="none" spc="0" normalizeH="0" baseline="0" noProof="0" dirty="0">
                <a:ln>
                  <a:noFill/>
                </a:ln>
                <a:solidFill>
                  <a:srgbClr val="000000"/>
                </a:solidFill>
                <a:effectLst/>
                <a:uLnTx/>
                <a:uFillTx/>
                <a:latin typeface="Fujitsu Infinity Pro Bold" pitchFamily="2" charset="0"/>
                <a:ea typeface="+mj-ea"/>
                <a:cs typeface="Arial" panose="020B0604020202020204" pitchFamily="34" charset="0"/>
              </a:rPr>
              <a:t> Network program</a:t>
            </a:r>
          </a:p>
          <a:p>
            <a:pPr marL="180000" lvl="0" indent="-180000" defTabSz="914102">
              <a:lnSpc>
                <a:spcPct val="110000"/>
              </a:lnSpc>
              <a:buClr>
                <a:srgbClr val="008224"/>
              </a:buClr>
              <a:buFont typeface="Wingdings" panose="05000000000000000000" pitchFamily="2" charset="2"/>
              <a:buChar char="l"/>
              <a:defRPr/>
            </a:pPr>
            <a:r>
              <a:rPr kumimoji="1" lang="en-US" altLang="ja-JP" sz="1200" b="1" i="0" u="none" strike="noStrike" kern="1200" cap="none" spc="0" normalizeH="0" baseline="0" noProof="0" dirty="0" err="1">
                <a:ln>
                  <a:noFill/>
                </a:ln>
                <a:solidFill>
                  <a:srgbClr val="000000"/>
                </a:solidFill>
                <a:effectLst/>
                <a:uLnTx/>
                <a:uFillTx/>
                <a:latin typeface="Fujitsu Infinity Pro Bold" pitchFamily="2" charset="0"/>
                <a:ea typeface="+mj-ea"/>
                <a:cs typeface="Arial" panose="020B0604020202020204" pitchFamily="34" charset="0"/>
              </a:rPr>
              <a:t>Nuora</a:t>
            </a:r>
            <a:r>
              <a:rPr kumimoji="1" lang="en-US" altLang="ja-JP" sz="1200" b="0" i="0" u="none" strike="noStrike" kern="1200" cap="none" spc="0" normalizeH="0" baseline="0" noProof="0" dirty="0">
                <a:ln>
                  <a:noFill/>
                </a:ln>
                <a:solidFill>
                  <a:srgbClr val="000000"/>
                </a:solidFill>
                <a:effectLst/>
                <a:uLnTx/>
                <a:uFillTx/>
                <a:latin typeface="Fujitsu Infinity Pro Bold" pitchFamily="2" charset="0"/>
                <a:ea typeface="+mj-ea"/>
                <a:cs typeface="Arial" panose="020B0604020202020204" pitchFamily="34" charset="0"/>
              </a:rPr>
              <a:t>, an AI solution developed with </a:t>
            </a:r>
            <a:r>
              <a:rPr kumimoji="1" lang="en-US" altLang="ja-JP" sz="1200" b="0" i="0" u="none" strike="noStrike" kern="1200" cap="none" spc="0" normalizeH="0" baseline="0" noProof="0" dirty="0" err="1">
                <a:ln>
                  <a:noFill/>
                </a:ln>
                <a:solidFill>
                  <a:srgbClr val="000000"/>
                </a:solidFill>
                <a:effectLst/>
                <a:uLnTx/>
                <a:uFillTx/>
                <a:latin typeface="Fujitsu Infinity Pro Bold" pitchFamily="2" charset="0"/>
                <a:ea typeface="+mj-ea"/>
                <a:cs typeface="Arial" panose="020B0604020202020204" pitchFamily="34" charset="0"/>
              </a:rPr>
              <a:t>Eksote</a:t>
            </a:r>
            <a:r>
              <a:rPr kumimoji="1" lang="en-US" altLang="ja-JP" sz="1200" b="0" i="0" u="none" strike="noStrike" kern="1200" cap="none" spc="0" normalizeH="0" baseline="0" noProof="0" dirty="0">
                <a:ln>
                  <a:noFill/>
                </a:ln>
                <a:solidFill>
                  <a:srgbClr val="000000"/>
                </a:solidFill>
                <a:effectLst/>
                <a:uLnTx/>
                <a:uFillTx/>
                <a:latin typeface="Fujitsu Infinity Pro Bold" pitchFamily="2" charset="0"/>
                <a:ea typeface="+mj-ea"/>
                <a:cs typeface="Arial" panose="020B0604020202020204" pitchFamily="34" charset="0"/>
              </a:rPr>
              <a:t>, which can </a:t>
            </a:r>
            <a:r>
              <a:rPr kumimoji="1" lang="en-US" altLang="ja-JP" sz="1200" b="1" i="0" u="none" strike="noStrike" kern="1200" cap="none" spc="0" normalizeH="0" baseline="0" noProof="0" dirty="0">
                <a:ln>
                  <a:noFill/>
                </a:ln>
                <a:solidFill>
                  <a:srgbClr val="000000"/>
                </a:solidFill>
                <a:effectLst/>
                <a:uLnTx/>
                <a:uFillTx/>
                <a:latin typeface="Fujitsu Infinity Pro Bold" pitchFamily="2" charset="0"/>
                <a:ea typeface="+mj-ea"/>
                <a:cs typeface="Arial" panose="020B0604020202020204" pitchFamily="34" charset="0"/>
              </a:rPr>
              <a:t>anticipate the risk of exclusion </a:t>
            </a:r>
            <a:r>
              <a:rPr kumimoji="1" lang="en-US" altLang="ja-JP" sz="1200" b="0" i="0" u="none" strike="noStrike" kern="1200" cap="none" spc="0" normalizeH="0" baseline="0" noProof="0" dirty="0">
                <a:ln>
                  <a:noFill/>
                </a:ln>
                <a:solidFill>
                  <a:srgbClr val="000000"/>
                </a:solidFill>
                <a:effectLst/>
                <a:uLnTx/>
                <a:uFillTx/>
                <a:latin typeface="Fujitsu Infinity Pro Bold" pitchFamily="2" charset="0"/>
                <a:ea typeface="+mj-ea"/>
                <a:cs typeface="Arial" panose="020B0604020202020204" pitchFamily="34" charset="0"/>
              </a:rPr>
              <a:t>of young people and enables early intervention</a:t>
            </a:r>
          </a:p>
          <a:p>
            <a:endParaRPr kumimoji="1" lang="ja-JP" altLang="en-US"/>
          </a:p>
          <a:p>
            <a:endParaRPr lang="en-US" dirty="0"/>
          </a:p>
        </p:txBody>
      </p:sp>
      <p:sp>
        <p:nvSpPr>
          <p:cNvPr id="4" name="Slide Number Placeholder 3"/>
          <p:cNvSpPr>
            <a:spLocks noGrp="1"/>
          </p:cNvSpPr>
          <p:nvPr>
            <p:ph type="sldNum" sz="quarter" idx="5"/>
          </p:nvPr>
        </p:nvSpPr>
        <p:spPr/>
        <p:txBody>
          <a:bodyPr/>
          <a:lstStyle/>
          <a:p>
            <a:fld id="{BB1ECB75-94E7-AA4E-A088-337D330C40FC}" type="slidenum">
              <a:rPr lang="en-US" smtClean="0"/>
              <a:t>18</a:t>
            </a:fld>
            <a:endParaRPr lang="en-US"/>
          </a:p>
        </p:txBody>
      </p:sp>
    </p:spTree>
    <p:extLst>
      <p:ext uri="{BB962C8B-B14F-4D97-AF65-F5344CB8AC3E}">
        <p14:creationId xmlns:p14="http://schemas.microsoft.com/office/powerpoint/2010/main" val="666172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000" dirty="0">
                <a:effectLst/>
                <a:latin typeface="Calibri" panose="020F0502020204030204" pitchFamily="34" charset="0"/>
                <a:ea typeface="ＭＳ 明朝" panose="02020609040205080304" pitchFamily="17" charset="-128"/>
                <a:cs typeface="Times New Roman" panose="02020603050405020304" pitchFamily="18" charset="0"/>
              </a:rPr>
              <a:t>Aimed at medical institutions and patients, </a:t>
            </a:r>
            <a:r>
              <a:rPr kumimoji="1" lang="en-GB" sz="1000" dirty="0">
                <a:effectLst/>
                <a:latin typeface="Calibri" panose="020F0502020204030204" pitchFamily="34" charset="0"/>
                <a:ea typeface="ＭＳ 明朝" panose="02020609040205080304" pitchFamily="17" charset="-128"/>
                <a:cs typeface="Times New Roman" panose="02020603050405020304" pitchFamily="18" charset="0"/>
              </a:rPr>
              <a:t>o</a:t>
            </a:r>
            <a:r>
              <a:rPr kumimoji="1" lang="en-GB" altLang="ja-JP" dirty="0"/>
              <a:t>ur ‘</a:t>
            </a:r>
            <a:r>
              <a:rPr lang="en-US" sz="1200" dirty="0">
                <a:effectLst/>
                <a:latin typeface="Calibri" panose="020F0502020204030204" pitchFamily="34" charset="0"/>
                <a:ea typeface="ＭＳ 明朝" panose="02020609040205080304" pitchFamily="17" charset="-128"/>
                <a:cs typeface="Times New Roman" panose="02020603050405020304" pitchFamily="18" charset="0"/>
              </a:rPr>
              <a:t>Smart Hospital’ offering improves the quality of medical care by providing services like disease prediction, simulation and optimized treatment plans using AI. We also support the development and provision of medical devices. </a:t>
            </a:r>
          </a:p>
          <a:p>
            <a:pPr>
              <a:lnSpc>
                <a:spcPct val="107000"/>
              </a:lnSpc>
              <a:spcAft>
                <a:spcPts val="800"/>
              </a:spcAft>
            </a:pPr>
            <a:endParaRPr lang="en-US" sz="1200" dirty="0">
              <a:effectLst/>
              <a:latin typeface="Calibri" panose="020F0502020204030204" pitchFamily="34" charset="0"/>
              <a:ea typeface="ＭＳ 明朝" panose="02020609040205080304" pitchFamily="17" charset="-128"/>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ＭＳ 明朝" panose="02020609040205080304" pitchFamily="17" charset="-128"/>
                <a:cs typeface="Times New Roman" panose="02020603050405020304" pitchFamily="18" charset="0"/>
              </a:rPr>
              <a:t>We see this being used to innovate in various areas, leveraging technologies such as image diagnosis, medical VR and AR, personalized medical systems, and smart hospital systems using IoT sensors. </a:t>
            </a:r>
          </a:p>
          <a:p>
            <a:endParaRPr lang="en-US" dirty="0"/>
          </a:p>
        </p:txBody>
      </p:sp>
      <p:sp>
        <p:nvSpPr>
          <p:cNvPr id="4" name="Slide Number Placeholder 3"/>
          <p:cNvSpPr>
            <a:spLocks noGrp="1"/>
          </p:cNvSpPr>
          <p:nvPr>
            <p:ph type="sldNum" sz="quarter" idx="5"/>
          </p:nvPr>
        </p:nvSpPr>
        <p:spPr/>
        <p:txBody>
          <a:bodyPr/>
          <a:lstStyle/>
          <a:p>
            <a:fld id="{BB1ECB75-94E7-AA4E-A088-337D330C40FC}" type="slidenum">
              <a:rPr lang="en-US" smtClean="0"/>
              <a:t>19</a:t>
            </a:fld>
            <a:endParaRPr lang="en-US"/>
          </a:p>
        </p:txBody>
      </p:sp>
    </p:spTree>
    <p:extLst>
      <p:ext uri="{BB962C8B-B14F-4D97-AF65-F5344CB8AC3E}">
        <p14:creationId xmlns:p14="http://schemas.microsoft.com/office/powerpoint/2010/main" val="2414472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GB" altLang="ja-JP" dirty="0"/>
              <a:t>https://</a:t>
            </a:r>
            <a:r>
              <a:rPr kumimoji="1" lang="en-GB" altLang="ja-JP" dirty="0" err="1"/>
              <a:t>www.fujitsu.com</a:t>
            </a:r>
            <a:r>
              <a:rPr kumimoji="1" lang="en-GB" altLang="ja-JP" dirty="0"/>
              <a:t>/global/imagesgig5/CS_2021Aug_Tokyo_Shinagawa_Hospital_eng_v1.pdf </a:t>
            </a:r>
          </a:p>
          <a:p>
            <a:endParaRPr kumimoji="1" lang="en-GB"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GB" altLang="ja-JP" dirty="0"/>
              <a:t>CT scans traditionally require hundreds of images per patient to be checked visually, creating a major workload for physicians and requiring advanced expertise. We developed an AI in cooperation with Tokyo Shinagawa hospital, pioneers in CT image diagnosis, after the COVID-19 pandemic pushed the burden on healthcare providers to the limit.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GB"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Arial" panose="020B0604020202020204" pitchFamily="34" charset="0"/>
              </a:rPr>
              <a:t>The medical AI technology that we had previously been researching and developing provided the basis for the joint development. This technology detects pulmonary opacities from chest CT images, visualizing and quantifying them in three dimensions to help doctors with prompt and accurate diagnosis. It also means non-specialists can perform the imaging, helping to improve efficiency.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Arial" panose="020B0604020202020204" pitchFamily="34" charset="0"/>
              </a:rPr>
              <a:t>Tokyo Shinagawa Hospital now plans to introduce this image diagnosis support AI across its healthcare operations, and to develop processes that enable comprehensive judgments working in combination with AI, PCR tests and blood tests.</a:t>
            </a:r>
            <a:endParaRPr kumimoji="1" lang="en-GB" altLang="ja-JP" dirty="0"/>
          </a:p>
          <a:p>
            <a:pPr marL="0" marR="0" lvl="0" indent="0" algn="l" defTabSz="680725"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4" name="Slide Number Placeholder 3"/>
          <p:cNvSpPr>
            <a:spLocks noGrp="1"/>
          </p:cNvSpPr>
          <p:nvPr>
            <p:ph type="sldNum" sz="quarter" idx="5"/>
          </p:nvPr>
        </p:nvSpPr>
        <p:spPr/>
        <p:txBody>
          <a:bodyPr/>
          <a:lstStyle/>
          <a:p>
            <a:fld id="{6AF99A17-065F-1748-9F88-D3BE599C3490}" type="slidenum">
              <a:rPr lang="en-US" smtClean="0"/>
              <a:t>20</a:t>
            </a:fld>
            <a:endParaRPr lang="en-US"/>
          </a:p>
        </p:txBody>
      </p:sp>
    </p:spTree>
    <p:extLst>
      <p:ext uri="{BB962C8B-B14F-4D97-AF65-F5344CB8AC3E}">
        <p14:creationId xmlns:p14="http://schemas.microsoft.com/office/powerpoint/2010/main" val="2632505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400" dirty="0">
                <a:solidFill>
                  <a:schemeClr val="tx1"/>
                </a:solidFill>
                <a:effectLst/>
                <a:latin typeface="Meiryo UI"/>
                <a:ea typeface="Meiryo UI"/>
                <a:cs typeface="Times New Roman"/>
              </a:rPr>
              <a:t>We aim to create a world where everyone can maximize their life experience and continue to expand their personal potential.</a:t>
            </a:r>
          </a:p>
          <a:p>
            <a:endParaRPr lang="en-US" dirty="0"/>
          </a:p>
        </p:txBody>
      </p:sp>
      <p:sp>
        <p:nvSpPr>
          <p:cNvPr id="4" name="Slide Number Placeholder 3"/>
          <p:cNvSpPr>
            <a:spLocks noGrp="1"/>
          </p:cNvSpPr>
          <p:nvPr>
            <p:ph type="sldNum" sz="quarter" idx="5"/>
          </p:nvPr>
        </p:nvSpPr>
        <p:spPr/>
        <p:txBody>
          <a:bodyPr/>
          <a:lstStyle/>
          <a:p>
            <a:fld id="{BB1ECB75-94E7-AA4E-A088-337D330C40FC}" type="slidenum">
              <a:rPr lang="en-US" smtClean="0"/>
              <a:t>3</a:t>
            </a:fld>
            <a:endParaRPr lang="en-US"/>
          </a:p>
        </p:txBody>
      </p:sp>
    </p:spTree>
    <p:extLst>
      <p:ext uri="{BB962C8B-B14F-4D97-AF65-F5344CB8AC3E}">
        <p14:creationId xmlns:p14="http://schemas.microsoft.com/office/powerpoint/2010/main" val="399701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hlinkClick r:id="rId3"/>
              </a:rPr>
              <a:t>https://www.fujitsu.com/uk/imagesgig5/CS_2022Jan_Evelina_London_Childrens_Hospital_eng_v2.pdf</a:t>
            </a:r>
            <a:r>
              <a:rPr kumimoji="1" lang="en-US" altLang="ja-JP"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Arial" panose="020B0604020202020204" pitchFamily="34" charset="0"/>
              </a:rPr>
              <a:t>The pandemic prompted Evelina London Children’s Hospital to think of more interactive ways to capture each patient’s stay in the PICU. Over four two-week developmental sprints (five times faster than a normal developmental cycle), we created the app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Arial" panose="020B0604020202020204" pitchFamily="34" charset="0"/>
              </a:rPr>
              <a:t>The app was implemented using the Microsoft Cloud for Health platform and uses Microsoft </a:t>
            </a:r>
            <a:r>
              <a:rPr lang="en-GB" dirty="0" err="1">
                <a:effectLst/>
                <a:latin typeface="Arial" panose="020B0604020202020204" pitchFamily="34" charset="0"/>
              </a:rPr>
              <a:t>Dataverse</a:t>
            </a:r>
            <a:r>
              <a:rPr lang="en-GB" dirty="0">
                <a:effectLst/>
                <a:latin typeface="Arial" panose="020B0604020202020204" pitchFamily="34" charset="0"/>
              </a:rPr>
              <a:t>, which provided the necessary security and scalability, and allowed new features to be added to the product seamlessly. It offers a child-friendly, intuitive platform for sharing updates, photos and non-clinical information, along with a portal for authorised family members to access. Worried parents can track their child’s progress in real-time, and care pathway milestones can be reflected in a child-friendly way that is accessible to the family and relatives (where access is granted).</a:t>
            </a:r>
            <a:endParaRPr kumimoji="1" lang="en-US" altLang="ja-JP" sz="1200" dirty="0"/>
          </a:p>
          <a:p>
            <a:endParaRPr lang="en-US" dirty="0"/>
          </a:p>
          <a:p>
            <a:pPr marL="0" marR="0" lvl="0" indent="0" algn="l" defTabSz="680725"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4" name="Slide Number Placeholder 3"/>
          <p:cNvSpPr>
            <a:spLocks noGrp="1"/>
          </p:cNvSpPr>
          <p:nvPr>
            <p:ph type="sldNum" sz="quarter" idx="5"/>
          </p:nvPr>
        </p:nvSpPr>
        <p:spPr/>
        <p:txBody>
          <a:bodyPr/>
          <a:lstStyle/>
          <a:p>
            <a:fld id="{6AF99A17-065F-1748-9F88-D3BE599C3490}" type="slidenum">
              <a:rPr lang="en-US" smtClean="0"/>
              <a:t>21</a:t>
            </a:fld>
            <a:endParaRPr lang="en-US"/>
          </a:p>
        </p:txBody>
      </p:sp>
    </p:spTree>
    <p:extLst>
      <p:ext uri="{BB962C8B-B14F-4D97-AF65-F5344CB8AC3E}">
        <p14:creationId xmlns:p14="http://schemas.microsoft.com/office/powerpoint/2010/main" val="1297850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563" marR="0" lvl="0"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kumimoji="1" lang="en-US" altLang="ja-JP" sz="1200" dirty="0">
                <a:hlinkClick r:id="rId3"/>
              </a:rPr>
              <a:t>https://www2.fujitsu.com/global/customer-stories/cs-macquarie-university-20201123/</a:t>
            </a:r>
            <a:r>
              <a:rPr kumimoji="1" lang="en-US" altLang="ja-JP" sz="1200" dirty="0"/>
              <a:t> </a:t>
            </a:r>
            <a:endParaRPr lang="en-US" u="sng" dirty="0">
              <a:hlinkClick r:id="rId4"/>
            </a:endParaRPr>
          </a:p>
          <a:p>
            <a:pPr marL="182563" marR="0" lvl="0"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US" u="sng" dirty="0">
                <a:hlinkClick r:id="rId4"/>
              </a:rPr>
              <a:t>https://www.fiercebiotech.com/medtech/ge-healthcare-fujitsu-to-develop-ai-to-help-spot-brain-aneurysms</a:t>
            </a:r>
            <a:endParaRPr lang="en-US" u="sng" dirty="0"/>
          </a:p>
          <a:p>
            <a:endParaRPr lang="en-US" dirty="0"/>
          </a:p>
          <a:p>
            <a:r>
              <a:rPr lang="en-US" dirty="0"/>
              <a:t>As the consequences of brain aneurysm rupture are often fatal, effective and expedient detection is crucial. Unfortunately screening and monitoring takes time and specialist expertise not afforded by every radiology practice.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AI algorithm will be trained to look for abnormalities within the brain and to help track and monitor aneurysms over the long term. An additional focus of the project will include a surgical planning tool for intervention with a stent, applying fluid modeling to predict the risk of rupturing the aneurysm.</a:t>
            </a:r>
          </a:p>
          <a:p>
            <a:endParaRPr lang="en-US" dirty="0"/>
          </a:p>
          <a:p>
            <a:r>
              <a:rPr lang="en-GB" dirty="0"/>
              <a:t>The new AI-enabled diagnostic technology could dramatically reduce the time taken to review each scan. This would bring significant cost savings and thus has the potential to save lives by detecting aneurysms that might otherwise be missed by the human eye. By speeding up the analysis, it would free up valuable radiologist time to focus on other patients. Neurosurgeons will hopefully be able to make better decisions when planning surgery.</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 will be contributing its Revolution CT scanners to the “co-creation” effort. Sydney’s Macquarie University and Macquarie Medical Imaging will provide clinical expertise for the product’s development and testing.</a:t>
            </a:r>
          </a:p>
          <a:p>
            <a:pPr marL="0" marR="0" lvl="0" indent="0" algn="l" defTabSz="680725"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4" name="Slide Number Placeholder 3"/>
          <p:cNvSpPr>
            <a:spLocks noGrp="1"/>
          </p:cNvSpPr>
          <p:nvPr>
            <p:ph type="sldNum" sz="quarter" idx="5"/>
          </p:nvPr>
        </p:nvSpPr>
        <p:spPr/>
        <p:txBody>
          <a:bodyPr/>
          <a:lstStyle/>
          <a:p>
            <a:fld id="{6AF99A17-065F-1748-9F88-D3BE599C3490}" type="slidenum">
              <a:rPr lang="en-US" smtClean="0"/>
              <a:t>22</a:t>
            </a:fld>
            <a:endParaRPr lang="en-US"/>
          </a:p>
        </p:txBody>
      </p:sp>
    </p:spTree>
    <p:extLst>
      <p:ext uri="{BB962C8B-B14F-4D97-AF65-F5344CB8AC3E}">
        <p14:creationId xmlns:p14="http://schemas.microsoft.com/office/powerpoint/2010/main" val="2095340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1ECB75-94E7-AA4E-A088-337D330C40FC}" type="slidenum">
              <a:rPr lang="en-US" smtClean="0"/>
              <a:t>23</a:t>
            </a:fld>
            <a:endParaRPr lang="en-US"/>
          </a:p>
        </p:txBody>
      </p:sp>
    </p:spTree>
    <p:extLst>
      <p:ext uri="{BB962C8B-B14F-4D97-AF65-F5344CB8AC3E}">
        <p14:creationId xmlns:p14="http://schemas.microsoft.com/office/powerpoint/2010/main" val="993870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hlinkClick r:id="rId3"/>
              </a:rPr>
              <a:t>https://www.fujitsu.com/global/about/resources/news/press-releases/2021/0318-01.html</a:t>
            </a:r>
            <a:r>
              <a:rPr kumimoji="1" lang="en-US" altLang="ja-JP"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r>
              <a:rPr lang="en-GB" dirty="0"/>
              <a:t>We recently entered into an agreement for joint research with the National Cancer </a:t>
            </a:r>
            <a:r>
              <a:rPr lang="en-GB" dirty="0" err="1"/>
              <a:t>Center</a:t>
            </a:r>
            <a:r>
              <a:rPr lang="en-GB" dirty="0"/>
              <a:t> in Japan, which </a:t>
            </a:r>
            <a:r>
              <a:rPr lang="en-GB" dirty="0" err="1"/>
              <a:t>centers</a:t>
            </a:r>
            <a:r>
              <a:rPr lang="en-GB" dirty="0"/>
              <a:t> on exploring ways in which real-world data can be used.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wider project includes several connected models, platforms and services, including a way in which we can identify and recruit appropriate patients, an anonymized health record scheme, and platform in which pharma companies can use secure medical data appropriately.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Ultimately, we aim to help provide high quality data that can contribute to the development of new drugs, clinical trials, and preventive medicine in pharmaceutical companies.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a:p>
          <a:p>
            <a:endParaRPr lang="en-US" dirty="0"/>
          </a:p>
          <a:p>
            <a:pPr marL="0" marR="0" lvl="0" indent="0" algn="l" defTabSz="680725"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4" name="Slide Number Placeholder 3"/>
          <p:cNvSpPr>
            <a:spLocks noGrp="1"/>
          </p:cNvSpPr>
          <p:nvPr>
            <p:ph type="sldNum" sz="quarter" idx="5"/>
          </p:nvPr>
        </p:nvSpPr>
        <p:spPr/>
        <p:txBody>
          <a:bodyPr/>
          <a:lstStyle/>
          <a:p>
            <a:fld id="{6AF99A17-065F-1748-9F88-D3BE599C3490}" type="slidenum">
              <a:rPr lang="en-US" smtClean="0"/>
              <a:t>24</a:t>
            </a:fld>
            <a:endParaRPr lang="en-US"/>
          </a:p>
        </p:txBody>
      </p:sp>
    </p:spTree>
    <p:extLst>
      <p:ext uri="{BB962C8B-B14F-4D97-AF65-F5344CB8AC3E}">
        <p14:creationId xmlns:p14="http://schemas.microsoft.com/office/powerpoint/2010/main" val="635784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hlinkClick r:id="rId3"/>
              </a:rPr>
              <a:t>https://www.fujitsu.com/global/about/resources/news/press-releases/2021/0318-01.html</a:t>
            </a:r>
            <a:r>
              <a:rPr kumimoji="1" lang="en-US" altLang="ja-JP"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r>
              <a:rPr lang="en-GB" dirty="0"/>
              <a:t>We recently entered into an agreement for joint research with the National Cancer </a:t>
            </a:r>
            <a:r>
              <a:rPr lang="en-GB" dirty="0" err="1"/>
              <a:t>Center</a:t>
            </a:r>
            <a:r>
              <a:rPr lang="en-GB" dirty="0"/>
              <a:t> in Japan, which </a:t>
            </a:r>
            <a:r>
              <a:rPr lang="en-GB" dirty="0" err="1"/>
              <a:t>centers</a:t>
            </a:r>
            <a:r>
              <a:rPr lang="en-GB" dirty="0"/>
              <a:t> on exploring ways in which real-world data can be used.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wider project includes several connected models, platforms and services, including a way in which we can identify and recruit appropriate patients, an anonymized health record scheme, and platform in which pharma companies can use secure medical data appropriately.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Ultimately, we aim to help provide high quality data that can contribute to the development of new drugs, clinical trials, and preventive medicine in pharmaceutical companies.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a:p>
          <a:p>
            <a:endParaRPr lang="en-US" dirty="0"/>
          </a:p>
          <a:p>
            <a:pPr marL="0" marR="0" lvl="0" indent="0" algn="l" defTabSz="680725"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4" name="Slide Number Placeholder 3"/>
          <p:cNvSpPr>
            <a:spLocks noGrp="1"/>
          </p:cNvSpPr>
          <p:nvPr>
            <p:ph type="sldNum" sz="quarter" idx="5"/>
          </p:nvPr>
        </p:nvSpPr>
        <p:spPr/>
        <p:txBody>
          <a:bodyPr/>
          <a:lstStyle/>
          <a:p>
            <a:fld id="{6AF99A17-065F-1748-9F88-D3BE599C3490}" type="slidenum">
              <a:rPr lang="en-US" smtClean="0"/>
              <a:t>25</a:t>
            </a:fld>
            <a:endParaRPr lang="en-US"/>
          </a:p>
        </p:txBody>
      </p:sp>
    </p:spTree>
    <p:extLst>
      <p:ext uri="{BB962C8B-B14F-4D97-AF65-F5344CB8AC3E}">
        <p14:creationId xmlns:p14="http://schemas.microsoft.com/office/powerpoint/2010/main" val="1523653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hlinkClick r:id="rId3"/>
              </a:rPr>
              <a:t>https://www.fujitsu.com/global/about/resources/news/press-releases/2021/0226-01.html</a:t>
            </a:r>
            <a:r>
              <a:rPr kumimoji="1" lang="en-US" altLang="ja-JP"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Gamma Knife radiation therapies are used to treat illnesses including brain </a:t>
            </a:r>
            <a:r>
              <a:rPr lang="en-GB" dirty="0" err="1"/>
              <a:t>tumors</a:t>
            </a:r>
            <a:r>
              <a:rPr lang="en-GB" dirty="0"/>
              <a:t> and arteriovenous malformations. The process of creating treatment plans using conventional methods is often laborious and time-consuming, and doctors must spend time making painstaking and detailed adjustments to determine how much radiation should be administered to a target while minimizing dose to surrounding tissue. With the newly developed technology, however, medical professionals can create treatment plans in roughly one minute, maintaining the same level of accuracy as conventional methods, while simultaneously calculating a huge number of possible combination patterns of where and how much dose to deliver with the Digital Annealer.</a:t>
            </a:r>
            <a:endParaRPr kumimoji="1"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By easing the burden on medical professionals in creating fast and accurate treatment plans, the new technology frees them to devote more time and energy to ensuring patients receive the most effective and humane care possible.</a:t>
            </a:r>
            <a:endParaRPr kumimoji="1" lang="ja-JP" altLang="en-US" sz="1200"/>
          </a:p>
          <a:p>
            <a:endParaRPr lang="en-US" dirty="0"/>
          </a:p>
          <a:p>
            <a:pPr marL="0" marR="0" lvl="0" indent="0" algn="l" defTabSz="680725"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4" name="Slide Number Placeholder 3"/>
          <p:cNvSpPr>
            <a:spLocks noGrp="1"/>
          </p:cNvSpPr>
          <p:nvPr>
            <p:ph type="sldNum" sz="quarter" idx="5"/>
          </p:nvPr>
        </p:nvSpPr>
        <p:spPr/>
        <p:txBody>
          <a:bodyPr/>
          <a:lstStyle/>
          <a:p>
            <a:fld id="{6AF99A17-065F-1748-9F88-D3BE599C3490}" type="slidenum">
              <a:rPr lang="en-US" smtClean="0"/>
              <a:t>26</a:t>
            </a:fld>
            <a:endParaRPr lang="en-US"/>
          </a:p>
        </p:txBody>
      </p:sp>
    </p:spTree>
    <p:extLst>
      <p:ext uri="{BB962C8B-B14F-4D97-AF65-F5344CB8AC3E}">
        <p14:creationId xmlns:p14="http://schemas.microsoft.com/office/powerpoint/2010/main" val="3338467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516"/>
              </a:spcBef>
              <a:spcAft>
                <a:spcPts val="288"/>
              </a:spcAft>
              <a:buClr>
                <a:schemeClr val="accent2"/>
              </a:buClr>
              <a:buSzTx/>
              <a:buFont typeface="Wingdings" pitchFamily="2" charset="2"/>
              <a:buNone/>
              <a:tabLst/>
              <a:defRPr/>
            </a:pPr>
            <a:r>
              <a:rPr kumimoji="1" lang="en-US" altLang="ja-JP" sz="1200" dirty="0">
                <a:hlinkClick r:id="rId3"/>
              </a:rPr>
              <a:t>https://www.fujitsu.com/ca/en/imagesgig5/CS_2017Apr_IdISSC_San_Carlos_Hospital_eng_v1.pdf</a:t>
            </a:r>
            <a:r>
              <a:rPr kumimoji="1" lang="en-US" altLang="ja-JP" sz="1200" dirty="0"/>
              <a:t> </a:t>
            </a:r>
          </a:p>
          <a:p>
            <a:pPr marL="0" marR="0" lvl="0" indent="0" algn="l" defTabSz="914400" rtl="0" eaLnBrk="1" fontAlgn="auto" latinLnBrk="0" hangingPunct="1">
              <a:lnSpc>
                <a:spcPct val="100000"/>
              </a:lnSpc>
              <a:spcBef>
                <a:spcPts val="516"/>
              </a:spcBef>
              <a:spcAft>
                <a:spcPts val="288"/>
              </a:spcAft>
              <a:buClr>
                <a:schemeClr val="accent2"/>
              </a:buClr>
              <a:buSzTx/>
              <a:buFont typeface="Wingdings" pitchFamily="2" charset="2"/>
              <a:buNone/>
              <a:tabLst/>
              <a:defRPr/>
            </a:pPr>
            <a:endParaRPr kumimoji="1" lang="en-US" altLang="ja-JP" sz="1200" dirty="0"/>
          </a:p>
          <a:p>
            <a:pPr marL="0" marR="0" lvl="0" indent="0" algn="l" defTabSz="914400" rtl="0" eaLnBrk="1" fontAlgn="auto" latinLnBrk="0" hangingPunct="1">
              <a:lnSpc>
                <a:spcPct val="100000"/>
              </a:lnSpc>
              <a:spcBef>
                <a:spcPts val="516"/>
              </a:spcBef>
              <a:spcAft>
                <a:spcPts val="288"/>
              </a:spcAft>
              <a:buClr>
                <a:schemeClr val="accent2"/>
              </a:buClr>
              <a:buSzTx/>
              <a:buFont typeface="Wingdings" pitchFamily="2" charset="2"/>
              <a:buNone/>
              <a:tabLst/>
              <a:defRPr/>
            </a:pPr>
            <a:r>
              <a:rPr lang="en-GB" dirty="0">
                <a:effectLst/>
                <a:latin typeface="Arial" panose="020B0604020202020204" pitchFamily="34" charset="0"/>
              </a:rPr>
              <a:t>The implementation of electronic clinical history records in hospitals represents significant progress from paper records, but even in a “post-digitization” era, information generated on a daily basis remains underused as it’s difficult to extract meaningful information.</a:t>
            </a:r>
          </a:p>
          <a:p>
            <a:pPr marL="0" marR="0" lvl="0" indent="0" algn="l" defTabSz="914400" rtl="0" eaLnBrk="1" fontAlgn="auto" latinLnBrk="0" hangingPunct="1">
              <a:lnSpc>
                <a:spcPct val="100000"/>
              </a:lnSpc>
              <a:spcBef>
                <a:spcPts val="516"/>
              </a:spcBef>
              <a:spcAft>
                <a:spcPts val="288"/>
              </a:spcAft>
              <a:buClr>
                <a:schemeClr val="accent2"/>
              </a:buClr>
              <a:buSzTx/>
              <a:buFont typeface="Wingdings" pitchFamily="2" charset="2"/>
              <a:buNone/>
              <a:tabLst/>
              <a:defRPr/>
            </a:pPr>
            <a:endParaRPr kumimoji="1" lang="en-GB" altLang="ja-JP" sz="1200" dirty="0">
              <a:effectLst/>
              <a:latin typeface="Arial" panose="020B0604020202020204" pitchFamily="34" charset="0"/>
            </a:endParaRPr>
          </a:p>
          <a:p>
            <a:pPr marL="0" marR="0" lvl="0" indent="0" algn="l" defTabSz="914400" rtl="0" eaLnBrk="1" fontAlgn="auto" latinLnBrk="0" hangingPunct="1">
              <a:lnSpc>
                <a:spcPct val="100000"/>
              </a:lnSpc>
              <a:spcBef>
                <a:spcPts val="516"/>
              </a:spcBef>
              <a:spcAft>
                <a:spcPts val="288"/>
              </a:spcAft>
              <a:buClr>
                <a:schemeClr val="accent2"/>
              </a:buClr>
              <a:buSzTx/>
              <a:buFont typeface="Wingdings" pitchFamily="2" charset="2"/>
              <a:buNone/>
              <a:tabLst/>
              <a:defRPr/>
            </a:pPr>
            <a:r>
              <a:rPr kumimoji="1" lang="en-GB" altLang="ja-JP" sz="1200" dirty="0">
                <a:effectLst/>
                <a:latin typeface="Arial" panose="020B0604020202020204" pitchFamily="34" charset="0"/>
              </a:rPr>
              <a:t>HIKARI </a:t>
            </a:r>
            <a:r>
              <a:rPr lang="en-GB" dirty="0">
                <a:effectLst/>
                <a:latin typeface="Arial" panose="020B0604020202020204" pitchFamily="34" charset="0"/>
              </a:rPr>
              <a:t>is a new, advanced, human-centric clinical research information system that brings together an advanced suite of micro-services, allowing doctors to extract knowledge and carry out analyses using multiple data sources related to patient health. HIKARI identifies care patterns, establishes demographic profiles, provides exploratory analysis of datasets and delivers information via a rich and interactive visual environment. In just seconds, it gives an instant and complete picture, something which used to take hours, and has already greatly helped doctors and patients in SCCH.</a:t>
            </a:r>
          </a:p>
          <a:p>
            <a:pPr marL="0" marR="0" lvl="0" indent="0" algn="l" defTabSz="680725"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4" name="Slide Number Placeholder 3"/>
          <p:cNvSpPr>
            <a:spLocks noGrp="1"/>
          </p:cNvSpPr>
          <p:nvPr>
            <p:ph type="sldNum" sz="quarter" idx="5"/>
          </p:nvPr>
        </p:nvSpPr>
        <p:spPr/>
        <p:txBody>
          <a:bodyPr/>
          <a:lstStyle/>
          <a:p>
            <a:fld id="{6AF99A17-065F-1748-9F88-D3BE599C3490}" type="slidenum">
              <a:rPr lang="en-US" smtClean="0"/>
              <a:t>27</a:t>
            </a:fld>
            <a:endParaRPr lang="en-US"/>
          </a:p>
        </p:txBody>
      </p:sp>
    </p:spTree>
    <p:extLst>
      <p:ext uri="{BB962C8B-B14F-4D97-AF65-F5344CB8AC3E}">
        <p14:creationId xmlns:p14="http://schemas.microsoft.com/office/powerpoint/2010/main" val="2008208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0725"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4" name="Slide Number Placeholder 3"/>
          <p:cNvSpPr>
            <a:spLocks noGrp="1"/>
          </p:cNvSpPr>
          <p:nvPr>
            <p:ph type="sldNum" sz="quarter" idx="5"/>
          </p:nvPr>
        </p:nvSpPr>
        <p:spPr/>
        <p:txBody>
          <a:bodyPr/>
          <a:lstStyle/>
          <a:p>
            <a:fld id="{6AF99A17-065F-1748-9F88-D3BE599C3490}" type="slidenum">
              <a:rPr lang="en-US" smtClean="0"/>
              <a:t>28</a:t>
            </a:fld>
            <a:endParaRPr lang="en-US"/>
          </a:p>
        </p:txBody>
      </p:sp>
    </p:spTree>
    <p:extLst>
      <p:ext uri="{BB962C8B-B14F-4D97-AF65-F5344CB8AC3E}">
        <p14:creationId xmlns:p14="http://schemas.microsoft.com/office/powerpoint/2010/main" val="1337362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0725"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4" name="Slide Number Placeholder 3"/>
          <p:cNvSpPr>
            <a:spLocks noGrp="1"/>
          </p:cNvSpPr>
          <p:nvPr>
            <p:ph type="sldNum" sz="quarter" idx="5"/>
          </p:nvPr>
        </p:nvSpPr>
        <p:spPr/>
        <p:txBody>
          <a:bodyPr/>
          <a:lstStyle/>
          <a:p>
            <a:fld id="{6AF99A17-065F-1748-9F88-D3BE599C3490}" type="slidenum">
              <a:rPr lang="en-US" smtClean="0"/>
              <a:t>29</a:t>
            </a:fld>
            <a:endParaRPr lang="en-US"/>
          </a:p>
        </p:txBody>
      </p:sp>
    </p:spTree>
    <p:extLst>
      <p:ext uri="{BB962C8B-B14F-4D97-AF65-F5344CB8AC3E}">
        <p14:creationId xmlns:p14="http://schemas.microsoft.com/office/powerpoint/2010/main" val="1826763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0725"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4" name="Slide Number Placeholder 3"/>
          <p:cNvSpPr>
            <a:spLocks noGrp="1"/>
          </p:cNvSpPr>
          <p:nvPr>
            <p:ph type="sldNum" sz="quarter" idx="5"/>
          </p:nvPr>
        </p:nvSpPr>
        <p:spPr/>
        <p:txBody>
          <a:bodyPr/>
          <a:lstStyle/>
          <a:p>
            <a:fld id="{6AF99A17-065F-1748-9F88-D3BE599C3490}" type="slidenum">
              <a:rPr lang="en-US" smtClean="0"/>
              <a:t>30</a:t>
            </a:fld>
            <a:endParaRPr lang="en-US"/>
          </a:p>
        </p:txBody>
      </p:sp>
    </p:spTree>
    <p:extLst>
      <p:ext uri="{BB962C8B-B14F-4D97-AF65-F5344CB8AC3E}">
        <p14:creationId xmlns:p14="http://schemas.microsoft.com/office/powerpoint/2010/main" val="710437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identified four focus points that set out the principles we aim to promote in our co-creation activities with customers and partners.</a:t>
            </a:r>
            <a:endParaRPr lang="en-US" dirty="0"/>
          </a:p>
          <a:p>
            <a:endParaRPr lang="en-US" dirty="0"/>
          </a:p>
        </p:txBody>
      </p:sp>
      <p:sp>
        <p:nvSpPr>
          <p:cNvPr id="4" name="Slide Number Placeholder 3"/>
          <p:cNvSpPr>
            <a:spLocks noGrp="1"/>
          </p:cNvSpPr>
          <p:nvPr>
            <p:ph type="sldNum" sz="quarter" idx="5"/>
          </p:nvPr>
        </p:nvSpPr>
        <p:spPr/>
        <p:txBody>
          <a:bodyPr/>
          <a:lstStyle/>
          <a:p>
            <a:fld id="{6AF99A17-065F-1748-9F88-D3BE599C3490}" type="slidenum">
              <a:rPr lang="en-US" smtClean="0"/>
              <a:t>4</a:t>
            </a:fld>
            <a:endParaRPr lang="en-US"/>
          </a:p>
        </p:txBody>
      </p:sp>
    </p:spTree>
    <p:extLst>
      <p:ext uri="{BB962C8B-B14F-4D97-AF65-F5344CB8AC3E}">
        <p14:creationId xmlns:p14="http://schemas.microsoft.com/office/powerpoint/2010/main" val="2382380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0725"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4" name="Slide Number Placeholder 3"/>
          <p:cNvSpPr>
            <a:spLocks noGrp="1"/>
          </p:cNvSpPr>
          <p:nvPr>
            <p:ph type="sldNum" sz="quarter" idx="5"/>
          </p:nvPr>
        </p:nvSpPr>
        <p:spPr/>
        <p:txBody>
          <a:bodyPr/>
          <a:lstStyle/>
          <a:p>
            <a:fld id="{6AF99A17-065F-1748-9F88-D3BE599C3490}" type="slidenum">
              <a:rPr lang="en-US" smtClean="0"/>
              <a:t>31</a:t>
            </a:fld>
            <a:endParaRPr lang="en-US"/>
          </a:p>
        </p:txBody>
      </p:sp>
    </p:spTree>
    <p:extLst>
      <p:ext uri="{BB962C8B-B14F-4D97-AF65-F5344CB8AC3E}">
        <p14:creationId xmlns:p14="http://schemas.microsoft.com/office/powerpoint/2010/main" val="1320297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1ECB75-94E7-AA4E-A088-337D330C40FC}" type="slidenum">
              <a:rPr lang="en-US" smtClean="0"/>
              <a:t>32</a:t>
            </a:fld>
            <a:endParaRPr lang="en-US"/>
          </a:p>
        </p:txBody>
      </p:sp>
    </p:spTree>
    <p:extLst>
      <p:ext uri="{BB962C8B-B14F-4D97-AF65-F5344CB8AC3E}">
        <p14:creationId xmlns:p14="http://schemas.microsoft.com/office/powerpoint/2010/main" val="2378393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200" dirty="0">
                <a:solidFill>
                  <a:schemeClr val="bg1"/>
                </a:solidFill>
              </a:rPr>
              <a:t>Our healthcare vision will be driven by integrating technologies of five key areas; Computing, Network, AI, Data &amp; Security, and Converging Technologies. Now, we will focus on two particular areas – high-performance computing and quantum-inspired computing.</a:t>
            </a:r>
            <a:endParaRPr kumimoji="1" lang="en-US" sz="1000" dirty="0">
              <a:solidFill>
                <a:schemeClr val="bg1"/>
              </a:solidFill>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B1ECB75-94E7-AA4E-A088-337D330C40FC}" type="slidenum">
              <a:rPr lang="en-US" smtClean="0"/>
              <a:t>33</a:t>
            </a:fld>
            <a:endParaRPr lang="en-US"/>
          </a:p>
        </p:txBody>
      </p:sp>
    </p:spTree>
    <p:extLst>
      <p:ext uri="{BB962C8B-B14F-4D97-AF65-F5344CB8AC3E}">
        <p14:creationId xmlns:p14="http://schemas.microsoft.com/office/powerpoint/2010/main" val="177043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u="none" strike="noStrike" kern="1200" cap="none" spc="0" normalizeH="0" baseline="0" noProof="0" dirty="0">
                <a:ln>
                  <a:noFill/>
                </a:ln>
                <a:solidFill>
                  <a:prstClr val="white"/>
                </a:solidFill>
                <a:effectLst>
                  <a:glow rad="203200">
                    <a:srgbClr val="000000">
                      <a:alpha val="60000"/>
                    </a:srgbClr>
                  </a:glow>
                </a:effectLst>
                <a:uLnTx/>
                <a:uFillTx/>
                <a:latin typeface="Fujitsu Infinity Pro" pitchFamily="2" charset="77"/>
                <a:ea typeface="+mn-ea"/>
                <a:cs typeface="+mn-cs"/>
              </a:rPr>
              <a:t>High-powered computing technology can be used to make great advances in healthcare. For example, </a:t>
            </a:r>
            <a:r>
              <a:rPr kumimoji="1" lang="en-US" altLang="ja-JP" sz="1200" u="none" strike="noStrike" kern="1200" cap="none" spc="0" normalizeH="0" baseline="0" noProof="0" dirty="0" err="1">
                <a:ln>
                  <a:noFill/>
                </a:ln>
                <a:solidFill>
                  <a:prstClr val="white"/>
                </a:solidFill>
                <a:effectLst>
                  <a:glow rad="203200">
                    <a:srgbClr val="000000">
                      <a:alpha val="60000"/>
                    </a:srgbClr>
                  </a:glow>
                </a:effectLst>
                <a:uLnTx/>
                <a:uFillTx/>
                <a:latin typeface="Fujitsu Infinity Pro" pitchFamily="2" charset="77"/>
                <a:ea typeface="+mn-ea"/>
                <a:cs typeface="+mn-cs"/>
              </a:rPr>
              <a:t>Fugaku</a:t>
            </a:r>
            <a:r>
              <a:rPr kumimoji="1" lang="en-US" altLang="ja-JP" sz="1200" u="none" strike="noStrike" kern="1200" cap="none" spc="0" normalizeH="0" baseline="0" noProof="0" dirty="0">
                <a:ln>
                  <a:noFill/>
                </a:ln>
                <a:solidFill>
                  <a:prstClr val="white"/>
                </a:solidFill>
                <a:effectLst>
                  <a:glow rad="203200">
                    <a:srgbClr val="000000">
                      <a:alpha val="60000"/>
                    </a:srgbClr>
                  </a:glow>
                </a:effectLst>
                <a:uLnTx/>
                <a:uFillTx/>
                <a:latin typeface="Fujitsu Infinity Pro" pitchFamily="2" charset="77"/>
                <a:ea typeface="+mn-ea"/>
                <a:cs typeface="+mn-cs"/>
              </a:rPr>
              <a:t>, developed jointly by RIKEN and Fujitsu, is a supercomputer with huge potential in the medical field.</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ja-JP" altLang="en-US"/>
          </a:p>
          <a:p>
            <a:endParaRPr lang="en-US" dirty="0"/>
          </a:p>
          <a:p>
            <a:endParaRPr lang="en-US" dirty="0"/>
          </a:p>
        </p:txBody>
      </p:sp>
      <p:sp>
        <p:nvSpPr>
          <p:cNvPr id="4" name="Slide Number Placeholder 3"/>
          <p:cNvSpPr>
            <a:spLocks noGrp="1"/>
          </p:cNvSpPr>
          <p:nvPr>
            <p:ph type="sldNum" sz="quarter" idx="5"/>
          </p:nvPr>
        </p:nvSpPr>
        <p:spPr/>
        <p:txBody>
          <a:bodyPr/>
          <a:lstStyle/>
          <a:p>
            <a:fld id="{BB1ECB75-94E7-AA4E-A088-337D330C40FC}" type="slidenum">
              <a:rPr lang="en-US" smtClean="0"/>
              <a:t>34</a:t>
            </a:fld>
            <a:endParaRPr lang="en-US"/>
          </a:p>
        </p:txBody>
      </p:sp>
    </p:spTree>
    <p:extLst>
      <p:ext uri="{BB962C8B-B14F-4D97-AF65-F5344CB8AC3E}">
        <p14:creationId xmlns:p14="http://schemas.microsoft.com/office/powerpoint/2010/main" val="23664226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kumimoji="1" lang="en-US" altLang="ja-JP" dirty="0"/>
              <a:t>https://</a:t>
            </a:r>
            <a:r>
              <a:rPr kumimoji="1" lang="en-US" altLang="ja-JP" dirty="0" err="1"/>
              <a:t>www.fujitsu.com</a:t>
            </a:r>
            <a:r>
              <a:rPr kumimoji="1" lang="en-US" altLang="ja-JP" dirty="0"/>
              <a:t>/global/about/resources/news/press-releases/2022/0307-01.html</a:t>
            </a:r>
          </a:p>
          <a:p>
            <a:pPr defTabSz="920984">
              <a:defRPr/>
            </a:pPr>
            <a:endParaRPr kumimoji="1" lang="en-US" altLang="ja-JP" dirty="0"/>
          </a:p>
          <a:p>
            <a:r>
              <a:rPr lang="en-GB" dirty="0"/>
              <a:t>We are working on a new technology with Tokyo Medical and Dental University (TMDU) that can use AI to discover new causal mechanisms of drug resistance from clinical data. Leveraging </a:t>
            </a:r>
            <a:r>
              <a:rPr lang="en-GB" dirty="0" err="1"/>
              <a:t>Fugaku</a:t>
            </a:r>
            <a:r>
              <a:rPr lang="en-GB" dirty="0"/>
              <a:t>, the new technology enables high-speed calculation of 20,000 variables of data within a single day and allows for the discovery of previously unknown causal relationships relating to drug resistance from 1,000 trillion different possibilities.</a:t>
            </a:r>
          </a:p>
          <a:p>
            <a:endParaRPr lang="en-GB" dirty="0"/>
          </a:p>
          <a:p>
            <a:r>
              <a:rPr lang="en-GB" dirty="0"/>
              <a:t>We applied this technology to gene expression level data obtained from cancer cell lines in order to </a:t>
            </a:r>
            <a:r>
              <a:rPr lang="en-GB" dirty="0" err="1"/>
              <a:t>analyze</a:t>
            </a:r>
            <a:r>
              <a:rPr lang="en-GB" dirty="0"/>
              <a:t> drug resistance</a:t>
            </a:r>
            <a:r>
              <a:rPr lang="en-GB" baseline="30000" dirty="0"/>
              <a:t> </a:t>
            </a:r>
            <a:r>
              <a:rPr lang="en-GB" dirty="0"/>
              <a:t>against anticancer drugs, and succeeded in extracting a new causal mechanism of a previously unknown gene that suggests a cause of resistance to lung cancer drugs. The new technology is expected to contribute to the acceleration of drug discovery and the realization of cancer therapies individualized for each patient.</a:t>
            </a:r>
          </a:p>
          <a:p>
            <a:endParaRPr lang="en-GB" dirty="0"/>
          </a:p>
          <a:p>
            <a:pPr marL="0" marR="0" lvl="0" indent="0" algn="l" defTabSz="680725"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4" name="Slide Number Placeholder 3"/>
          <p:cNvSpPr>
            <a:spLocks noGrp="1"/>
          </p:cNvSpPr>
          <p:nvPr>
            <p:ph type="sldNum" sz="quarter" idx="5"/>
          </p:nvPr>
        </p:nvSpPr>
        <p:spPr/>
        <p:txBody>
          <a:bodyPr/>
          <a:lstStyle/>
          <a:p>
            <a:fld id="{6AF99A17-065F-1748-9F88-D3BE599C3490}" type="slidenum">
              <a:rPr lang="en-US" smtClean="0"/>
              <a:t>35</a:t>
            </a:fld>
            <a:endParaRPr lang="en-US"/>
          </a:p>
        </p:txBody>
      </p:sp>
    </p:spTree>
    <p:extLst>
      <p:ext uri="{BB962C8B-B14F-4D97-AF65-F5344CB8AC3E}">
        <p14:creationId xmlns:p14="http://schemas.microsoft.com/office/powerpoint/2010/main" val="20230468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1ECB75-94E7-AA4E-A088-337D330C40FC}" type="slidenum">
              <a:rPr lang="en-US" smtClean="0"/>
              <a:t>36</a:t>
            </a:fld>
            <a:endParaRPr lang="en-US"/>
          </a:p>
        </p:txBody>
      </p:sp>
    </p:spTree>
    <p:extLst>
      <p:ext uri="{BB962C8B-B14F-4D97-AF65-F5344CB8AC3E}">
        <p14:creationId xmlns:p14="http://schemas.microsoft.com/office/powerpoint/2010/main" val="1618354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Digital Annealer provides an alternative to quantum computing technology, which is at present both very expensive and difficult to run. Using a digital circuit design inspired by quantum phenomena, the Digital Annealer focuses on rapidly solving complex combinatorial optimization problems without the added complications and costs typically associated with quantum computing methods.</a:t>
            </a:r>
            <a:endParaRPr lang="en-US" dirty="0"/>
          </a:p>
          <a:p>
            <a:endParaRPr lang="en-US" dirty="0"/>
          </a:p>
        </p:txBody>
      </p:sp>
      <p:sp>
        <p:nvSpPr>
          <p:cNvPr id="4" name="Slide Number Placeholder 3"/>
          <p:cNvSpPr>
            <a:spLocks noGrp="1"/>
          </p:cNvSpPr>
          <p:nvPr>
            <p:ph type="sldNum" sz="quarter" idx="5"/>
          </p:nvPr>
        </p:nvSpPr>
        <p:spPr/>
        <p:txBody>
          <a:bodyPr/>
          <a:lstStyle/>
          <a:p>
            <a:fld id="{6AF99A17-065F-1748-9F88-D3BE599C3490}" type="slidenum">
              <a:rPr lang="en-US" smtClean="0"/>
              <a:t>37</a:t>
            </a:fld>
            <a:endParaRPr lang="en-US"/>
          </a:p>
        </p:txBody>
      </p:sp>
    </p:spTree>
    <p:extLst>
      <p:ext uri="{BB962C8B-B14F-4D97-AF65-F5344CB8AC3E}">
        <p14:creationId xmlns:p14="http://schemas.microsoft.com/office/powerpoint/2010/main" val="2209553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99A17-065F-1748-9F88-D3BE599C3490}" type="slidenum">
              <a:rPr lang="en-US" smtClean="0"/>
              <a:t>38</a:t>
            </a:fld>
            <a:endParaRPr lang="en-US"/>
          </a:p>
        </p:txBody>
      </p:sp>
    </p:spTree>
    <p:extLst>
      <p:ext uri="{BB962C8B-B14F-4D97-AF65-F5344CB8AC3E}">
        <p14:creationId xmlns:p14="http://schemas.microsoft.com/office/powerpoint/2010/main" val="4052517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99A17-065F-1748-9F88-D3BE599C3490}" type="slidenum">
              <a:rPr lang="en-US" smtClean="0"/>
              <a:t>39</a:t>
            </a:fld>
            <a:endParaRPr lang="en-US"/>
          </a:p>
        </p:txBody>
      </p:sp>
    </p:spTree>
    <p:extLst>
      <p:ext uri="{BB962C8B-B14F-4D97-AF65-F5344CB8AC3E}">
        <p14:creationId xmlns:p14="http://schemas.microsoft.com/office/powerpoint/2010/main" val="32989523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hlinkClick r:id="rId3"/>
              </a:rPr>
              <a:t>https://www.fujitsu.com/us/about/resources/news/press-releases/2021/fai-20210210.html</a:t>
            </a:r>
            <a:r>
              <a:rPr kumimoji="1" lang="en-US" altLang="ja-JP"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hlinkClick r:id="rId4"/>
              </a:rPr>
              <a:t>https://apps.dtic.mil/sti/pdfs/AD1116959.pdf /</a:t>
            </a:r>
            <a:r>
              <a:rPr kumimoji="1" lang="en-US" altLang="ja-JP" sz="1200" dirty="0"/>
              <a:t>  </a:t>
            </a:r>
            <a:endParaRPr kumimoji="1" lang="en-US" altLang="ja-JP" sz="1200" dirty="0">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200" dirty="0">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200" dirty="0">
                <a:latin typeface="+mn-lt"/>
                <a:cs typeface="+mn-cs"/>
              </a:rPr>
              <a:t>We </a:t>
            </a:r>
            <a:r>
              <a:rPr lang="en-US" dirty="0">
                <a:latin typeface="Fujitsu Infinity Pro" pitchFamily="2" charset="77"/>
                <a:cs typeface="Arial" pitchFamily="34" charset="0"/>
              </a:rPr>
              <a:t>intend to expand and build out our exploration of use cases that can benefit from quantum-inspired technology and AI. This pin-wheel provides an insight to ideas that are initial areas of interest.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hlinkClick r:id="rId3"/>
              </a:rPr>
              <a:t>https://www.fujitsu.com/us/about/resources/news/press-releases/2021/fai-20210210.html</a:t>
            </a:r>
            <a:r>
              <a:rPr kumimoji="1" lang="en-US" altLang="ja-JP"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hlinkClick r:id="rId4"/>
              </a:rPr>
              <a:t>https://apps.dtic.mil/sti/pdfs/AD1116959.pdf /</a:t>
            </a:r>
            <a:r>
              <a:rPr kumimoji="1" lang="en-US" altLang="ja-JP" sz="1200" dirty="0"/>
              <a:t>  </a:t>
            </a:r>
            <a:endParaRPr kumimoji="1" lang="ja-JP" altLang="en-US" sz="1200"/>
          </a:p>
          <a:p>
            <a:pPr marL="0" marR="0" lvl="0" indent="0" algn="l" defTabSz="680725"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4" name="Slide Number Placeholder 3"/>
          <p:cNvSpPr>
            <a:spLocks noGrp="1"/>
          </p:cNvSpPr>
          <p:nvPr>
            <p:ph type="sldNum" sz="quarter" idx="5"/>
          </p:nvPr>
        </p:nvSpPr>
        <p:spPr/>
        <p:txBody>
          <a:bodyPr/>
          <a:lstStyle/>
          <a:p>
            <a:fld id="{6AF99A17-065F-1748-9F88-D3BE599C3490}" type="slidenum">
              <a:rPr lang="en-US" smtClean="0"/>
              <a:t>40</a:t>
            </a:fld>
            <a:endParaRPr lang="en-US"/>
          </a:p>
        </p:txBody>
      </p:sp>
    </p:spTree>
    <p:extLst>
      <p:ext uri="{BB962C8B-B14F-4D97-AF65-F5344CB8AC3E}">
        <p14:creationId xmlns:p14="http://schemas.microsoft.com/office/powerpoint/2010/main" val="3257282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1ECB75-94E7-AA4E-A088-337D330C40FC}" type="slidenum">
              <a:rPr lang="en-US" smtClean="0"/>
              <a:t>5</a:t>
            </a:fld>
            <a:endParaRPr lang="en-US"/>
          </a:p>
        </p:txBody>
      </p:sp>
    </p:spTree>
    <p:extLst>
      <p:ext uri="{BB962C8B-B14F-4D97-AF65-F5344CB8AC3E}">
        <p14:creationId xmlns:p14="http://schemas.microsoft.com/office/powerpoint/2010/main" val="6076041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hlinkClick r:id="rId3"/>
              </a:rPr>
              <a:t>https://www.fujitsu.com/us/about/resources/news/press-releases/2021/fai-20210210.html</a:t>
            </a:r>
            <a:r>
              <a:rPr kumimoji="1" lang="en-US" altLang="ja-JP"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hlinkClick r:id="rId4"/>
              </a:rPr>
              <a:t>https://apps.dtic.mil/sti/pdfs/AD1116959.pdf /</a:t>
            </a:r>
            <a:r>
              <a:rPr kumimoji="1" lang="en-US" altLang="ja-JP" sz="1200" dirty="0"/>
              <a:t>  </a:t>
            </a:r>
            <a:endParaRPr kumimoji="1" lang="en-US" altLang="ja-JP" sz="1200" dirty="0">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200" dirty="0">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200" dirty="0">
                <a:latin typeface="+mn-lt"/>
                <a:cs typeface="+mn-cs"/>
              </a:rPr>
              <a:t>We </a:t>
            </a:r>
            <a:r>
              <a:rPr lang="en-US" dirty="0">
                <a:latin typeface="Fujitsu Infinity Pro" pitchFamily="2" charset="77"/>
                <a:cs typeface="Arial" pitchFamily="34" charset="0"/>
              </a:rPr>
              <a:t>intend to expand and build out our exploration of use cases that can benefit from quantum-inspired technology and AI. This pin-wheel provides an insight to ideas that are initial areas of interest.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hlinkClick r:id="rId3"/>
              </a:rPr>
              <a:t>https://www.fujitsu.com/us/about/resources/news/press-releases/2021/fai-20210210.html</a:t>
            </a:r>
            <a:r>
              <a:rPr kumimoji="1" lang="en-US" altLang="ja-JP"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hlinkClick r:id="rId4"/>
              </a:rPr>
              <a:t>https://apps.dtic.mil/sti/pdfs/AD1116959.pdf /</a:t>
            </a:r>
            <a:r>
              <a:rPr kumimoji="1" lang="en-US" altLang="ja-JP" sz="1200" dirty="0"/>
              <a:t>  </a:t>
            </a:r>
            <a:endParaRPr kumimoji="1" lang="ja-JP" altLang="en-US" sz="1200"/>
          </a:p>
          <a:p>
            <a:pPr marL="0" marR="0" lvl="0" indent="0" algn="l" defTabSz="680725"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4" name="Slide Number Placeholder 3"/>
          <p:cNvSpPr>
            <a:spLocks noGrp="1"/>
          </p:cNvSpPr>
          <p:nvPr>
            <p:ph type="sldNum" sz="quarter" idx="5"/>
          </p:nvPr>
        </p:nvSpPr>
        <p:spPr/>
        <p:txBody>
          <a:bodyPr/>
          <a:lstStyle/>
          <a:p>
            <a:fld id="{6AF99A17-065F-1748-9F88-D3BE599C3490}" type="slidenum">
              <a:rPr lang="en-US" smtClean="0"/>
              <a:t>41</a:t>
            </a:fld>
            <a:endParaRPr lang="en-US"/>
          </a:p>
        </p:txBody>
      </p:sp>
    </p:spTree>
    <p:extLst>
      <p:ext uri="{BB962C8B-B14F-4D97-AF65-F5344CB8AC3E}">
        <p14:creationId xmlns:p14="http://schemas.microsoft.com/office/powerpoint/2010/main" val="119740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hlinkClick r:id="rId3"/>
              </a:rPr>
              <a:t>https://www.fujitsu.com/us/about/resources/news/press-releases/2021/fai-20210210.html</a:t>
            </a:r>
            <a:r>
              <a:rPr kumimoji="1" lang="en-US" altLang="ja-JP"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hlinkClick r:id="rId4"/>
              </a:rPr>
              <a:t>https://apps.dtic.mil/sti/pdfs/AD1116959.pdf /</a:t>
            </a:r>
            <a:r>
              <a:rPr kumimoji="1" lang="en-US" altLang="ja-JP" sz="1200" dirty="0"/>
              <a:t>  </a:t>
            </a:r>
            <a:endParaRPr kumimoji="1" lang="en-US" altLang="ja-JP" sz="1200" dirty="0">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200" dirty="0">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200" dirty="0">
                <a:latin typeface="+mn-lt"/>
                <a:cs typeface="+mn-cs"/>
              </a:rPr>
              <a:t>We </a:t>
            </a:r>
            <a:r>
              <a:rPr lang="en-US" dirty="0">
                <a:latin typeface="Fujitsu Infinity Pro" pitchFamily="2" charset="77"/>
                <a:cs typeface="Arial" pitchFamily="34" charset="0"/>
              </a:rPr>
              <a:t>intend to expand and build out our exploration of use cases that can benefit from quantum-inspired technology and AI. This pin-wheel provides an insight to ideas that are initial areas of interest.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hlinkClick r:id="rId3"/>
              </a:rPr>
              <a:t>https://www.fujitsu.com/us/about/resources/news/press-releases/2021/fai-20210210.html</a:t>
            </a:r>
            <a:r>
              <a:rPr kumimoji="1" lang="en-US" altLang="ja-JP"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hlinkClick r:id="rId4"/>
              </a:rPr>
              <a:t>https://apps.dtic.mil/sti/pdfs/AD1116959.pdf /</a:t>
            </a:r>
            <a:r>
              <a:rPr kumimoji="1" lang="en-US" altLang="ja-JP" sz="1200" dirty="0"/>
              <a:t>  </a:t>
            </a:r>
            <a:endParaRPr kumimoji="1" lang="ja-JP" altLang="en-US" sz="1200"/>
          </a:p>
          <a:p>
            <a:pPr marL="0" marR="0" lvl="0" indent="0" algn="l" defTabSz="680725"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4" name="Slide Number Placeholder 3"/>
          <p:cNvSpPr>
            <a:spLocks noGrp="1"/>
          </p:cNvSpPr>
          <p:nvPr>
            <p:ph type="sldNum" sz="quarter" idx="5"/>
          </p:nvPr>
        </p:nvSpPr>
        <p:spPr/>
        <p:txBody>
          <a:bodyPr/>
          <a:lstStyle/>
          <a:p>
            <a:fld id="{6AF99A17-065F-1748-9F88-D3BE599C3490}" type="slidenum">
              <a:rPr lang="en-US" smtClean="0"/>
              <a:t>42</a:t>
            </a:fld>
            <a:endParaRPr lang="en-US"/>
          </a:p>
        </p:txBody>
      </p:sp>
    </p:spTree>
    <p:extLst>
      <p:ext uri="{BB962C8B-B14F-4D97-AF65-F5344CB8AC3E}">
        <p14:creationId xmlns:p14="http://schemas.microsoft.com/office/powerpoint/2010/main" val="21853335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1ECB75-94E7-AA4E-A088-337D330C40FC}" type="slidenum">
              <a:rPr lang="en-US" smtClean="0"/>
              <a:t>43</a:t>
            </a:fld>
            <a:endParaRPr lang="en-US"/>
          </a:p>
        </p:txBody>
      </p:sp>
    </p:spTree>
    <p:extLst>
      <p:ext uri="{BB962C8B-B14F-4D97-AF65-F5344CB8AC3E}">
        <p14:creationId xmlns:p14="http://schemas.microsoft.com/office/powerpoint/2010/main" val="20096824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dirty="0">
                <a:solidFill>
                  <a:schemeClr val="accent6">
                    <a:lumMod val="50000"/>
                  </a:schemeClr>
                </a:solidFill>
                <a:latin typeface="Fujitsu Infinity Pro" pitchFamily="2" charset="77"/>
              </a:rPr>
              <a:t>Here are some examples of whitepapers and blogposts that our subject matter experts produce to inspire transformation.</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AF99A17-065F-1748-9F88-D3BE599C3490}" type="slidenum">
              <a:rPr lang="en-US" smtClean="0"/>
              <a:t>44</a:t>
            </a:fld>
            <a:endParaRPr lang="en-US"/>
          </a:p>
        </p:txBody>
      </p:sp>
    </p:spTree>
    <p:extLst>
      <p:ext uri="{BB962C8B-B14F-4D97-AF65-F5344CB8AC3E}">
        <p14:creationId xmlns:p14="http://schemas.microsoft.com/office/powerpoint/2010/main" val="27149938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1ECB75-94E7-AA4E-A088-337D330C40FC}" type="slidenum">
              <a:rPr lang="en-US" smtClean="0"/>
              <a:t>45</a:t>
            </a:fld>
            <a:endParaRPr lang="en-US"/>
          </a:p>
        </p:txBody>
      </p:sp>
    </p:spTree>
    <p:extLst>
      <p:ext uri="{BB962C8B-B14F-4D97-AF65-F5344CB8AC3E}">
        <p14:creationId xmlns:p14="http://schemas.microsoft.com/office/powerpoint/2010/main" val="2261837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99A17-065F-1748-9F88-D3BE599C3490}" type="slidenum">
              <a:rPr lang="en-US" smtClean="0"/>
              <a:t>46</a:t>
            </a:fld>
            <a:endParaRPr lang="en-US"/>
          </a:p>
        </p:txBody>
      </p:sp>
    </p:spTree>
    <p:extLst>
      <p:ext uri="{BB962C8B-B14F-4D97-AF65-F5344CB8AC3E}">
        <p14:creationId xmlns:p14="http://schemas.microsoft.com/office/powerpoint/2010/main" val="37929653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1ECB75-94E7-AA4E-A088-337D330C40FC}" type="slidenum">
              <a:rPr lang="en-US" smtClean="0"/>
              <a:t>47</a:t>
            </a:fld>
            <a:endParaRPr lang="en-US"/>
          </a:p>
        </p:txBody>
      </p:sp>
    </p:spTree>
    <p:extLst>
      <p:ext uri="{BB962C8B-B14F-4D97-AF65-F5344CB8AC3E}">
        <p14:creationId xmlns:p14="http://schemas.microsoft.com/office/powerpoint/2010/main" val="3158947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200" dirty="0">
                <a:solidFill>
                  <a:schemeClr val="accent6">
                    <a:lumMod val="50000"/>
                  </a:schemeClr>
                </a:solidFill>
                <a:latin typeface="Fujitsu Infinity Pro" pitchFamily="2" charset="77"/>
              </a:rPr>
              <a:t>This timeline shows the chronology of our culture shift to our key focus area of Healthy Living.</a:t>
            </a:r>
          </a:p>
          <a:p>
            <a:endParaRPr lang="en-US" dirty="0">
              <a:latin typeface="+mn-lt"/>
            </a:endParaRPr>
          </a:p>
        </p:txBody>
      </p:sp>
      <p:sp>
        <p:nvSpPr>
          <p:cNvPr id="4" name="Slide Number Placeholder 3"/>
          <p:cNvSpPr>
            <a:spLocks noGrp="1"/>
          </p:cNvSpPr>
          <p:nvPr>
            <p:ph type="sldNum" sz="quarter" idx="5"/>
          </p:nvPr>
        </p:nvSpPr>
        <p:spPr/>
        <p:txBody>
          <a:bodyPr/>
          <a:lstStyle/>
          <a:p>
            <a:fld id="{BB1ECB75-94E7-AA4E-A088-337D330C40FC}" type="slidenum">
              <a:rPr lang="en-US" smtClean="0"/>
              <a:t>6</a:t>
            </a:fld>
            <a:endParaRPr lang="en-US"/>
          </a:p>
        </p:txBody>
      </p:sp>
    </p:spTree>
    <p:extLst>
      <p:ext uri="{BB962C8B-B14F-4D97-AF65-F5344CB8AC3E}">
        <p14:creationId xmlns:p14="http://schemas.microsoft.com/office/powerpoint/2010/main" val="2226277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1ECB75-94E7-AA4E-A088-337D330C40FC}" type="slidenum">
              <a:rPr lang="en-US" smtClean="0"/>
              <a:t>7</a:t>
            </a:fld>
            <a:endParaRPr lang="en-US"/>
          </a:p>
        </p:txBody>
      </p:sp>
    </p:spTree>
    <p:extLst>
      <p:ext uri="{BB962C8B-B14F-4D97-AF65-F5344CB8AC3E}">
        <p14:creationId xmlns:p14="http://schemas.microsoft.com/office/powerpoint/2010/main" val="3010209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diagram shows some of our recent engagements in healthcare around the globe.</a:t>
            </a:r>
          </a:p>
          <a:p>
            <a:endParaRPr lang="en-US" dirty="0"/>
          </a:p>
        </p:txBody>
      </p:sp>
      <p:sp>
        <p:nvSpPr>
          <p:cNvPr id="4" name="Slide Number Placeholder 3"/>
          <p:cNvSpPr>
            <a:spLocks noGrp="1"/>
          </p:cNvSpPr>
          <p:nvPr>
            <p:ph type="sldNum" sz="quarter" idx="5"/>
          </p:nvPr>
        </p:nvSpPr>
        <p:spPr/>
        <p:txBody>
          <a:bodyPr/>
          <a:lstStyle/>
          <a:p>
            <a:fld id="{BB1ECB75-94E7-AA4E-A088-337D330C40FC}" type="slidenum">
              <a:rPr lang="en-US" smtClean="0"/>
              <a:t>8</a:t>
            </a:fld>
            <a:endParaRPr lang="en-US"/>
          </a:p>
        </p:txBody>
      </p:sp>
    </p:spTree>
    <p:extLst>
      <p:ext uri="{BB962C8B-B14F-4D97-AF65-F5344CB8AC3E}">
        <p14:creationId xmlns:p14="http://schemas.microsoft.com/office/powerpoint/2010/main" val="305791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1ECB75-94E7-AA4E-A088-337D330C40FC}" type="slidenum">
              <a:rPr lang="en-US" smtClean="0"/>
              <a:t>9</a:t>
            </a:fld>
            <a:endParaRPr lang="en-US"/>
          </a:p>
        </p:txBody>
      </p:sp>
    </p:spTree>
    <p:extLst>
      <p:ext uri="{BB962C8B-B14F-4D97-AF65-F5344CB8AC3E}">
        <p14:creationId xmlns:p14="http://schemas.microsoft.com/office/powerpoint/2010/main" val="1569447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1ECB75-94E7-AA4E-A088-337D330C40FC}" type="slidenum">
              <a:rPr lang="en-US" smtClean="0"/>
              <a:t>10</a:t>
            </a:fld>
            <a:endParaRPr lang="en-US"/>
          </a:p>
        </p:txBody>
      </p:sp>
    </p:spTree>
    <p:extLst>
      <p:ext uri="{BB962C8B-B14F-4D97-AF65-F5344CB8AC3E}">
        <p14:creationId xmlns:p14="http://schemas.microsoft.com/office/powerpoint/2010/main" val="4031530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jpe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2.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4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Master" Target="../slideMasters/slideMaster5.xml"/><Relationship Id="rId4" Type="http://schemas.openxmlformats.org/officeDocument/2006/relationships/image" Target="../media/image50.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1.jpeg"/><Relationship Id="rId1" Type="http://schemas.openxmlformats.org/officeDocument/2006/relationships/slideMaster" Target="../slideMasters/slideMaster6.xml"/><Relationship Id="rId4" Type="http://schemas.openxmlformats.org/officeDocument/2006/relationships/image" Target="../media/image5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3.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4.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5.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6.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7.jp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jp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9.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11" name="Picture 10" descr="Graphical user interface, text&#10;&#10;Description automatically generated with medium confidence">
            <a:extLst>
              <a:ext uri="{FF2B5EF4-FFF2-40B4-BE49-F238E27FC236}">
                <a16:creationId xmlns:a16="http://schemas.microsoft.com/office/drawing/2014/main" id="{39D0BDFD-0F5C-4BEC-BEB7-1E579AAF3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0010" y="-15241"/>
            <a:ext cx="4569401" cy="5165130"/>
          </a:xfrm>
          <a:prstGeom prst="rect">
            <a:avLst/>
          </a:prstGeom>
        </p:spPr>
      </p:pic>
      <p:pic>
        <p:nvPicPr>
          <p:cNvPr id="30" name="Picture 29">
            <a:extLst>
              <a:ext uri="{FF2B5EF4-FFF2-40B4-BE49-F238E27FC236}">
                <a16:creationId xmlns:a16="http://schemas.microsoft.com/office/drawing/2014/main" id="{ED7DDC9A-A335-4BC5-818F-36151E46AE14}"/>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040" y="-15240"/>
            <a:ext cx="4585050" cy="5165130"/>
          </a:xfrm>
          <a:prstGeom prst="rect">
            <a:avLst/>
          </a:prstGeom>
        </p:spPr>
      </p:pic>
      <p:pic>
        <p:nvPicPr>
          <p:cNvPr id="33" name="Picture 32">
            <a:extLst>
              <a:ext uri="{FF2B5EF4-FFF2-40B4-BE49-F238E27FC236}">
                <a16:creationId xmlns:a16="http://schemas.microsoft.com/office/drawing/2014/main" id="{5CA82F0D-3D9E-4144-B61A-CBCB9E80920D}"/>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310550" y="815340"/>
            <a:ext cx="4543222" cy="3512819"/>
          </a:xfrm>
          <a:prstGeom prst="rect">
            <a:avLst/>
          </a:prstGeom>
        </p:spPr>
      </p:pic>
      <p:sp>
        <p:nvSpPr>
          <p:cNvPr id="2" name="Title 1"/>
          <p:cNvSpPr>
            <a:spLocks noGrp="1"/>
          </p:cNvSpPr>
          <p:nvPr>
            <p:ph type="ctrTitle" hasCustomPrompt="1"/>
          </p:nvPr>
        </p:nvSpPr>
        <p:spPr>
          <a:xfrm>
            <a:off x="271445" y="1741271"/>
            <a:ext cx="2979751" cy="941796"/>
          </a:xfrm>
        </p:spPr>
        <p:txBody>
          <a:bodyPr anchor="b"/>
          <a:lstStyle>
            <a:lvl1pPr algn="l">
              <a:spcBef>
                <a:spcPts val="0"/>
              </a:spcBef>
              <a:spcAft>
                <a:spcPts val="600"/>
              </a:spcAft>
              <a:defRPr sz="3400">
                <a:solidFill>
                  <a:schemeClr val="bg1"/>
                </a:solidFill>
              </a:defRPr>
            </a:lvl1pPr>
          </a:lstStyle>
          <a:p>
            <a:r>
              <a:rPr lang="en-US" dirty="0"/>
              <a:t>Presentation headline</a:t>
            </a:r>
          </a:p>
        </p:txBody>
      </p:sp>
      <p:sp>
        <p:nvSpPr>
          <p:cNvPr id="3" name="Subtitle 2"/>
          <p:cNvSpPr>
            <a:spLocks noGrp="1"/>
          </p:cNvSpPr>
          <p:nvPr>
            <p:ph type="subTitle" idx="1" hasCustomPrompt="1"/>
          </p:nvPr>
        </p:nvSpPr>
        <p:spPr>
          <a:xfrm>
            <a:off x="287347" y="2876457"/>
            <a:ext cx="1868473" cy="498598"/>
          </a:xfrm>
        </p:spPr>
        <p:txBody>
          <a:bodyPr wrap="square">
            <a:spAutoFit/>
          </a:bodyPr>
          <a:lstStyle>
            <a:lvl1pPr marL="0" indent="0" algn="l">
              <a:spcBef>
                <a:spcPts val="0"/>
              </a:spcBef>
              <a:spcAft>
                <a:spcPts val="600"/>
              </a:spcAft>
              <a:buNone/>
              <a:defRPr sz="1800" b="0" i="0">
                <a:solidFill>
                  <a:schemeClr val="bg1"/>
                </a:solidFill>
                <a:latin typeface="Fujitsu Infinity Pro"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pic>
        <p:nvPicPr>
          <p:cNvPr id="16" name="Picture 15" descr="Fujitsu">
            <a:extLst>
              <a:ext uri="{FF2B5EF4-FFF2-40B4-BE49-F238E27FC236}">
                <a16:creationId xmlns:a16="http://schemas.microsoft.com/office/drawing/2014/main" id="{B7C3A4BF-2822-450C-992C-DA8799729098}"/>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
        <p:nvSpPr>
          <p:cNvPr id="12" name="Rounded Rectangle 21">
            <a:extLst>
              <a:ext uri="{FF2B5EF4-FFF2-40B4-BE49-F238E27FC236}">
                <a16:creationId xmlns:a16="http://schemas.microsoft.com/office/drawing/2014/main" id="{B0BB0D49-EE1B-4EC6-974A-0C823401ED63}"/>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152108533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hapes">
    <p:spTree>
      <p:nvGrpSpPr>
        <p:cNvPr id="1" name=""/>
        <p:cNvGrpSpPr/>
        <p:nvPr/>
      </p:nvGrpSpPr>
      <p:grpSpPr>
        <a:xfrm>
          <a:off x="0" y="0"/>
          <a:ext cx="0" cy="0"/>
          <a:chOff x="0" y="0"/>
          <a:chExt cx="0" cy="0"/>
        </a:xfrm>
      </p:grpSpPr>
      <p:pic>
        <p:nvPicPr>
          <p:cNvPr id="2" name="Picture 1" descr="Two people exercising in a gym&#10;&#10;Description automatically generated with low confidence">
            <a:extLst>
              <a:ext uri="{FF2B5EF4-FFF2-40B4-BE49-F238E27FC236}">
                <a16:creationId xmlns:a16="http://schemas.microsoft.com/office/drawing/2014/main" id="{35277AE6-1428-721E-2EC8-B4AFD588D9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791" b="8867"/>
          <a:stretch/>
        </p:blipFill>
        <p:spPr>
          <a:xfrm flipH="1">
            <a:off x="-212142" y="0"/>
            <a:ext cx="9356141" cy="5138736"/>
          </a:xfrm>
          <a:prstGeom prst="rect">
            <a:avLst/>
          </a:prstGeom>
        </p:spPr>
      </p:pic>
      <p:sp>
        <p:nvSpPr>
          <p:cNvPr id="3" name="Rectangle 2">
            <a:extLst>
              <a:ext uri="{FF2B5EF4-FFF2-40B4-BE49-F238E27FC236}">
                <a16:creationId xmlns:a16="http://schemas.microsoft.com/office/drawing/2014/main" id="{E0581041-BD14-5F57-F950-89E15924DB32}"/>
              </a:ext>
            </a:extLst>
          </p:cNvPr>
          <p:cNvSpPr/>
          <p:nvPr userDrawn="1"/>
        </p:nvSpPr>
        <p:spPr>
          <a:xfrm>
            <a:off x="5150840" y="0"/>
            <a:ext cx="3993160" cy="5138736"/>
          </a:xfrm>
          <a:prstGeom prst="rect">
            <a:avLst/>
          </a:prstGeom>
          <a:gradFill>
            <a:gsLst>
              <a:gs pos="0">
                <a:schemeClr val="bg1">
                  <a:alpha val="0"/>
                  <a:lumMod val="0"/>
                </a:schemeClr>
              </a:gs>
              <a:gs pos="100000">
                <a:schemeClr val="tx1">
                  <a:alpha val="58689"/>
                  <a:lumMod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Fujitsu Infinity Pro" pitchFamily="2" charset="77"/>
            </a:endParaRPr>
          </a:p>
        </p:txBody>
      </p:sp>
      <p:sp>
        <p:nvSpPr>
          <p:cNvPr id="4" name="Footer Placeholder 4">
            <a:extLst>
              <a:ext uri="{FF2B5EF4-FFF2-40B4-BE49-F238E27FC236}">
                <a16:creationId xmlns:a16="http://schemas.microsoft.com/office/drawing/2014/main" id="{BEBBC980-1F7C-EFEA-64C2-36D1170B7C80}"/>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b="0" i="0" smtClean="0">
                <a:solidFill>
                  <a:schemeClr val="bg1"/>
                </a:solidFill>
                <a:latin typeface="Fujitsu Infinity Pro" pitchFamily="2" charset="77"/>
              </a:rPr>
              <a:pPr/>
              <a:t>‹#›</a:t>
            </a:fld>
            <a:endParaRPr lang="en-GB" b="0" i="0" dirty="0">
              <a:solidFill>
                <a:schemeClr val="bg1"/>
              </a:solidFill>
              <a:latin typeface="Fujitsu Infinity Pro" pitchFamily="2" charset="77"/>
            </a:endParaRPr>
          </a:p>
        </p:txBody>
      </p:sp>
      <p:sp>
        <p:nvSpPr>
          <p:cNvPr id="5" name="Slide Number Placeholder 5">
            <a:extLst>
              <a:ext uri="{FF2B5EF4-FFF2-40B4-BE49-F238E27FC236}">
                <a16:creationId xmlns:a16="http://schemas.microsoft.com/office/drawing/2014/main" id="{D07C5CB2-BB14-9A2B-EFAB-9F4CB555115C}"/>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bg1"/>
                </a:solidFill>
                <a:effectLst/>
                <a:latin typeface="Fujitsu Infinity Pro" pitchFamily="2" charset="77"/>
              </a:rPr>
              <a:t>© Fujitsu 2023 | 8977-01</a:t>
            </a:r>
          </a:p>
        </p:txBody>
      </p:sp>
      <p:pic>
        <p:nvPicPr>
          <p:cNvPr id="6" name="Picture 5" descr="Fujitsu">
            <a:extLst>
              <a:ext uri="{FF2B5EF4-FFF2-40B4-BE49-F238E27FC236}">
                <a16:creationId xmlns:a16="http://schemas.microsoft.com/office/drawing/2014/main" id="{BC57E85E-8203-9F5A-4301-7B40078B1F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7" name="Rounded Rectangle 21">
            <a:extLst>
              <a:ext uri="{FF2B5EF4-FFF2-40B4-BE49-F238E27FC236}">
                <a16:creationId xmlns:a16="http://schemas.microsoft.com/office/drawing/2014/main" id="{EB00D266-AFFF-949E-F3D6-B063A2859D3F}"/>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cxnSp>
        <p:nvCxnSpPr>
          <p:cNvPr id="9" name="Straight Connector 8">
            <a:extLst>
              <a:ext uri="{FF2B5EF4-FFF2-40B4-BE49-F238E27FC236}">
                <a16:creationId xmlns:a16="http://schemas.microsoft.com/office/drawing/2014/main" id="{826651FC-DC3C-6FEF-577B-28398F2F02CF}"/>
              </a:ext>
            </a:extLst>
          </p:cNvPr>
          <p:cNvCxnSpPr>
            <a:cxnSpLocks/>
          </p:cNvCxnSpPr>
          <p:nvPr userDrawn="1"/>
        </p:nvCxnSpPr>
        <p:spPr>
          <a:xfrm flipH="1">
            <a:off x="1" y="4702629"/>
            <a:ext cx="9143999" cy="0"/>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31058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38A7A0-D515-45D6-B461-84E1F0B0290F}"/>
              </a:ext>
            </a:extLst>
          </p:cNvPr>
          <p:cNvSpPr/>
          <p:nvPr userDrawn="1"/>
        </p:nvSpPr>
        <p:spPr>
          <a:xfrm>
            <a:off x="0" y="0"/>
            <a:ext cx="5385241" cy="5138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Fujitsu Infinity Pro" pitchFamily="2" charset="77"/>
            </a:endParaRPr>
          </a:p>
        </p:txBody>
      </p:sp>
      <p:pic>
        <p:nvPicPr>
          <p:cNvPr id="6" name="Picture 5">
            <a:extLst>
              <a:ext uri="{FF2B5EF4-FFF2-40B4-BE49-F238E27FC236}">
                <a16:creationId xmlns:a16="http://schemas.microsoft.com/office/drawing/2014/main" id="{F92A5788-2457-4648-95E4-499F5A27D059}"/>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5385242" y="0"/>
            <a:ext cx="3758758" cy="5143500"/>
          </a:xfrm>
          <a:prstGeom prst="rect">
            <a:avLst/>
          </a:prstGeom>
        </p:spPr>
      </p:pic>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23792" y="815340"/>
            <a:ext cx="4543221" cy="3512819"/>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a:xfrm>
            <a:off x="275677" y="2138594"/>
            <a:ext cx="3479289" cy="553998"/>
          </a:xfrm>
        </p:spPr>
        <p:txBody>
          <a:bodyPr anchor="b"/>
          <a:lstStyle>
            <a:lvl1pPr algn="l">
              <a:spcBef>
                <a:spcPts val="0"/>
              </a:spcBef>
              <a:spcAft>
                <a:spcPts val="600"/>
              </a:spcAft>
              <a:defRPr sz="4000">
                <a:solidFill>
                  <a:schemeClr val="tx1"/>
                </a:solidFill>
              </a:defRPr>
            </a:lvl1pPr>
          </a:lstStyle>
          <a:p>
            <a:r>
              <a:rPr lang="en-US" dirty="0"/>
              <a:t>Thank you</a:t>
            </a:r>
          </a:p>
        </p:txBody>
      </p:sp>
      <p:sp>
        <p:nvSpPr>
          <p:cNvPr id="13" name="Slide Number Placeholder 5">
            <a:extLst>
              <a:ext uri="{FF2B5EF4-FFF2-40B4-BE49-F238E27FC236}">
                <a16:creationId xmlns:a16="http://schemas.microsoft.com/office/drawing/2014/main" id="{6C7D309A-DF99-48FC-903A-7276F667B5C8}"/>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bg1"/>
                </a:solidFill>
                <a:effectLst/>
                <a:latin typeface="Fujitsu Infinity Pro" pitchFamily="2" charset="77"/>
              </a:rPr>
              <a:t>© Fujitsu 2023 | 8977-01</a:t>
            </a:r>
          </a:p>
        </p:txBody>
      </p:sp>
      <p:pic>
        <p:nvPicPr>
          <p:cNvPr id="11" name="Picture 10" descr="Fujitsu">
            <a:extLst>
              <a:ext uri="{FF2B5EF4-FFF2-40B4-BE49-F238E27FC236}">
                <a16:creationId xmlns:a16="http://schemas.microsoft.com/office/drawing/2014/main" id="{CFBC2E7D-C006-4188-A832-514055E998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10" name="Rounded Rectangle 21">
            <a:extLst>
              <a:ext uri="{FF2B5EF4-FFF2-40B4-BE49-F238E27FC236}">
                <a16:creationId xmlns:a16="http://schemas.microsoft.com/office/drawing/2014/main" id="{01B465EE-D2A0-4687-8DE7-AEADD1287090}"/>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2023961546"/>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cxnSp>
        <p:nvCxnSpPr>
          <p:cNvPr id="3" name="Straight Connector 2">
            <a:extLst>
              <a:ext uri="{FF2B5EF4-FFF2-40B4-BE49-F238E27FC236}">
                <a16:creationId xmlns:a16="http://schemas.microsoft.com/office/drawing/2014/main" id="{21189604-24E7-EA44-A4DB-CC03324E5C9B}"/>
              </a:ext>
            </a:extLst>
          </p:cNvPr>
          <p:cNvCxnSpPr>
            <a:cxnSpLocks/>
          </p:cNvCxnSpPr>
          <p:nvPr userDrawn="1"/>
        </p:nvCxnSpPr>
        <p:spPr>
          <a:xfrm flipV="1">
            <a:off x="3058057" y="1075341"/>
            <a:ext cx="0" cy="38162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10ADA96-7046-184A-8D81-1D55A508E560}"/>
              </a:ext>
            </a:extLst>
          </p:cNvPr>
          <p:cNvCxnSpPr>
            <a:cxnSpLocks/>
          </p:cNvCxnSpPr>
          <p:nvPr userDrawn="1"/>
        </p:nvCxnSpPr>
        <p:spPr>
          <a:xfrm>
            <a:off x="0" y="2983441"/>
            <a:ext cx="91609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C427D0-1C15-8542-8FFA-5132663F6AE1}"/>
              </a:ext>
            </a:extLst>
          </p:cNvPr>
          <p:cNvCxnSpPr>
            <a:cxnSpLocks/>
          </p:cNvCxnSpPr>
          <p:nvPr userDrawn="1"/>
        </p:nvCxnSpPr>
        <p:spPr>
          <a:xfrm flipV="1">
            <a:off x="6096127" y="1075342"/>
            <a:ext cx="0" cy="381619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Diamond 5">
            <a:extLst>
              <a:ext uri="{FF2B5EF4-FFF2-40B4-BE49-F238E27FC236}">
                <a16:creationId xmlns:a16="http://schemas.microsoft.com/office/drawing/2014/main" id="{46C02DB0-9351-0141-8066-DC24440D3345}"/>
              </a:ext>
            </a:extLst>
          </p:cNvPr>
          <p:cNvSpPr/>
          <p:nvPr userDrawn="1"/>
        </p:nvSpPr>
        <p:spPr>
          <a:xfrm>
            <a:off x="5720353" y="2608751"/>
            <a:ext cx="749380" cy="749380"/>
          </a:xfrm>
          <a:prstGeom prst="diamond">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sp>
        <p:nvSpPr>
          <p:cNvPr id="7" name="Diamond 6">
            <a:extLst>
              <a:ext uri="{FF2B5EF4-FFF2-40B4-BE49-F238E27FC236}">
                <a16:creationId xmlns:a16="http://schemas.microsoft.com/office/drawing/2014/main" id="{F3E47426-42C9-FA47-A965-824DE396BE79}"/>
              </a:ext>
            </a:extLst>
          </p:cNvPr>
          <p:cNvSpPr/>
          <p:nvPr userDrawn="1"/>
        </p:nvSpPr>
        <p:spPr>
          <a:xfrm>
            <a:off x="2683416" y="2608751"/>
            <a:ext cx="749380" cy="749380"/>
          </a:xfrm>
          <a:prstGeom prst="diamond">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spTree>
    <p:extLst>
      <p:ext uri="{BB962C8B-B14F-4D97-AF65-F5344CB8AC3E}">
        <p14:creationId xmlns:p14="http://schemas.microsoft.com/office/powerpoint/2010/main" val="216237961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4" name="Text Placeholder 21">
            <a:extLst>
              <a:ext uri="{FF2B5EF4-FFF2-40B4-BE49-F238E27FC236}">
                <a16:creationId xmlns:a16="http://schemas.microsoft.com/office/drawing/2014/main" id="{DF5BB14B-E18D-7040-BFB5-F4D36A547F8C}"/>
              </a:ext>
            </a:extLst>
          </p:cNvPr>
          <p:cNvSpPr>
            <a:spLocks noGrp="1"/>
          </p:cNvSpPr>
          <p:nvPr>
            <p:ph type="body" sz="quarter" idx="12" hasCustomPrompt="1"/>
          </p:nvPr>
        </p:nvSpPr>
        <p:spPr>
          <a:xfrm>
            <a:off x="6469733" y="2415600"/>
            <a:ext cx="2520950" cy="221599"/>
          </a:xfrm>
        </p:spPr>
        <p:txBody>
          <a:bodyPr/>
          <a:lstStyle>
            <a:lvl1pPr marL="0" indent="0">
              <a:buFontTx/>
              <a:buNone/>
              <a:defRPr sz="1600" b="0" i="0">
                <a:latin typeface="Fujitsu Infinity Pro" pitchFamily="2" charset="77"/>
              </a:defRPr>
            </a:lvl1pPr>
            <a:lvl2pPr marL="342900" indent="0">
              <a:buFontTx/>
              <a:buNone/>
              <a:defRPr sz="1600"/>
            </a:lvl2pPr>
            <a:lvl3pPr marL="685800" indent="0">
              <a:buFontTx/>
              <a:buNone/>
              <a:defRPr sz="1600"/>
            </a:lvl3pPr>
            <a:lvl4pPr marL="1028700" indent="0">
              <a:buFontTx/>
              <a:buNone/>
              <a:defRPr sz="1600"/>
            </a:lvl4pPr>
            <a:lvl5pPr marL="1371600" indent="0">
              <a:buFontTx/>
              <a:buNone/>
              <a:defRPr sz="1600"/>
            </a:lvl5pPr>
          </a:lstStyle>
          <a:p>
            <a:pPr lvl="0"/>
            <a:r>
              <a:rPr lang="en-GB" dirty="0"/>
              <a:t>Title</a:t>
            </a:r>
            <a:endParaRPr lang="en-US" dirty="0"/>
          </a:p>
        </p:txBody>
      </p:sp>
      <p:sp>
        <p:nvSpPr>
          <p:cNvPr id="22" name="Text Placeholder 21">
            <a:extLst>
              <a:ext uri="{FF2B5EF4-FFF2-40B4-BE49-F238E27FC236}">
                <a16:creationId xmlns:a16="http://schemas.microsoft.com/office/drawing/2014/main" id="{3B77A278-FAF4-8846-86C7-BA025C6E037A}"/>
              </a:ext>
            </a:extLst>
          </p:cNvPr>
          <p:cNvSpPr>
            <a:spLocks noGrp="1"/>
          </p:cNvSpPr>
          <p:nvPr>
            <p:ph type="body" sz="quarter" idx="10" hasCustomPrompt="1"/>
          </p:nvPr>
        </p:nvSpPr>
        <p:spPr>
          <a:xfrm>
            <a:off x="378956" y="2415600"/>
            <a:ext cx="2520950" cy="221599"/>
          </a:xfrm>
        </p:spPr>
        <p:txBody>
          <a:bodyPr/>
          <a:lstStyle>
            <a:lvl1pPr marL="0" indent="0">
              <a:buFontTx/>
              <a:buNone/>
              <a:defRPr sz="1600" b="0" i="0">
                <a:latin typeface="Fujitsu Infinity Pro" pitchFamily="2" charset="77"/>
              </a:defRPr>
            </a:lvl1pPr>
            <a:lvl2pPr marL="342900" indent="0">
              <a:buFontTx/>
              <a:buNone/>
              <a:defRPr sz="1600"/>
            </a:lvl2pPr>
            <a:lvl3pPr marL="685800" indent="0">
              <a:buFontTx/>
              <a:buNone/>
              <a:defRPr sz="1600"/>
            </a:lvl3pPr>
            <a:lvl4pPr marL="1028700" indent="0">
              <a:buFontTx/>
              <a:buNone/>
              <a:defRPr sz="1600"/>
            </a:lvl4pPr>
            <a:lvl5pPr marL="1371600" indent="0">
              <a:buFontTx/>
              <a:buNone/>
              <a:defRPr sz="1600"/>
            </a:lvl5pPr>
          </a:lstStyle>
          <a:p>
            <a:pPr lvl="0"/>
            <a:r>
              <a:rPr lang="en-GB" dirty="0"/>
              <a:t>Title</a:t>
            </a:r>
            <a:endParaRPr lang="en-US" dirty="0"/>
          </a:p>
        </p:txBody>
      </p:sp>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cxnSp>
        <p:nvCxnSpPr>
          <p:cNvPr id="9" name="Straight Connector 8">
            <a:extLst>
              <a:ext uri="{FF2B5EF4-FFF2-40B4-BE49-F238E27FC236}">
                <a16:creationId xmlns:a16="http://schemas.microsoft.com/office/drawing/2014/main" id="{D0148A91-047D-014B-9671-24420D4606B7}"/>
              </a:ext>
            </a:extLst>
          </p:cNvPr>
          <p:cNvCxnSpPr>
            <a:cxnSpLocks/>
          </p:cNvCxnSpPr>
          <p:nvPr userDrawn="1"/>
        </p:nvCxnSpPr>
        <p:spPr>
          <a:xfrm>
            <a:off x="-16920" y="4538477"/>
            <a:ext cx="91609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76F167F-5429-F6F9-3DAB-C1255875013C}"/>
              </a:ext>
            </a:extLst>
          </p:cNvPr>
          <p:cNvGrpSpPr/>
          <p:nvPr userDrawn="1"/>
        </p:nvGrpSpPr>
        <p:grpSpPr>
          <a:xfrm>
            <a:off x="3058057" y="1466994"/>
            <a:ext cx="3038070" cy="3071479"/>
            <a:chOff x="3058057" y="1328840"/>
            <a:chExt cx="3038070" cy="2920187"/>
          </a:xfrm>
        </p:grpSpPr>
        <p:cxnSp>
          <p:nvCxnSpPr>
            <p:cNvPr id="8" name="Straight Connector 7">
              <a:extLst>
                <a:ext uri="{FF2B5EF4-FFF2-40B4-BE49-F238E27FC236}">
                  <a16:creationId xmlns:a16="http://schemas.microsoft.com/office/drawing/2014/main" id="{ECE799DA-9C5F-5B48-8F73-3CE4C9816DF5}"/>
                </a:ext>
              </a:extLst>
            </p:cNvPr>
            <p:cNvCxnSpPr>
              <a:cxnSpLocks/>
            </p:cNvCxnSpPr>
            <p:nvPr userDrawn="1"/>
          </p:nvCxnSpPr>
          <p:spPr>
            <a:xfrm flipV="1">
              <a:off x="3058057" y="1328840"/>
              <a:ext cx="0" cy="291185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7E6E19-9AC0-2247-8BDA-A1E3CFFE9E94}"/>
                </a:ext>
              </a:extLst>
            </p:cNvPr>
            <p:cNvCxnSpPr>
              <a:cxnSpLocks/>
            </p:cNvCxnSpPr>
            <p:nvPr userDrawn="1"/>
          </p:nvCxnSpPr>
          <p:spPr>
            <a:xfrm flipV="1">
              <a:off x="6096127" y="1328840"/>
              <a:ext cx="0" cy="2920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3" name="Text Placeholder 21">
            <a:extLst>
              <a:ext uri="{FF2B5EF4-FFF2-40B4-BE49-F238E27FC236}">
                <a16:creationId xmlns:a16="http://schemas.microsoft.com/office/drawing/2014/main" id="{8D0D3D8E-E2BE-3745-A0D2-A2F83F76A0E5}"/>
              </a:ext>
            </a:extLst>
          </p:cNvPr>
          <p:cNvSpPr>
            <a:spLocks noGrp="1"/>
          </p:cNvSpPr>
          <p:nvPr>
            <p:ph type="body" sz="quarter" idx="11" hasCustomPrompt="1"/>
          </p:nvPr>
        </p:nvSpPr>
        <p:spPr>
          <a:xfrm>
            <a:off x="3385342" y="2415600"/>
            <a:ext cx="2520950" cy="221599"/>
          </a:xfrm>
        </p:spPr>
        <p:txBody>
          <a:bodyPr/>
          <a:lstStyle>
            <a:lvl1pPr marL="0" indent="0">
              <a:buFontTx/>
              <a:buNone/>
              <a:defRPr sz="1600" b="0" i="0">
                <a:latin typeface="Fujitsu Infinity Pro" pitchFamily="2" charset="77"/>
              </a:defRPr>
            </a:lvl1pPr>
            <a:lvl2pPr marL="342900" indent="0">
              <a:buFontTx/>
              <a:buNone/>
              <a:defRPr sz="1600"/>
            </a:lvl2pPr>
            <a:lvl3pPr marL="685800" indent="0">
              <a:buFontTx/>
              <a:buNone/>
              <a:defRPr sz="1600"/>
            </a:lvl3pPr>
            <a:lvl4pPr marL="1028700" indent="0">
              <a:buFontTx/>
              <a:buNone/>
              <a:defRPr sz="1600"/>
            </a:lvl4pPr>
            <a:lvl5pPr marL="1371600" indent="0">
              <a:buFontTx/>
              <a:buNone/>
              <a:defRPr sz="1600"/>
            </a:lvl5pPr>
          </a:lstStyle>
          <a:p>
            <a:pPr lvl="0"/>
            <a:r>
              <a:rPr lang="en-GB" dirty="0"/>
              <a:t>Title</a:t>
            </a:r>
            <a:endParaRPr lang="en-US" dirty="0"/>
          </a:p>
        </p:txBody>
      </p:sp>
      <p:sp>
        <p:nvSpPr>
          <p:cNvPr id="26" name="Text Placeholder 25">
            <a:extLst>
              <a:ext uri="{FF2B5EF4-FFF2-40B4-BE49-F238E27FC236}">
                <a16:creationId xmlns:a16="http://schemas.microsoft.com/office/drawing/2014/main" id="{5370EAA4-B459-474B-96BD-EDD82B897451}"/>
              </a:ext>
            </a:extLst>
          </p:cNvPr>
          <p:cNvSpPr>
            <a:spLocks noGrp="1"/>
          </p:cNvSpPr>
          <p:nvPr>
            <p:ph type="body" sz="quarter" idx="13"/>
          </p:nvPr>
        </p:nvSpPr>
        <p:spPr>
          <a:xfrm>
            <a:off x="372399" y="2772000"/>
            <a:ext cx="2303462" cy="138499"/>
          </a:xfrm>
        </p:spPr>
        <p:txBody>
          <a:bodyPr/>
          <a:lstStyle>
            <a:lvl1pPr marL="177800" indent="-177800">
              <a:buFont typeface="Wingdings" pitchFamily="2" charset="2"/>
              <a:buChar char="§"/>
              <a:tabLst/>
              <a:defRPr sz="1000" b="0" i="0">
                <a:latin typeface="Fujitsu Infinity Pro" pitchFamily="2" charset="77"/>
              </a:defRPr>
            </a:lvl1pPr>
            <a:lvl2pPr>
              <a:defRPr sz="1100"/>
            </a:lvl2pPr>
            <a:lvl3pPr>
              <a:defRPr sz="1100"/>
            </a:lvl3pPr>
            <a:lvl4pPr>
              <a:defRPr sz="1100"/>
            </a:lvl4pPr>
            <a:lvl5pPr>
              <a:defRPr sz="1100"/>
            </a:lvl5pPr>
          </a:lstStyle>
          <a:p>
            <a:pPr lvl="0"/>
            <a:r>
              <a:rPr lang="en-GB" dirty="0"/>
              <a:t>Click to edit Master text styles</a:t>
            </a:r>
            <a:endParaRPr lang="en-US" dirty="0"/>
          </a:p>
        </p:txBody>
      </p:sp>
      <p:sp>
        <p:nvSpPr>
          <p:cNvPr id="27" name="Text Placeholder 25">
            <a:extLst>
              <a:ext uri="{FF2B5EF4-FFF2-40B4-BE49-F238E27FC236}">
                <a16:creationId xmlns:a16="http://schemas.microsoft.com/office/drawing/2014/main" id="{6003652C-D50B-5849-B66F-9ACE77BBE74E}"/>
              </a:ext>
            </a:extLst>
          </p:cNvPr>
          <p:cNvSpPr>
            <a:spLocks noGrp="1"/>
          </p:cNvSpPr>
          <p:nvPr>
            <p:ph type="body" sz="quarter" idx="14"/>
          </p:nvPr>
        </p:nvSpPr>
        <p:spPr>
          <a:xfrm>
            <a:off x="3385342" y="2772000"/>
            <a:ext cx="2303462" cy="138499"/>
          </a:xfrm>
        </p:spPr>
        <p:txBody>
          <a:bodyPr/>
          <a:lstStyle>
            <a:lvl1pPr marL="177800" indent="-177800">
              <a:buFont typeface="Wingdings" pitchFamily="2" charset="2"/>
              <a:buChar char="§"/>
              <a:tabLst/>
              <a:defRPr sz="1000" b="0" i="0">
                <a:latin typeface="Fujitsu Infinity Pro" pitchFamily="2" charset="77"/>
              </a:defRPr>
            </a:lvl1pPr>
            <a:lvl2pPr>
              <a:defRPr sz="1100"/>
            </a:lvl2pPr>
            <a:lvl3pPr>
              <a:defRPr sz="1100"/>
            </a:lvl3pPr>
            <a:lvl4pPr>
              <a:defRPr sz="1100"/>
            </a:lvl4pPr>
            <a:lvl5pPr>
              <a:defRPr sz="1100"/>
            </a:lvl5pPr>
          </a:lstStyle>
          <a:p>
            <a:pPr lvl="0"/>
            <a:r>
              <a:rPr lang="en-GB" dirty="0"/>
              <a:t>Click to edit Master text styles</a:t>
            </a:r>
            <a:endParaRPr lang="en-US" dirty="0"/>
          </a:p>
        </p:txBody>
      </p:sp>
      <p:sp>
        <p:nvSpPr>
          <p:cNvPr id="28" name="Text Placeholder 25">
            <a:extLst>
              <a:ext uri="{FF2B5EF4-FFF2-40B4-BE49-F238E27FC236}">
                <a16:creationId xmlns:a16="http://schemas.microsoft.com/office/drawing/2014/main" id="{B438F954-C654-D04D-B322-B7A6161FA353}"/>
              </a:ext>
            </a:extLst>
          </p:cNvPr>
          <p:cNvSpPr>
            <a:spLocks noGrp="1"/>
          </p:cNvSpPr>
          <p:nvPr>
            <p:ph type="body" sz="quarter" idx="15"/>
          </p:nvPr>
        </p:nvSpPr>
        <p:spPr>
          <a:xfrm>
            <a:off x="6469733" y="2772000"/>
            <a:ext cx="2303462" cy="138499"/>
          </a:xfrm>
        </p:spPr>
        <p:txBody>
          <a:bodyPr/>
          <a:lstStyle>
            <a:lvl1pPr marL="177800" indent="-177800">
              <a:buFont typeface="Wingdings" pitchFamily="2" charset="2"/>
              <a:buChar char="§"/>
              <a:tabLst/>
              <a:defRPr sz="1000" b="0" i="0">
                <a:latin typeface="Fujitsu Infinity Pro" pitchFamily="2" charset="77"/>
              </a:defRPr>
            </a:lvl1pPr>
            <a:lvl2pPr>
              <a:defRPr sz="1100"/>
            </a:lvl2pPr>
            <a:lvl3pPr>
              <a:defRPr sz="1100"/>
            </a:lvl3pPr>
            <a:lvl4pPr>
              <a:defRPr sz="1100"/>
            </a:lvl4pPr>
            <a:lvl5pPr>
              <a:defRPr sz="1100"/>
            </a:lvl5pPr>
          </a:lstStyle>
          <a:p>
            <a:pPr lvl="0"/>
            <a:r>
              <a:rPr lang="en-GB" dirty="0"/>
              <a:t>Click to edit Master text styles</a:t>
            </a:r>
            <a:endParaRPr lang="en-US" dirty="0"/>
          </a:p>
        </p:txBody>
      </p:sp>
    </p:spTree>
    <p:extLst>
      <p:ext uri="{BB962C8B-B14F-4D97-AF65-F5344CB8AC3E}">
        <p14:creationId xmlns:p14="http://schemas.microsoft.com/office/powerpoint/2010/main" val="427322228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95866B-650F-C442-A308-7008AEF442FA}"/>
              </a:ext>
            </a:extLst>
          </p:cNvPr>
          <p:cNvSpPr/>
          <p:nvPr userDrawn="1"/>
        </p:nvSpPr>
        <p:spPr>
          <a:xfrm>
            <a:off x="4415883" y="4742985"/>
            <a:ext cx="294672" cy="252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Fujitsu Infinity Pro" pitchFamily="2" charset="77"/>
            </a:endParaRPr>
          </a:p>
        </p:txBody>
      </p:sp>
      <p:sp>
        <p:nvSpPr>
          <p:cNvPr id="15" name="Freeform: Shape 61">
            <a:extLst>
              <a:ext uri="{FF2B5EF4-FFF2-40B4-BE49-F238E27FC236}">
                <a16:creationId xmlns:a16="http://schemas.microsoft.com/office/drawing/2014/main" id="{23247263-5B75-0748-9D24-E3386D36447C}"/>
              </a:ext>
            </a:extLst>
          </p:cNvPr>
          <p:cNvSpPr/>
          <p:nvPr userDrawn="1"/>
        </p:nvSpPr>
        <p:spPr>
          <a:xfrm flipV="1">
            <a:off x="4710556" y="2896120"/>
            <a:ext cx="4433618" cy="2247381"/>
          </a:xfrm>
          <a:custGeom>
            <a:avLst/>
            <a:gdLst>
              <a:gd name="connsiteX0" fmla="*/ 306280 w 4433618"/>
              <a:gd name="connsiteY0" fmla="*/ 2247381 h 2247381"/>
              <a:gd name="connsiteX1" fmla="*/ 4044412 w 4433618"/>
              <a:gd name="connsiteY1" fmla="*/ 2247381 h 2247381"/>
              <a:gd name="connsiteX2" fmla="*/ 4044412 w 4433618"/>
              <a:gd name="connsiteY2" fmla="*/ 2247380 h 2247381"/>
              <a:gd name="connsiteX3" fmla="*/ 4433618 w 4433618"/>
              <a:gd name="connsiteY3" fmla="*/ 2247380 h 2247381"/>
              <a:gd name="connsiteX4" fmla="*/ 4433618 w 4433618"/>
              <a:gd name="connsiteY4" fmla="*/ 0 h 2247381"/>
              <a:gd name="connsiteX5" fmla="*/ 0 w 4433618"/>
              <a:gd name="connsiteY5" fmla="*/ 0 h 2247381"/>
              <a:gd name="connsiteX6" fmla="*/ 0 w 4433618"/>
              <a:gd name="connsiteY6" fmla="*/ 1941101 h 224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618" h="2247381">
                <a:moveTo>
                  <a:pt x="306280" y="2247381"/>
                </a:moveTo>
                <a:lnTo>
                  <a:pt x="4044412" y="2247381"/>
                </a:lnTo>
                <a:lnTo>
                  <a:pt x="4044412" y="2247380"/>
                </a:lnTo>
                <a:lnTo>
                  <a:pt x="4433618" y="2247380"/>
                </a:lnTo>
                <a:lnTo>
                  <a:pt x="4433618" y="0"/>
                </a:lnTo>
                <a:lnTo>
                  <a:pt x="0" y="0"/>
                </a:lnTo>
                <a:lnTo>
                  <a:pt x="0" y="1941101"/>
                </a:lnTo>
                <a:close/>
              </a:path>
            </a:pathLst>
          </a:custGeom>
          <a:solidFill>
            <a:schemeClr val="accent2"/>
          </a:solidFill>
          <a:ln w="6341" cap="flat">
            <a:noFill/>
            <a:prstDash val="solid"/>
            <a:miter/>
          </a:ln>
        </p:spPr>
        <p:txBody>
          <a:bodyPr wrap="square" rtlCol="0" anchor="ctr">
            <a:noAutofit/>
          </a:bodyPr>
          <a:lstStyle/>
          <a:p>
            <a:endParaRPr lang="en-GB" b="0" i="0" dirty="0">
              <a:latin typeface="Fujitsu Infinity Pro" pitchFamily="2" charset="77"/>
            </a:endParaRPr>
          </a:p>
        </p:txBody>
      </p:sp>
      <p:pic>
        <p:nvPicPr>
          <p:cNvPr id="12" name="Picture 11" descr="Fujitsu">
            <a:extLst>
              <a:ext uri="{FF2B5EF4-FFF2-40B4-BE49-F238E27FC236}">
                <a16:creationId xmlns:a16="http://schemas.microsoft.com/office/drawing/2014/main" id="{8E8C0849-541A-4C42-87CF-5FFF10876D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
        <p:nvSpPr>
          <p:cNvPr id="14" name="Freeform: Shape 57">
            <a:extLst>
              <a:ext uri="{FF2B5EF4-FFF2-40B4-BE49-F238E27FC236}">
                <a16:creationId xmlns:a16="http://schemas.microsoft.com/office/drawing/2014/main" id="{F79E2DB7-C0F5-0F4C-8EC4-B55F663389C2}"/>
              </a:ext>
            </a:extLst>
          </p:cNvPr>
          <p:cNvSpPr/>
          <p:nvPr userDrawn="1"/>
        </p:nvSpPr>
        <p:spPr>
          <a:xfrm>
            <a:off x="4710555" y="1085005"/>
            <a:ext cx="4433444" cy="1596118"/>
          </a:xfrm>
          <a:custGeom>
            <a:avLst/>
            <a:gdLst>
              <a:gd name="connsiteX0" fmla="*/ 0 w 4433444"/>
              <a:gd name="connsiteY0" fmla="*/ 0 h 1596118"/>
              <a:gd name="connsiteX1" fmla="*/ 4433444 w 4433444"/>
              <a:gd name="connsiteY1" fmla="*/ 0 h 1596118"/>
              <a:gd name="connsiteX2" fmla="*/ 4433444 w 4433444"/>
              <a:gd name="connsiteY2" fmla="*/ 1596117 h 1596118"/>
              <a:gd name="connsiteX3" fmla="*/ 4044412 w 4433444"/>
              <a:gd name="connsiteY3" fmla="*/ 1596117 h 1596118"/>
              <a:gd name="connsiteX4" fmla="*/ 4044412 w 4433444"/>
              <a:gd name="connsiteY4" fmla="*/ 1596118 h 1596118"/>
              <a:gd name="connsiteX5" fmla="*/ 306280 w 4433444"/>
              <a:gd name="connsiteY5" fmla="*/ 1596118 h 1596118"/>
              <a:gd name="connsiteX6" fmla="*/ 0 w 4433444"/>
              <a:gd name="connsiteY6" fmla="*/ 1289838 h 1596118"/>
              <a:gd name="connsiteX7" fmla="*/ 0 w 4433444"/>
              <a:gd name="connsiteY7" fmla="*/ 0 h 159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3444" h="1596118">
                <a:moveTo>
                  <a:pt x="0" y="0"/>
                </a:moveTo>
                <a:lnTo>
                  <a:pt x="4433444" y="0"/>
                </a:lnTo>
                <a:lnTo>
                  <a:pt x="4433444" y="1596117"/>
                </a:lnTo>
                <a:lnTo>
                  <a:pt x="4044412" y="1596117"/>
                </a:lnTo>
                <a:lnTo>
                  <a:pt x="4044412" y="1596118"/>
                </a:lnTo>
                <a:lnTo>
                  <a:pt x="306280" y="1596118"/>
                </a:lnTo>
                <a:lnTo>
                  <a:pt x="0" y="1289838"/>
                </a:lnTo>
                <a:lnTo>
                  <a:pt x="0" y="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Fujitsu Infinity Pro" pitchFamily="2" charset="77"/>
            </a:endParaRPr>
          </a:p>
        </p:txBody>
      </p:sp>
      <p:sp>
        <p:nvSpPr>
          <p:cNvPr id="18" name="Text Placeholder 13">
            <a:extLst>
              <a:ext uri="{FF2B5EF4-FFF2-40B4-BE49-F238E27FC236}">
                <a16:creationId xmlns:a16="http://schemas.microsoft.com/office/drawing/2014/main" id="{E5FBAF9B-5D87-2341-BAF2-37F39FFC43C7}"/>
              </a:ext>
            </a:extLst>
          </p:cNvPr>
          <p:cNvSpPr>
            <a:spLocks noGrp="1"/>
          </p:cNvSpPr>
          <p:nvPr>
            <p:ph type="body" sz="quarter" idx="15" hasCustomPrompt="1"/>
          </p:nvPr>
        </p:nvSpPr>
        <p:spPr>
          <a:xfrm>
            <a:off x="4988140" y="1254326"/>
            <a:ext cx="3910620" cy="1000445"/>
          </a:xfrm>
          <a:prstGeom prst="rect">
            <a:avLst/>
          </a:prstGeom>
        </p:spPr>
        <p:txBody>
          <a:bodyPr>
            <a:normAutofit/>
          </a:bodyPr>
          <a:lstStyle>
            <a:lvl1pPr marL="0" indent="0">
              <a:lnSpc>
                <a:spcPct val="100000"/>
              </a:lnSpc>
              <a:buFont typeface="Wingdings" panose="05000000000000000000" pitchFamily="2" charset="2"/>
              <a:buNone/>
              <a:defRPr sz="1400">
                <a:solidFill>
                  <a:schemeClr val="tx1"/>
                </a:solidFill>
                <a:latin typeface="+mj-lt"/>
              </a:defRPr>
            </a:lvl1pPr>
            <a:lvl2pPr marL="285750" indent="-285750">
              <a:buClr>
                <a:schemeClr val="accent2"/>
              </a:buClr>
              <a:buFont typeface="Wingdings" panose="05000000000000000000" pitchFamily="2" charset="2"/>
              <a:buChar char="§"/>
              <a:defRPr/>
            </a:lvl2pPr>
          </a:lstStyle>
          <a:p>
            <a:pPr lvl="0"/>
            <a:r>
              <a:rPr lang="en-US" dirty="0"/>
              <a:t>» Quote text «</a:t>
            </a:r>
          </a:p>
        </p:txBody>
      </p:sp>
      <p:sp>
        <p:nvSpPr>
          <p:cNvPr id="19" name="Text Placeholder 13">
            <a:extLst>
              <a:ext uri="{FF2B5EF4-FFF2-40B4-BE49-F238E27FC236}">
                <a16:creationId xmlns:a16="http://schemas.microsoft.com/office/drawing/2014/main" id="{2EE96C3D-3045-4546-8025-0BA2F8FDE00E}"/>
              </a:ext>
            </a:extLst>
          </p:cNvPr>
          <p:cNvSpPr>
            <a:spLocks noGrp="1"/>
          </p:cNvSpPr>
          <p:nvPr>
            <p:ph type="body" sz="quarter" idx="17" hasCustomPrompt="1"/>
          </p:nvPr>
        </p:nvSpPr>
        <p:spPr>
          <a:xfrm>
            <a:off x="5018005" y="3446116"/>
            <a:ext cx="3880755" cy="1394182"/>
          </a:xfrm>
          <a:prstGeom prst="rect">
            <a:avLst/>
          </a:prstGeom>
        </p:spPr>
        <p:txBody>
          <a:bodyPr>
            <a:normAutofit/>
          </a:bodyPr>
          <a:lstStyle>
            <a:lvl1pPr marL="179388" indent="-179388">
              <a:buClr>
                <a:schemeClr val="bg1"/>
              </a:buClr>
              <a:buFont typeface="Wingdings" panose="05000000000000000000" pitchFamily="2" charset="2"/>
              <a:buChar char="§"/>
              <a:defRPr sz="12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Bullet list</a:t>
            </a:r>
          </a:p>
        </p:txBody>
      </p:sp>
      <p:sp>
        <p:nvSpPr>
          <p:cNvPr id="20" name="Title 4">
            <a:extLst>
              <a:ext uri="{FF2B5EF4-FFF2-40B4-BE49-F238E27FC236}">
                <a16:creationId xmlns:a16="http://schemas.microsoft.com/office/drawing/2014/main" id="{1B8F72BF-2929-B64C-A6C0-8983876B0E9B}"/>
              </a:ext>
            </a:extLst>
          </p:cNvPr>
          <p:cNvSpPr>
            <a:spLocks noGrp="1"/>
          </p:cNvSpPr>
          <p:nvPr>
            <p:ph type="title" hasCustomPrompt="1"/>
          </p:nvPr>
        </p:nvSpPr>
        <p:spPr>
          <a:xfrm>
            <a:off x="305872" y="344311"/>
            <a:ext cx="7281689" cy="332399"/>
          </a:xfrm>
        </p:spPr>
        <p:txBody>
          <a:bodyPr anchor="b"/>
          <a:lstStyle>
            <a:lvl1pPr>
              <a:defRPr sz="2400">
                <a:solidFill>
                  <a:schemeClr val="tx1"/>
                </a:solidFill>
              </a:defRPr>
            </a:lvl1pPr>
          </a:lstStyle>
          <a:p>
            <a:r>
              <a:rPr lang="en-US" dirty="0"/>
              <a:t>Case study title</a:t>
            </a:r>
            <a:endParaRPr lang="en-GB" dirty="0"/>
          </a:p>
        </p:txBody>
      </p:sp>
      <p:sp>
        <p:nvSpPr>
          <p:cNvPr id="21" name="Text Placeholder 8">
            <a:extLst>
              <a:ext uri="{FF2B5EF4-FFF2-40B4-BE49-F238E27FC236}">
                <a16:creationId xmlns:a16="http://schemas.microsoft.com/office/drawing/2014/main" id="{2F7991B6-1872-1345-983D-4A66704F1AC0}"/>
              </a:ext>
            </a:extLst>
          </p:cNvPr>
          <p:cNvSpPr>
            <a:spLocks noGrp="1"/>
          </p:cNvSpPr>
          <p:nvPr>
            <p:ph type="body" sz="quarter" idx="10" hasCustomPrompt="1"/>
          </p:nvPr>
        </p:nvSpPr>
        <p:spPr>
          <a:xfrm>
            <a:off x="305873" y="789209"/>
            <a:ext cx="7281691" cy="221599"/>
          </a:xfrm>
          <a:prstGeom prst="rect">
            <a:avLst/>
          </a:prstGeom>
        </p:spPr>
        <p:txBody>
          <a:bodyPr lIns="0" tIns="0" rIns="0" bIns="0"/>
          <a:lstStyle>
            <a:lvl1pPr marL="0" indent="0">
              <a:buFontTx/>
              <a:buNone/>
              <a:defRPr sz="1600" b="0" i="0">
                <a:solidFill>
                  <a:schemeClr val="tx1"/>
                </a:solidFill>
                <a:latin typeface="Fujitsu Infinity Pro" pitchFamily="2" charset="77"/>
              </a:defRPr>
            </a:lvl1pPr>
          </a:lstStyle>
          <a:p>
            <a:pPr lvl="0"/>
            <a:r>
              <a:rPr lang="en-US" dirty="0"/>
              <a:t>Subhead</a:t>
            </a:r>
          </a:p>
        </p:txBody>
      </p:sp>
      <p:sp>
        <p:nvSpPr>
          <p:cNvPr id="22" name="Text Placeholder 13">
            <a:extLst>
              <a:ext uri="{FF2B5EF4-FFF2-40B4-BE49-F238E27FC236}">
                <a16:creationId xmlns:a16="http://schemas.microsoft.com/office/drawing/2014/main" id="{67BC33D9-DF11-C94A-B150-57CC314545F5}"/>
              </a:ext>
            </a:extLst>
          </p:cNvPr>
          <p:cNvSpPr>
            <a:spLocks noGrp="1"/>
          </p:cNvSpPr>
          <p:nvPr>
            <p:ph type="body" sz="quarter" idx="12" hasCustomPrompt="1"/>
          </p:nvPr>
        </p:nvSpPr>
        <p:spPr>
          <a:xfrm>
            <a:off x="300943" y="1624269"/>
            <a:ext cx="3667612" cy="1271851"/>
          </a:xfrm>
          <a:prstGeom prst="rect">
            <a:avLst/>
          </a:prstGeom>
        </p:spPr>
        <p:txBody>
          <a:bodyPr>
            <a:normAutofit/>
          </a:bodyPr>
          <a:lstStyle>
            <a:lvl1pPr marL="0" indent="0">
              <a:buFont typeface="Wingdings" panose="05000000000000000000" pitchFamily="2" charset="2"/>
              <a:buNone/>
              <a:defRPr sz="1200" b="0" i="0">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Paragraph text</a:t>
            </a:r>
          </a:p>
        </p:txBody>
      </p:sp>
      <p:sp>
        <p:nvSpPr>
          <p:cNvPr id="23" name="Text Placeholder 13">
            <a:extLst>
              <a:ext uri="{FF2B5EF4-FFF2-40B4-BE49-F238E27FC236}">
                <a16:creationId xmlns:a16="http://schemas.microsoft.com/office/drawing/2014/main" id="{081C22A4-1C09-F740-BD15-7239771DB82A}"/>
              </a:ext>
            </a:extLst>
          </p:cNvPr>
          <p:cNvSpPr>
            <a:spLocks noGrp="1"/>
          </p:cNvSpPr>
          <p:nvPr>
            <p:ph type="body" sz="quarter" idx="14" hasCustomPrompt="1"/>
          </p:nvPr>
        </p:nvSpPr>
        <p:spPr>
          <a:xfrm>
            <a:off x="300943" y="3418615"/>
            <a:ext cx="3667612" cy="1274611"/>
          </a:xfrm>
          <a:prstGeom prst="rect">
            <a:avLst/>
          </a:prstGeom>
        </p:spPr>
        <p:txBody>
          <a:bodyPr>
            <a:normAutofit/>
          </a:bodyPr>
          <a:lstStyle>
            <a:lvl1pPr marL="0" indent="0">
              <a:buFont typeface="Wingdings" panose="05000000000000000000" pitchFamily="2" charset="2"/>
              <a:buNone/>
              <a:defRPr sz="1200" b="0" i="0">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Paragraph text</a:t>
            </a:r>
          </a:p>
        </p:txBody>
      </p:sp>
      <p:sp>
        <p:nvSpPr>
          <p:cNvPr id="24" name="Diamond 23">
            <a:extLst>
              <a:ext uri="{FF2B5EF4-FFF2-40B4-BE49-F238E27FC236}">
                <a16:creationId xmlns:a16="http://schemas.microsoft.com/office/drawing/2014/main" id="{0199F853-A69D-444B-BDC4-86F3ECB29F2B}"/>
              </a:ext>
            </a:extLst>
          </p:cNvPr>
          <p:cNvSpPr/>
          <p:nvPr userDrawn="1"/>
        </p:nvSpPr>
        <p:spPr>
          <a:xfrm>
            <a:off x="4212860" y="2411675"/>
            <a:ext cx="749380" cy="749380"/>
          </a:xfrm>
          <a:prstGeom prst="diamond">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cxnSp>
        <p:nvCxnSpPr>
          <p:cNvPr id="25" name="Straight Connector 24">
            <a:extLst>
              <a:ext uri="{FF2B5EF4-FFF2-40B4-BE49-F238E27FC236}">
                <a16:creationId xmlns:a16="http://schemas.microsoft.com/office/drawing/2014/main" id="{EADDFECE-D13A-8A4E-BDBE-97E5AC9301A8}"/>
              </a:ext>
            </a:extLst>
          </p:cNvPr>
          <p:cNvCxnSpPr>
            <a:cxnSpLocks/>
          </p:cNvCxnSpPr>
          <p:nvPr userDrawn="1"/>
        </p:nvCxnSpPr>
        <p:spPr>
          <a:xfrm>
            <a:off x="4958515" y="2786365"/>
            <a:ext cx="418548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 Placeholder 13">
            <a:extLst>
              <a:ext uri="{FF2B5EF4-FFF2-40B4-BE49-F238E27FC236}">
                <a16:creationId xmlns:a16="http://schemas.microsoft.com/office/drawing/2014/main" id="{B15FF75D-6FE9-5A45-ABBA-CBEF0F8276B7}"/>
              </a:ext>
            </a:extLst>
          </p:cNvPr>
          <p:cNvSpPr>
            <a:spLocks noGrp="1"/>
          </p:cNvSpPr>
          <p:nvPr>
            <p:ph type="body" sz="quarter" idx="21" hasCustomPrompt="1"/>
          </p:nvPr>
        </p:nvSpPr>
        <p:spPr>
          <a:xfrm>
            <a:off x="5206545" y="2275116"/>
            <a:ext cx="3905035" cy="190635"/>
          </a:xfrm>
          <a:prstGeom prst="rect">
            <a:avLst/>
          </a:prstGeom>
        </p:spPr>
        <p:txBody>
          <a:bodyPr lIns="0" tIns="0" rIns="0" bIns="0" anchor="b">
            <a:normAutofit/>
          </a:bodyPr>
          <a:lstStyle>
            <a:lvl1pPr marL="0" indent="0">
              <a:buFont typeface="Wingdings" panose="05000000000000000000" pitchFamily="2" charset="2"/>
              <a:buNone/>
              <a:defRPr sz="1000" b="0" i="0">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ATTRIBUTE</a:t>
            </a:r>
          </a:p>
        </p:txBody>
      </p:sp>
      <p:sp>
        <p:nvSpPr>
          <p:cNvPr id="27" name="Text Placeholder 13">
            <a:extLst>
              <a:ext uri="{FF2B5EF4-FFF2-40B4-BE49-F238E27FC236}">
                <a16:creationId xmlns:a16="http://schemas.microsoft.com/office/drawing/2014/main" id="{11E02044-B15C-0245-8E87-967AB9A74CE8}"/>
              </a:ext>
            </a:extLst>
          </p:cNvPr>
          <p:cNvSpPr>
            <a:spLocks noGrp="1"/>
          </p:cNvSpPr>
          <p:nvPr>
            <p:ph type="body" sz="quarter" idx="16" hasCustomPrompt="1"/>
          </p:nvPr>
        </p:nvSpPr>
        <p:spPr>
          <a:xfrm>
            <a:off x="5018005" y="3040520"/>
            <a:ext cx="3880755" cy="349099"/>
          </a:xfrm>
          <a:prstGeom prst="rect">
            <a:avLst/>
          </a:prstGeom>
        </p:spPr>
        <p:txBody>
          <a:bodyPr anchor="b">
            <a:normAutofit/>
          </a:bodyPr>
          <a:lstStyle>
            <a:lvl1pPr marL="0" indent="0">
              <a:buFont typeface="Wingdings" panose="05000000000000000000" pitchFamily="2" charset="2"/>
              <a:buNone/>
              <a:defRPr sz="14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Key outcomes</a:t>
            </a:r>
          </a:p>
        </p:txBody>
      </p:sp>
      <p:sp>
        <p:nvSpPr>
          <p:cNvPr id="28" name="Text Placeholder 13">
            <a:extLst>
              <a:ext uri="{FF2B5EF4-FFF2-40B4-BE49-F238E27FC236}">
                <a16:creationId xmlns:a16="http://schemas.microsoft.com/office/drawing/2014/main" id="{ADC166D4-154E-394C-9C8E-5DDA597363FB}"/>
              </a:ext>
            </a:extLst>
          </p:cNvPr>
          <p:cNvSpPr>
            <a:spLocks noGrp="1"/>
          </p:cNvSpPr>
          <p:nvPr>
            <p:ph type="body" sz="quarter" idx="11" hasCustomPrompt="1"/>
          </p:nvPr>
        </p:nvSpPr>
        <p:spPr>
          <a:xfrm>
            <a:off x="300943" y="1246174"/>
            <a:ext cx="3667612" cy="321477"/>
          </a:xfrm>
          <a:prstGeom prst="rect">
            <a:avLst/>
          </a:prstGeom>
        </p:spPr>
        <p:txBody>
          <a:bodyPr anchor="b">
            <a:normAutofit/>
          </a:bodyPr>
          <a:lstStyle>
            <a:lvl1pPr marL="0" indent="0">
              <a:buFont typeface="Wingdings" panose="05000000000000000000" pitchFamily="2" charset="2"/>
              <a:buNone/>
              <a:defRPr sz="14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Challenge</a:t>
            </a:r>
          </a:p>
        </p:txBody>
      </p:sp>
      <p:sp>
        <p:nvSpPr>
          <p:cNvPr id="29" name="Text Placeholder 13">
            <a:extLst>
              <a:ext uri="{FF2B5EF4-FFF2-40B4-BE49-F238E27FC236}">
                <a16:creationId xmlns:a16="http://schemas.microsoft.com/office/drawing/2014/main" id="{D49DFD55-E4BF-2342-9813-7BBC95E96C0C}"/>
              </a:ext>
            </a:extLst>
          </p:cNvPr>
          <p:cNvSpPr>
            <a:spLocks noGrp="1"/>
          </p:cNvSpPr>
          <p:nvPr>
            <p:ph type="body" sz="quarter" idx="13" hasCustomPrompt="1"/>
          </p:nvPr>
        </p:nvSpPr>
        <p:spPr>
          <a:xfrm>
            <a:off x="300943" y="3040520"/>
            <a:ext cx="3667612" cy="321477"/>
          </a:xfrm>
          <a:prstGeom prst="rect">
            <a:avLst/>
          </a:prstGeom>
        </p:spPr>
        <p:txBody>
          <a:bodyPr anchor="b">
            <a:normAutofit/>
          </a:bodyPr>
          <a:lstStyle>
            <a:lvl1pPr marL="0" indent="0">
              <a:buFont typeface="Wingdings" panose="05000000000000000000" pitchFamily="2" charset="2"/>
              <a:buNone/>
              <a:defRPr sz="14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Solution</a:t>
            </a:r>
          </a:p>
        </p:txBody>
      </p:sp>
      <p:cxnSp>
        <p:nvCxnSpPr>
          <p:cNvPr id="30" name="Straight Connector 29">
            <a:extLst>
              <a:ext uri="{FF2B5EF4-FFF2-40B4-BE49-F238E27FC236}">
                <a16:creationId xmlns:a16="http://schemas.microsoft.com/office/drawing/2014/main" id="{28624508-B5E6-F84C-B94C-99AD979F53D2}"/>
              </a:ext>
            </a:extLst>
          </p:cNvPr>
          <p:cNvCxnSpPr>
            <a:cxnSpLocks/>
            <a:stCxn id="24" idx="0"/>
          </p:cNvCxnSpPr>
          <p:nvPr userDrawn="1"/>
        </p:nvCxnSpPr>
        <p:spPr>
          <a:xfrm flipV="1">
            <a:off x="4587550" y="1090593"/>
            <a:ext cx="0" cy="132108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2A1490-2EA6-A94B-BCB1-BD922DB62048}"/>
              </a:ext>
            </a:extLst>
          </p:cNvPr>
          <p:cNvCxnSpPr>
            <a:cxnSpLocks/>
            <a:endCxn id="24" idx="2"/>
          </p:cNvCxnSpPr>
          <p:nvPr userDrawn="1"/>
        </p:nvCxnSpPr>
        <p:spPr>
          <a:xfrm flipV="1">
            <a:off x="4587550" y="3161055"/>
            <a:ext cx="0" cy="198244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24143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in Pink Red">
    <p:spTree>
      <p:nvGrpSpPr>
        <p:cNvPr id="1" name=""/>
        <p:cNvGrpSpPr/>
        <p:nvPr/>
      </p:nvGrpSpPr>
      <p:grpSpPr>
        <a:xfrm>
          <a:off x="0" y="0"/>
          <a:ext cx="0" cy="0"/>
          <a:chOff x="0" y="0"/>
          <a:chExt cx="0" cy="0"/>
        </a:xfrm>
      </p:grpSpPr>
      <p:pic>
        <p:nvPicPr>
          <p:cNvPr id="16" name="Picture 15" descr="A picture containing text, indoor, table, worktable&#10;&#10;Description automatically generated">
            <a:extLst>
              <a:ext uri="{FF2B5EF4-FFF2-40B4-BE49-F238E27FC236}">
                <a16:creationId xmlns:a16="http://schemas.microsoft.com/office/drawing/2014/main" id="{1BBFBFEA-EF2B-C658-662F-FE44A822F1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731" r="4286"/>
          <a:stretch/>
        </p:blipFill>
        <p:spPr>
          <a:xfrm>
            <a:off x="1465785" y="0"/>
            <a:ext cx="7678216" cy="5143500"/>
          </a:xfrm>
          <a:prstGeom prst="rect">
            <a:avLst/>
          </a:prstGeom>
        </p:spPr>
      </p:pic>
      <p:pic>
        <p:nvPicPr>
          <p:cNvPr id="2" name="Picture 1">
            <a:extLst>
              <a:ext uri="{FF2B5EF4-FFF2-40B4-BE49-F238E27FC236}">
                <a16:creationId xmlns:a16="http://schemas.microsoft.com/office/drawing/2014/main" id="{A15D831F-73CB-D90D-377B-449979357EB1}"/>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17929"/>
          <a:stretch/>
        </p:blipFill>
        <p:spPr>
          <a:xfrm>
            <a:off x="-5040" y="-15240"/>
            <a:ext cx="3762991" cy="5165130"/>
          </a:xfrm>
          <a:prstGeom prst="rect">
            <a:avLst/>
          </a:prstGeom>
        </p:spPr>
      </p:pic>
      <p:sp>
        <p:nvSpPr>
          <p:cNvPr id="22" name="Rounded Rectangle 21">
            <a:extLst>
              <a:ext uri="{FF2B5EF4-FFF2-40B4-BE49-F238E27FC236}">
                <a16:creationId xmlns:a16="http://schemas.microsoft.com/office/drawing/2014/main" id="{5A8FB217-571F-08AF-66F7-51BFDCE90B7D}"/>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pic>
        <p:nvPicPr>
          <p:cNvPr id="26" name="Picture 25" descr="Fujitsu">
            <a:extLst>
              <a:ext uri="{FF2B5EF4-FFF2-40B4-BE49-F238E27FC236}">
                <a16:creationId xmlns:a16="http://schemas.microsoft.com/office/drawing/2014/main" id="{2533F8AF-8BD7-CD9F-D368-F82ADC59EB5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284163" y="2022475"/>
            <a:ext cx="2968625" cy="1255728"/>
          </a:xfrm>
          <a:prstGeom prst="rect">
            <a:avLst/>
          </a:prstGeom>
        </p:spPr>
        <p:txBody>
          <a:bodyPr>
            <a:spAutoFit/>
          </a:bodyPr>
          <a:lstStyle>
            <a:lvl1pPr marL="0" indent="0">
              <a:buNone/>
              <a:defRPr sz="2800" b="0">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GB" dirty="0"/>
              <a:t>Click to edit Master text styles</a:t>
            </a:r>
          </a:p>
        </p:txBody>
      </p:sp>
      <p:sp>
        <p:nvSpPr>
          <p:cNvPr id="17" name="Slide Number Placeholder 5">
            <a:extLst>
              <a:ext uri="{FF2B5EF4-FFF2-40B4-BE49-F238E27FC236}">
                <a16:creationId xmlns:a16="http://schemas.microsoft.com/office/drawing/2014/main" id="{8B9FEB1D-A12B-8AB4-C616-DE782151F7A0}"/>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spTree>
    <p:extLst>
      <p:ext uri="{BB962C8B-B14F-4D97-AF65-F5344CB8AC3E}">
        <p14:creationId xmlns:p14="http://schemas.microsoft.com/office/powerpoint/2010/main" val="348072083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20" name="Picture 19" descr="A picture containing person, outdoor, blue&#10;&#10;Description automatically generated">
            <a:extLst>
              <a:ext uri="{FF2B5EF4-FFF2-40B4-BE49-F238E27FC236}">
                <a16:creationId xmlns:a16="http://schemas.microsoft.com/office/drawing/2014/main" id="{0BF9A83D-B479-64E4-B948-5AC94B93CB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941" r="15865"/>
          <a:stretch/>
        </p:blipFill>
        <p:spPr>
          <a:xfrm>
            <a:off x="2443167" y="0"/>
            <a:ext cx="6700833" cy="5143500"/>
          </a:xfrm>
          <a:prstGeom prst="rect">
            <a:avLst/>
          </a:prstGeom>
        </p:spPr>
      </p:pic>
      <p:pic>
        <p:nvPicPr>
          <p:cNvPr id="7" name="Picture 6" descr="Background pattern&#10;&#10;Description automatically generated">
            <a:extLst>
              <a:ext uri="{FF2B5EF4-FFF2-40B4-BE49-F238E27FC236}">
                <a16:creationId xmlns:a16="http://schemas.microsoft.com/office/drawing/2014/main" id="{F4C68D96-9E59-4899-8D2B-E78DE86CEAB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flipV="1">
            <a:off x="0" y="-900"/>
            <a:ext cx="4573009" cy="5144400"/>
          </a:xfrm>
          <a:prstGeom prst="rect">
            <a:avLst/>
          </a:prstGeom>
        </p:spPr>
      </p:pic>
      <p:sp>
        <p:nvSpPr>
          <p:cNvPr id="2" name="Title 1"/>
          <p:cNvSpPr>
            <a:spLocks noGrp="1"/>
          </p:cNvSpPr>
          <p:nvPr>
            <p:ph type="ctrTitle" hasCustomPrompt="1"/>
          </p:nvPr>
        </p:nvSpPr>
        <p:spPr>
          <a:xfrm>
            <a:off x="271445" y="1741271"/>
            <a:ext cx="2979751" cy="941796"/>
          </a:xfrm>
        </p:spPr>
        <p:txBody>
          <a:bodyPr anchor="b"/>
          <a:lstStyle>
            <a:lvl1pPr algn="l">
              <a:spcBef>
                <a:spcPts val="0"/>
              </a:spcBef>
              <a:spcAft>
                <a:spcPts val="600"/>
              </a:spcAft>
              <a:defRPr sz="3400">
                <a:solidFill>
                  <a:schemeClr val="bg1"/>
                </a:solidFill>
              </a:defRPr>
            </a:lvl1pPr>
          </a:lstStyle>
          <a:p>
            <a:r>
              <a:rPr lang="en-US" dirty="0"/>
              <a:t>Presentation headline</a:t>
            </a:r>
          </a:p>
        </p:txBody>
      </p:sp>
      <p:sp>
        <p:nvSpPr>
          <p:cNvPr id="3" name="Subtitle 2"/>
          <p:cNvSpPr>
            <a:spLocks noGrp="1"/>
          </p:cNvSpPr>
          <p:nvPr userDrawn="1">
            <p:ph type="subTitle" idx="1" hasCustomPrompt="1"/>
          </p:nvPr>
        </p:nvSpPr>
        <p:spPr>
          <a:xfrm>
            <a:off x="287347" y="2876457"/>
            <a:ext cx="1868473" cy="498598"/>
          </a:xfrm>
        </p:spPr>
        <p:txBody>
          <a:bodyPr wrap="square">
            <a:spAutoFit/>
          </a:bodyPr>
          <a:lstStyle>
            <a:lvl1pPr marL="0" indent="0" algn="l">
              <a:spcBef>
                <a:spcPts val="0"/>
              </a:spcBef>
              <a:spcAft>
                <a:spcPts val="600"/>
              </a:spcAft>
              <a:buNone/>
              <a:defRPr sz="1800" b="0" i="0">
                <a:solidFill>
                  <a:schemeClr val="bg1"/>
                </a:solidFill>
                <a:latin typeface="Fujitsu Infinity Pro"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bg1"/>
                </a:solidFill>
                <a:effectLst/>
                <a:latin typeface="Fujitsu Infinity Pro" pitchFamily="2" charset="77"/>
              </a:rPr>
              <a:t>© Fujitsu 2023 | 8977-01</a:t>
            </a:r>
          </a:p>
        </p:txBody>
      </p:sp>
      <p:sp>
        <p:nvSpPr>
          <p:cNvPr id="5" name="Rounded Rectangle 21">
            <a:extLst>
              <a:ext uri="{FF2B5EF4-FFF2-40B4-BE49-F238E27FC236}">
                <a16:creationId xmlns:a16="http://schemas.microsoft.com/office/drawing/2014/main" id="{F6C9FC4B-8B51-AF17-A338-A008C7777076}"/>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pic>
        <p:nvPicPr>
          <p:cNvPr id="8" name="Picture 7" descr="Logo, icon&#10;&#10;Description automatically generated">
            <a:extLst>
              <a:ext uri="{FF2B5EF4-FFF2-40B4-BE49-F238E27FC236}">
                <a16:creationId xmlns:a16="http://schemas.microsoft.com/office/drawing/2014/main" id="{97B35ABF-C954-96B7-2D3F-352CBAD38AF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59345" y="815341"/>
            <a:ext cx="4543200" cy="3512802"/>
          </a:xfrm>
          <a:prstGeom prst="rect">
            <a:avLst/>
          </a:prstGeom>
        </p:spPr>
      </p:pic>
    </p:spTree>
    <p:extLst>
      <p:ext uri="{BB962C8B-B14F-4D97-AF65-F5344CB8AC3E}">
        <p14:creationId xmlns:p14="http://schemas.microsoft.com/office/powerpoint/2010/main" val="398671748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F151A3-079E-4CEC-B057-AA32714CBC2E}"/>
              </a:ext>
            </a:extLst>
          </p:cNvPr>
          <p:cNvSpPr/>
          <p:nvPr userDrawn="1"/>
        </p:nvSpPr>
        <p:spPr>
          <a:xfrm>
            <a:off x="0" y="-15932"/>
            <a:ext cx="6568439" cy="516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Fujitsu Infinity Pro" pitchFamily="2" charset="77"/>
            </a:endParaRPr>
          </a:p>
        </p:txBody>
      </p:sp>
      <p:pic>
        <p:nvPicPr>
          <p:cNvPr id="8" name="Picture 7" descr="Background pattern&#10;&#10;Description automatically generated">
            <a:extLst>
              <a:ext uri="{FF2B5EF4-FFF2-40B4-BE49-F238E27FC236}">
                <a16:creationId xmlns:a16="http://schemas.microsoft.com/office/drawing/2014/main" id="{9CC67DFB-BC7F-40AA-99D2-3055A9B4986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V="1">
            <a:off x="6568436" y="0"/>
            <a:ext cx="2575561" cy="5143500"/>
          </a:xfrm>
          <a:prstGeom prst="rect">
            <a:avLst/>
          </a:prstGeom>
        </p:spPr>
      </p:pic>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306990" y="815340"/>
            <a:ext cx="4543221" cy="3512818"/>
          </a:xfrm>
          <a:prstGeom prst="rect">
            <a:avLst/>
          </a:prstGeom>
        </p:spPr>
      </p:pic>
      <p:sp>
        <p:nvSpPr>
          <p:cNvPr id="2" name="Title 1"/>
          <p:cNvSpPr>
            <a:spLocks noGrp="1"/>
          </p:cNvSpPr>
          <p:nvPr>
            <p:ph type="ctrTitle" hasCustomPrompt="1"/>
          </p:nvPr>
        </p:nvSpPr>
        <p:spPr>
          <a:xfrm>
            <a:off x="271444" y="1270373"/>
            <a:ext cx="4602811" cy="1412694"/>
          </a:xfrm>
        </p:spPr>
        <p:txBody>
          <a:bodyPr anchor="b"/>
          <a:lstStyle>
            <a:lvl1pPr algn="l">
              <a:spcBef>
                <a:spcPts val="0"/>
              </a:spcBef>
              <a:spcAft>
                <a:spcPts val="600"/>
              </a:spcAft>
              <a:defRPr sz="3400">
                <a:solidFill>
                  <a:schemeClr val="tx1"/>
                </a:solidFill>
              </a:defRPr>
            </a:lvl1pPr>
          </a:lstStyle>
          <a:p>
            <a:r>
              <a:rPr lang="en-US" dirty="0"/>
              <a:t>Presentation headline</a:t>
            </a:r>
            <a:br>
              <a:rPr lang="en-US" dirty="0"/>
            </a:br>
            <a:r>
              <a:rPr lang="en-US" dirty="0"/>
              <a:t>Presentation headline</a:t>
            </a:r>
            <a:br>
              <a:rPr lang="en-US" dirty="0"/>
            </a:br>
            <a:r>
              <a:rPr lang="en-US" dirty="0"/>
              <a:t>Presentation headline</a:t>
            </a:r>
          </a:p>
        </p:txBody>
      </p:sp>
      <p:sp>
        <p:nvSpPr>
          <p:cNvPr id="3" name="Subtitle 2"/>
          <p:cNvSpPr>
            <a:spLocks noGrp="1"/>
          </p:cNvSpPr>
          <p:nvPr>
            <p:ph type="subTitle" idx="1" hasCustomPrompt="1"/>
          </p:nvPr>
        </p:nvSpPr>
        <p:spPr>
          <a:xfrm>
            <a:off x="287347" y="2876457"/>
            <a:ext cx="4396409" cy="249299"/>
          </a:xfrm>
        </p:spPr>
        <p:txBody>
          <a:bodyPr/>
          <a:lstStyle>
            <a:lvl1pPr marL="0" indent="0" algn="l">
              <a:spcBef>
                <a:spcPts val="0"/>
              </a:spcBef>
              <a:spcAft>
                <a:spcPts val="600"/>
              </a:spcAft>
              <a:buNone/>
              <a:defRPr sz="1800" b="0" i="0">
                <a:solidFill>
                  <a:schemeClr val="tx1"/>
                </a:solidFill>
                <a:latin typeface="Fujitsu Infinity Pro"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pic>
        <p:nvPicPr>
          <p:cNvPr id="12" name="Picture 11" descr="Fujitsu">
            <a:extLst>
              <a:ext uri="{FF2B5EF4-FFF2-40B4-BE49-F238E27FC236}">
                <a16:creationId xmlns:a16="http://schemas.microsoft.com/office/drawing/2014/main" id="{33BB6620-633F-4581-BF9F-EAE61854409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864251" y="4761"/>
            <a:ext cx="1126106" cy="685799"/>
          </a:xfrm>
          <a:prstGeom prst="rect">
            <a:avLst/>
          </a:prstGeom>
        </p:spPr>
      </p:pic>
      <p:sp>
        <p:nvSpPr>
          <p:cNvPr id="11" name="Rounded Rectangle 21">
            <a:extLst>
              <a:ext uri="{FF2B5EF4-FFF2-40B4-BE49-F238E27FC236}">
                <a16:creationId xmlns:a16="http://schemas.microsoft.com/office/drawing/2014/main" id="{4DAFD778-DEC0-40A1-8B21-55C73ECF4243}"/>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348508302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34A215-1035-E748-C597-074C47D9FADF}"/>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17384" r="35673" b="18464"/>
          <a:stretch/>
        </p:blipFill>
        <p:spPr>
          <a:xfrm>
            <a:off x="1" y="14000"/>
            <a:ext cx="9144000" cy="5129500"/>
          </a:xfrm>
          <a:prstGeom prst="rect">
            <a:avLst/>
          </a:prstGeom>
        </p:spPr>
      </p:pic>
      <p:sp>
        <p:nvSpPr>
          <p:cNvPr id="2" name="Title 1"/>
          <p:cNvSpPr>
            <a:spLocks noGrp="1"/>
          </p:cNvSpPr>
          <p:nvPr>
            <p:ph type="ctrTitle" hasCustomPrompt="1"/>
          </p:nvPr>
        </p:nvSpPr>
        <p:spPr>
          <a:xfrm>
            <a:off x="271444" y="2212169"/>
            <a:ext cx="4800088" cy="470898"/>
          </a:xfrm>
        </p:spPr>
        <p:txBody>
          <a:bodyPr anchor="b"/>
          <a:lstStyle>
            <a:lvl1pPr algn="l">
              <a:spcBef>
                <a:spcPts val="0"/>
              </a:spcBef>
              <a:spcAft>
                <a:spcPts val="600"/>
              </a:spcAft>
              <a:defRPr sz="3400">
                <a:solidFill>
                  <a:schemeClr val="bg1"/>
                </a:solidFill>
              </a:defRPr>
            </a:lvl1pPr>
          </a:lstStyle>
          <a:p>
            <a:r>
              <a:rPr lang="en-US" dirty="0"/>
              <a:t>Section title</a:t>
            </a:r>
          </a:p>
        </p:txBody>
      </p:sp>
      <p:sp>
        <p:nvSpPr>
          <p:cNvPr id="3" name="Subtitle 2"/>
          <p:cNvSpPr>
            <a:spLocks noGrp="1"/>
          </p:cNvSpPr>
          <p:nvPr>
            <p:ph type="subTitle" idx="1" hasCustomPrompt="1"/>
          </p:nvPr>
        </p:nvSpPr>
        <p:spPr>
          <a:xfrm>
            <a:off x="287345" y="2876457"/>
            <a:ext cx="4784187" cy="249299"/>
          </a:xfrm>
        </p:spPr>
        <p:txBody>
          <a:bodyPr wrap="square">
            <a:spAutoFit/>
          </a:bodyPr>
          <a:lstStyle>
            <a:lvl1pPr marL="0" indent="0" algn="l">
              <a:spcBef>
                <a:spcPts val="0"/>
              </a:spcBef>
              <a:spcAft>
                <a:spcPts val="600"/>
              </a:spcAft>
              <a:buNone/>
              <a:defRPr sz="1800" b="0" i="0">
                <a:solidFill>
                  <a:schemeClr val="bg1"/>
                </a:solidFill>
                <a:latin typeface="Fujitsu Infinity Pro"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bg1"/>
                </a:solidFill>
                <a:effectLst/>
                <a:latin typeface="Fujitsu Infinity Pro" pitchFamily="2" charset="77"/>
              </a:rPr>
              <a:t>© Fujitsu 2023 | 8977-01</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b="0" i="0" smtClean="0">
                <a:solidFill>
                  <a:schemeClr val="bg1"/>
                </a:solidFill>
                <a:latin typeface="Fujitsu Infinity Pro" pitchFamily="2" charset="77"/>
              </a:rPr>
              <a:pPr/>
              <a:t>‹#›</a:t>
            </a:fld>
            <a:endParaRPr lang="en-GB" b="0" i="0" dirty="0">
              <a:solidFill>
                <a:schemeClr val="bg1"/>
              </a:solidFill>
              <a:latin typeface="Fujitsu Infinity Pro" pitchFamily="2" charset="77"/>
            </a:endParaRPr>
          </a:p>
        </p:txBody>
      </p:sp>
      <p:pic>
        <p:nvPicPr>
          <p:cNvPr id="12" name="Picture 11" descr="Fujitsu">
            <a:extLst>
              <a:ext uri="{FF2B5EF4-FFF2-40B4-BE49-F238E27FC236}">
                <a16:creationId xmlns:a16="http://schemas.microsoft.com/office/drawing/2014/main" id="{1C8E14BD-F169-4FC1-9159-3FB57464F4D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864251" y="4761"/>
            <a:ext cx="1126106" cy="685799"/>
          </a:xfrm>
          <a:prstGeom prst="rect">
            <a:avLst/>
          </a:prstGeom>
        </p:spPr>
      </p:pic>
      <p:sp>
        <p:nvSpPr>
          <p:cNvPr id="9" name="Rounded Rectangle 21">
            <a:extLst>
              <a:ext uri="{FF2B5EF4-FFF2-40B4-BE49-F238E27FC236}">
                <a16:creationId xmlns:a16="http://schemas.microsoft.com/office/drawing/2014/main" id="{723C1F1A-1BB7-4E15-A545-2042CBC3694C}"/>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369392877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our ins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EEAB41-AFD0-D841-8A44-D5AF16C17B2C}"/>
              </a:ext>
            </a:extLst>
          </p:cNvPr>
          <p:cNvSpPr/>
          <p:nvPr userDrawn="1"/>
        </p:nvSpPr>
        <p:spPr>
          <a:xfrm>
            <a:off x="6018756" y="0"/>
            <a:ext cx="3125243" cy="5143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Fujitsu Infinity Pro" pitchFamily="2" charset="77"/>
            </a:endParaRPr>
          </a:p>
        </p:txBody>
      </p:sp>
      <p:pic>
        <p:nvPicPr>
          <p:cNvPr id="5" name="Picture 4">
            <a:extLst>
              <a:ext uri="{FF2B5EF4-FFF2-40B4-BE49-F238E27FC236}">
                <a16:creationId xmlns:a16="http://schemas.microsoft.com/office/drawing/2014/main" id="{7426E41F-4829-4B87-B81C-C44E9955FD57}"/>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17384" r="45621"/>
          <a:stretch/>
        </p:blipFill>
        <p:spPr>
          <a:xfrm>
            <a:off x="1" y="0"/>
            <a:ext cx="6018755" cy="5143498"/>
          </a:xfrm>
          <a:prstGeom prst="rect">
            <a:avLst/>
          </a:prstGeom>
        </p:spPr>
      </p:pic>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b="0" i="0" smtClean="0">
                <a:solidFill>
                  <a:schemeClr val="tx1"/>
                </a:solidFill>
                <a:latin typeface="Fujitsu Infinity Pro" pitchFamily="2" charset="77"/>
              </a:rPr>
              <a:pPr/>
              <a:t>‹#›</a:t>
            </a:fld>
            <a:endParaRPr lang="en-GB" b="0" i="0" dirty="0">
              <a:solidFill>
                <a:schemeClr val="tx1"/>
              </a:solidFill>
              <a:latin typeface="Fujitsu Infinity Pro" pitchFamily="2" charset="77"/>
            </a:endParaRPr>
          </a:p>
        </p:txBody>
      </p:sp>
      <p:sp>
        <p:nvSpPr>
          <p:cNvPr id="9" name="Rounded Rectangle 21">
            <a:extLst>
              <a:ext uri="{FF2B5EF4-FFF2-40B4-BE49-F238E27FC236}">
                <a16:creationId xmlns:a16="http://schemas.microsoft.com/office/drawing/2014/main" id="{723C1F1A-1BB7-4E15-A545-2042CBC3694C}"/>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302742812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F151A3-079E-4CEC-B057-AA32714CBC2E}"/>
              </a:ext>
            </a:extLst>
          </p:cNvPr>
          <p:cNvSpPr/>
          <p:nvPr userDrawn="1"/>
        </p:nvSpPr>
        <p:spPr>
          <a:xfrm>
            <a:off x="0" y="-15932"/>
            <a:ext cx="6568439" cy="516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Fujitsu Infinity Pro" pitchFamily="2" charset="77"/>
            </a:endParaRPr>
          </a:p>
        </p:txBody>
      </p:sp>
      <p:pic>
        <p:nvPicPr>
          <p:cNvPr id="27" name="Picture 26">
            <a:extLst>
              <a:ext uri="{FF2B5EF4-FFF2-40B4-BE49-F238E27FC236}">
                <a16:creationId xmlns:a16="http://schemas.microsoft.com/office/drawing/2014/main" id="{46F49305-AB6D-49E5-9A07-1C2802CBEDE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flipH="1">
            <a:off x="6568440" y="-15240"/>
            <a:ext cx="2586552" cy="5165130"/>
          </a:xfrm>
          <a:prstGeom prst="rect">
            <a:avLst/>
          </a:prstGeom>
        </p:spPr>
      </p:pic>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310377" y="815340"/>
            <a:ext cx="4543221" cy="3512819"/>
          </a:xfrm>
          <a:prstGeom prst="rect">
            <a:avLst/>
          </a:prstGeom>
        </p:spPr>
      </p:pic>
      <p:sp>
        <p:nvSpPr>
          <p:cNvPr id="2" name="Title 1"/>
          <p:cNvSpPr>
            <a:spLocks noGrp="1"/>
          </p:cNvSpPr>
          <p:nvPr>
            <p:ph type="ctrTitle" hasCustomPrompt="1"/>
          </p:nvPr>
        </p:nvSpPr>
        <p:spPr>
          <a:xfrm>
            <a:off x="271444" y="1270373"/>
            <a:ext cx="4602811" cy="1412694"/>
          </a:xfrm>
        </p:spPr>
        <p:txBody>
          <a:bodyPr anchor="b"/>
          <a:lstStyle>
            <a:lvl1pPr algn="l">
              <a:spcBef>
                <a:spcPts val="0"/>
              </a:spcBef>
              <a:spcAft>
                <a:spcPts val="600"/>
              </a:spcAft>
              <a:defRPr sz="3400">
                <a:solidFill>
                  <a:schemeClr val="tx1"/>
                </a:solidFill>
              </a:defRPr>
            </a:lvl1pPr>
          </a:lstStyle>
          <a:p>
            <a:r>
              <a:rPr lang="en-US" dirty="0"/>
              <a:t>Presentation headline</a:t>
            </a:r>
            <a:br>
              <a:rPr lang="en-US" dirty="0"/>
            </a:br>
            <a:r>
              <a:rPr lang="en-US" dirty="0"/>
              <a:t>Presentation headline</a:t>
            </a:r>
            <a:br>
              <a:rPr lang="en-US" dirty="0"/>
            </a:br>
            <a:r>
              <a:rPr lang="en-US" dirty="0"/>
              <a:t>Presentation headline</a:t>
            </a:r>
          </a:p>
        </p:txBody>
      </p:sp>
      <p:sp>
        <p:nvSpPr>
          <p:cNvPr id="3" name="Subtitle 2"/>
          <p:cNvSpPr>
            <a:spLocks noGrp="1"/>
          </p:cNvSpPr>
          <p:nvPr>
            <p:ph type="subTitle" idx="1" hasCustomPrompt="1"/>
          </p:nvPr>
        </p:nvSpPr>
        <p:spPr>
          <a:xfrm>
            <a:off x="287347" y="2876457"/>
            <a:ext cx="4396409" cy="249299"/>
          </a:xfrm>
        </p:spPr>
        <p:txBody>
          <a:bodyPr/>
          <a:lstStyle>
            <a:lvl1pPr marL="0" indent="0" algn="l">
              <a:spcBef>
                <a:spcPts val="0"/>
              </a:spcBef>
              <a:spcAft>
                <a:spcPts val="600"/>
              </a:spcAft>
              <a:buNone/>
              <a:defRPr sz="1800" b="0" i="0">
                <a:solidFill>
                  <a:schemeClr val="tx1"/>
                </a:solidFill>
                <a:latin typeface="Fujitsu Infinity Pro"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bg1"/>
                </a:solidFill>
                <a:effectLst/>
                <a:latin typeface="Fujitsu Infinity Pro" pitchFamily="2" charset="77"/>
              </a:rPr>
              <a:t>© Fujitsu 2023 | 8977-01</a:t>
            </a:r>
          </a:p>
        </p:txBody>
      </p:sp>
      <p:pic>
        <p:nvPicPr>
          <p:cNvPr id="12" name="Picture 11" descr="Fujitsu">
            <a:extLst>
              <a:ext uri="{FF2B5EF4-FFF2-40B4-BE49-F238E27FC236}">
                <a16:creationId xmlns:a16="http://schemas.microsoft.com/office/drawing/2014/main" id="{89E51E4B-6446-4746-8ACA-43722C14BF1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11" name="Rounded Rectangle 21">
            <a:extLst>
              <a:ext uri="{FF2B5EF4-FFF2-40B4-BE49-F238E27FC236}">
                <a16:creationId xmlns:a16="http://schemas.microsoft.com/office/drawing/2014/main" id="{09A7EC6A-EEC9-4F2B-9492-DBB136990811}"/>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3939574755"/>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s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285731" y="919453"/>
            <a:ext cx="8574107" cy="1234184"/>
          </a:xfrm>
        </p:spPr>
        <p:txBody>
          <a:bodyPr/>
          <a:lstStyle>
            <a:lvl1pPr>
              <a:defRPr b="0" i="0">
                <a:latin typeface="Fujitsu Infinity Pro" pitchFamily="2" charset="77"/>
              </a:defRPr>
            </a:lvl1pPr>
            <a:lvl2pPr>
              <a:defRPr b="0" i="0">
                <a:latin typeface="Fujitsu Infinity Pro" pitchFamily="2" charset="77"/>
              </a:defRPr>
            </a:lvl2pPr>
            <a:lvl3pPr>
              <a:defRPr b="0" i="0">
                <a:latin typeface="Fujitsu Infinity Pro" pitchFamily="2" charset="77"/>
              </a:defRPr>
            </a:lvl3pPr>
            <a:lvl4pPr>
              <a:defRPr b="0" i="0">
                <a:latin typeface="Fujitsu Infinity Pro" pitchFamily="2" charset="77"/>
              </a:defRPr>
            </a:lvl4p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6194649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s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292100" y="920750"/>
            <a:ext cx="4168582" cy="1206484"/>
          </a:xfrm>
        </p:spPr>
        <p:txBody>
          <a:bodyPr/>
          <a:lstStyle>
            <a:lvl1pPr>
              <a:defRPr b="0" i="0">
                <a:latin typeface="Fujitsu Infinity Pro" pitchFamily="2" charset="77"/>
              </a:defRPr>
            </a:lvl1pPr>
            <a:lvl2pPr>
              <a:defRPr b="0" i="0">
                <a:latin typeface="Fujitsu Infinity Pro" pitchFamily="2" charset="77"/>
              </a:defRPr>
            </a:lvl2pPr>
            <a:lvl3pPr>
              <a:defRPr b="0" i="0">
                <a:latin typeface="Fujitsu Infinity Pro" pitchFamily="2" charset="77"/>
              </a:defRPr>
            </a:lvl3pPr>
            <a:lvl4pPr>
              <a:defRPr b="0" i="0">
                <a:latin typeface="Fujitsu Infinity Pro" pitchFamily="2" charset="77"/>
              </a:defRPr>
            </a:lvl4pPr>
          </a:lstStyle>
          <a:p>
            <a:pPr lvl="0"/>
            <a:r>
              <a:rPr lang="en-US" dirty="0"/>
              <a:t>Click to edit text styles</a:t>
            </a:r>
          </a:p>
          <a:p>
            <a:pPr lvl="1"/>
            <a:r>
              <a:rPr lang="en-US" dirty="0"/>
              <a:t>Second level</a:t>
            </a:r>
          </a:p>
          <a:p>
            <a:pPr lvl="2"/>
            <a:r>
              <a:rPr lang="en-US" dirty="0"/>
              <a:t>Third level</a:t>
            </a:r>
          </a:p>
          <a:p>
            <a:pPr lvl="3"/>
            <a:r>
              <a:rPr lang="en-US" dirty="0"/>
              <a:t>Fourth level</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4734115" y="920750"/>
            <a:ext cx="4125723" cy="1206484"/>
          </a:xfrm>
        </p:spPr>
        <p:txBody>
          <a:bodyPr/>
          <a:lstStyle>
            <a:lvl1pPr>
              <a:defRPr b="0" i="0">
                <a:latin typeface="Fujitsu Infinity Pro" pitchFamily="2" charset="77"/>
              </a:defRPr>
            </a:lvl1pPr>
            <a:lvl2pPr>
              <a:defRPr b="0" i="0">
                <a:latin typeface="Fujitsu Infinity Pro" pitchFamily="2" charset="77"/>
              </a:defRPr>
            </a:lvl2pPr>
            <a:lvl3pPr>
              <a:defRPr b="0" i="0">
                <a:latin typeface="Fujitsu Infinity Pro" pitchFamily="2" charset="77"/>
              </a:defRPr>
            </a:lvl3pPr>
            <a:lvl4pPr>
              <a:defRPr b="0" i="0">
                <a:latin typeface="Fujitsu Infinity Pro" pitchFamily="2" charset="77"/>
              </a:defRPr>
            </a:lvl4p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40878441"/>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292100" y="919453"/>
            <a:ext cx="8567738" cy="304699"/>
          </a:xfrm>
        </p:spPr>
        <p:txBody>
          <a:bodyPr/>
          <a:lstStyle>
            <a:lvl1pPr marL="0" indent="0">
              <a:buNone/>
              <a:defRPr b="0" i="0">
                <a:latin typeface="Fujitsu Infinity Pro" pitchFamily="2" charset="77"/>
              </a:defRPr>
            </a:lvl1pPr>
            <a:lvl2pPr marL="342900" indent="0">
              <a:buNone/>
              <a:defRPr/>
            </a:lvl2pPr>
            <a:lvl3pPr marL="685800" indent="0">
              <a:buNone/>
              <a:defRPr/>
            </a:lvl3pPr>
            <a:lvl4pPr marL="1028700" indent="0">
              <a:buNone/>
              <a:defRPr/>
            </a:lvl4pPr>
          </a:lstStyle>
          <a:p>
            <a:pPr lvl="0"/>
            <a:r>
              <a:rPr lang="en-US" dirty="0"/>
              <a:t>Add your text here…</a:t>
            </a:r>
          </a:p>
        </p:txBody>
      </p:sp>
    </p:spTree>
    <p:extLst>
      <p:ext uri="{BB962C8B-B14F-4D97-AF65-F5344CB8AC3E}">
        <p14:creationId xmlns:p14="http://schemas.microsoft.com/office/powerpoint/2010/main" val="343087539"/>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292100" y="920750"/>
            <a:ext cx="4168582" cy="304699"/>
          </a:xfrm>
        </p:spPr>
        <p:txBody>
          <a:bodyPr/>
          <a:lstStyle>
            <a:lvl1pPr marL="0" indent="0">
              <a:buNone/>
              <a:defRPr b="0" i="0">
                <a:latin typeface="Fujitsu Infinity Pro" pitchFamily="2" charset="77"/>
              </a:defRPr>
            </a:lvl1pPr>
            <a:lvl2pPr marL="342900" indent="0">
              <a:buNone/>
              <a:defRPr/>
            </a:lvl2pPr>
            <a:lvl3pPr marL="685800" indent="0">
              <a:buNone/>
              <a:defRPr/>
            </a:lvl3pPr>
            <a:lvl4pPr marL="1028700" indent="0">
              <a:buNone/>
              <a:defRPr/>
            </a:lvl4pPr>
          </a:lstStyle>
          <a:p>
            <a:pPr lvl="0"/>
            <a:r>
              <a:rPr lang="en-US" dirty="0"/>
              <a:t>Add your text here…</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4734115" y="920750"/>
            <a:ext cx="4125724" cy="304699"/>
          </a:xfrm>
        </p:spPr>
        <p:txBody>
          <a:bodyPr/>
          <a:lstStyle>
            <a:lvl1pPr marL="0" indent="0">
              <a:buNone/>
              <a:defRPr b="0" i="0">
                <a:latin typeface="Fujitsu Infinity Pro" pitchFamily="2" charset="77"/>
              </a:defRPr>
            </a:lvl1pPr>
            <a:lvl2pPr marL="342900" indent="0">
              <a:buNone/>
              <a:defRPr/>
            </a:lvl2pPr>
            <a:lvl3pPr marL="685800" indent="0">
              <a:buNone/>
              <a:defRPr/>
            </a:lvl3pPr>
            <a:lvl4pPr marL="1028700" indent="0">
              <a:buNone/>
              <a:defRPr/>
            </a:lvl4pPr>
          </a:lstStyle>
          <a:p>
            <a:pPr lvl="0"/>
            <a:r>
              <a:rPr lang="en-US" dirty="0"/>
              <a:t>Add your text here…</a:t>
            </a:r>
          </a:p>
        </p:txBody>
      </p:sp>
    </p:spTree>
    <p:extLst>
      <p:ext uri="{BB962C8B-B14F-4D97-AF65-F5344CB8AC3E}">
        <p14:creationId xmlns:p14="http://schemas.microsoft.com/office/powerpoint/2010/main" val="298144535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32347641"/>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descr="A group of people running&#10;&#10;Description automatically generated with medium confidence">
            <a:extLst>
              <a:ext uri="{FF2B5EF4-FFF2-40B4-BE49-F238E27FC236}">
                <a16:creationId xmlns:a16="http://schemas.microsoft.com/office/drawing/2014/main" id="{6BAFB409-0D85-C703-1CB1-59F6CC2CD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2" r="1029" b="19000"/>
          <a:stretch/>
        </p:blipFill>
        <p:spPr>
          <a:xfrm>
            <a:off x="0" y="0"/>
            <a:ext cx="9144000" cy="5143500"/>
          </a:xfrm>
          <a:prstGeom prst="rect">
            <a:avLst/>
          </a:prstGeom>
        </p:spPr>
      </p:pic>
      <p:pic>
        <p:nvPicPr>
          <p:cNvPr id="4" name="Picture 3" descr="Fujitsu">
            <a:extLst>
              <a:ext uri="{FF2B5EF4-FFF2-40B4-BE49-F238E27FC236}">
                <a16:creationId xmlns:a16="http://schemas.microsoft.com/office/drawing/2014/main" id="{E339C626-61BD-8D00-ADEF-17018978BB9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
        <p:nvSpPr>
          <p:cNvPr id="2" name="Slide Number Placeholder 5">
            <a:extLst>
              <a:ext uri="{FF2B5EF4-FFF2-40B4-BE49-F238E27FC236}">
                <a16:creationId xmlns:a16="http://schemas.microsoft.com/office/drawing/2014/main" id="{43655C05-5ACE-0273-B23D-841250AAD8D6}"/>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bg1"/>
                </a:solidFill>
                <a:effectLst/>
                <a:latin typeface="Fujitsu Infinity Pro" pitchFamily="2" charset="77"/>
              </a:rPr>
              <a:t>© Fujitsu 2023 | 8977-01</a:t>
            </a:r>
          </a:p>
        </p:txBody>
      </p:sp>
    </p:spTree>
    <p:extLst>
      <p:ext uri="{BB962C8B-B14F-4D97-AF65-F5344CB8AC3E}">
        <p14:creationId xmlns:p14="http://schemas.microsoft.com/office/powerpoint/2010/main" val="425055388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act_U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F11286-C1D5-56C3-C233-00310AC2C1F4}"/>
              </a:ext>
            </a:extLst>
          </p:cNvPr>
          <p:cNvSpPr/>
          <p:nvPr userDrawn="1"/>
        </p:nvSpPr>
        <p:spPr>
          <a:xfrm>
            <a:off x="3762987" y="0"/>
            <a:ext cx="5381013" cy="5143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Fujitsu Infinity Pro" pitchFamily="2" charset="77"/>
            </a:endParaRPr>
          </a:p>
        </p:txBody>
      </p:sp>
      <p:pic>
        <p:nvPicPr>
          <p:cNvPr id="14" name="Picture 13">
            <a:extLst>
              <a:ext uri="{FF2B5EF4-FFF2-40B4-BE49-F238E27FC236}">
                <a16:creationId xmlns:a16="http://schemas.microsoft.com/office/drawing/2014/main" id="{BD852742-29B5-2DE9-3060-4EF07395E56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1" y="0"/>
            <a:ext cx="3762988" cy="5143500"/>
          </a:xfrm>
          <a:prstGeom prst="rect">
            <a:avLst/>
          </a:prstGeom>
        </p:spPr>
      </p:pic>
      <p:sp>
        <p:nvSpPr>
          <p:cNvPr id="26" name="Rounded Rectangle 21">
            <a:extLst>
              <a:ext uri="{FF2B5EF4-FFF2-40B4-BE49-F238E27FC236}">
                <a16:creationId xmlns:a16="http://schemas.microsoft.com/office/drawing/2014/main" id="{5DD7E86F-9DE5-667D-BDCE-C27DEDAE8DFD}"/>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pic>
        <p:nvPicPr>
          <p:cNvPr id="27" name="Picture 26" descr="Fujitsu">
            <a:extLst>
              <a:ext uri="{FF2B5EF4-FFF2-40B4-BE49-F238E27FC236}">
                <a16:creationId xmlns:a16="http://schemas.microsoft.com/office/drawing/2014/main" id="{518ABC95-9E7A-E944-032C-CA56609DCB7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
        <p:nvSpPr>
          <p:cNvPr id="28" name="Slide Number Placeholder 5">
            <a:extLst>
              <a:ext uri="{FF2B5EF4-FFF2-40B4-BE49-F238E27FC236}">
                <a16:creationId xmlns:a16="http://schemas.microsoft.com/office/drawing/2014/main" id="{EC3E47AB-F46A-BC04-2475-0B8A2B393F6D}"/>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sp>
        <p:nvSpPr>
          <p:cNvPr id="29" name="Footer Placeholder 4">
            <a:extLst>
              <a:ext uri="{FF2B5EF4-FFF2-40B4-BE49-F238E27FC236}">
                <a16:creationId xmlns:a16="http://schemas.microsoft.com/office/drawing/2014/main" id="{B9425A3F-7F89-F3E7-AD26-892380607FDE}"/>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b="0" i="0" smtClean="0">
                <a:solidFill>
                  <a:schemeClr val="tx1"/>
                </a:solidFill>
                <a:latin typeface="Fujitsu Infinity Pro" pitchFamily="2" charset="77"/>
              </a:rPr>
              <a:pPr/>
              <a:t>‹#›</a:t>
            </a:fld>
            <a:endParaRPr lang="en-GB" b="0" i="0" dirty="0">
              <a:solidFill>
                <a:schemeClr val="tx1"/>
              </a:solidFill>
              <a:latin typeface="Fujitsu Infinity Pro" pitchFamily="2" charset="77"/>
            </a:endParaRPr>
          </a:p>
        </p:txBody>
      </p:sp>
      <p:sp>
        <p:nvSpPr>
          <p:cNvPr id="34" name="Text Placeholder 33">
            <a:extLst>
              <a:ext uri="{FF2B5EF4-FFF2-40B4-BE49-F238E27FC236}">
                <a16:creationId xmlns:a16="http://schemas.microsoft.com/office/drawing/2014/main" id="{D11A7B1B-8FBD-8827-880F-FA969E7DCCEC}"/>
              </a:ext>
            </a:extLst>
          </p:cNvPr>
          <p:cNvSpPr>
            <a:spLocks noGrp="1"/>
          </p:cNvSpPr>
          <p:nvPr>
            <p:ph type="body" sz="quarter" idx="10"/>
          </p:nvPr>
        </p:nvSpPr>
        <p:spPr>
          <a:xfrm>
            <a:off x="254000" y="549275"/>
            <a:ext cx="2725738" cy="387798"/>
          </a:xfrm>
        </p:spPr>
        <p:txBody>
          <a:bodyPr/>
          <a:lstStyle>
            <a:lvl1pPr marL="0" indent="0">
              <a:buFontTx/>
              <a:buNone/>
              <a:defRPr sz="2800">
                <a:solidFill>
                  <a:schemeClr val="bg1"/>
                </a:solidFill>
                <a:latin typeface="+mj-lt"/>
              </a:defRPr>
            </a:lvl1pPr>
          </a:lstStyle>
          <a:p>
            <a:pPr lvl="0"/>
            <a:r>
              <a:rPr lang="en-GB" dirty="0"/>
              <a:t>Click to edit</a:t>
            </a:r>
          </a:p>
        </p:txBody>
      </p:sp>
    </p:spTree>
    <p:extLst>
      <p:ext uri="{BB962C8B-B14F-4D97-AF65-F5344CB8AC3E}">
        <p14:creationId xmlns:p14="http://schemas.microsoft.com/office/powerpoint/2010/main" val="39989824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act_Us">
    <p:spTree>
      <p:nvGrpSpPr>
        <p:cNvPr id="1" name=""/>
        <p:cNvGrpSpPr/>
        <p:nvPr/>
      </p:nvGrpSpPr>
      <p:grpSpPr>
        <a:xfrm>
          <a:off x="0" y="0"/>
          <a:ext cx="0" cy="0"/>
          <a:chOff x="0" y="0"/>
          <a:chExt cx="0" cy="0"/>
        </a:xfrm>
      </p:grpSpPr>
      <p:pic>
        <p:nvPicPr>
          <p:cNvPr id="7" name="Picture 6" descr="A picture containing person, window, indoor, person&#10;&#10;Description automatically generated">
            <a:extLst>
              <a:ext uri="{FF2B5EF4-FFF2-40B4-BE49-F238E27FC236}">
                <a16:creationId xmlns:a16="http://schemas.microsoft.com/office/drawing/2014/main" id="{5532D27B-AC30-D222-EF6E-4B2669F72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261" b="2034"/>
          <a:stretch/>
        </p:blipFill>
        <p:spPr>
          <a:xfrm>
            <a:off x="2161955" y="0"/>
            <a:ext cx="6982045" cy="5138740"/>
          </a:xfrm>
          <a:prstGeom prst="rect">
            <a:avLst/>
          </a:prstGeom>
        </p:spPr>
      </p:pic>
      <p:pic>
        <p:nvPicPr>
          <p:cNvPr id="2" name="Picture 1">
            <a:extLst>
              <a:ext uri="{FF2B5EF4-FFF2-40B4-BE49-F238E27FC236}">
                <a16:creationId xmlns:a16="http://schemas.microsoft.com/office/drawing/2014/main" id="{03426FB0-99CC-9870-F7FB-AD3DC56BA789}"/>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040" y="-15240"/>
            <a:ext cx="3768027" cy="5165130"/>
          </a:xfrm>
          <a:prstGeom prst="rect">
            <a:avLst/>
          </a:prstGeom>
        </p:spPr>
      </p:pic>
      <p:sp>
        <p:nvSpPr>
          <p:cNvPr id="26" name="Rounded Rectangle 21">
            <a:extLst>
              <a:ext uri="{FF2B5EF4-FFF2-40B4-BE49-F238E27FC236}">
                <a16:creationId xmlns:a16="http://schemas.microsoft.com/office/drawing/2014/main" id="{5DD7E86F-9DE5-667D-BDCE-C27DEDAE8DFD}"/>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pic>
        <p:nvPicPr>
          <p:cNvPr id="27" name="Picture 26" descr="Fujitsu">
            <a:extLst>
              <a:ext uri="{FF2B5EF4-FFF2-40B4-BE49-F238E27FC236}">
                <a16:creationId xmlns:a16="http://schemas.microsoft.com/office/drawing/2014/main" id="{518ABC95-9E7A-E944-032C-CA56609DCB7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
        <p:nvSpPr>
          <p:cNvPr id="28" name="Slide Number Placeholder 5">
            <a:extLst>
              <a:ext uri="{FF2B5EF4-FFF2-40B4-BE49-F238E27FC236}">
                <a16:creationId xmlns:a16="http://schemas.microsoft.com/office/drawing/2014/main" id="{EC3E47AB-F46A-BC04-2475-0B8A2B393F6D}"/>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sp>
        <p:nvSpPr>
          <p:cNvPr id="29" name="Footer Placeholder 4">
            <a:extLst>
              <a:ext uri="{FF2B5EF4-FFF2-40B4-BE49-F238E27FC236}">
                <a16:creationId xmlns:a16="http://schemas.microsoft.com/office/drawing/2014/main" id="{B9425A3F-7F89-F3E7-AD26-892380607FDE}"/>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b="0" i="0" smtClean="0">
                <a:solidFill>
                  <a:schemeClr val="tx1"/>
                </a:solidFill>
                <a:latin typeface="Fujitsu Infinity Pro" pitchFamily="2" charset="77"/>
              </a:rPr>
              <a:pPr/>
              <a:t>‹#›</a:t>
            </a:fld>
            <a:endParaRPr lang="en-GB" b="0" i="0" dirty="0">
              <a:solidFill>
                <a:schemeClr val="tx1"/>
              </a:solidFill>
              <a:latin typeface="Fujitsu Infinity Pro" pitchFamily="2" charset="77"/>
            </a:endParaRPr>
          </a:p>
        </p:txBody>
      </p:sp>
      <p:sp>
        <p:nvSpPr>
          <p:cNvPr id="34" name="Text Placeholder 33">
            <a:extLst>
              <a:ext uri="{FF2B5EF4-FFF2-40B4-BE49-F238E27FC236}">
                <a16:creationId xmlns:a16="http://schemas.microsoft.com/office/drawing/2014/main" id="{D11A7B1B-8FBD-8827-880F-FA969E7DCCEC}"/>
              </a:ext>
            </a:extLst>
          </p:cNvPr>
          <p:cNvSpPr>
            <a:spLocks noGrp="1"/>
          </p:cNvSpPr>
          <p:nvPr>
            <p:ph type="body" sz="quarter" idx="10"/>
          </p:nvPr>
        </p:nvSpPr>
        <p:spPr>
          <a:xfrm>
            <a:off x="254000" y="549275"/>
            <a:ext cx="2725738" cy="387798"/>
          </a:xfrm>
        </p:spPr>
        <p:txBody>
          <a:bodyPr/>
          <a:lstStyle>
            <a:lvl1pPr marL="0" indent="0">
              <a:buFontTx/>
              <a:buNone/>
              <a:defRPr sz="2800">
                <a:solidFill>
                  <a:schemeClr val="bg1"/>
                </a:solidFill>
                <a:latin typeface="+mj-lt"/>
              </a:defRPr>
            </a:lvl1pPr>
          </a:lstStyle>
          <a:p>
            <a:pPr lvl="0"/>
            <a:r>
              <a:rPr lang="en-GB" dirty="0"/>
              <a:t>Click to edit</a:t>
            </a:r>
          </a:p>
        </p:txBody>
      </p:sp>
    </p:spTree>
    <p:extLst>
      <p:ext uri="{BB962C8B-B14F-4D97-AF65-F5344CB8AC3E}">
        <p14:creationId xmlns:p14="http://schemas.microsoft.com/office/powerpoint/2010/main" val="3514245945"/>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act_Us">
    <p:spTree>
      <p:nvGrpSpPr>
        <p:cNvPr id="1" name=""/>
        <p:cNvGrpSpPr/>
        <p:nvPr/>
      </p:nvGrpSpPr>
      <p:grpSpPr>
        <a:xfrm>
          <a:off x="0" y="0"/>
          <a:ext cx="0" cy="0"/>
          <a:chOff x="0" y="0"/>
          <a:chExt cx="0" cy="0"/>
        </a:xfrm>
      </p:grpSpPr>
      <p:pic>
        <p:nvPicPr>
          <p:cNvPr id="10" name="Picture 9" descr="A picture containing tree, outdoor, park, plant&#10;&#10;Description automatically generated">
            <a:extLst>
              <a:ext uri="{FF2B5EF4-FFF2-40B4-BE49-F238E27FC236}">
                <a16:creationId xmlns:a16="http://schemas.microsoft.com/office/drawing/2014/main" id="{AB94999C-38FB-E008-4122-4AA109946B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7949" r="21936" b="1516"/>
          <a:stretch/>
        </p:blipFill>
        <p:spPr>
          <a:xfrm>
            <a:off x="2499361" y="0"/>
            <a:ext cx="6644639" cy="5138740"/>
          </a:xfrm>
          <a:prstGeom prst="rect">
            <a:avLst/>
          </a:prstGeom>
        </p:spPr>
      </p:pic>
      <p:pic>
        <p:nvPicPr>
          <p:cNvPr id="2" name="Picture 1">
            <a:extLst>
              <a:ext uri="{FF2B5EF4-FFF2-40B4-BE49-F238E27FC236}">
                <a16:creationId xmlns:a16="http://schemas.microsoft.com/office/drawing/2014/main" id="{03426FB0-99CC-9870-F7FB-AD3DC56BA789}"/>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040" y="-15240"/>
            <a:ext cx="3768027" cy="5165130"/>
          </a:xfrm>
          <a:prstGeom prst="rect">
            <a:avLst/>
          </a:prstGeom>
        </p:spPr>
      </p:pic>
      <p:sp>
        <p:nvSpPr>
          <p:cNvPr id="26" name="Rounded Rectangle 21">
            <a:extLst>
              <a:ext uri="{FF2B5EF4-FFF2-40B4-BE49-F238E27FC236}">
                <a16:creationId xmlns:a16="http://schemas.microsoft.com/office/drawing/2014/main" id="{5DD7E86F-9DE5-667D-BDCE-C27DEDAE8DFD}"/>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pic>
        <p:nvPicPr>
          <p:cNvPr id="27" name="Picture 26" descr="Fujitsu">
            <a:extLst>
              <a:ext uri="{FF2B5EF4-FFF2-40B4-BE49-F238E27FC236}">
                <a16:creationId xmlns:a16="http://schemas.microsoft.com/office/drawing/2014/main" id="{518ABC95-9E7A-E944-032C-CA56609DCB7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
        <p:nvSpPr>
          <p:cNvPr id="28" name="Slide Number Placeholder 5">
            <a:extLst>
              <a:ext uri="{FF2B5EF4-FFF2-40B4-BE49-F238E27FC236}">
                <a16:creationId xmlns:a16="http://schemas.microsoft.com/office/drawing/2014/main" id="{EC3E47AB-F46A-BC04-2475-0B8A2B393F6D}"/>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sp>
        <p:nvSpPr>
          <p:cNvPr id="29" name="Footer Placeholder 4">
            <a:extLst>
              <a:ext uri="{FF2B5EF4-FFF2-40B4-BE49-F238E27FC236}">
                <a16:creationId xmlns:a16="http://schemas.microsoft.com/office/drawing/2014/main" id="{B9425A3F-7F89-F3E7-AD26-892380607FDE}"/>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b="0" i="0" smtClean="0">
                <a:solidFill>
                  <a:schemeClr val="tx1"/>
                </a:solidFill>
                <a:latin typeface="Fujitsu Infinity Pro" pitchFamily="2" charset="77"/>
              </a:rPr>
              <a:pPr/>
              <a:t>‹#›</a:t>
            </a:fld>
            <a:endParaRPr lang="en-GB" b="0" i="0" dirty="0">
              <a:solidFill>
                <a:schemeClr val="tx1"/>
              </a:solidFill>
              <a:latin typeface="Fujitsu Infinity Pro" pitchFamily="2" charset="77"/>
            </a:endParaRPr>
          </a:p>
        </p:txBody>
      </p:sp>
      <p:sp>
        <p:nvSpPr>
          <p:cNvPr id="34" name="Text Placeholder 33">
            <a:extLst>
              <a:ext uri="{FF2B5EF4-FFF2-40B4-BE49-F238E27FC236}">
                <a16:creationId xmlns:a16="http://schemas.microsoft.com/office/drawing/2014/main" id="{D11A7B1B-8FBD-8827-880F-FA969E7DCCEC}"/>
              </a:ext>
            </a:extLst>
          </p:cNvPr>
          <p:cNvSpPr>
            <a:spLocks noGrp="1"/>
          </p:cNvSpPr>
          <p:nvPr>
            <p:ph type="body" sz="quarter" idx="10"/>
          </p:nvPr>
        </p:nvSpPr>
        <p:spPr>
          <a:xfrm>
            <a:off x="254000" y="549275"/>
            <a:ext cx="2725738" cy="387798"/>
          </a:xfrm>
        </p:spPr>
        <p:txBody>
          <a:bodyPr/>
          <a:lstStyle>
            <a:lvl1pPr marL="0" indent="0">
              <a:buFontTx/>
              <a:buNone/>
              <a:defRPr sz="2800">
                <a:solidFill>
                  <a:schemeClr val="bg1"/>
                </a:solidFill>
                <a:latin typeface="+mj-lt"/>
              </a:defRPr>
            </a:lvl1pPr>
          </a:lstStyle>
          <a:p>
            <a:pPr lvl="0"/>
            <a:r>
              <a:rPr lang="en-GB" dirty="0"/>
              <a:t>Click to edit</a:t>
            </a:r>
          </a:p>
        </p:txBody>
      </p:sp>
    </p:spTree>
    <p:extLst>
      <p:ext uri="{BB962C8B-B14F-4D97-AF65-F5344CB8AC3E}">
        <p14:creationId xmlns:p14="http://schemas.microsoft.com/office/powerpoint/2010/main" val="128890177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38A7A0-D515-45D6-B461-84E1F0B0290F}"/>
              </a:ext>
            </a:extLst>
          </p:cNvPr>
          <p:cNvSpPr/>
          <p:nvPr userDrawn="1"/>
        </p:nvSpPr>
        <p:spPr>
          <a:xfrm>
            <a:off x="0" y="-15932"/>
            <a:ext cx="5392002" cy="516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Fujitsu Infinity Pro" pitchFamily="2" charset="77"/>
            </a:endParaRPr>
          </a:p>
        </p:txBody>
      </p:sp>
      <p:pic>
        <p:nvPicPr>
          <p:cNvPr id="6" name="Picture 5">
            <a:extLst>
              <a:ext uri="{FF2B5EF4-FFF2-40B4-BE49-F238E27FC236}">
                <a16:creationId xmlns:a16="http://schemas.microsoft.com/office/drawing/2014/main" id="{F92A5788-2457-4648-95E4-499F5A27D059}"/>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5381009" y="-15240"/>
            <a:ext cx="3762991" cy="5165130"/>
          </a:xfrm>
          <a:prstGeom prst="rect">
            <a:avLst/>
          </a:prstGeom>
        </p:spPr>
      </p:pic>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19559" y="815340"/>
            <a:ext cx="4543221" cy="3512819"/>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a:xfrm>
            <a:off x="271444" y="2138594"/>
            <a:ext cx="3538555" cy="553998"/>
          </a:xfrm>
        </p:spPr>
        <p:txBody>
          <a:bodyPr anchor="b"/>
          <a:lstStyle>
            <a:lvl1pPr algn="l">
              <a:spcBef>
                <a:spcPts val="0"/>
              </a:spcBef>
              <a:spcAft>
                <a:spcPts val="600"/>
              </a:spcAft>
              <a:defRPr sz="4000">
                <a:solidFill>
                  <a:schemeClr val="tx1"/>
                </a:solidFill>
              </a:defRPr>
            </a:lvl1pPr>
          </a:lstStyle>
          <a:p>
            <a:r>
              <a:rPr lang="en-US" dirty="0"/>
              <a:t>Thank you</a:t>
            </a:r>
          </a:p>
        </p:txBody>
      </p:sp>
      <p:sp>
        <p:nvSpPr>
          <p:cNvPr id="13" name="Slide Number Placeholder 5">
            <a:extLst>
              <a:ext uri="{FF2B5EF4-FFF2-40B4-BE49-F238E27FC236}">
                <a16:creationId xmlns:a16="http://schemas.microsoft.com/office/drawing/2014/main" id="{6C7D309A-DF99-48FC-903A-7276F667B5C8}"/>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pic>
        <p:nvPicPr>
          <p:cNvPr id="11" name="Picture 10" descr="Fujitsu">
            <a:extLst>
              <a:ext uri="{FF2B5EF4-FFF2-40B4-BE49-F238E27FC236}">
                <a16:creationId xmlns:a16="http://schemas.microsoft.com/office/drawing/2014/main" id="{90B4450D-3D39-48E0-AF74-3FAB298D734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
        <p:nvSpPr>
          <p:cNvPr id="10" name="Rounded Rectangle 21">
            <a:extLst>
              <a:ext uri="{FF2B5EF4-FFF2-40B4-BE49-F238E27FC236}">
                <a16:creationId xmlns:a16="http://schemas.microsoft.com/office/drawing/2014/main" id="{9AC2085B-B6B0-4AC6-A49C-7477730724EF}"/>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196512499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26E41F-4829-4B87-B81C-C44E9955FD57}"/>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 y="0"/>
            <a:ext cx="9143998" cy="5143499"/>
          </a:xfrm>
          <a:prstGeom prst="rect">
            <a:avLst/>
          </a:prstGeom>
        </p:spPr>
      </p:pic>
      <p:sp>
        <p:nvSpPr>
          <p:cNvPr id="2" name="Title 1"/>
          <p:cNvSpPr>
            <a:spLocks noGrp="1"/>
          </p:cNvSpPr>
          <p:nvPr>
            <p:ph type="ctrTitle" hasCustomPrompt="1"/>
          </p:nvPr>
        </p:nvSpPr>
        <p:spPr>
          <a:xfrm>
            <a:off x="271444" y="2212169"/>
            <a:ext cx="6157292" cy="470898"/>
          </a:xfrm>
        </p:spPr>
        <p:txBody>
          <a:bodyPr anchor="b"/>
          <a:lstStyle>
            <a:lvl1pPr algn="l">
              <a:spcBef>
                <a:spcPts val="0"/>
              </a:spcBef>
              <a:spcAft>
                <a:spcPts val="600"/>
              </a:spcAft>
              <a:defRPr sz="3400">
                <a:solidFill>
                  <a:schemeClr val="bg1"/>
                </a:solidFill>
              </a:defRPr>
            </a:lvl1pPr>
          </a:lstStyle>
          <a:p>
            <a:r>
              <a:rPr lang="en-US" dirty="0"/>
              <a:t>Section title</a:t>
            </a:r>
          </a:p>
        </p:txBody>
      </p:sp>
      <p:sp>
        <p:nvSpPr>
          <p:cNvPr id="3" name="Subtitle 2"/>
          <p:cNvSpPr>
            <a:spLocks noGrp="1"/>
          </p:cNvSpPr>
          <p:nvPr>
            <p:ph type="subTitle" idx="1" hasCustomPrompt="1"/>
          </p:nvPr>
        </p:nvSpPr>
        <p:spPr>
          <a:xfrm>
            <a:off x="287346" y="2876457"/>
            <a:ext cx="6141390" cy="249299"/>
          </a:xfrm>
        </p:spPr>
        <p:txBody>
          <a:bodyPr wrap="square">
            <a:spAutoFit/>
          </a:bodyPr>
          <a:lstStyle>
            <a:lvl1pPr marL="0" indent="0" algn="l">
              <a:spcBef>
                <a:spcPts val="0"/>
              </a:spcBef>
              <a:spcAft>
                <a:spcPts val="600"/>
              </a:spcAft>
              <a:buNone/>
              <a:defRPr sz="1800" b="0" i="0">
                <a:solidFill>
                  <a:schemeClr val="bg1"/>
                </a:solidFill>
                <a:latin typeface="Fujitsu Infinity Pro"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49580"/>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bg1"/>
                </a:solidFill>
                <a:effectLst/>
                <a:latin typeface="Fujitsu Infinity Pro" pitchFamily="2" charset="77"/>
              </a:rPr>
              <a:t>© Fujitsu 2023 | 8977-01</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4222750" y="4841886"/>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b="0" i="0" smtClean="0">
                <a:solidFill>
                  <a:schemeClr val="bg1"/>
                </a:solidFill>
                <a:latin typeface="Fujitsu Infinity Pro" pitchFamily="2" charset="77"/>
              </a:rPr>
              <a:pPr/>
              <a:t>‹#›</a:t>
            </a:fld>
            <a:endParaRPr lang="en-GB" b="0" i="0" dirty="0">
              <a:solidFill>
                <a:schemeClr val="bg1"/>
              </a:solidFill>
              <a:latin typeface="Fujitsu Infinity Pro" pitchFamily="2" charset="77"/>
            </a:endParaRPr>
          </a:p>
        </p:txBody>
      </p:sp>
      <p:pic>
        <p:nvPicPr>
          <p:cNvPr id="10" name="Picture 9" descr="Fujitsu">
            <a:extLst>
              <a:ext uri="{FF2B5EF4-FFF2-40B4-BE49-F238E27FC236}">
                <a16:creationId xmlns:a16="http://schemas.microsoft.com/office/drawing/2014/main" id="{2CDFFC0C-F993-4365-A947-FA67FDB66D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9" name="Rounded Rectangle 21">
            <a:extLst>
              <a:ext uri="{FF2B5EF4-FFF2-40B4-BE49-F238E27FC236}">
                <a16:creationId xmlns:a16="http://schemas.microsoft.com/office/drawing/2014/main" id="{5B678967-3B36-4A40-A0A0-AF505B18F40B}"/>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1323463482"/>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B47A90-BD02-70B7-BC8F-D27803760C77}"/>
              </a:ext>
            </a:extLst>
          </p:cNvPr>
          <p:cNvSpPr>
            <a:spLocks noGrp="1"/>
          </p:cNvSpPr>
          <p:nvPr>
            <p:ph type="dt" sz="half" idx="10"/>
          </p:nvPr>
        </p:nvSpPr>
        <p:spPr/>
        <p:txBody>
          <a:bodyPr/>
          <a:lstStyle>
            <a:lvl1pPr>
              <a:defRPr b="0" i="0">
                <a:latin typeface="Fujitsu Infinity Pro" pitchFamily="2" charset="77"/>
              </a:defRPr>
            </a:lvl1pPr>
          </a:lstStyle>
          <a:p>
            <a:fld id="{11C58B48-A0B7-5749-B8FB-7C5576ECCC19}" type="datetimeFigureOut">
              <a:rPr lang="en-US" smtClean="0"/>
              <a:pPr/>
              <a:t>4/27/2023</a:t>
            </a:fld>
            <a:endParaRPr lang="en-US" dirty="0"/>
          </a:p>
        </p:txBody>
      </p:sp>
      <p:sp>
        <p:nvSpPr>
          <p:cNvPr id="3" name="Footer Placeholder 2">
            <a:extLst>
              <a:ext uri="{FF2B5EF4-FFF2-40B4-BE49-F238E27FC236}">
                <a16:creationId xmlns:a16="http://schemas.microsoft.com/office/drawing/2014/main" id="{B2096C99-76D0-73EA-818F-B710F977D8DC}"/>
              </a:ext>
            </a:extLst>
          </p:cNvPr>
          <p:cNvSpPr>
            <a:spLocks noGrp="1"/>
          </p:cNvSpPr>
          <p:nvPr>
            <p:ph type="ftr" sz="quarter" idx="11"/>
          </p:nvPr>
        </p:nvSpPr>
        <p:spPr/>
        <p:txBody>
          <a:bodyPr/>
          <a:lstStyle>
            <a:lvl1pPr>
              <a:defRPr b="0" i="0">
                <a:latin typeface="Fujitsu Infinity Pro" pitchFamily="2" charset="77"/>
              </a:defRPr>
            </a:lvl1pPr>
          </a:lstStyle>
          <a:p>
            <a:endParaRPr lang="en-US" dirty="0"/>
          </a:p>
        </p:txBody>
      </p:sp>
      <p:sp>
        <p:nvSpPr>
          <p:cNvPr id="4" name="Slide Number Placeholder 3">
            <a:extLst>
              <a:ext uri="{FF2B5EF4-FFF2-40B4-BE49-F238E27FC236}">
                <a16:creationId xmlns:a16="http://schemas.microsoft.com/office/drawing/2014/main" id="{CF17D9BF-8C6C-B701-8F8C-3FD744743A60}"/>
              </a:ext>
            </a:extLst>
          </p:cNvPr>
          <p:cNvSpPr>
            <a:spLocks noGrp="1"/>
          </p:cNvSpPr>
          <p:nvPr>
            <p:ph type="sldNum" sz="quarter" idx="12"/>
          </p:nvPr>
        </p:nvSpPr>
        <p:spPr/>
        <p:txBody>
          <a:bodyPr/>
          <a:lstStyle>
            <a:lvl1pPr>
              <a:defRPr b="0" i="0">
                <a:latin typeface="Fujitsu Infinity Pro" pitchFamily="2" charset="77"/>
              </a:defRPr>
            </a:lvl1pPr>
          </a:lstStyle>
          <a:p>
            <a:fld id="{411BE492-65DC-8D4F-8931-F6D5822B1DD4}" type="slidenum">
              <a:rPr lang="en-US" smtClean="0"/>
              <a:pPr/>
              <a:t>‹#›</a:t>
            </a:fld>
            <a:endParaRPr lang="en-US" dirty="0"/>
          </a:p>
        </p:txBody>
      </p:sp>
    </p:spTree>
    <p:extLst>
      <p:ext uri="{BB962C8B-B14F-4D97-AF65-F5344CB8AC3E}">
        <p14:creationId xmlns:p14="http://schemas.microsoft.com/office/powerpoint/2010/main" val="881436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11" name="Picture 10" descr="Graphical user interface, text&#10;&#10;Description automatically generated with medium confidence">
            <a:extLst>
              <a:ext uri="{FF2B5EF4-FFF2-40B4-BE49-F238E27FC236}">
                <a16:creationId xmlns:a16="http://schemas.microsoft.com/office/drawing/2014/main" id="{F173293C-D859-4228-84AE-B4FACAE047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0010" y="-15241"/>
            <a:ext cx="4569401" cy="5158741"/>
          </a:xfrm>
          <a:prstGeom prst="rect">
            <a:avLst/>
          </a:prstGeom>
        </p:spPr>
      </p:pic>
      <p:pic>
        <p:nvPicPr>
          <p:cNvPr id="30" name="Picture 29">
            <a:extLst>
              <a:ext uri="{FF2B5EF4-FFF2-40B4-BE49-F238E27FC236}">
                <a16:creationId xmlns:a16="http://schemas.microsoft.com/office/drawing/2014/main" id="{ED7DDC9A-A335-4BC5-818F-36151E46AE14}"/>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5040" y="-15240"/>
            <a:ext cx="4585050" cy="5165130"/>
          </a:xfrm>
          <a:prstGeom prst="rect">
            <a:avLst/>
          </a:prstGeom>
        </p:spPr>
      </p:pic>
      <p:pic>
        <p:nvPicPr>
          <p:cNvPr id="33" name="Picture 32">
            <a:extLst>
              <a:ext uri="{FF2B5EF4-FFF2-40B4-BE49-F238E27FC236}">
                <a16:creationId xmlns:a16="http://schemas.microsoft.com/office/drawing/2014/main" id="{5CA82F0D-3D9E-4144-B61A-CBCB9E80920D}"/>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313937" y="815340"/>
            <a:ext cx="4543221" cy="3512819"/>
          </a:xfrm>
          <a:prstGeom prst="rect">
            <a:avLst/>
          </a:prstGeom>
        </p:spPr>
      </p:pic>
      <p:sp>
        <p:nvSpPr>
          <p:cNvPr id="2" name="Title 1"/>
          <p:cNvSpPr>
            <a:spLocks noGrp="1"/>
          </p:cNvSpPr>
          <p:nvPr>
            <p:ph type="ctrTitle" hasCustomPrompt="1"/>
          </p:nvPr>
        </p:nvSpPr>
        <p:spPr>
          <a:xfrm>
            <a:off x="275679" y="1741271"/>
            <a:ext cx="2979751" cy="941796"/>
          </a:xfrm>
        </p:spPr>
        <p:txBody>
          <a:bodyPr anchor="b"/>
          <a:lstStyle>
            <a:lvl1pPr algn="l">
              <a:spcBef>
                <a:spcPts val="0"/>
              </a:spcBef>
              <a:spcAft>
                <a:spcPts val="600"/>
              </a:spcAft>
              <a:defRPr sz="3400">
                <a:solidFill>
                  <a:schemeClr val="bg1"/>
                </a:solidFill>
              </a:defRPr>
            </a:lvl1pPr>
          </a:lstStyle>
          <a:p>
            <a:r>
              <a:rPr lang="en-US" dirty="0"/>
              <a:t>Presentation headline</a:t>
            </a:r>
          </a:p>
        </p:txBody>
      </p:sp>
      <p:sp>
        <p:nvSpPr>
          <p:cNvPr id="3" name="Subtitle 2"/>
          <p:cNvSpPr>
            <a:spLocks noGrp="1"/>
          </p:cNvSpPr>
          <p:nvPr>
            <p:ph type="subTitle" idx="1" hasCustomPrompt="1"/>
          </p:nvPr>
        </p:nvSpPr>
        <p:spPr>
          <a:xfrm>
            <a:off x="291581" y="2876457"/>
            <a:ext cx="1868473" cy="498598"/>
          </a:xfrm>
        </p:spPr>
        <p:txBody>
          <a:bodyPr wrap="square">
            <a:spAutoFit/>
          </a:bodyPr>
          <a:lstStyle>
            <a:lvl1pPr marL="0" indent="0" algn="l">
              <a:spcBef>
                <a:spcPts val="0"/>
              </a:spcBef>
              <a:spcAft>
                <a:spcPts val="600"/>
              </a:spcAft>
              <a:buNone/>
              <a:defRPr sz="1800" b="0" i="0">
                <a:solidFill>
                  <a:schemeClr val="bg1"/>
                </a:solidFill>
                <a:latin typeface="Fujitsu Infinity Pro"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pic>
        <p:nvPicPr>
          <p:cNvPr id="18" name="Picture 17" descr="Fujitsu">
            <a:extLst>
              <a:ext uri="{FF2B5EF4-FFF2-40B4-BE49-F238E27FC236}">
                <a16:creationId xmlns:a16="http://schemas.microsoft.com/office/drawing/2014/main" id="{987DC1B6-0608-4B39-8CD6-F4DF6A0A6645}"/>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
        <p:nvSpPr>
          <p:cNvPr id="12" name="Rounded Rectangle 21">
            <a:extLst>
              <a:ext uri="{FF2B5EF4-FFF2-40B4-BE49-F238E27FC236}">
                <a16:creationId xmlns:a16="http://schemas.microsoft.com/office/drawing/2014/main" id="{4C717824-9CDA-4566-9B75-0F1A25182760}"/>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4008290554"/>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Cover Slide">
    <p:spTree>
      <p:nvGrpSpPr>
        <p:cNvPr id="1" name=""/>
        <p:cNvGrpSpPr/>
        <p:nvPr/>
      </p:nvGrpSpPr>
      <p:grpSpPr>
        <a:xfrm>
          <a:off x="0" y="0"/>
          <a:ext cx="0" cy="0"/>
          <a:chOff x="0" y="0"/>
          <a:chExt cx="0" cy="0"/>
        </a:xfrm>
      </p:grpSpPr>
      <p:pic>
        <p:nvPicPr>
          <p:cNvPr id="9" name="Picture 8" descr="A person looking through a microscope&#10;&#10;Description automatically generated with medium confidence">
            <a:extLst>
              <a:ext uri="{FF2B5EF4-FFF2-40B4-BE49-F238E27FC236}">
                <a16:creationId xmlns:a16="http://schemas.microsoft.com/office/drawing/2014/main" id="{E4D319A8-94F3-32F0-2176-D319D6054E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4169"/>
          <a:stretch/>
        </p:blipFill>
        <p:spPr>
          <a:xfrm>
            <a:off x="2521910" y="0"/>
            <a:ext cx="6622090" cy="5143500"/>
          </a:xfrm>
          <a:prstGeom prst="rect">
            <a:avLst/>
          </a:prstGeom>
        </p:spPr>
      </p:pic>
      <p:pic>
        <p:nvPicPr>
          <p:cNvPr id="4" name="Picture 3">
            <a:extLst>
              <a:ext uri="{FF2B5EF4-FFF2-40B4-BE49-F238E27FC236}">
                <a16:creationId xmlns:a16="http://schemas.microsoft.com/office/drawing/2014/main" id="{55B42FFF-1CBE-694D-C2A9-D505EDAB121A}"/>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1586"/>
          <a:stretch/>
        </p:blipFill>
        <p:spPr>
          <a:xfrm>
            <a:off x="-3388" y="-15240"/>
            <a:ext cx="4053846" cy="5165130"/>
          </a:xfrm>
          <a:prstGeom prst="rect">
            <a:avLst/>
          </a:prstGeom>
        </p:spPr>
      </p:pic>
      <p:pic>
        <p:nvPicPr>
          <p:cNvPr id="5" name="Picture 4">
            <a:extLst>
              <a:ext uri="{FF2B5EF4-FFF2-40B4-BE49-F238E27FC236}">
                <a16:creationId xmlns:a16="http://schemas.microsoft.com/office/drawing/2014/main" id="{81B0791D-D810-7536-EF39-64C2AA824901}"/>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784385" y="911593"/>
            <a:ext cx="4543221" cy="3512819"/>
          </a:xfrm>
          <a:prstGeom prst="rect">
            <a:avLst/>
          </a:prstGeom>
        </p:spPr>
      </p:pic>
      <p:sp>
        <p:nvSpPr>
          <p:cNvPr id="2" name="Title 1"/>
          <p:cNvSpPr>
            <a:spLocks noGrp="1"/>
          </p:cNvSpPr>
          <p:nvPr>
            <p:ph type="ctrTitle" hasCustomPrompt="1"/>
          </p:nvPr>
        </p:nvSpPr>
        <p:spPr>
          <a:xfrm>
            <a:off x="271445" y="1085134"/>
            <a:ext cx="2979751" cy="941796"/>
          </a:xfrm>
        </p:spPr>
        <p:txBody>
          <a:bodyPr anchor="b"/>
          <a:lstStyle>
            <a:lvl1pPr algn="l">
              <a:spcBef>
                <a:spcPts val="0"/>
              </a:spcBef>
              <a:spcAft>
                <a:spcPts val="600"/>
              </a:spcAft>
              <a:defRPr sz="3400">
                <a:solidFill>
                  <a:schemeClr val="bg1"/>
                </a:solidFill>
              </a:defRPr>
            </a:lvl1pPr>
          </a:lstStyle>
          <a:p>
            <a:r>
              <a:rPr lang="en-US" dirty="0"/>
              <a:t>Presentation headline</a:t>
            </a:r>
          </a:p>
        </p:txBody>
      </p:sp>
      <p:sp>
        <p:nvSpPr>
          <p:cNvPr id="3" name="Subtitle 2"/>
          <p:cNvSpPr>
            <a:spLocks noGrp="1"/>
          </p:cNvSpPr>
          <p:nvPr>
            <p:ph type="subTitle" idx="1" hasCustomPrompt="1"/>
          </p:nvPr>
        </p:nvSpPr>
        <p:spPr>
          <a:xfrm>
            <a:off x="287347" y="2296723"/>
            <a:ext cx="1868473" cy="498598"/>
          </a:xfrm>
        </p:spPr>
        <p:txBody>
          <a:bodyPr wrap="square">
            <a:spAutoFit/>
          </a:bodyPr>
          <a:lstStyle>
            <a:lvl1pPr marL="0" indent="0" algn="l">
              <a:spcBef>
                <a:spcPts val="0"/>
              </a:spcBef>
              <a:spcAft>
                <a:spcPts val="600"/>
              </a:spcAft>
              <a:buNone/>
              <a:defRPr sz="1800" b="0" i="0">
                <a:solidFill>
                  <a:schemeClr val="bg1"/>
                </a:solidFill>
                <a:latin typeface="Fujitsu Infinity Pro"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sp>
        <p:nvSpPr>
          <p:cNvPr id="13" name="Rounded Rectangle 21">
            <a:extLst>
              <a:ext uri="{FF2B5EF4-FFF2-40B4-BE49-F238E27FC236}">
                <a16:creationId xmlns:a16="http://schemas.microsoft.com/office/drawing/2014/main" id="{FFB45DF7-FD75-418C-8A43-BD02426ED2D6}"/>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pic>
        <p:nvPicPr>
          <p:cNvPr id="14" name="Picture 13" descr="Fujitsu">
            <a:extLst>
              <a:ext uri="{FF2B5EF4-FFF2-40B4-BE49-F238E27FC236}">
                <a16:creationId xmlns:a16="http://schemas.microsoft.com/office/drawing/2014/main" id="{B0120EB4-CEE9-9942-9714-2C56C38E2C5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9229" y="4761"/>
            <a:ext cx="1126108" cy="685800"/>
          </a:xfrm>
          <a:prstGeom prst="rect">
            <a:avLst/>
          </a:prstGeom>
        </p:spPr>
      </p:pic>
    </p:spTree>
    <p:extLst>
      <p:ext uri="{BB962C8B-B14F-4D97-AF65-F5344CB8AC3E}">
        <p14:creationId xmlns:p14="http://schemas.microsoft.com/office/powerpoint/2010/main" val="1268918246"/>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F151A3-079E-4CEC-B057-AA32714CBC2E}"/>
              </a:ext>
            </a:extLst>
          </p:cNvPr>
          <p:cNvSpPr/>
          <p:nvPr userDrawn="1"/>
        </p:nvSpPr>
        <p:spPr>
          <a:xfrm>
            <a:off x="0" y="-15932"/>
            <a:ext cx="6568439" cy="516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Fujitsu Infinity Pro" pitchFamily="2" charset="77"/>
            </a:endParaRPr>
          </a:p>
        </p:txBody>
      </p:sp>
      <p:pic>
        <p:nvPicPr>
          <p:cNvPr id="27" name="Picture 26">
            <a:extLst>
              <a:ext uri="{FF2B5EF4-FFF2-40B4-BE49-F238E27FC236}">
                <a16:creationId xmlns:a16="http://schemas.microsoft.com/office/drawing/2014/main" id="{46F49305-AB6D-49E5-9A07-1C2802CBEDEE}"/>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6568440" y="-15240"/>
            <a:ext cx="2586552" cy="5165130"/>
          </a:xfrm>
          <a:prstGeom prst="rect">
            <a:avLst/>
          </a:prstGeom>
        </p:spPr>
      </p:pic>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306990" y="815340"/>
            <a:ext cx="4543221" cy="3512818"/>
          </a:xfrm>
          <a:prstGeom prst="rect">
            <a:avLst/>
          </a:prstGeom>
        </p:spPr>
      </p:pic>
      <p:sp>
        <p:nvSpPr>
          <p:cNvPr id="2" name="Title 1"/>
          <p:cNvSpPr>
            <a:spLocks noGrp="1"/>
          </p:cNvSpPr>
          <p:nvPr>
            <p:ph type="ctrTitle" hasCustomPrompt="1"/>
          </p:nvPr>
        </p:nvSpPr>
        <p:spPr>
          <a:xfrm>
            <a:off x="271444" y="1270373"/>
            <a:ext cx="4602811" cy="1412694"/>
          </a:xfrm>
        </p:spPr>
        <p:txBody>
          <a:bodyPr anchor="b"/>
          <a:lstStyle>
            <a:lvl1pPr algn="l">
              <a:spcBef>
                <a:spcPts val="0"/>
              </a:spcBef>
              <a:spcAft>
                <a:spcPts val="600"/>
              </a:spcAft>
              <a:defRPr sz="3400">
                <a:solidFill>
                  <a:schemeClr val="tx1"/>
                </a:solidFill>
              </a:defRPr>
            </a:lvl1pPr>
          </a:lstStyle>
          <a:p>
            <a:r>
              <a:rPr lang="en-US" dirty="0"/>
              <a:t>Presentation headline</a:t>
            </a:r>
            <a:br>
              <a:rPr lang="en-US" dirty="0"/>
            </a:br>
            <a:r>
              <a:rPr lang="en-US" dirty="0"/>
              <a:t>Presentation headline</a:t>
            </a:r>
            <a:br>
              <a:rPr lang="en-US" dirty="0"/>
            </a:br>
            <a:r>
              <a:rPr lang="en-US" dirty="0"/>
              <a:t>Presentation headline</a:t>
            </a:r>
          </a:p>
        </p:txBody>
      </p:sp>
      <p:sp>
        <p:nvSpPr>
          <p:cNvPr id="3" name="Subtitle 2"/>
          <p:cNvSpPr>
            <a:spLocks noGrp="1"/>
          </p:cNvSpPr>
          <p:nvPr>
            <p:ph type="subTitle" idx="1" hasCustomPrompt="1"/>
          </p:nvPr>
        </p:nvSpPr>
        <p:spPr>
          <a:xfrm>
            <a:off x="287347" y="2876457"/>
            <a:ext cx="4396409" cy="249299"/>
          </a:xfrm>
        </p:spPr>
        <p:txBody>
          <a:bodyPr/>
          <a:lstStyle>
            <a:lvl1pPr marL="0" indent="0" algn="l">
              <a:spcBef>
                <a:spcPts val="0"/>
              </a:spcBef>
              <a:spcAft>
                <a:spcPts val="600"/>
              </a:spcAft>
              <a:buNone/>
              <a:defRPr sz="1800" b="0" i="0">
                <a:solidFill>
                  <a:schemeClr val="tx1"/>
                </a:solidFill>
                <a:latin typeface="Fujitsu Infinity Pro"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bg1"/>
                </a:solidFill>
                <a:effectLst/>
                <a:latin typeface="Fujitsu Infinity Pro" pitchFamily="2" charset="77"/>
              </a:rPr>
              <a:t>© Fujitsu 2023 | 8977-01</a:t>
            </a:r>
          </a:p>
        </p:txBody>
      </p:sp>
      <p:sp>
        <p:nvSpPr>
          <p:cNvPr id="10" name="テキスト ボックス 5">
            <a:extLst>
              <a:ext uri="{FF2B5EF4-FFF2-40B4-BE49-F238E27FC236}">
                <a16:creationId xmlns:a16="http://schemas.microsoft.com/office/drawing/2014/main" id="{44104FCF-D5F6-4573-B47F-82094768C3ED}"/>
              </a:ext>
            </a:extLst>
          </p:cNvPr>
          <p:cNvSpPr txBox="1"/>
          <p:nvPr userDrawn="1"/>
        </p:nvSpPr>
        <p:spPr>
          <a:xfrm>
            <a:off x="3208020" y="-14010"/>
            <a:ext cx="2727960" cy="307777"/>
          </a:xfrm>
          <a:prstGeom prst="rect">
            <a:avLst/>
          </a:prstGeom>
          <a:solidFill>
            <a:srgbClr val="2400B0"/>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bg1"/>
                </a:solidFill>
                <a:effectLst/>
                <a:latin typeface="Fujitsu Infinity Pro Bold" pitchFamily="2" charset="0"/>
                <a:ea typeface="+mn-ea"/>
              </a:rPr>
              <a:t>Presentation Headline Slide</a:t>
            </a:r>
          </a:p>
        </p:txBody>
      </p:sp>
      <p:pic>
        <p:nvPicPr>
          <p:cNvPr id="12" name="Picture 11" descr="Fujitsu">
            <a:extLst>
              <a:ext uri="{FF2B5EF4-FFF2-40B4-BE49-F238E27FC236}">
                <a16:creationId xmlns:a16="http://schemas.microsoft.com/office/drawing/2014/main" id="{710F4896-61A0-4CF3-AF43-FA21DE59CC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11" name="Rounded Rectangle 21">
            <a:extLst>
              <a:ext uri="{FF2B5EF4-FFF2-40B4-BE49-F238E27FC236}">
                <a16:creationId xmlns:a16="http://schemas.microsoft.com/office/drawing/2014/main" id="{CE5A9438-9B5B-48B7-BEB4-CA0E35E3F800}"/>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3236670793"/>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26E41F-4829-4B87-B81C-C44E9955FD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
          <a:stretch/>
        </p:blipFill>
        <p:spPr>
          <a:xfrm>
            <a:off x="2" y="0"/>
            <a:ext cx="9143996" cy="5143497"/>
          </a:xfrm>
          <a:prstGeom prst="rect">
            <a:avLst/>
          </a:prstGeom>
        </p:spPr>
      </p:pic>
      <p:sp>
        <p:nvSpPr>
          <p:cNvPr id="2" name="Title 1"/>
          <p:cNvSpPr>
            <a:spLocks noGrp="1"/>
          </p:cNvSpPr>
          <p:nvPr>
            <p:ph type="ctrTitle" hasCustomPrompt="1"/>
          </p:nvPr>
        </p:nvSpPr>
        <p:spPr>
          <a:xfrm>
            <a:off x="271444" y="2212169"/>
            <a:ext cx="6157292" cy="470898"/>
          </a:xfrm>
        </p:spPr>
        <p:txBody>
          <a:bodyPr anchor="b"/>
          <a:lstStyle>
            <a:lvl1pPr algn="l">
              <a:spcBef>
                <a:spcPts val="0"/>
              </a:spcBef>
              <a:spcAft>
                <a:spcPts val="600"/>
              </a:spcAft>
              <a:defRPr sz="3400">
                <a:solidFill>
                  <a:schemeClr val="bg1"/>
                </a:solidFill>
              </a:defRPr>
            </a:lvl1pPr>
          </a:lstStyle>
          <a:p>
            <a:r>
              <a:rPr lang="en-US" dirty="0"/>
              <a:t>Section title</a:t>
            </a:r>
          </a:p>
        </p:txBody>
      </p:sp>
      <p:sp>
        <p:nvSpPr>
          <p:cNvPr id="3" name="Subtitle 2"/>
          <p:cNvSpPr>
            <a:spLocks noGrp="1"/>
          </p:cNvSpPr>
          <p:nvPr>
            <p:ph type="subTitle" idx="1" hasCustomPrompt="1"/>
          </p:nvPr>
        </p:nvSpPr>
        <p:spPr>
          <a:xfrm>
            <a:off x="287346" y="2876457"/>
            <a:ext cx="6141390" cy="249299"/>
          </a:xfrm>
        </p:spPr>
        <p:txBody>
          <a:bodyPr wrap="square">
            <a:spAutoFit/>
          </a:bodyPr>
          <a:lstStyle>
            <a:lvl1pPr marL="0" indent="0" algn="l">
              <a:spcBef>
                <a:spcPts val="0"/>
              </a:spcBef>
              <a:spcAft>
                <a:spcPts val="600"/>
              </a:spcAft>
              <a:buNone/>
              <a:defRPr sz="1800" b="0" i="0">
                <a:solidFill>
                  <a:schemeClr val="bg1"/>
                </a:solidFill>
                <a:latin typeface="Fujitsu Infinity Pro"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bg1"/>
                </a:solidFill>
                <a:effectLst/>
                <a:latin typeface="Fujitsu Infinity Pro" pitchFamily="2" charset="77"/>
              </a:rPr>
              <a:t>© Fujitsu 2023 | 8977-01</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b="0" i="0" smtClean="0">
                <a:solidFill>
                  <a:schemeClr val="bg1"/>
                </a:solidFill>
                <a:latin typeface="Fujitsu Infinity Pro" pitchFamily="2" charset="77"/>
              </a:rPr>
              <a:pPr/>
              <a:t>‹#›</a:t>
            </a:fld>
            <a:endParaRPr lang="en-GB" b="0" i="0" dirty="0">
              <a:solidFill>
                <a:schemeClr val="bg1"/>
              </a:solidFill>
              <a:latin typeface="Fujitsu Infinity Pro" pitchFamily="2" charset="77"/>
            </a:endParaRPr>
          </a:p>
        </p:txBody>
      </p:sp>
      <p:pic>
        <p:nvPicPr>
          <p:cNvPr id="10" name="Picture 9" descr="Fujitsu">
            <a:extLst>
              <a:ext uri="{FF2B5EF4-FFF2-40B4-BE49-F238E27FC236}">
                <a16:creationId xmlns:a16="http://schemas.microsoft.com/office/drawing/2014/main" id="{5CBCD81C-F0DE-4355-A483-57244F4A31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9" name="Rounded Rectangle 21">
            <a:extLst>
              <a:ext uri="{FF2B5EF4-FFF2-40B4-BE49-F238E27FC236}">
                <a16:creationId xmlns:a16="http://schemas.microsoft.com/office/drawing/2014/main" id="{49250863-A0E4-464E-90C4-306F454C280C}"/>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326531669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s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285731" y="919453"/>
            <a:ext cx="8574107" cy="1234184"/>
          </a:xfrm>
        </p:spPr>
        <p:txBody>
          <a:bodyPr/>
          <a:lstStyle>
            <a:lvl1pPr>
              <a:defRPr b="0" i="0">
                <a:latin typeface="Fujitsu Infinity Pro" pitchFamily="2" charset="77"/>
              </a:defRPr>
            </a:lvl1pPr>
            <a:lvl2pPr>
              <a:defRPr b="0" i="0">
                <a:latin typeface="Fujitsu Infinity Pro" pitchFamily="2" charset="77"/>
              </a:defRPr>
            </a:lvl2pPr>
            <a:lvl3pPr>
              <a:defRPr b="0" i="0">
                <a:latin typeface="Fujitsu Infinity Pro" pitchFamily="2" charset="77"/>
              </a:defRPr>
            </a:lvl3pPr>
            <a:lvl4pPr>
              <a:defRPr b="0" i="0">
                <a:latin typeface="Fujitsu Infinity Pro" pitchFamily="2" charset="77"/>
              </a:defRPr>
            </a:lvl4p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62571004"/>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s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282572" y="920750"/>
            <a:ext cx="4166662" cy="1206484"/>
          </a:xfrm>
        </p:spPr>
        <p:txBody>
          <a:bodyPr/>
          <a:lstStyle>
            <a:lvl1pPr>
              <a:defRPr b="0" i="0">
                <a:latin typeface="Fujitsu Infinity Pro" pitchFamily="2" charset="77"/>
              </a:defRPr>
            </a:lvl1pPr>
            <a:lvl2pPr>
              <a:defRPr b="0" i="0">
                <a:latin typeface="Fujitsu Infinity Pro" pitchFamily="2" charset="77"/>
              </a:defRPr>
            </a:lvl2pPr>
            <a:lvl3pPr>
              <a:defRPr b="0" i="0">
                <a:latin typeface="Fujitsu Infinity Pro" pitchFamily="2" charset="77"/>
              </a:defRPr>
            </a:lvl3pPr>
            <a:lvl4pPr>
              <a:defRPr b="0" i="0">
                <a:latin typeface="Fujitsu Infinity Pro" pitchFamily="2" charset="77"/>
              </a:defRPr>
            </a:lvl4pPr>
          </a:lstStyle>
          <a:p>
            <a:pPr lvl="0"/>
            <a:r>
              <a:rPr lang="en-US" dirty="0"/>
              <a:t>Click to edit text styles</a:t>
            </a:r>
          </a:p>
          <a:p>
            <a:pPr lvl="1"/>
            <a:r>
              <a:rPr lang="en-US" dirty="0"/>
              <a:t>Second level</a:t>
            </a:r>
          </a:p>
          <a:p>
            <a:pPr lvl="2"/>
            <a:r>
              <a:rPr lang="en-US" dirty="0"/>
              <a:t>Third level</a:t>
            </a:r>
          </a:p>
          <a:p>
            <a:pPr lvl="3"/>
            <a:r>
              <a:rPr lang="en-US" dirty="0"/>
              <a:t>Fourth level</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4734115" y="920750"/>
            <a:ext cx="4127314" cy="1206484"/>
          </a:xfrm>
        </p:spPr>
        <p:txBody>
          <a:bodyPr/>
          <a:lstStyle>
            <a:lvl1pPr>
              <a:defRPr b="0" i="0">
                <a:latin typeface="Fujitsu Infinity Pro" pitchFamily="2" charset="77"/>
              </a:defRPr>
            </a:lvl1pPr>
            <a:lvl2pPr>
              <a:defRPr b="0" i="0">
                <a:latin typeface="Fujitsu Infinity Pro" pitchFamily="2" charset="77"/>
              </a:defRPr>
            </a:lvl2pPr>
            <a:lvl3pPr>
              <a:defRPr b="0" i="0">
                <a:latin typeface="Fujitsu Infinity Pro" pitchFamily="2" charset="77"/>
              </a:defRPr>
            </a:lvl3pPr>
            <a:lvl4pPr>
              <a:defRPr b="0" i="0">
                <a:latin typeface="Fujitsu Infinity Pro" pitchFamily="2" charset="77"/>
              </a:defRPr>
            </a:lvl4p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36215312"/>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285731" y="919453"/>
            <a:ext cx="8574107" cy="304699"/>
          </a:xfrm>
        </p:spPr>
        <p:txBody>
          <a:bodyPr/>
          <a:lstStyle>
            <a:lvl1pPr marL="0" indent="0">
              <a:buNone/>
              <a:defRPr b="0" i="0">
                <a:latin typeface="Fujitsu Infinity Pro" pitchFamily="2" charset="77"/>
              </a:defRPr>
            </a:lvl1pPr>
            <a:lvl2pPr marL="342900" indent="0">
              <a:buNone/>
              <a:defRPr/>
            </a:lvl2pPr>
            <a:lvl3pPr marL="685800" indent="0">
              <a:buNone/>
              <a:defRPr/>
            </a:lvl3pPr>
            <a:lvl4pPr marL="1028700" indent="0">
              <a:buNone/>
              <a:defRPr/>
            </a:lvl4pPr>
          </a:lstStyle>
          <a:p>
            <a:pPr lvl="0"/>
            <a:r>
              <a:rPr lang="en-US" dirty="0"/>
              <a:t>Add your text here…</a:t>
            </a:r>
          </a:p>
        </p:txBody>
      </p:sp>
    </p:spTree>
    <p:extLst>
      <p:ext uri="{BB962C8B-B14F-4D97-AF65-F5344CB8AC3E}">
        <p14:creationId xmlns:p14="http://schemas.microsoft.com/office/powerpoint/2010/main" val="2880478303"/>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282572" y="920750"/>
            <a:ext cx="4166662" cy="304699"/>
          </a:xfrm>
        </p:spPr>
        <p:txBody>
          <a:bodyPr/>
          <a:lstStyle>
            <a:lvl1pPr marL="0" indent="0">
              <a:buNone/>
              <a:defRPr b="0" i="0">
                <a:latin typeface="Fujitsu Infinity Pro" pitchFamily="2" charset="77"/>
              </a:defRPr>
            </a:lvl1pPr>
            <a:lvl2pPr marL="342900" indent="0">
              <a:buNone/>
              <a:defRPr/>
            </a:lvl2pPr>
            <a:lvl3pPr marL="685800" indent="0">
              <a:buNone/>
              <a:defRPr/>
            </a:lvl3pPr>
            <a:lvl4pPr marL="1028700" indent="0">
              <a:buNone/>
              <a:defRPr/>
            </a:lvl4pPr>
          </a:lstStyle>
          <a:p>
            <a:pPr lvl="0"/>
            <a:r>
              <a:rPr lang="en-US" dirty="0"/>
              <a:t>Add your text here…</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4734115" y="920750"/>
            <a:ext cx="4127314" cy="304699"/>
          </a:xfrm>
        </p:spPr>
        <p:txBody>
          <a:bodyPr/>
          <a:lstStyle>
            <a:lvl1pPr marL="0" indent="0">
              <a:buNone/>
              <a:defRPr b="0" i="0">
                <a:latin typeface="Fujitsu Infinity Pro" pitchFamily="2" charset="77"/>
              </a:defRPr>
            </a:lvl1pPr>
            <a:lvl2pPr marL="342900" indent="0">
              <a:buNone/>
              <a:defRPr/>
            </a:lvl2pPr>
            <a:lvl3pPr marL="685800" indent="0">
              <a:buNone/>
              <a:defRPr/>
            </a:lvl3pPr>
            <a:lvl4pPr marL="1028700" indent="0">
              <a:buNone/>
              <a:defRPr/>
            </a:lvl4pPr>
          </a:lstStyle>
          <a:p>
            <a:pPr lvl="0"/>
            <a:r>
              <a:rPr lang="en-US" dirty="0"/>
              <a:t>Add your text here…</a:t>
            </a:r>
          </a:p>
        </p:txBody>
      </p:sp>
    </p:spTree>
    <p:extLst>
      <p:ext uri="{BB962C8B-B14F-4D97-AF65-F5344CB8AC3E}">
        <p14:creationId xmlns:p14="http://schemas.microsoft.com/office/powerpoint/2010/main" val="351478301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235354215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GB"/>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285731" y="919453"/>
            <a:ext cx="8574107" cy="1234184"/>
          </a:xfrm>
        </p:spPr>
        <p:txBody>
          <a:bodyPr/>
          <a:lstStyle>
            <a:lvl1pPr>
              <a:defRPr b="0" i="0">
                <a:latin typeface="Fujitsu Infinity Pro" pitchFamily="2" charset="77"/>
              </a:defRPr>
            </a:lvl1pPr>
            <a:lvl2pPr>
              <a:defRPr b="0" i="0">
                <a:latin typeface="Fujitsu Infinity Pro" pitchFamily="2" charset="77"/>
              </a:defRPr>
            </a:lvl2pPr>
            <a:lvl3pPr>
              <a:defRPr b="0" i="0">
                <a:latin typeface="Fujitsu Infinity Pro" pitchFamily="2" charset="77"/>
              </a:defRPr>
            </a:lvl3pPr>
            <a:lvl4pPr>
              <a:defRPr b="0" i="0">
                <a:latin typeface="Fujitsu Infinity Pro" pitchFamily="2" charset="77"/>
              </a:defRPr>
            </a:lvl4p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22513554"/>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cxnSp>
        <p:nvCxnSpPr>
          <p:cNvPr id="3" name="Straight Connector 2">
            <a:extLst>
              <a:ext uri="{FF2B5EF4-FFF2-40B4-BE49-F238E27FC236}">
                <a16:creationId xmlns:a16="http://schemas.microsoft.com/office/drawing/2014/main" id="{21189604-24E7-EA44-A4DB-CC03324E5C9B}"/>
              </a:ext>
            </a:extLst>
          </p:cNvPr>
          <p:cNvCxnSpPr>
            <a:cxnSpLocks/>
          </p:cNvCxnSpPr>
          <p:nvPr userDrawn="1"/>
        </p:nvCxnSpPr>
        <p:spPr>
          <a:xfrm flipV="1">
            <a:off x="3058057" y="1075341"/>
            <a:ext cx="0" cy="3816200"/>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10ADA96-7046-184A-8D81-1D55A508E560}"/>
              </a:ext>
            </a:extLst>
          </p:cNvPr>
          <p:cNvCxnSpPr>
            <a:cxnSpLocks/>
          </p:cNvCxnSpPr>
          <p:nvPr userDrawn="1"/>
        </p:nvCxnSpPr>
        <p:spPr>
          <a:xfrm>
            <a:off x="0" y="2983441"/>
            <a:ext cx="9160920" cy="0"/>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C427D0-1C15-8542-8FFA-5132663F6AE1}"/>
              </a:ext>
            </a:extLst>
          </p:cNvPr>
          <p:cNvCxnSpPr>
            <a:cxnSpLocks/>
          </p:cNvCxnSpPr>
          <p:nvPr userDrawn="1"/>
        </p:nvCxnSpPr>
        <p:spPr>
          <a:xfrm flipV="1">
            <a:off x="6096127" y="1075342"/>
            <a:ext cx="0" cy="3816199"/>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sp>
        <p:nvSpPr>
          <p:cNvPr id="6" name="Diamond 5">
            <a:extLst>
              <a:ext uri="{FF2B5EF4-FFF2-40B4-BE49-F238E27FC236}">
                <a16:creationId xmlns:a16="http://schemas.microsoft.com/office/drawing/2014/main" id="{46C02DB0-9351-0141-8066-DC24440D3345}"/>
              </a:ext>
            </a:extLst>
          </p:cNvPr>
          <p:cNvSpPr/>
          <p:nvPr userDrawn="1"/>
        </p:nvSpPr>
        <p:spPr>
          <a:xfrm>
            <a:off x="5720353" y="2608751"/>
            <a:ext cx="749380" cy="749380"/>
          </a:xfrm>
          <a:prstGeom prst="diamond">
            <a:avLst/>
          </a:prstGeom>
          <a:solidFill>
            <a:schemeClr val="bg1"/>
          </a:solidFill>
          <a:ln w="12700">
            <a:solidFill>
              <a:srgbClr val="2400B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sp>
        <p:nvSpPr>
          <p:cNvPr id="7" name="Diamond 6">
            <a:extLst>
              <a:ext uri="{FF2B5EF4-FFF2-40B4-BE49-F238E27FC236}">
                <a16:creationId xmlns:a16="http://schemas.microsoft.com/office/drawing/2014/main" id="{F3E47426-42C9-FA47-A965-824DE396BE79}"/>
              </a:ext>
            </a:extLst>
          </p:cNvPr>
          <p:cNvSpPr/>
          <p:nvPr userDrawn="1"/>
        </p:nvSpPr>
        <p:spPr>
          <a:xfrm>
            <a:off x="2683416" y="2608751"/>
            <a:ext cx="749380" cy="749380"/>
          </a:xfrm>
          <a:prstGeom prst="diamond">
            <a:avLst/>
          </a:prstGeom>
          <a:solidFill>
            <a:schemeClr val="bg1"/>
          </a:solidFill>
          <a:ln w="12700">
            <a:solidFill>
              <a:srgbClr val="2400B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spTree>
    <p:extLst>
      <p:ext uri="{BB962C8B-B14F-4D97-AF65-F5344CB8AC3E}">
        <p14:creationId xmlns:p14="http://schemas.microsoft.com/office/powerpoint/2010/main" val="2674059683"/>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4" name="Text Placeholder 21">
            <a:extLst>
              <a:ext uri="{FF2B5EF4-FFF2-40B4-BE49-F238E27FC236}">
                <a16:creationId xmlns:a16="http://schemas.microsoft.com/office/drawing/2014/main" id="{DF5BB14B-E18D-7040-BFB5-F4D36A547F8C}"/>
              </a:ext>
            </a:extLst>
          </p:cNvPr>
          <p:cNvSpPr>
            <a:spLocks noGrp="1"/>
          </p:cNvSpPr>
          <p:nvPr>
            <p:ph type="body" sz="quarter" idx="12" hasCustomPrompt="1"/>
          </p:nvPr>
        </p:nvSpPr>
        <p:spPr>
          <a:xfrm>
            <a:off x="6469733" y="2415600"/>
            <a:ext cx="2520950" cy="221599"/>
          </a:xfrm>
        </p:spPr>
        <p:txBody>
          <a:bodyPr/>
          <a:lstStyle>
            <a:lvl1pPr marL="0" indent="0">
              <a:buFontTx/>
              <a:buNone/>
              <a:defRPr sz="1600" b="0" i="0">
                <a:latin typeface="Fujitsu Infinity Pro" pitchFamily="2" charset="77"/>
              </a:defRPr>
            </a:lvl1pPr>
            <a:lvl2pPr marL="342900" indent="0">
              <a:buFontTx/>
              <a:buNone/>
              <a:defRPr sz="1600"/>
            </a:lvl2pPr>
            <a:lvl3pPr marL="685800" indent="0">
              <a:buFontTx/>
              <a:buNone/>
              <a:defRPr sz="1600"/>
            </a:lvl3pPr>
            <a:lvl4pPr marL="1028700" indent="0">
              <a:buFontTx/>
              <a:buNone/>
              <a:defRPr sz="1600"/>
            </a:lvl4pPr>
            <a:lvl5pPr marL="1371600" indent="0">
              <a:buFontTx/>
              <a:buNone/>
              <a:defRPr sz="1600"/>
            </a:lvl5pPr>
          </a:lstStyle>
          <a:p>
            <a:pPr lvl="0"/>
            <a:r>
              <a:rPr lang="en-GB" dirty="0"/>
              <a:t>Title</a:t>
            </a:r>
            <a:endParaRPr lang="en-US" dirty="0"/>
          </a:p>
        </p:txBody>
      </p:sp>
      <p:sp>
        <p:nvSpPr>
          <p:cNvPr id="22" name="Text Placeholder 21">
            <a:extLst>
              <a:ext uri="{FF2B5EF4-FFF2-40B4-BE49-F238E27FC236}">
                <a16:creationId xmlns:a16="http://schemas.microsoft.com/office/drawing/2014/main" id="{3B77A278-FAF4-8846-86C7-BA025C6E037A}"/>
              </a:ext>
            </a:extLst>
          </p:cNvPr>
          <p:cNvSpPr>
            <a:spLocks noGrp="1"/>
          </p:cNvSpPr>
          <p:nvPr>
            <p:ph type="body" sz="quarter" idx="10" hasCustomPrompt="1"/>
          </p:nvPr>
        </p:nvSpPr>
        <p:spPr>
          <a:xfrm>
            <a:off x="378956" y="2415600"/>
            <a:ext cx="2520950" cy="221599"/>
          </a:xfrm>
        </p:spPr>
        <p:txBody>
          <a:bodyPr/>
          <a:lstStyle>
            <a:lvl1pPr marL="0" indent="0">
              <a:buFontTx/>
              <a:buNone/>
              <a:defRPr sz="1600" b="0" i="0">
                <a:latin typeface="Fujitsu Infinity Pro" pitchFamily="2" charset="77"/>
              </a:defRPr>
            </a:lvl1pPr>
            <a:lvl2pPr marL="342900" indent="0">
              <a:buFontTx/>
              <a:buNone/>
              <a:defRPr sz="1600"/>
            </a:lvl2pPr>
            <a:lvl3pPr marL="685800" indent="0">
              <a:buFontTx/>
              <a:buNone/>
              <a:defRPr sz="1600"/>
            </a:lvl3pPr>
            <a:lvl4pPr marL="1028700" indent="0">
              <a:buFontTx/>
              <a:buNone/>
              <a:defRPr sz="1600"/>
            </a:lvl4pPr>
            <a:lvl5pPr marL="1371600" indent="0">
              <a:buFontTx/>
              <a:buNone/>
              <a:defRPr sz="1600"/>
            </a:lvl5pPr>
          </a:lstStyle>
          <a:p>
            <a:pPr lvl="0"/>
            <a:r>
              <a:rPr lang="en-GB" dirty="0"/>
              <a:t>Title</a:t>
            </a:r>
            <a:endParaRPr lang="en-US" dirty="0"/>
          </a:p>
        </p:txBody>
      </p:sp>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cxnSp>
        <p:nvCxnSpPr>
          <p:cNvPr id="8" name="Straight Connector 7">
            <a:extLst>
              <a:ext uri="{FF2B5EF4-FFF2-40B4-BE49-F238E27FC236}">
                <a16:creationId xmlns:a16="http://schemas.microsoft.com/office/drawing/2014/main" id="{ECE799DA-9C5F-5B48-8F73-3CE4C9816DF5}"/>
              </a:ext>
            </a:extLst>
          </p:cNvPr>
          <p:cNvCxnSpPr>
            <a:cxnSpLocks/>
          </p:cNvCxnSpPr>
          <p:nvPr userDrawn="1"/>
        </p:nvCxnSpPr>
        <p:spPr>
          <a:xfrm flipV="1">
            <a:off x="3058057" y="1075341"/>
            <a:ext cx="0" cy="3165355"/>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0148A91-047D-014B-9671-24420D4606B7}"/>
              </a:ext>
            </a:extLst>
          </p:cNvPr>
          <p:cNvCxnSpPr>
            <a:cxnSpLocks/>
          </p:cNvCxnSpPr>
          <p:nvPr userDrawn="1"/>
        </p:nvCxnSpPr>
        <p:spPr>
          <a:xfrm>
            <a:off x="-16920" y="4249027"/>
            <a:ext cx="9160920" cy="0"/>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7E6E19-9AC0-2247-8BDA-A1E3CFFE9E94}"/>
              </a:ext>
            </a:extLst>
          </p:cNvPr>
          <p:cNvCxnSpPr>
            <a:cxnSpLocks/>
          </p:cNvCxnSpPr>
          <p:nvPr userDrawn="1"/>
        </p:nvCxnSpPr>
        <p:spPr>
          <a:xfrm flipV="1">
            <a:off x="6096127" y="1075341"/>
            <a:ext cx="0" cy="2960821"/>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sp>
        <p:nvSpPr>
          <p:cNvPr id="11" name="Diamond 10">
            <a:extLst>
              <a:ext uri="{FF2B5EF4-FFF2-40B4-BE49-F238E27FC236}">
                <a16:creationId xmlns:a16="http://schemas.microsoft.com/office/drawing/2014/main" id="{83CCE0A0-D7B3-804C-A318-732467D5DFBD}"/>
              </a:ext>
            </a:extLst>
          </p:cNvPr>
          <p:cNvSpPr/>
          <p:nvPr userDrawn="1"/>
        </p:nvSpPr>
        <p:spPr>
          <a:xfrm>
            <a:off x="5720353" y="3873600"/>
            <a:ext cx="749380" cy="749380"/>
          </a:xfrm>
          <a:prstGeom prst="diamond">
            <a:avLst/>
          </a:prstGeom>
          <a:solidFill>
            <a:schemeClr val="bg1"/>
          </a:solidFill>
          <a:ln w="12700">
            <a:solidFill>
              <a:srgbClr val="2400B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sp>
        <p:nvSpPr>
          <p:cNvPr id="12" name="Diamond 11">
            <a:extLst>
              <a:ext uri="{FF2B5EF4-FFF2-40B4-BE49-F238E27FC236}">
                <a16:creationId xmlns:a16="http://schemas.microsoft.com/office/drawing/2014/main" id="{0369F52B-C3D9-FB4C-99CE-9BE90EC454AB}"/>
              </a:ext>
            </a:extLst>
          </p:cNvPr>
          <p:cNvSpPr/>
          <p:nvPr userDrawn="1"/>
        </p:nvSpPr>
        <p:spPr>
          <a:xfrm>
            <a:off x="2683416" y="3873600"/>
            <a:ext cx="749380" cy="749380"/>
          </a:xfrm>
          <a:prstGeom prst="diamond">
            <a:avLst/>
          </a:prstGeom>
          <a:solidFill>
            <a:schemeClr val="bg1"/>
          </a:solidFill>
          <a:ln w="12700">
            <a:solidFill>
              <a:srgbClr val="2400B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sp>
        <p:nvSpPr>
          <p:cNvPr id="23" name="Text Placeholder 21">
            <a:extLst>
              <a:ext uri="{FF2B5EF4-FFF2-40B4-BE49-F238E27FC236}">
                <a16:creationId xmlns:a16="http://schemas.microsoft.com/office/drawing/2014/main" id="{8D0D3D8E-E2BE-3745-A0D2-A2F83F76A0E5}"/>
              </a:ext>
            </a:extLst>
          </p:cNvPr>
          <p:cNvSpPr>
            <a:spLocks noGrp="1"/>
          </p:cNvSpPr>
          <p:nvPr>
            <p:ph type="body" sz="quarter" idx="11" hasCustomPrompt="1"/>
          </p:nvPr>
        </p:nvSpPr>
        <p:spPr>
          <a:xfrm>
            <a:off x="3385342" y="2415600"/>
            <a:ext cx="2520950" cy="221599"/>
          </a:xfrm>
        </p:spPr>
        <p:txBody>
          <a:bodyPr/>
          <a:lstStyle>
            <a:lvl1pPr marL="0" indent="0">
              <a:buFontTx/>
              <a:buNone/>
              <a:defRPr sz="1600" b="0" i="0">
                <a:latin typeface="Fujitsu Infinity Pro" pitchFamily="2" charset="77"/>
              </a:defRPr>
            </a:lvl1pPr>
            <a:lvl2pPr marL="342900" indent="0">
              <a:buFontTx/>
              <a:buNone/>
              <a:defRPr sz="1600"/>
            </a:lvl2pPr>
            <a:lvl3pPr marL="685800" indent="0">
              <a:buFontTx/>
              <a:buNone/>
              <a:defRPr sz="1600"/>
            </a:lvl3pPr>
            <a:lvl4pPr marL="1028700" indent="0">
              <a:buFontTx/>
              <a:buNone/>
              <a:defRPr sz="1600"/>
            </a:lvl4pPr>
            <a:lvl5pPr marL="1371600" indent="0">
              <a:buFontTx/>
              <a:buNone/>
              <a:defRPr sz="1600"/>
            </a:lvl5pPr>
          </a:lstStyle>
          <a:p>
            <a:pPr lvl="0"/>
            <a:r>
              <a:rPr lang="en-GB" dirty="0"/>
              <a:t>Title</a:t>
            </a:r>
            <a:endParaRPr lang="en-US" dirty="0"/>
          </a:p>
        </p:txBody>
      </p:sp>
      <p:sp>
        <p:nvSpPr>
          <p:cNvPr id="26" name="Text Placeholder 25">
            <a:extLst>
              <a:ext uri="{FF2B5EF4-FFF2-40B4-BE49-F238E27FC236}">
                <a16:creationId xmlns:a16="http://schemas.microsoft.com/office/drawing/2014/main" id="{5370EAA4-B459-474B-96BD-EDD82B897451}"/>
              </a:ext>
            </a:extLst>
          </p:cNvPr>
          <p:cNvSpPr>
            <a:spLocks noGrp="1"/>
          </p:cNvSpPr>
          <p:nvPr>
            <p:ph type="body" sz="quarter" idx="13"/>
          </p:nvPr>
        </p:nvSpPr>
        <p:spPr>
          <a:xfrm>
            <a:off x="372399" y="2772000"/>
            <a:ext cx="2303462" cy="138499"/>
          </a:xfrm>
        </p:spPr>
        <p:txBody>
          <a:bodyPr/>
          <a:lstStyle>
            <a:lvl1pPr marL="177800" indent="-177800">
              <a:buFont typeface="Wingdings" pitchFamily="2" charset="2"/>
              <a:buChar char="§"/>
              <a:tabLst/>
              <a:defRPr sz="1000" b="0" i="0">
                <a:latin typeface="Fujitsu Infinity Pro" pitchFamily="2" charset="77"/>
              </a:defRPr>
            </a:lvl1pPr>
            <a:lvl2pPr>
              <a:defRPr sz="1100"/>
            </a:lvl2pPr>
            <a:lvl3pPr>
              <a:defRPr sz="1100"/>
            </a:lvl3pPr>
            <a:lvl4pPr>
              <a:defRPr sz="1100"/>
            </a:lvl4pPr>
            <a:lvl5pPr>
              <a:defRPr sz="1100"/>
            </a:lvl5pPr>
          </a:lstStyle>
          <a:p>
            <a:pPr lvl="0"/>
            <a:r>
              <a:rPr lang="en-GB" dirty="0"/>
              <a:t>Click to edit Master text styles</a:t>
            </a:r>
            <a:endParaRPr lang="en-US" dirty="0"/>
          </a:p>
        </p:txBody>
      </p:sp>
      <p:sp>
        <p:nvSpPr>
          <p:cNvPr id="27" name="Text Placeholder 25">
            <a:extLst>
              <a:ext uri="{FF2B5EF4-FFF2-40B4-BE49-F238E27FC236}">
                <a16:creationId xmlns:a16="http://schemas.microsoft.com/office/drawing/2014/main" id="{6003652C-D50B-5849-B66F-9ACE77BBE74E}"/>
              </a:ext>
            </a:extLst>
          </p:cNvPr>
          <p:cNvSpPr>
            <a:spLocks noGrp="1"/>
          </p:cNvSpPr>
          <p:nvPr>
            <p:ph type="body" sz="quarter" idx="14"/>
          </p:nvPr>
        </p:nvSpPr>
        <p:spPr>
          <a:xfrm>
            <a:off x="3385342" y="2772000"/>
            <a:ext cx="2303462" cy="138499"/>
          </a:xfrm>
        </p:spPr>
        <p:txBody>
          <a:bodyPr/>
          <a:lstStyle>
            <a:lvl1pPr marL="177800" indent="-177800">
              <a:buFont typeface="Wingdings" pitchFamily="2" charset="2"/>
              <a:buChar char="§"/>
              <a:tabLst/>
              <a:defRPr sz="1000" b="0" i="0">
                <a:latin typeface="Fujitsu Infinity Pro" pitchFamily="2" charset="77"/>
              </a:defRPr>
            </a:lvl1pPr>
            <a:lvl2pPr>
              <a:defRPr sz="1100"/>
            </a:lvl2pPr>
            <a:lvl3pPr>
              <a:defRPr sz="1100"/>
            </a:lvl3pPr>
            <a:lvl4pPr>
              <a:defRPr sz="1100"/>
            </a:lvl4pPr>
            <a:lvl5pPr>
              <a:defRPr sz="1100"/>
            </a:lvl5pPr>
          </a:lstStyle>
          <a:p>
            <a:pPr lvl="0"/>
            <a:r>
              <a:rPr lang="en-GB" dirty="0"/>
              <a:t>Click to edit Master text styles</a:t>
            </a:r>
            <a:endParaRPr lang="en-US" dirty="0"/>
          </a:p>
        </p:txBody>
      </p:sp>
      <p:sp>
        <p:nvSpPr>
          <p:cNvPr id="28" name="Text Placeholder 25">
            <a:extLst>
              <a:ext uri="{FF2B5EF4-FFF2-40B4-BE49-F238E27FC236}">
                <a16:creationId xmlns:a16="http://schemas.microsoft.com/office/drawing/2014/main" id="{B438F954-C654-D04D-B322-B7A6161FA353}"/>
              </a:ext>
            </a:extLst>
          </p:cNvPr>
          <p:cNvSpPr>
            <a:spLocks noGrp="1"/>
          </p:cNvSpPr>
          <p:nvPr>
            <p:ph type="body" sz="quarter" idx="15"/>
          </p:nvPr>
        </p:nvSpPr>
        <p:spPr>
          <a:xfrm>
            <a:off x="6469733" y="2772000"/>
            <a:ext cx="2303462" cy="138499"/>
          </a:xfrm>
        </p:spPr>
        <p:txBody>
          <a:bodyPr/>
          <a:lstStyle>
            <a:lvl1pPr marL="177800" indent="-177800">
              <a:buFont typeface="Wingdings" pitchFamily="2" charset="2"/>
              <a:buChar char="§"/>
              <a:tabLst/>
              <a:defRPr sz="1000" b="0" i="0">
                <a:latin typeface="Fujitsu Infinity Pro" pitchFamily="2" charset="77"/>
              </a:defRPr>
            </a:lvl1pPr>
            <a:lvl2pPr>
              <a:defRPr sz="1100"/>
            </a:lvl2pPr>
            <a:lvl3pPr>
              <a:defRPr sz="1100"/>
            </a:lvl3pPr>
            <a:lvl4pPr>
              <a:defRPr sz="1100"/>
            </a:lvl4pPr>
            <a:lvl5pPr>
              <a:defRPr sz="1100"/>
            </a:lvl5pPr>
          </a:lstStyle>
          <a:p>
            <a:pPr lvl="0"/>
            <a:r>
              <a:rPr lang="en-GB" dirty="0"/>
              <a:t>Click to edit Master text styles</a:t>
            </a:r>
            <a:endParaRPr lang="en-US" dirty="0"/>
          </a:p>
        </p:txBody>
      </p:sp>
    </p:spTree>
    <p:extLst>
      <p:ext uri="{BB962C8B-B14F-4D97-AF65-F5344CB8AC3E}">
        <p14:creationId xmlns:p14="http://schemas.microsoft.com/office/powerpoint/2010/main" val="121299485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4" name="Text Placeholder 21">
            <a:extLst>
              <a:ext uri="{FF2B5EF4-FFF2-40B4-BE49-F238E27FC236}">
                <a16:creationId xmlns:a16="http://schemas.microsoft.com/office/drawing/2014/main" id="{DF5BB14B-E18D-7040-BFB5-F4D36A547F8C}"/>
              </a:ext>
            </a:extLst>
          </p:cNvPr>
          <p:cNvSpPr>
            <a:spLocks noGrp="1"/>
          </p:cNvSpPr>
          <p:nvPr>
            <p:ph type="body" sz="quarter" idx="12" hasCustomPrompt="1"/>
          </p:nvPr>
        </p:nvSpPr>
        <p:spPr>
          <a:xfrm>
            <a:off x="6469733" y="2415600"/>
            <a:ext cx="2520950" cy="221599"/>
          </a:xfrm>
        </p:spPr>
        <p:txBody>
          <a:bodyPr/>
          <a:lstStyle>
            <a:lvl1pPr marL="0" indent="0">
              <a:buFontTx/>
              <a:buNone/>
              <a:defRPr sz="1600" b="0" i="0">
                <a:latin typeface="Fujitsu Infinity Pro" pitchFamily="2" charset="77"/>
              </a:defRPr>
            </a:lvl1pPr>
            <a:lvl2pPr marL="342900" indent="0">
              <a:buFontTx/>
              <a:buNone/>
              <a:defRPr sz="1600"/>
            </a:lvl2pPr>
            <a:lvl3pPr marL="685800" indent="0">
              <a:buFontTx/>
              <a:buNone/>
              <a:defRPr sz="1600"/>
            </a:lvl3pPr>
            <a:lvl4pPr marL="1028700" indent="0">
              <a:buFontTx/>
              <a:buNone/>
              <a:defRPr sz="1600"/>
            </a:lvl4pPr>
            <a:lvl5pPr marL="1371600" indent="0">
              <a:buFontTx/>
              <a:buNone/>
              <a:defRPr sz="1600"/>
            </a:lvl5pPr>
          </a:lstStyle>
          <a:p>
            <a:pPr lvl="0"/>
            <a:r>
              <a:rPr lang="en-GB" dirty="0"/>
              <a:t>Title</a:t>
            </a:r>
            <a:endParaRPr lang="en-US" dirty="0"/>
          </a:p>
        </p:txBody>
      </p:sp>
      <p:sp>
        <p:nvSpPr>
          <p:cNvPr id="22" name="Text Placeholder 21">
            <a:extLst>
              <a:ext uri="{FF2B5EF4-FFF2-40B4-BE49-F238E27FC236}">
                <a16:creationId xmlns:a16="http://schemas.microsoft.com/office/drawing/2014/main" id="{3B77A278-FAF4-8846-86C7-BA025C6E037A}"/>
              </a:ext>
            </a:extLst>
          </p:cNvPr>
          <p:cNvSpPr>
            <a:spLocks noGrp="1"/>
          </p:cNvSpPr>
          <p:nvPr>
            <p:ph type="body" sz="quarter" idx="10" hasCustomPrompt="1"/>
          </p:nvPr>
        </p:nvSpPr>
        <p:spPr>
          <a:xfrm>
            <a:off x="378956" y="2415600"/>
            <a:ext cx="2520950" cy="221599"/>
          </a:xfrm>
        </p:spPr>
        <p:txBody>
          <a:bodyPr/>
          <a:lstStyle>
            <a:lvl1pPr marL="0" indent="0">
              <a:buFontTx/>
              <a:buNone/>
              <a:defRPr sz="1600" b="0" i="0">
                <a:latin typeface="Fujitsu Infinity Pro" pitchFamily="2" charset="77"/>
              </a:defRPr>
            </a:lvl1pPr>
            <a:lvl2pPr marL="342900" indent="0">
              <a:buFontTx/>
              <a:buNone/>
              <a:defRPr sz="1600"/>
            </a:lvl2pPr>
            <a:lvl3pPr marL="685800" indent="0">
              <a:buFontTx/>
              <a:buNone/>
              <a:defRPr sz="1600"/>
            </a:lvl3pPr>
            <a:lvl4pPr marL="1028700" indent="0">
              <a:buFontTx/>
              <a:buNone/>
              <a:defRPr sz="1600"/>
            </a:lvl4pPr>
            <a:lvl5pPr marL="1371600" indent="0">
              <a:buFontTx/>
              <a:buNone/>
              <a:defRPr sz="1600"/>
            </a:lvl5pPr>
          </a:lstStyle>
          <a:p>
            <a:pPr lvl="0"/>
            <a:r>
              <a:rPr lang="en-GB" dirty="0"/>
              <a:t>Title</a:t>
            </a:r>
            <a:endParaRPr lang="en-US" dirty="0"/>
          </a:p>
        </p:txBody>
      </p:sp>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cxnSp>
        <p:nvCxnSpPr>
          <p:cNvPr id="9" name="Straight Connector 8">
            <a:extLst>
              <a:ext uri="{FF2B5EF4-FFF2-40B4-BE49-F238E27FC236}">
                <a16:creationId xmlns:a16="http://schemas.microsoft.com/office/drawing/2014/main" id="{D0148A91-047D-014B-9671-24420D4606B7}"/>
              </a:ext>
            </a:extLst>
          </p:cNvPr>
          <p:cNvCxnSpPr>
            <a:cxnSpLocks/>
          </p:cNvCxnSpPr>
          <p:nvPr userDrawn="1"/>
        </p:nvCxnSpPr>
        <p:spPr>
          <a:xfrm>
            <a:off x="-16920" y="4249027"/>
            <a:ext cx="9160920" cy="0"/>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sp>
        <p:nvSpPr>
          <p:cNvPr id="23" name="Text Placeholder 21">
            <a:extLst>
              <a:ext uri="{FF2B5EF4-FFF2-40B4-BE49-F238E27FC236}">
                <a16:creationId xmlns:a16="http://schemas.microsoft.com/office/drawing/2014/main" id="{8D0D3D8E-E2BE-3745-A0D2-A2F83F76A0E5}"/>
              </a:ext>
            </a:extLst>
          </p:cNvPr>
          <p:cNvSpPr>
            <a:spLocks noGrp="1"/>
          </p:cNvSpPr>
          <p:nvPr>
            <p:ph type="body" sz="quarter" idx="11" hasCustomPrompt="1"/>
          </p:nvPr>
        </p:nvSpPr>
        <p:spPr>
          <a:xfrm>
            <a:off x="3385342" y="2415600"/>
            <a:ext cx="2520950" cy="221599"/>
          </a:xfrm>
        </p:spPr>
        <p:txBody>
          <a:bodyPr/>
          <a:lstStyle>
            <a:lvl1pPr marL="0" indent="0">
              <a:buFontTx/>
              <a:buNone/>
              <a:defRPr sz="1600" b="0" i="0">
                <a:latin typeface="Fujitsu Infinity Pro" pitchFamily="2" charset="77"/>
              </a:defRPr>
            </a:lvl1pPr>
            <a:lvl2pPr marL="342900" indent="0">
              <a:buFontTx/>
              <a:buNone/>
              <a:defRPr sz="1600"/>
            </a:lvl2pPr>
            <a:lvl3pPr marL="685800" indent="0">
              <a:buFontTx/>
              <a:buNone/>
              <a:defRPr sz="1600"/>
            </a:lvl3pPr>
            <a:lvl4pPr marL="1028700" indent="0">
              <a:buFontTx/>
              <a:buNone/>
              <a:defRPr sz="1600"/>
            </a:lvl4pPr>
            <a:lvl5pPr marL="1371600" indent="0">
              <a:buFontTx/>
              <a:buNone/>
              <a:defRPr sz="1600"/>
            </a:lvl5pPr>
          </a:lstStyle>
          <a:p>
            <a:pPr lvl="0"/>
            <a:r>
              <a:rPr lang="en-GB" dirty="0"/>
              <a:t>Title</a:t>
            </a:r>
            <a:endParaRPr lang="en-US" dirty="0"/>
          </a:p>
        </p:txBody>
      </p:sp>
      <p:sp>
        <p:nvSpPr>
          <p:cNvPr id="26" name="Text Placeholder 25">
            <a:extLst>
              <a:ext uri="{FF2B5EF4-FFF2-40B4-BE49-F238E27FC236}">
                <a16:creationId xmlns:a16="http://schemas.microsoft.com/office/drawing/2014/main" id="{5370EAA4-B459-474B-96BD-EDD82B897451}"/>
              </a:ext>
            </a:extLst>
          </p:cNvPr>
          <p:cNvSpPr>
            <a:spLocks noGrp="1"/>
          </p:cNvSpPr>
          <p:nvPr>
            <p:ph type="body" sz="quarter" idx="13"/>
          </p:nvPr>
        </p:nvSpPr>
        <p:spPr>
          <a:xfrm>
            <a:off x="372399" y="2772000"/>
            <a:ext cx="2303462" cy="138499"/>
          </a:xfrm>
        </p:spPr>
        <p:txBody>
          <a:bodyPr/>
          <a:lstStyle>
            <a:lvl1pPr marL="177800" indent="-177800">
              <a:buFont typeface="Wingdings" pitchFamily="2" charset="2"/>
              <a:buChar char="§"/>
              <a:tabLst/>
              <a:defRPr sz="1000" b="0" i="0">
                <a:latin typeface="Fujitsu Infinity Pro" pitchFamily="2" charset="77"/>
              </a:defRPr>
            </a:lvl1pPr>
            <a:lvl2pPr>
              <a:defRPr sz="1100"/>
            </a:lvl2pPr>
            <a:lvl3pPr>
              <a:defRPr sz="1100"/>
            </a:lvl3pPr>
            <a:lvl4pPr>
              <a:defRPr sz="1100"/>
            </a:lvl4pPr>
            <a:lvl5pPr>
              <a:defRPr sz="1100"/>
            </a:lvl5pPr>
          </a:lstStyle>
          <a:p>
            <a:pPr lvl="0"/>
            <a:r>
              <a:rPr lang="en-GB" dirty="0"/>
              <a:t>Click to edit Master text styles</a:t>
            </a:r>
            <a:endParaRPr lang="en-US" dirty="0"/>
          </a:p>
        </p:txBody>
      </p:sp>
      <p:sp>
        <p:nvSpPr>
          <p:cNvPr id="27" name="Text Placeholder 25">
            <a:extLst>
              <a:ext uri="{FF2B5EF4-FFF2-40B4-BE49-F238E27FC236}">
                <a16:creationId xmlns:a16="http://schemas.microsoft.com/office/drawing/2014/main" id="{6003652C-D50B-5849-B66F-9ACE77BBE74E}"/>
              </a:ext>
            </a:extLst>
          </p:cNvPr>
          <p:cNvSpPr>
            <a:spLocks noGrp="1"/>
          </p:cNvSpPr>
          <p:nvPr>
            <p:ph type="body" sz="quarter" idx="14"/>
          </p:nvPr>
        </p:nvSpPr>
        <p:spPr>
          <a:xfrm>
            <a:off x="3385342" y="2772000"/>
            <a:ext cx="2303462" cy="138499"/>
          </a:xfrm>
        </p:spPr>
        <p:txBody>
          <a:bodyPr/>
          <a:lstStyle>
            <a:lvl1pPr marL="177800" indent="-177800">
              <a:buFont typeface="Wingdings" pitchFamily="2" charset="2"/>
              <a:buChar char="§"/>
              <a:tabLst/>
              <a:defRPr sz="1000" b="0" i="0">
                <a:latin typeface="Fujitsu Infinity Pro" pitchFamily="2" charset="77"/>
              </a:defRPr>
            </a:lvl1pPr>
            <a:lvl2pPr>
              <a:defRPr sz="1100"/>
            </a:lvl2pPr>
            <a:lvl3pPr>
              <a:defRPr sz="1100"/>
            </a:lvl3pPr>
            <a:lvl4pPr>
              <a:defRPr sz="1100"/>
            </a:lvl4pPr>
            <a:lvl5pPr>
              <a:defRPr sz="1100"/>
            </a:lvl5pPr>
          </a:lstStyle>
          <a:p>
            <a:pPr lvl="0"/>
            <a:r>
              <a:rPr lang="en-GB" dirty="0"/>
              <a:t>Click to edit Master text styles</a:t>
            </a:r>
            <a:endParaRPr lang="en-US" dirty="0"/>
          </a:p>
        </p:txBody>
      </p:sp>
      <p:sp>
        <p:nvSpPr>
          <p:cNvPr id="28" name="Text Placeholder 25">
            <a:extLst>
              <a:ext uri="{FF2B5EF4-FFF2-40B4-BE49-F238E27FC236}">
                <a16:creationId xmlns:a16="http://schemas.microsoft.com/office/drawing/2014/main" id="{B438F954-C654-D04D-B322-B7A6161FA353}"/>
              </a:ext>
            </a:extLst>
          </p:cNvPr>
          <p:cNvSpPr>
            <a:spLocks noGrp="1"/>
          </p:cNvSpPr>
          <p:nvPr>
            <p:ph type="body" sz="quarter" idx="15"/>
          </p:nvPr>
        </p:nvSpPr>
        <p:spPr>
          <a:xfrm>
            <a:off x="6469733" y="2772000"/>
            <a:ext cx="2303462" cy="138499"/>
          </a:xfrm>
        </p:spPr>
        <p:txBody>
          <a:bodyPr/>
          <a:lstStyle>
            <a:lvl1pPr marL="177800" indent="-177800">
              <a:buFont typeface="Wingdings" pitchFamily="2" charset="2"/>
              <a:buChar char="§"/>
              <a:tabLst/>
              <a:defRPr sz="1000" b="0" i="0">
                <a:latin typeface="Fujitsu Infinity Pro" pitchFamily="2" charset="77"/>
              </a:defRPr>
            </a:lvl1pPr>
            <a:lvl2pPr>
              <a:defRPr sz="1100"/>
            </a:lvl2pPr>
            <a:lvl3pPr>
              <a:defRPr sz="1100"/>
            </a:lvl3pPr>
            <a:lvl4pPr>
              <a:defRPr sz="1100"/>
            </a:lvl4pPr>
            <a:lvl5pPr>
              <a:defRPr sz="1100"/>
            </a:lvl5pPr>
          </a:lstStyle>
          <a:p>
            <a:pPr lvl="0"/>
            <a:r>
              <a:rPr lang="en-GB" dirty="0"/>
              <a:t>Click to edit Master text styles</a:t>
            </a:r>
            <a:endParaRPr lang="en-US" dirty="0"/>
          </a:p>
        </p:txBody>
      </p:sp>
    </p:spTree>
    <p:extLst>
      <p:ext uri="{BB962C8B-B14F-4D97-AF65-F5344CB8AC3E}">
        <p14:creationId xmlns:p14="http://schemas.microsoft.com/office/powerpoint/2010/main" val="1975668200"/>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38A7A0-D515-45D6-B461-84E1F0B0290F}"/>
              </a:ext>
            </a:extLst>
          </p:cNvPr>
          <p:cNvSpPr/>
          <p:nvPr userDrawn="1"/>
        </p:nvSpPr>
        <p:spPr>
          <a:xfrm>
            <a:off x="0" y="-15932"/>
            <a:ext cx="5391170" cy="516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Fujitsu Infinity Pro" pitchFamily="2" charset="77"/>
            </a:endParaRPr>
          </a:p>
        </p:txBody>
      </p:sp>
      <p:pic>
        <p:nvPicPr>
          <p:cNvPr id="6" name="Picture 5">
            <a:extLst>
              <a:ext uri="{FF2B5EF4-FFF2-40B4-BE49-F238E27FC236}">
                <a16:creationId xmlns:a16="http://schemas.microsoft.com/office/drawing/2014/main" id="{F92A5788-2457-4648-95E4-499F5A27D059}"/>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5380177" y="-15240"/>
            <a:ext cx="3763823" cy="5165130"/>
          </a:xfrm>
          <a:prstGeom prst="rect">
            <a:avLst/>
          </a:prstGeom>
        </p:spPr>
      </p:pic>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18727" y="815340"/>
            <a:ext cx="4543221" cy="3512818"/>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a:xfrm>
            <a:off x="271444" y="2138594"/>
            <a:ext cx="3492379" cy="553998"/>
          </a:xfrm>
        </p:spPr>
        <p:txBody>
          <a:bodyPr anchor="b"/>
          <a:lstStyle>
            <a:lvl1pPr algn="l">
              <a:spcBef>
                <a:spcPts val="0"/>
              </a:spcBef>
              <a:spcAft>
                <a:spcPts val="600"/>
              </a:spcAft>
              <a:defRPr sz="4000">
                <a:solidFill>
                  <a:schemeClr val="tx1"/>
                </a:solidFill>
              </a:defRPr>
            </a:lvl1pPr>
          </a:lstStyle>
          <a:p>
            <a:r>
              <a:rPr lang="en-US" dirty="0"/>
              <a:t>Thank you</a:t>
            </a:r>
          </a:p>
        </p:txBody>
      </p:sp>
      <p:sp>
        <p:nvSpPr>
          <p:cNvPr id="13" name="Slide Number Placeholder 5">
            <a:extLst>
              <a:ext uri="{FF2B5EF4-FFF2-40B4-BE49-F238E27FC236}">
                <a16:creationId xmlns:a16="http://schemas.microsoft.com/office/drawing/2014/main" id="{6C7D309A-DF99-48FC-903A-7276F667B5C8}"/>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bg1"/>
                </a:solidFill>
                <a:effectLst/>
                <a:latin typeface="Fujitsu Infinity Pro" pitchFamily="2" charset="77"/>
              </a:rPr>
              <a:t>© Fujitsu 2023 | 8977-01</a:t>
            </a:r>
          </a:p>
        </p:txBody>
      </p:sp>
      <p:pic>
        <p:nvPicPr>
          <p:cNvPr id="11" name="Picture 10" descr="Fujitsu">
            <a:extLst>
              <a:ext uri="{FF2B5EF4-FFF2-40B4-BE49-F238E27FC236}">
                <a16:creationId xmlns:a16="http://schemas.microsoft.com/office/drawing/2014/main" id="{4AB67976-3020-4AA7-8874-17F53BE157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10" name="Rounded Rectangle 21">
            <a:extLst>
              <a:ext uri="{FF2B5EF4-FFF2-40B4-BE49-F238E27FC236}">
                <a16:creationId xmlns:a16="http://schemas.microsoft.com/office/drawing/2014/main" id="{526AD21C-054B-4D3D-A2A0-AED9345ADB16}"/>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432454982"/>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F935C26D-F224-1C48-9C13-A8014C29C526}"/>
              </a:ext>
            </a:extLst>
          </p:cNvPr>
          <p:cNvSpPr>
            <a:spLocks noGrp="1"/>
          </p:cNvSpPr>
          <p:nvPr>
            <p:ph type="body" sz="quarter" idx="10" hasCustomPrompt="1"/>
          </p:nvPr>
        </p:nvSpPr>
        <p:spPr>
          <a:xfrm>
            <a:off x="271444" y="2025743"/>
            <a:ext cx="2979745" cy="466725"/>
          </a:xfrm>
          <a:prstGeom prst="rect">
            <a:avLst/>
          </a:prstGeom>
        </p:spPr>
        <p:txBody>
          <a:bodyPr lIns="0" tIns="0" rIns="0" bIns="0"/>
          <a:lstStyle>
            <a:lvl1pPr marL="0" indent="0">
              <a:buFontTx/>
              <a:buNone/>
              <a:defRPr sz="2800">
                <a:latin typeface="+mj-lt"/>
              </a:defRPr>
            </a:lvl1pPr>
          </a:lstStyle>
          <a:p>
            <a:r>
              <a:rPr lang="en-US" dirty="0"/>
              <a:t>Section header</a:t>
            </a:r>
          </a:p>
        </p:txBody>
      </p:sp>
      <p:sp>
        <p:nvSpPr>
          <p:cNvPr id="3" name="Rectangle 2">
            <a:extLst>
              <a:ext uri="{FF2B5EF4-FFF2-40B4-BE49-F238E27FC236}">
                <a16:creationId xmlns:a16="http://schemas.microsoft.com/office/drawing/2014/main" id="{5B6087D6-A22B-2541-BD3C-CAC357FFF763}"/>
              </a:ext>
            </a:extLst>
          </p:cNvPr>
          <p:cNvSpPr/>
          <p:nvPr userDrawn="1"/>
        </p:nvSpPr>
        <p:spPr>
          <a:xfrm>
            <a:off x="7969422" y="4637583"/>
            <a:ext cx="1174578" cy="505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Fujitsu Infinity Pro" pitchFamily="2" charset="77"/>
            </a:endParaRPr>
          </a:p>
        </p:txBody>
      </p:sp>
      <p:sp>
        <p:nvSpPr>
          <p:cNvPr id="4" name="Rectangle 3">
            <a:extLst>
              <a:ext uri="{FF2B5EF4-FFF2-40B4-BE49-F238E27FC236}">
                <a16:creationId xmlns:a16="http://schemas.microsoft.com/office/drawing/2014/main" id="{C9908DA4-198A-6A4A-ACAE-8979959BB04F}"/>
              </a:ext>
            </a:extLst>
          </p:cNvPr>
          <p:cNvSpPr/>
          <p:nvPr userDrawn="1"/>
        </p:nvSpPr>
        <p:spPr>
          <a:xfrm>
            <a:off x="8026178" y="1662366"/>
            <a:ext cx="774309" cy="774309"/>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sp>
        <p:nvSpPr>
          <p:cNvPr id="5" name="Oval 4">
            <a:extLst>
              <a:ext uri="{FF2B5EF4-FFF2-40B4-BE49-F238E27FC236}">
                <a16:creationId xmlns:a16="http://schemas.microsoft.com/office/drawing/2014/main" id="{340A8C11-DA6A-A64C-B2A8-7551D271C407}"/>
              </a:ext>
            </a:extLst>
          </p:cNvPr>
          <p:cNvSpPr/>
          <p:nvPr userDrawn="1"/>
        </p:nvSpPr>
        <p:spPr>
          <a:xfrm>
            <a:off x="7969422" y="3919033"/>
            <a:ext cx="886657" cy="886657"/>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cxnSp>
        <p:nvCxnSpPr>
          <p:cNvPr id="6" name="Straight Connector 5">
            <a:extLst>
              <a:ext uri="{FF2B5EF4-FFF2-40B4-BE49-F238E27FC236}">
                <a16:creationId xmlns:a16="http://schemas.microsoft.com/office/drawing/2014/main" id="{304B576E-2A0E-9F4C-BCF8-F6C37D8AC36B}"/>
              </a:ext>
            </a:extLst>
          </p:cNvPr>
          <p:cNvCxnSpPr>
            <a:cxnSpLocks/>
          </p:cNvCxnSpPr>
          <p:nvPr userDrawn="1"/>
        </p:nvCxnSpPr>
        <p:spPr>
          <a:xfrm flipH="1">
            <a:off x="2663371" y="4374480"/>
            <a:ext cx="5306052" cy="0"/>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A6F878D9-7A8F-7D43-8846-87F0AC4521CE}"/>
              </a:ext>
            </a:extLst>
          </p:cNvPr>
          <p:cNvCxnSpPr>
            <a:cxnSpLocks/>
          </p:cNvCxnSpPr>
          <p:nvPr userDrawn="1"/>
        </p:nvCxnSpPr>
        <p:spPr>
          <a:xfrm flipV="1">
            <a:off x="8412751" y="2436676"/>
            <a:ext cx="0" cy="1485488"/>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7CBB347-0105-4C40-83F0-F7DA564906DD}"/>
              </a:ext>
            </a:extLst>
          </p:cNvPr>
          <p:cNvCxnSpPr>
            <a:cxnSpLocks/>
          </p:cNvCxnSpPr>
          <p:nvPr userDrawn="1"/>
        </p:nvCxnSpPr>
        <p:spPr>
          <a:xfrm flipH="1">
            <a:off x="8800488" y="2049520"/>
            <a:ext cx="343511" cy="0"/>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0CA8D98A-02A6-A048-8CDB-24DBBC98FD62}"/>
              </a:ext>
            </a:extLst>
          </p:cNvPr>
          <p:cNvCxnSpPr>
            <a:cxnSpLocks/>
          </p:cNvCxnSpPr>
          <p:nvPr userDrawn="1"/>
        </p:nvCxnSpPr>
        <p:spPr>
          <a:xfrm flipH="1">
            <a:off x="8856080" y="4362361"/>
            <a:ext cx="287920" cy="0"/>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80D6052-45B2-6149-ADE1-68868F8CCDD6}"/>
              </a:ext>
            </a:extLst>
          </p:cNvPr>
          <p:cNvCxnSpPr>
            <a:cxnSpLocks/>
          </p:cNvCxnSpPr>
          <p:nvPr userDrawn="1"/>
        </p:nvCxnSpPr>
        <p:spPr>
          <a:xfrm flipV="1">
            <a:off x="8410885" y="4805690"/>
            <a:ext cx="0" cy="337810"/>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sp>
        <p:nvSpPr>
          <p:cNvPr id="11" name="Parallelogram 10">
            <a:extLst>
              <a:ext uri="{FF2B5EF4-FFF2-40B4-BE49-F238E27FC236}">
                <a16:creationId xmlns:a16="http://schemas.microsoft.com/office/drawing/2014/main" id="{82668278-2F9A-CA43-9FAC-48436A0EC762}"/>
              </a:ext>
            </a:extLst>
          </p:cNvPr>
          <p:cNvSpPr/>
          <p:nvPr userDrawn="1"/>
        </p:nvSpPr>
        <p:spPr>
          <a:xfrm>
            <a:off x="1350866" y="4079553"/>
            <a:ext cx="1377818" cy="558030"/>
          </a:xfrm>
          <a:prstGeom prst="parallelogram">
            <a:avLst/>
          </a:prstGeom>
          <a:noFill/>
          <a:ln w="12700">
            <a:solidFill>
              <a:schemeClr val="accent2"/>
            </a:solidFill>
          </a:ln>
        </p:spPr>
        <p:style>
          <a:lnRef idx="2">
            <a:schemeClr val="accent2"/>
          </a:lnRef>
          <a:fillRef idx="1">
            <a:schemeClr val="lt1"/>
          </a:fillRef>
          <a:effectRef idx="0">
            <a:schemeClr val="accent2"/>
          </a:effectRef>
          <a:fontRef idx="minor">
            <a:schemeClr val="dk1"/>
          </a:fontRef>
        </p:style>
        <p:txBody>
          <a:bodyPr rtlCol="0" anchor="t" anchorCtr="0"/>
          <a:lstStyle/>
          <a:p>
            <a:pPr algn="ctr"/>
            <a:endParaRPr lang="en-US" dirty="0">
              <a:solidFill>
                <a:schemeClr val="tx1"/>
              </a:solidFill>
              <a:latin typeface="Fujitsu Sans Light" panose="020B0304060202020204" pitchFamily="34" charset="0"/>
            </a:endParaRPr>
          </a:p>
        </p:txBody>
      </p:sp>
      <p:cxnSp>
        <p:nvCxnSpPr>
          <p:cNvPr id="13" name="Straight Connector 12">
            <a:extLst>
              <a:ext uri="{FF2B5EF4-FFF2-40B4-BE49-F238E27FC236}">
                <a16:creationId xmlns:a16="http://schemas.microsoft.com/office/drawing/2014/main" id="{0F4CA042-FEFC-AA4C-8CAB-CECDF5EDCFF7}"/>
              </a:ext>
            </a:extLst>
          </p:cNvPr>
          <p:cNvCxnSpPr>
            <a:cxnSpLocks/>
          </p:cNvCxnSpPr>
          <p:nvPr userDrawn="1"/>
        </p:nvCxnSpPr>
        <p:spPr>
          <a:xfrm flipH="1">
            <a:off x="0" y="4374480"/>
            <a:ext cx="1405054" cy="0"/>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42539978"/>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D7DDC9A-A335-4BC5-818F-36151E46AE14}"/>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86"/>
          <a:stretch/>
        </p:blipFill>
        <p:spPr>
          <a:xfrm>
            <a:off x="-1" y="-15240"/>
            <a:ext cx="4053845" cy="5165130"/>
          </a:xfrm>
          <a:prstGeom prst="rect">
            <a:avLst/>
          </a:prstGeom>
        </p:spPr>
      </p:pic>
      <p:pic>
        <p:nvPicPr>
          <p:cNvPr id="33" name="Picture 32">
            <a:extLst>
              <a:ext uri="{FF2B5EF4-FFF2-40B4-BE49-F238E27FC236}">
                <a16:creationId xmlns:a16="http://schemas.microsoft.com/office/drawing/2014/main" id="{5CA82F0D-3D9E-4144-B61A-CBCB9E80920D}"/>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784385" y="815340"/>
            <a:ext cx="4543221" cy="3512818"/>
          </a:xfrm>
          <a:prstGeom prst="rect">
            <a:avLst/>
          </a:prstGeom>
        </p:spPr>
      </p:pic>
      <p:sp>
        <p:nvSpPr>
          <p:cNvPr id="2" name="Title 1"/>
          <p:cNvSpPr>
            <a:spLocks noGrp="1"/>
          </p:cNvSpPr>
          <p:nvPr>
            <p:ph type="ctrTitle" hasCustomPrompt="1"/>
          </p:nvPr>
        </p:nvSpPr>
        <p:spPr>
          <a:xfrm>
            <a:off x="271445" y="1085134"/>
            <a:ext cx="2979751" cy="941796"/>
          </a:xfrm>
        </p:spPr>
        <p:txBody>
          <a:bodyPr anchor="b"/>
          <a:lstStyle>
            <a:lvl1pPr algn="l">
              <a:spcBef>
                <a:spcPts val="0"/>
              </a:spcBef>
              <a:spcAft>
                <a:spcPts val="600"/>
              </a:spcAft>
              <a:defRPr sz="3400">
                <a:solidFill>
                  <a:schemeClr val="bg1"/>
                </a:solidFill>
              </a:defRPr>
            </a:lvl1pPr>
          </a:lstStyle>
          <a:p>
            <a:r>
              <a:rPr lang="en-US" dirty="0"/>
              <a:t>Presentation headline</a:t>
            </a:r>
          </a:p>
        </p:txBody>
      </p:sp>
      <p:sp>
        <p:nvSpPr>
          <p:cNvPr id="3" name="Subtitle 2"/>
          <p:cNvSpPr>
            <a:spLocks noGrp="1"/>
          </p:cNvSpPr>
          <p:nvPr>
            <p:ph type="subTitle" idx="1" hasCustomPrompt="1"/>
          </p:nvPr>
        </p:nvSpPr>
        <p:spPr>
          <a:xfrm>
            <a:off x="287347" y="2296723"/>
            <a:ext cx="1868473" cy="498598"/>
          </a:xfrm>
        </p:spPr>
        <p:txBody>
          <a:bodyPr wrap="square">
            <a:spAutoFit/>
          </a:bodyPr>
          <a:lstStyle>
            <a:lvl1pPr marL="0" indent="0" algn="l">
              <a:spcBef>
                <a:spcPts val="0"/>
              </a:spcBef>
              <a:spcAft>
                <a:spcPts val="600"/>
              </a:spcAft>
              <a:buNone/>
              <a:defRPr sz="1800" b="0" i="0">
                <a:solidFill>
                  <a:schemeClr val="bg1"/>
                </a:solidFill>
                <a:latin typeface="Fujitsu Infinity Pro"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sp>
        <p:nvSpPr>
          <p:cNvPr id="13" name="Rounded Rectangle 21">
            <a:extLst>
              <a:ext uri="{FF2B5EF4-FFF2-40B4-BE49-F238E27FC236}">
                <a16:creationId xmlns:a16="http://schemas.microsoft.com/office/drawing/2014/main" id="{FFB45DF7-FD75-418C-8A43-BD02426ED2D6}"/>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pic>
        <p:nvPicPr>
          <p:cNvPr id="14" name="Picture 13" descr="Fujitsu">
            <a:extLst>
              <a:ext uri="{FF2B5EF4-FFF2-40B4-BE49-F238E27FC236}">
                <a16:creationId xmlns:a16="http://schemas.microsoft.com/office/drawing/2014/main" id="{B0120EB4-CEE9-9942-9714-2C56C38E2C5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9229" y="4761"/>
            <a:ext cx="1126108" cy="685800"/>
          </a:xfrm>
          <a:prstGeom prst="rect">
            <a:avLst/>
          </a:prstGeom>
        </p:spPr>
      </p:pic>
    </p:spTree>
    <p:extLst>
      <p:ext uri="{BB962C8B-B14F-4D97-AF65-F5344CB8AC3E}">
        <p14:creationId xmlns:p14="http://schemas.microsoft.com/office/powerpoint/2010/main" val="360433348"/>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in Pink Red">
    <p:spTree>
      <p:nvGrpSpPr>
        <p:cNvPr id="1" name=""/>
        <p:cNvGrpSpPr/>
        <p:nvPr/>
      </p:nvGrpSpPr>
      <p:grpSpPr>
        <a:xfrm>
          <a:off x="0" y="0"/>
          <a:ext cx="0" cy="0"/>
          <a:chOff x="0" y="0"/>
          <a:chExt cx="0" cy="0"/>
        </a:xfrm>
      </p:grpSpPr>
      <p:pic>
        <p:nvPicPr>
          <p:cNvPr id="16" name="Picture 15" descr="A picture containing text, indoor, table, worktable&#10;&#10;Description automatically generated">
            <a:extLst>
              <a:ext uri="{FF2B5EF4-FFF2-40B4-BE49-F238E27FC236}">
                <a16:creationId xmlns:a16="http://schemas.microsoft.com/office/drawing/2014/main" id="{1BBFBFEA-EF2B-C658-662F-FE44A822F1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731" r="4286"/>
          <a:stretch/>
        </p:blipFill>
        <p:spPr>
          <a:xfrm>
            <a:off x="1465785" y="0"/>
            <a:ext cx="7678216" cy="5143500"/>
          </a:xfrm>
          <a:prstGeom prst="rect">
            <a:avLst/>
          </a:prstGeom>
        </p:spPr>
      </p:pic>
      <p:pic>
        <p:nvPicPr>
          <p:cNvPr id="3" name="Picture 2">
            <a:extLst>
              <a:ext uri="{FF2B5EF4-FFF2-40B4-BE49-F238E27FC236}">
                <a16:creationId xmlns:a16="http://schemas.microsoft.com/office/drawing/2014/main" id="{811AC909-B8D6-CF01-10F9-AD29252091EF}"/>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1586" r="6454"/>
          <a:stretch/>
        </p:blipFill>
        <p:spPr>
          <a:xfrm>
            <a:off x="0" y="-15240"/>
            <a:ext cx="3757952" cy="5165130"/>
          </a:xfrm>
          <a:prstGeom prst="rect">
            <a:avLst/>
          </a:prstGeom>
        </p:spPr>
      </p:pic>
      <p:sp>
        <p:nvSpPr>
          <p:cNvPr id="22" name="Rounded Rectangle 21">
            <a:extLst>
              <a:ext uri="{FF2B5EF4-FFF2-40B4-BE49-F238E27FC236}">
                <a16:creationId xmlns:a16="http://schemas.microsoft.com/office/drawing/2014/main" id="{5A8FB217-571F-08AF-66F7-51BFDCE90B7D}"/>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pic>
        <p:nvPicPr>
          <p:cNvPr id="26" name="Picture 25" descr="Fujitsu">
            <a:extLst>
              <a:ext uri="{FF2B5EF4-FFF2-40B4-BE49-F238E27FC236}">
                <a16:creationId xmlns:a16="http://schemas.microsoft.com/office/drawing/2014/main" id="{2533F8AF-8BD7-CD9F-D368-F82ADC59EB5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284163" y="2022475"/>
            <a:ext cx="2968625" cy="1255728"/>
          </a:xfrm>
          <a:prstGeom prst="rect">
            <a:avLst/>
          </a:prstGeom>
        </p:spPr>
        <p:txBody>
          <a:bodyPr>
            <a:spAutoFit/>
          </a:bodyPr>
          <a:lstStyle>
            <a:lvl1pPr marL="0" indent="0">
              <a:buNone/>
              <a:defRPr sz="2800" b="0">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GB" dirty="0"/>
              <a:t>Click to edit Master text styles</a:t>
            </a:r>
          </a:p>
        </p:txBody>
      </p:sp>
      <p:sp>
        <p:nvSpPr>
          <p:cNvPr id="17" name="Slide Number Placeholder 5">
            <a:extLst>
              <a:ext uri="{FF2B5EF4-FFF2-40B4-BE49-F238E27FC236}">
                <a16:creationId xmlns:a16="http://schemas.microsoft.com/office/drawing/2014/main" id="{8B9FEB1D-A12B-8AB4-C616-DE782151F7A0}"/>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spTree>
    <p:extLst>
      <p:ext uri="{BB962C8B-B14F-4D97-AF65-F5344CB8AC3E}">
        <p14:creationId xmlns:p14="http://schemas.microsoft.com/office/powerpoint/2010/main" val="399620594"/>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EB252B52-F9BF-4CDD-A2C7-B953C29998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6568435" y="-14009"/>
            <a:ext cx="2575564" cy="5163898"/>
          </a:xfrm>
          <a:prstGeom prst="rect">
            <a:avLst/>
          </a:prstGeom>
        </p:spPr>
      </p:pic>
      <p:sp>
        <p:nvSpPr>
          <p:cNvPr id="6" name="Rectangle 5">
            <a:extLst>
              <a:ext uri="{FF2B5EF4-FFF2-40B4-BE49-F238E27FC236}">
                <a16:creationId xmlns:a16="http://schemas.microsoft.com/office/drawing/2014/main" id="{E1F151A3-079E-4CEC-B057-AA32714CBC2E}"/>
              </a:ext>
            </a:extLst>
          </p:cNvPr>
          <p:cNvSpPr/>
          <p:nvPr userDrawn="1"/>
        </p:nvSpPr>
        <p:spPr>
          <a:xfrm>
            <a:off x="0" y="-14010"/>
            <a:ext cx="6568439" cy="516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Fujitsu Infinity Pro" pitchFamily="2" charset="77"/>
            </a:endParaRPr>
          </a:p>
        </p:txBody>
      </p:sp>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306990" y="815340"/>
            <a:ext cx="4543220" cy="3512818"/>
          </a:xfrm>
          <a:prstGeom prst="rect">
            <a:avLst/>
          </a:prstGeom>
        </p:spPr>
      </p:pic>
      <p:sp>
        <p:nvSpPr>
          <p:cNvPr id="2" name="Title 1"/>
          <p:cNvSpPr>
            <a:spLocks noGrp="1"/>
          </p:cNvSpPr>
          <p:nvPr userDrawn="1">
            <p:ph type="ctrTitle" hasCustomPrompt="1"/>
          </p:nvPr>
        </p:nvSpPr>
        <p:spPr>
          <a:xfrm>
            <a:off x="275678" y="1270373"/>
            <a:ext cx="4602811" cy="1412694"/>
          </a:xfrm>
        </p:spPr>
        <p:txBody>
          <a:bodyPr anchor="b"/>
          <a:lstStyle>
            <a:lvl1pPr algn="l">
              <a:spcBef>
                <a:spcPts val="0"/>
              </a:spcBef>
              <a:spcAft>
                <a:spcPts val="600"/>
              </a:spcAft>
              <a:defRPr sz="3400">
                <a:solidFill>
                  <a:schemeClr val="tx1"/>
                </a:solidFill>
              </a:defRPr>
            </a:lvl1pPr>
          </a:lstStyle>
          <a:p>
            <a:r>
              <a:rPr lang="en-US" dirty="0"/>
              <a:t>Presentation headline</a:t>
            </a:r>
            <a:br>
              <a:rPr lang="en-US" dirty="0"/>
            </a:br>
            <a:r>
              <a:rPr lang="en-US" dirty="0"/>
              <a:t>Presentation headline</a:t>
            </a:r>
            <a:br>
              <a:rPr lang="en-US" dirty="0"/>
            </a:br>
            <a:r>
              <a:rPr lang="en-US" dirty="0"/>
              <a:t>Presentation headline</a:t>
            </a:r>
          </a:p>
        </p:txBody>
      </p:sp>
      <p:sp>
        <p:nvSpPr>
          <p:cNvPr id="3" name="Subtitle 2"/>
          <p:cNvSpPr>
            <a:spLocks noGrp="1"/>
          </p:cNvSpPr>
          <p:nvPr userDrawn="1">
            <p:ph type="subTitle" idx="1" hasCustomPrompt="1"/>
          </p:nvPr>
        </p:nvSpPr>
        <p:spPr>
          <a:xfrm>
            <a:off x="291581" y="2876457"/>
            <a:ext cx="4396409" cy="249299"/>
          </a:xfrm>
        </p:spPr>
        <p:txBody>
          <a:bodyPr/>
          <a:lstStyle>
            <a:lvl1pPr marL="0" indent="0" algn="l">
              <a:spcBef>
                <a:spcPts val="0"/>
              </a:spcBef>
              <a:spcAft>
                <a:spcPts val="600"/>
              </a:spcAft>
              <a:buNone/>
              <a:defRPr sz="1800" b="0" i="0">
                <a:solidFill>
                  <a:schemeClr val="tx1"/>
                </a:solidFill>
                <a:latin typeface="Fujitsu Infinity Pro"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bg1"/>
                </a:solidFill>
                <a:effectLst/>
                <a:latin typeface="Fujitsu Infinity Pro" pitchFamily="2" charset="77"/>
              </a:rPr>
              <a:t>© Fujitsu 2023 | 8977-01</a:t>
            </a:r>
          </a:p>
        </p:txBody>
      </p:sp>
      <p:pic>
        <p:nvPicPr>
          <p:cNvPr id="17" name="Picture 16" descr="Fujitsu">
            <a:extLst>
              <a:ext uri="{FF2B5EF4-FFF2-40B4-BE49-F238E27FC236}">
                <a16:creationId xmlns:a16="http://schemas.microsoft.com/office/drawing/2014/main" id="{3448F965-CF45-49DA-BBF1-10B8E73FA7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11" name="Rounded Rectangle 21">
            <a:extLst>
              <a:ext uri="{FF2B5EF4-FFF2-40B4-BE49-F238E27FC236}">
                <a16:creationId xmlns:a16="http://schemas.microsoft.com/office/drawing/2014/main" id="{020CBEA8-43AA-40E5-81F1-FE35A1B4EFBA}"/>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994266787"/>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A39717FE-2910-4909-AEA0-C12BA620E8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1"/>
            <a:ext cx="9143999" cy="5143500"/>
          </a:xfrm>
          <a:prstGeom prst="rect">
            <a:avLst/>
          </a:prstGeom>
        </p:spPr>
      </p:pic>
      <p:sp>
        <p:nvSpPr>
          <p:cNvPr id="2" name="Title 1"/>
          <p:cNvSpPr>
            <a:spLocks noGrp="1"/>
          </p:cNvSpPr>
          <p:nvPr>
            <p:ph type="ctrTitle" hasCustomPrompt="1"/>
          </p:nvPr>
        </p:nvSpPr>
        <p:spPr>
          <a:xfrm>
            <a:off x="271444" y="2212169"/>
            <a:ext cx="6157292" cy="470898"/>
          </a:xfrm>
        </p:spPr>
        <p:txBody>
          <a:bodyPr anchor="b"/>
          <a:lstStyle>
            <a:lvl1pPr algn="l">
              <a:spcBef>
                <a:spcPts val="0"/>
              </a:spcBef>
              <a:spcAft>
                <a:spcPts val="600"/>
              </a:spcAft>
              <a:defRPr sz="3400">
                <a:solidFill>
                  <a:schemeClr val="bg1"/>
                </a:solidFill>
              </a:defRPr>
            </a:lvl1pPr>
          </a:lstStyle>
          <a:p>
            <a:r>
              <a:rPr lang="en-US" dirty="0"/>
              <a:t>Section title</a:t>
            </a:r>
          </a:p>
        </p:txBody>
      </p:sp>
      <p:sp>
        <p:nvSpPr>
          <p:cNvPr id="3" name="Subtitle 2"/>
          <p:cNvSpPr>
            <a:spLocks noGrp="1"/>
          </p:cNvSpPr>
          <p:nvPr>
            <p:ph type="subTitle" idx="1" hasCustomPrompt="1"/>
          </p:nvPr>
        </p:nvSpPr>
        <p:spPr>
          <a:xfrm>
            <a:off x="287346" y="2876457"/>
            <a:ext cx="6141390" cy="249299"/>
          </a:xfrm>
        </p:spPr>
        <p:txBody>
          <a:bodyPr wrap="square">
            <a:spAutoFit/>
          </a:bodyPr>
          <a:lstStyle>
            <a:lvl1pPr marL="0" indent="0" algn="l">
              <a:spcBef>
                <a:spcPts val="0"/>
              </a:spcBef>
              <a:spcAft>
                <a:spcPts val="600"/>
              </a:spcAft>
              <a:buNone/>
              <a:defRPr sz="1800" b="0" i="0">
                <a:solidFill>
                  <a:schemeClr val="bg1"/>
                </a:solidFill>
                <a:latin typeface="Fujitsu Infinity Pro"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bg1"/>
                </a:solidFill>
                <a:effectLst/>
                <a:latin typeface="Fujitsu Infinity Pro" pitchFamily="2" charset="77"/>
              </a:rPr>
              <a:t>© Fujitsu 2023 | 8977-01</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b="0" i="0" smtClean="0">
                <a:solidFill>
                  <a:schemeClr val="bg1"/>
                </a:solidFill>
                <a:latin typeface="Fujitsu Infinity Pro" pitchFamily="2" charset="77"/>
              </a:rPr>
              <a:pPr/>
              <a:t>‹#›</a:t>
            </a:fld>
            <a:endParaRPr lang="en-GB" b="0" i="0" dirty="0">
              <a:solidFill>
                <a:schemeClr val="bg1"/>
              </a:solidFill>
              <a:latin typeface="Fujitsu Infinity Pro" pitchFamily="2" charset="77"/>
            </a:endParaRPr>
          </a:p>
        </p:txBody>
      </p:sp>
      <p:pic>
        <p:nvPicPr>
          <p:cNvPr id="12" name="Picture 11" descr="Fujitsu">
            <a:extLst>
              <a:ext uri="{FF2B5EF4-FFF2-40B4-BE49-F238E27FC236}">
                <a16:creationId xmlns:a16="http://schemas.microsoft.com/office/drawing/2014/main" id="{DA44B20C-7368-44EB-981F-393D517233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9" name="Rounded Rectangle 21">
            <a:extLst>
              <a:ext uri="{FF2B5EF4-FFF2-40B4-BE49-F238E27FC236}">
                <a16:creationId xmlns:a16="http://schemas.microsoft.com/office/drawing/2014/main" id="{490441CD-6F0B-42EE-BFE1-73DB19516B01}"/>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178562490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s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p:nvPr>
        </p:nvSpPr>
        <p:spPr>
          <a:xfrm>
            <a:off x="285732" y="919453"/>
            <a:ext cx="8570932" cy="1234184"/>
          </a:xfrm>
        </p:spPr>
        <p:txBody>
          <a:bodyPr/>
          <a:lstStyle>
            <a:lvl1pPr>
              <a:defRPr b="0" i="0">
                <a:latin typeface="Fujitsu Infinity Pro" pitchFamily="2" charset="77"/>
              </a:defRPr>
            </a:lvl1pPr>
            <a:lvl2pPr>
              <a:defRPr b="0" i="0">
                <a:latin typeface="Fujitsu Infinity Pro" pitchFamily="2" charset="77"/>
              </a:defRPr>
            </a:lvl2pPr>
            <a:lvl3pPr>
              <a:defRPr b="0" i="0">
                <a:latin typeface="Fujitsu Infinity Pro" pitchFamily="2" charset="77"/>
              </a:defRPr>
            </a:lvl3pPr>
            <a:lvl4pPr>
              <a:defRPr b="0" i="0">
                <a:latin typeface="Fujitsu Infinity Pro"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3585309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GB"/>
              <a:t>Click to edit Master title style</a:t>
            </a:r>
            <a:endParaRPr lang="en-GB" dirty="0"/>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282572" y="920750"/>
            <a:ext cx="4196296" cy="1206484"/>
          </a:xfrm>
        </p:spPr>
        <p:txBody>
          <a:bodyPr/>
          <a:lstStyle>
            <a:lvl1pPr>
              <a:defRPr b="0" i="0">
                <a:latin typeface="Fujitsu Infinity Pro" pitchFamily="2" charset="77"/>
              </a:defRPr>
            </a:lvl1pPr>
            <a:lvl2pPr>
              <a:defRPr b="0" i="0">
                <a:latin typeface="Fujitsu Infinity Pro" pitchFamily="2" charset="77"/>
              </a:defRPr>
            </a:lvl2pPr>
            <a:lvl3pPr>
              <a:defRPr b="0" i="0">
                <a:latin typeface="Fujitsu Infinity Pro" pitchFamily="2" charset="77"/>
              </a:defRPr>
            </a:lvl3pPr>
            <a:lvl4pPr>
              <a:defRPr b="0" i="0">
                <a:latin typeface="Fujitsu Infinity Pro" pitchFamily="2" charset="77"/>
              </a:defRPr>
            </a:lvl4pPr>
          </a:lstStyle>
          <a:p>
            <a:pPr lvl="0"/>
            <a:r>
              <a:rPr lang="en-US" dirty="0"/>
              <a:t>Click to edit text styles</a:t>
            </a:r>
          </a:p>
          <a:p>
            <a:pPr lvl="1"/>
            <a:r>
              <a:rPr lang="en-US" dirty="0"/>
              <a:t>Second level</a:t>
            </a:r>
          </a:p>
          <a:p>
            <a:pPr lvl="2"/>
            <a:r>
              <a:rPr lang="en-US" dirty="0"/>
              <a:t>Third level</a:t>
            </a:r>
          </a:p>
          <a:p>
            <a:pPr lvl="3"/>
            <a:r>
              <a:rPr lang="en-US" dirty="0"/>
              <a:t>Fourth level</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4734115" y="920750"/>
            <a:ext cx="4127314" cy="1206484"/>
          </a:xfrm>
        </p:spPr>
        <p:txBody>
          <a:bodyPr/>
          <a:lstStyle>
            <a:lvl1pPr>
              <a:defRPr b="0" i="0">
                <a:latin typeface="Fujitsu Infinity Pro" pitchFamily="2" charset="77"/>
              </a:defRPr>
            </a:lvl1pPr>
            <a:lvl2pPr>
              <a:defRPr b="0" i="0">
                <a:latin typeface="Fujitsu Infinity Pro" pitchFamily="2" charset="77"/>
              </a:defRPr>
            </a:lvl2pPr>
            <a:lvl3pPr>
              <a:defRPr b="0" i="0">
                <a:latin typeface="Fujitsu Infinity Pro" pitchFamily="2" charset="77"/>
              </a:defRPr>
            </a:lvl3pPr>
            <a:lvl4pPr>
              <a:defRPr b="0" i="0">
                <a:latin typeface="Fujitsu Infinity Pro" pitchFamily="2" charset="77"/>
              </a:defRPr>
            </a:lvl4p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07617729"/>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s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282572" y="920750"/>
            <a:ext cx="4170896" cy="1206484"/>
          </a:xfrm>
        </p:spPr>
        <p:txBody>
          <a:bodyPr/>
          <a:lstStyle>
            <a:lvl1pPr>
              <a:defRPr b="0" i="0">
                <a:latin typeface="Fujitsu Infinity Pro" pitchFamily="2" charset="77"/>
              </a:defRPr>
            </a:lvl1pPr>
            <a:lvl2pPr>
              <a:defRPr b="0" i="0">
                <a:latin typeface="Fujitsu Infinity Pro" pitchFamily="2" charset="77"/>
              </a:defRPr>
            </a:lvl2pPr>
            <a:lvl3pPr>
              <a:defRPr b="0" i="0">
                <a:latin typeface="Fujitsu Infinity Pro" pitchFamily="2" charset="77"/>
              </a:defRPr>
            </a:lvl3pPr>
            <a:lvl4pPr>
              <a:defRPr b="0" i="0">
                <a:latin typeface="Fujitsu Infinity Pro" pitchFamily="2" charset="77"/>
              </a:defRPr>
            </a:lvl4pPr>
          </a:lstStyle>
          <a:p>
            <a:pPr lvl="0"/>
            <a:r>
              <a:rPr lang="en-US" dirty="0"/>
              <a:t>Click to edit text styles</a:t>
            </a:r>
          </a:p>
          <a:p>
            <a:pPr lvl="1"/>
            <a:r>
              <a:rPr lang="en-US" dirty="0"/>
              <a:t>Second level</a:t>
            </a:r>
          </a:p>
          <a:p>
            <a:pPr lvl="2"/>
            <a:r>
              <a:rPr lang="en-US" dirty="0"/>
              <a:t>Third level</a:t>
            </a:r>
          </a:p>
          <a:p>
            <a:pPr lvl="3"/>
            <a:r>
              <a:rPr lang="en-US" dirty="0"/>
              <a:t>Fourth level</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4734114" y="920750"/>
            <a:ext cx="4122549" cy="1206484"/>
          </a:xfrm>
        </p:spPr>
        <p:txBody>
          <a:bodyPr/>
          <a:lstStyle>
            <a:lvl1pPr>
              <a:defRPr b="0" i="0">
                <a:latin typeface="Fujitsu Infinity Pro" pitchFamily="2" charset="77"/>
              </a:defRPr>
            </a:lvl1pPr>
            <a:lvl2pPr>
              <a:defRPr b="0" i="0">
                <a:latin typeface="Fujitsu Infinity Pro" pitchFamily="2" charset="77"/>
              </a:defRPr>
            </a:lvl2pPr>
            <a:lvl3pPr>
              <a:defRPr b="0" i="0">
                <a:latin typeface="Fujitsu Infinity Pro" pitchFamily="2" charset="77"/>
              </a:defRPr>
            </a:lvl3pPr>
            <a:lvl4pPr>
              <a:defRPr b="0" i="0">
                <a:latin typeface="Fujitsu Infinity Pro" pitchFamily="2" charset="77"/>
              </a:defRPr>
            </a:lvl4p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1655413"/>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277200" y="919453"/>
            <a:ext cx="8579463" cy="304699"/>
          </a:xfrm>
        </p:spPr>
        <p:txBody>
          <a:bodyPr/>
          <a:lstStyle>
            <a:lvl1pPr marL="0" indent="0">
              <a:buNone/>
              <a:defRPr b="0" i="0">
                <a:latin typeface="Fujitsu Infinity Pro" pitchFamily="2" charset="77"/>
              </a:defRPr>
            </a:lvl1pPr>
            <a:lvl2pPr marL="342900" indent="0">
              <a:buNone/>
              <a:defRPr/>
            </a:lvl2pPr>
            <a:lvl3pPr marL="685800" indent="0">
              <a:buNone/>
              <a:defRPr/>
            </a:lvl3pPr>
            <a:lvl4pPr marL="1028700" indent="0">
              <a:buNone/>
              <a:defRPr/>
            </a:lvl4pPr>
          </a:lstStyle>
          <a:p>
            <a:pPr lvl="0"/>
            <a:r>
              <a:rPr lang="en-US" dirty="0"/>
              <a:t>Add your text here…</a:t>
            </a:r>
          </a:p>
        </p:txBody>
      </p:sp>
    </p:spTree>
    <p:extLst>
      <p:ext uri="{BB962C8B-B14F-4D97-AF65-F5344CB8AC3E}">
        <p14:creationId xmlns:p14="http://schemas.microsoft.com/office/powerpoint/2010/main" val="2561480583"/>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277200" y="920750"/>
            <a:ext cx="4133933" cy="304699"/>
          </a:xfrm>
        </p:spPr>
        <p:txBody>
          <a:bodyPr/>
          <a:lstStyle>
            <a:lvl1pPr marL="0" indent="0">
              <a:buNone/>
              <a:defRPr b="0" i="0">
                <a:latin typeface="Fujitsu Infinity Pro" pitchFamily="2" charset="77"/>
              </a:defRPr>
            </a:lvl1pPr>
            <a:lvl2pPr marL="342900" indent="0">
              <a:buNone/>
              <a:defRPr/>
            </a:lvl2pPr>
            <a:lvl3pPr marL="685800" indent="0">
              <a:buNone/>
              <a:defRPr/>
            </a:lvl3pPr>
            <a:lvl4pPr marL="1028700" indent="0">
              <a:buNone/>
              <a:defRPr/>
            </a:lvl4pPr>
          </a:lstStyle>
          <a:p>
            <a:pPr lvl="0"/>
            <a:r>
              <a:rPr lang="en-US" dirty="0"/>
              <a:t>Add your text here…</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4704484" y="920750"/>
            <a:ext cx="4152180" cy="304699"/>
          </a:xfrm>
        </p:spPr>
        <p:txBody>
          <a:bodyPr/>
          <a:lstStyle>
            <a:lvl1pPr marL="0" indent="0">
              <a:buNone/>
              <a:defRPr b="0" i="0">
                <a:latin typeface="Fujitsu Infinity Pro" pitchFamily="2" charset="77"/>
              </a:defRPr>
            </a:lvl1pPr>
            <a:lvl2pPr marL="342900" indent="0">
              <a:buNone/>
              <a:defRPr/>
            </a:lvl2pPr>
            <a:lvl3pPr marL="685800" indent="0">
              <a:buNone/>
              <a:defRPr/>
            </a:lvl3pPr>
            <a:lvl4pPr marL="1028700" indent="0">
              <a:buNone/>
              <a:defRPr/>
            </a:lvl4pPr>
          </a:lstStyle>
          <a:p>
            <a:pPr lvl="0"/>
            <a:r>
              <a:rPr lang="en-US" dirty="0"/>
              <a:t>Add your text here…</a:t>
            </a:r>
          </a:p>
        </p:txBody>
      </p:sp>
    </p:spTree>
    <p:extLst>
      <p:ext uri="{BB962C8B-B14F-4D97-AF65-F5344CB8AC3E}">
        <p14:creationId xmlns:p14="http://schemas.microsoft.com/office/powerpoint/2010/main" val="2188163309"/>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70597122"/>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DCE9859-93FE-4669-ADF3-188E2605C8A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5378470" y="0"/>
            <a:ext cx="3765530" cy="5143500"/>
          </a:xfrm>
          <a:prstGeom prst="rect">
            <a:avLst/>
          </a:prstGeom>
        </p:spPr>
      </p:pic>
      <p:sp>
        <p:nvSpPr>
          <p:cNvPr id="8" name="Rectangle 7">
            <a:extLst>
              <a:ext uri="{FF2B5EF4-FFF2-40B4-BE49-F238E27FC236}">
                <a16:creationId xmlns:a16="http://schemas.microsoft.com/office/drawing/2014/main" id="{EE38A7A0-D515-45D6-B461-84E1F0B0290F}"/>
              </a:ext>
            </a:extLst>
          </p:cNvPr>
          <p:cNvSpPr/>
          <p:nvPr userDrawn="1"/>
        </p:nvSpPr>
        <p:spPr>
          <a:xfrm>
            <a:off x="0" y="-15932"/>
            <a:ext cx="5378471" cy="516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Fujitsu Infinity Pro" pitchFamily="2" charset="77"/>
            </a:endParaRPr>
          </a:p>
        </p:txBody>
      </p:sp>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06028" y="815340"/>
            <a:ext cx="4543220" cy="3512818"/>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a:xfrm>
            <a:off x="271445" y="2138594"/>
            <a:ext cx="3494086" cy="553998"/>
          </a:xfrm>
        </p:spPr>
        <p:txBody>
          <a:bodyPr anchor="b"/>
          <a:lstStyle>
            <a:lvl1pPr algn="l">
              <a:spcBef>
                <a:spcPts val="0"/>
              </a:spcBef>
              <a:spcAft>
                <a:spcPts val="600"/>
              </a:spcAft>
              <a:defRPr sz="4000">
                <a:solidFill>
                  <a:schemeClr val="tx1"/>
                </a:solidFill>
              </a:defRPr>
            </a:lvl1pPr>
          </a:lstStyle>
          <a:p>
            <a:r>
              <a:rPr lang="en-US" dirty="0"/>
              <a:t>Thank you</a:t>
            </a:r>
          </a:p>
        </p:txBody>
      </p:sp>
      <p:sp>
        <p:nvSpPr>
          <p:cNvPr id="13" name="Slide Number Placeholder 5">
            <a:extLst>
              <a:ext uri="{FF2B5EF4-FFF2-40B4-BE49-F238E27FC236}">
                <a16:creationId xmlns:a16="http://schemas.microsoft.com/office/drawing/2014/main" id="{6C7D309A-DF99-48FC-903A-7276F667B5C8}"/>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bg1"/>
                </a:solidFill>
                <a:effectLst/>
                <a:latin typeface="Fujitsu Infinity Pro" pitchFamily="2" charset="77"/>
              </a:rPr>
              <a:t>© Fujitsu 2023 | 8977-01</a:t>
            </a:r>
          </a:p>
        </p:txBody>
      </p:sp>
      <p:pic>
        <p:nvPicPr>
          <p:cNvPr id="15" name="Picture 14">
            <a:extLst>
              <a:ext uri="{FF2B5EF4-FFF2-40B4-BE49-F238E27FC236}">
                <a16:creationId xmlns:a16="http://schemas.microsoft.com/office/drawing/2014/main" id="{EA8B1AF5-6013-443B-8D34-BB504C1F20C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864251" y="4761"/>
            <a:ext cx="1126106" cy="685799"/>
          </a:xfrm>
          <a:prstGeom prst="rect">
            <a:avLst/>
          </a:prstGeom>
        </p:spPr>
      </p:pic>
      <p:sp>
        <p:nvSpPr>
          <p:cNvPr id="10" name="Rounded Rectangle 21">
            <a:extLst>
              <a:ext uri="{FF2B5EF4-FFF2-40B4-BE49-F238E27FC236}">
                <a16:creationId xmlns:a16="http://schemas.microsoft.com/office/drawing/2014/main" id="{974FE912-33B0-4191-A2D9-3CA7C3615B15}"/>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257371458"/>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9F5BF-F883-1A2C-4DDB-12706226388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17B7001-9CD6-4E83-6A5D-10DD111A23F9}"/>
              </a:ext>
            </a:extLst>
          </p:cNvPr>
          <p:cNvSpPr>
            <a:spLocks noGrp="1"/>
          </p:cNvSpPr>
          <p:nvPr>
            <p:ph idx="1"/>
          </p:nvPr>
        </p:nvSpPr>
        <p:spPr>
          <a:xfrm>
            <a:off x="288231" y="925193"/>
            <a:ext cx="8568432" cy="1451679"/>
          </a:xfrm>
        </p:spPr>
        <p:txBody>
          <a:bodyPr/>
          <a:lstStyle>
            <a:lvl1pPr>
              <a:defRPr b="0" i="0">
                <a:latin typeface="Fujitsu Infinity Pro" pitchFamily="2" charset="77"/>
              </a:defRPr>
            </a:lvl1pPr>
            <a:lvl2pPr>
              <a:defRPr b="0" i="0">
                <a:latin typeface="Fujitsu Infinity Pro" pitchFamily="2" charset="77"/>
              </a:defRPr>
            </a:lvl2pPr>
            <a:lvl3pPr>
              <a:defRPr b="0" i="0">
                <a:latin typeface="Fujitsu Infinity Pro" pitchFamily="2" charset="77"/>
              </a:defRPr>
            </a:lvl3pPr>
            <a:lvl4pPr>
              <a:defRPr b="0" i="0">
                <a:latin typeface="Fujitsu Infinity Pro" pitchFamily="2" charset="77"/>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A55E16E-A505-8C67-343C-7BF9987C3144}"/>
              </a:ext>
            </a:extLst>
          </p:cNvPr>
          <p:cNvSpPr>
            <a:spLocks noGrp="1"/>
          </p:cNvSpPr>
          <p:nvPr>
            <p:ph type="dt" sz="half" idx="10"/>
          </p:nvPr>
        </p:nvSpPr>
        <p:spPr/>
        <p:txBody>
          <a:bodyPr/>
          <a:lstStyle>
            <a:lvl1pPr>
              <a:defRPr b="0" i="0">
                <a:latin typeface="Fujitsu Infinity Pro" pitchFamily="2" charset="77"/>
              </a:defRPr>
            </a:lvl1pPr>
          </a:lstStyle>
          <a:p>
            <a:fld id="{11C58B48-A0B7-5749-B8FB-7C5576ECCC19}" type="datetimeFigureOut">
              <a:rPr lang="en-US" smtClean="0"/>
              <a:pPr/>
              <a:t>4/27/2023</a:t>
            </a:fld>
            <a:endParaRPr lang="en-US" dirty="0"/>
          </a:p>
        </p:txBody>
      </p:sp>
      <p:sp>
        <p:nvSpPr>
          <p:cNvPr id="5" name="Footer Placeholder 4">
            <a:extLst>
              <a:ext uri="{FF2B5EF4-FFF2-40B4-BE49-F238E27FC236}">
                <a16:creationId xmlns:a16="http://schemas.microsoft.com/office/drawing/2014/main" id="{7759E48E-46A7-856A-EA71-F43E29D7DF3A}"/>
              </a:ext>
            </a:extLst>
          </p:cNvPr>
          <p:cNvSpPr>
            <a:spLocks noGrp="1"/>
          </p:cNvSpPr>
          <p:nvPr>
            <p:ph type="ftr" sz="quarter" idx="11"/>
          </p:nvPr>
        </p:nvSpPr>
        <p:spPr/>
        <p:txBody>
          <a:bodyPr/>
          <a:lstStyle>
            <a:lvl1pPr>
              <a:defRPr b="0" i="0">
                <a:latin typeface="Fujitsu Infinity Pro" pitchFamily="2" charset="77"/>
              </a:defRPr>
            </a:lvl1pPr>
          </a:lstStyle>
          <a:p>
            <a:endParaRPr lang="en-US" dirty="0"/>
          </a:p>
        </p:txBody>
      </p:sp>
      <p:sp>
        <p:nvSpPr>
          <p:cNvPr id="6" name="Slide Number Placeholder 5">
            <a:extLst>
              <a:ext uri="{FF2B5EF4-FFF2-40B4-BE49-F238E27FC236}">
                <a16:creationId xmlns:a16="http://schemas.microsoft.com/office/drawing/2014/main" id="{E6F91643-F504-7ABF-139D-654EB2B2B443}"/>
              </a:ext>
            </a:extLst>
          </p:cNvPr>
          <p:cNvSpPr>
            <a:spLocks noGrp="1"/>
          </p:cNvSpPr>
          <p:nvPr>
            <p:ph type="sldNum" sz="quarter" idx="12"/>
          </p:nvPr>
        </p:nvSpPr>
        <p:spPr/>
        <p:txBody>
          <a:bodyPr/>
          <a:lstStyle>
            <a:lvl1pPr>
              <a:defRPr b="0" i="0">
                <a:latin typeface="Fujitsu Infinity Pro" pitchFamily="2" charset="77"/>
              </a:defRPr>
            </a:lvl1pPr>
          </a:lstStyle>
          <a:p>
            <a:fld id="{411BE492-65DC-8D4F-8931-F6D5822B1DD4}" type="slidenum">
              <a:rPr lang="en-US" smtClean="0"/>
              <a:pPr/>
              <a:t>‹#›</a:t>
            </a:fld>
            <a:endParaRPr lang="en-US" dirty="0"/>
          </a:p>
        </p:txBody>
      </p:sp>
    </p:spTree>
    <p:extLst>
      <p:ext uri="{BB962C8B-B14F-4D97-AF65-F5344CB8AC3E}">
        <p14:creationId xmlns:p14="http://schemas.microsoft.com/office/powerpoint/2010/main" val="1024802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E3A9469-B41C-151C-B2FC-2719C6A23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0"/>
            <a:ext cx="9144000" cy="712387"/>
          </a:xfrm>
          <a:prstGeom prst="rect">
            <a:avLst/>
          </a:prstGeom>
        </p:spPr>
      </p:pic>
      <p:pic>
        <p:nvPicPr>
          <p:cNvPr id="18" name="Picture 17" descr="Fujitsu">
            <a:extLst>
              <a:ext uri="{FF2B5EF4-FFF2-40B4-BE49-F238E27FC236}">
                <a16:creationId xmlns:a16="http://schemas.microsoft.com/office/drawing/2014/main" id="{EFDE02EF-25A2-88EE-C51D-BBA8D336E1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6" name="Text Placeholder 5">
            <a:extLst>
              <a:ext uri="{FF2B5EF4-FFF2-40B4-BE49-F238E27FC236}">
                <a16:creationId xmlns:a16="http://schemas.microsoft.com/office/drawing/2014/main" id="{5AB8AF53-E996-BBBA-0DBE-284235EDD947}"/>
              </a:ext>
            </a:extLst>
          </p:cNvPr>
          <p:cNvSpPr>
            <a:spLocks noGrp="1"/>
          </p:cNvSpPr>
          <p:nvPr>
            <p:ph type="body" sz="quarter" idx="18"/>
          </p:nvPr>
        </p:nvSpPr>
        <p:spPr>
          <a:xfrm>
            <a:off x="179376" y="126773"/>
            <a:ext cx="6705837" cy="473075"/>
          </a:xfrm>
          <a:prstGeom prst="rect">
            <a:avLst/>
          </a:prstGeom>
        </p:spPr>
        <p:txBody>
          <a:bodyPr/>
          <a:lstStyle>
            <a:lvl1pPr marL="4763" indent="0">
              <a:buFontTx/>
              <a:buNone/>
              <a:tabLst/>
              <a:defRPr sz="2800">
                <a:solidFill>
                  <a:schemeClr val="bg1"/>
                </a:solidFill>
                <a:latin typeface="+mj-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483051749"/>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ection in orange">
    <p:spTree>
      <p:nvGrpSpPr>
        <p:cNvPr id="1" name=""/>
        <p:cNvGrpSpPr/>
        <p:nvPr/>
      </p:nvGrpSpPr>
      <p:grpSpPr>
        <a:xfrm>
          <a:off x="0" y="0"/>
          <a:ext cx="0" cy="0"/>
          <a:chOff x="0" y="0"/>
          <a:chExt cx="0" cy="0"/>
        </a:xfrm>
      </p:grpSpPr>
      <p:pic>
        <p:nvPicPr>
          <p:cNvPr id="5" name="Picture 4" descr="A picture containing person, indoor, people, group&#10;&#10;Description automatically generated">
            <a:extLst>
              <a:ext uri="{FF2B5EF4-FFF2-40B4-BE49-F238E27FC236}">
                <a16:creationId xmlns:a16="http://schemas.microsoft.com/office/drawing/2014/main" id="{E20B6E4E-0A3E-8E36-F993-E208ABAE67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17"/>
          <a:stretch/>
        </p:blipFill>
        <p:spPr>
          <a:xfrm flipH="1">
            <a:off x="1240401" y="0"/>
            <a:ext cx="7903597" cy="5143500"/>
          </a:xfrm>
          <a:prstGeom prst="rect">
            <a:avLst/>
          </a:prstGeom>
        </p:spPr>
      </p:pic>
      <p:pic>
        <p:nvPicPr>
          <p:cNvPr id="4" name="Picture 3">
            <a:extLst>
              <a:ext uri="{FF2B5EF4-FFF2-40B4-BE49-F238E27FC236}">
                <a16:creationId xmlns:a16="http://schemas.microsoft.com/office/drawing/2014/main" id="{75D2C58D-F2DB-B997-EA4C-E606F9B9EB13}"/>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a:off x="-2" y="0"/>
            <a:ext cx="3762991" cy="5143499"/>
          </a:xfrm>
          <a:prstGeom prst="rect">
            <a:avLst/>
          </a:prstGeom>
        </p:spPr>
      </p:pic>
      <p:sp>
        <p:nvSpPr>
          <p:cNvPr id="22" name="Rounded Rectangle 21">
            <a:extLst>
              <a:ext uri="{FF2B5EF4-FFF2-40B4-BE49-F238E27FC236}">
                <a16:creationId xmlns:a16="http://schemas.microsoft.com/office/drawing/2014/main" id="{5A8FB217-571F-08AF-66F7-51BFDCE90B7D}"/>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pic>
        <p:nvPicPr>
          <p:cNvPr id="26" name="Picture 25" descr="Fujitsu">
            <a:extLst>
              <a:ext uri="{FF2B5EF4-FFF2-40B4-BE49-F238E27FC236}">
                <a16:creationId xmlns:a16="http://schemas.microsoft.com/office/drawing/2014/main" id="{2533F8AF-8BD7-CD9F-D368-F82ADC59EB5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284163" y="2022475"/>
            <a:ext cx="2968625" cy="1255728"/>
          </a:xfrm>
          <a:prstGeom prst="rect">
            <a:avLst/>
          </a:prstGeom>
        </p:spPr>
        <p:txBody>
          <a:bodyPr>
            <a:spAutoFit/>
          </a:bodyPr>
          <a:lstStyle>
            <a:lvl1pPr marL="0" indent="0">
              <a:buNone/>
              <a:defRPr sz="2800" b="0">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GB" dirty="0"/>
              <a:t>Click to edit Master text styles</a:t>
            </a:r>
          </a:p>
        </p:txBody>
      </p:sp>
      <p:sp>
        <p:nvSpPr>
          <p:cNvPr id="17" name="Slide Number Placeholder 5">
            <a:extLst>
              <a:ext uri="{FF2B5EF4-FFF2-40B4-BE49-F238E27FC236}">
                <a16:creationId xmlns:a16="http://schemas.microsoft.com/office/drawing/2014/main" id="{8B9FEB1D-A12B-8AB4-C616-DE782151F7A0}"/>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sp>
        <p:nvSpPr>
          <p:cNvPr id="6" name="Footer Placeholder 4">
            <a:extLst>
              <a:ext uri="{FF2B5EF4-FFF2-40B4-BE49-F238E27FC236}">
                <a16:creationId xmlns:a16="http://schemas.microsoft.com/office/drawing/2014/main" id="{9A922768-2565-FC08-2A65-C0BA88CFD078}"/>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b="0" i="0" smtClean="0">
                <a:solidFill>
                  <a:schemeClr val="bg1"/>
                </a:solidFill>
                <a:latin typeface="Fujitsu Infinity Pro" pitchFamily="2" charset="77"/>
              </a:rPr>
              <a:pPr/>
              <a:t>‹#›</a:t>
            </a:fld>
            <a:endParaRPr lang="en-GB" b="0" i="0" dirty="0">
              <a:solidFill>
                <a:schemeClr val="bg1"/>
              </a:solidFill>
              <a:latin typeface="Fujitsu Infinity Pro" pitchFamily="2" charset="77"/>
            </a:endParaRPr>
          </a:p>
        </p:txBody>
      </p:sp>
    </p:spTree>
    <p:extLst>
      <p:ext uri="{BB962C8B-B14F-4D97-AF65-F5344CB8AC3E}">
        <p14:creationId xmlns:p14="http://schemas.microsoft.com/office/powerpoint/2010/main" val="3720214218"/>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in orange">
    <p:spTree>
      <p:nvGrpSpPr>
        <p:cNvPr id="1" name=""/>
        <p:cNvGrpSpPr/>
        <p:nvPr/>
      </p:nvGrpSpPr>
      <p:grpSpPr>
        <a:xfrm>
          <a:off x="0" y="0"/>
          <a:ext cx="0" cy="0"/>
          <a:chOff x="0" y="0"/>
          <a:chExt cx="0" cy="0"/>
        </a:xfrm>
      </p:grpSpPr>
      <p:pic>
        <p:nvPicPr>
          <p:cNvPr id="16" name="Picture 15" descr="A picture containing text, indoor, table, worktable&#10;&#10;Description automatically generated">
            <a:extLst>
              <a:ext uri="{FF2B5EF4-FFF2-40B4-BE49-F238E27FC236}">
                <a16:creationId xmlns:a16="http://schemas.microsoft.com/office/drawing/2014/main" id="{1BBFBFEA-EF2B-C658-662F-FE44A822F1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731" r="4286"/>
          <a:stretch/>
        </p:blipFill>
        <p:spPr>
          <a:xfrm>
            <a:off x="1465785" y="0"/>
            <a:ext cx="7678216" cy="5143500"/>
          </a:xfrm>
          <a:prstGeom prst="rect">
            <a:avLst/>
          </a:prstGeom>
        </p:spPr>
      </p:pic>
      <p:pic>
        <p:nvPicPr>
          <p:cNvPr id="4" name="Picture 3">
            <a:extLst>
              <a:ext uri="{FF2B5EF4-FFF2-40B4-BE49-F238E27FC236}">
                <a16:creationId xmlns:a16="http://schemas.microsoft.com/office/drawing/2014/main" id="{75D2C58D-F2DB-B997-EA4C-E606F9B9EB13}"/>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a:off x="-2" y="0"/>
            <a:ext cx="3762991" cy="5143499"/>
          </a:xfrm>
          <a:prstGeom prst="rect">
            <a:avLst/>
          </a:prstGeom>
        </p:spPr>
      </p:pic>
      <p:sp>
        <p:nvSpPr>
          <p:cNvPr id="22" name="Rounded Rectangle 21">
            <a:extLst>
              <a:ext uri="{FF2B5EF4-FFF2-40B4-BE49-F238E27FC236}">
                <a16:creationId xmlns:a16="http://schemas.microsoft.com/office/drawing/2014/main" id="{5A8FB217-571F-08AF-66F7-51BFDCE90B7D}"/>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pic>
        <p:nvPicPr>
          <p:cNvPr id="26" name="Picture 25" descr="Fujitsu">
            <a:extLst>
              <a:ext uri="{FF2B5EF4-FFF2-40B4-BE49-F238E27FC236}">
                <a16:creationId xmlns:a16="http://schemas.microsoft.com/office/drawing/2014/main" id="{2533F8AF-8BD7-CD9F-D368-F82ADC59EB5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284163" y="2022475"/>
            <a:ext cx="2968625" cy="1255728"/>
          </a:xfrm>
          <a:prstGeom prst="rect">
            <a:avLst/>
          </a:prstGeom>
        </p:spPr>
        <p:txBody>
          <a:bodyPr>
            <a:spAutoFit/>
          </a:bodyPr>
          <a:lstStyle>
            <a:lvl1pPr marL="0" indent="0">
              <a:buNone/>
              <a:defRPr sz="2800" b="0">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GB" dirty="0"/>
              <a:t>Click to edit Master text styles</a:t>
            </a:r>
          </a:p>
        </p:txBody>
      </p:sp>
      <p:sp>
        <p:nvSpPr>
          <p:cNvPr id="17" name="Slide Number Placeholder 5">
            <a:extLst>
              <a:ext uri="{FF2B5EF4-FFF2-40B4-BE49-F238E27FC236}">
                <a16:creationId xmlns:a16="http://schemas.microsoft.com/office/drawing/2014/main" id="{8B9FEB1D-A12B-8AB4-C616-DE782151F7A0}"/>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spTree>
    <p:extLst>
      <p:ext uri="{BB962C8B-B14F-4D97-AF65-F5344CB8AC3E}">
        <p14:creationId xmlns:p14="http://schemas.microsoft.com/office/powerpoint/2010/main" val="2236171147"/>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11" name="Picture 10" descr="Graphical user interface, text&#10;&#10;Description automatically generated with medium confidence">
            <a:extLst>
              <a:ext uri="{FF2B5EF4-FFF2-40B4-BE49-F238E27FC236}">
                <a16:creationId xmlns:a16="http://schemas.microsoft.com/office/drawing/2014/main" id="{BDAFAF52-8EA0-488E-AFD3-5A96D769C8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0010" y="-15241"/>
            <a:ext cx="4569401" cy="5158741"/>
          </a:xfrm>
          <a:prstGeom prst="rect">
            <a:avLst/>
          </a:prstGeom>
        </p:spPr>
      </p:pic>
      <p:pic>
        <p:nvPicPr>
          <p:cNvPr id="30" name="Picture 29">
            <a:extLst>
              <a:ext uri="{FF2B5EF4-FFF2-40B4-BE49-F238E27FC236}">
                <a16:creationId xmlns:a16="http://schemas.microsoft.com/office/drawing/2014/main" id="{ED7DDC9A-A335-4BC5-818F-36151E46AE14}"/>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040" y="-15240"/>
            <a:ext cx="4585050" cy="5165130"/>
          </a:xfrm>
          <a:prstGeom prst="rect">
            <a:avLst/>
          </a:prstGeom>
        </p:spPr>
      </p:pic>
      <p:pic>
        <p:nvPicPr>
          <p:cNvPr id="33" name="Picture 32">
            <a:extLst>
              <a:ext uri="{FF2B5EF4-FFF2-40B4-BE49-F238E27FC236}">
                <a16:creationId xmlns:a16="http://schemas.microsoft.com/office/drawing/2014/main" id="{5CA82F0D-3D9E-4144-B61A-CBCB9E80920D}"/>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310550" y="815340"/>
            <a:ext cx="4543220" cy="3512818"/>
          </a:xfrm>
          <a:prstGeom prst="rect">
            <a:avLst/>
          </a:prstGeom>
        </p:spPr>
      </p:pic>
      <p:sp>
        <p:nvSpPr>
          <p:cNvPr id="2" name="Title 1"/>
          <p:cNvSpPr>
            <a:spLocks noGrp="1"/>
          </p:cNvSpPr>
          <p:nvPr>
            <p:ph type="ctrTitle" hasCustomPrompt="1"/>
          </p:nvPr>
        </p:nvSpPr>
        <p:spPr>
          <a:xfrm>
            <a:off x="271445" y="1741271"/>
            <a:ext cx="2979751" cy="941796"/>
          </a:xfrm>
        </p:spPr>
        <p:txBody>
          <a:bodyPr anchor="b"/>
          <a:lstStyle>
            <a:lvl1pPr algn="l">
              <a:spcBef>
                <a:spcPts val="0"/>
              </a:spcBef>
              <a:spcAft>
                <a:spcPts val="600"/>
              </a:spcAft>
              <a:defRPr sz="3400">
                <a:solidFill>
                  <a:schemeClr val="tx1"/>
                </a:solidFill>
              </a:defRPr>
            </a:lvl1pPr>
          </a:lstStyle>
          <a:p>
            <a:r>
              <a:rPr lang="en-US" dirty="0"/>
              <a:t>Presentation headline</a:t>
            </a:r>
          </a:p>
        </p:txBody>
      </p:sp>
      <p:sp>
        <p:nvSpPr>
          <p:cNvPr id="3" name="Subtitle 2"/>
          <p:cNvSpPr>
            <a:spLocks noGrp="1"/>
          </p:cNvSpPr>
          <p:nvPr>
            <p:ph type="subTitle" idx="1" hasCustomPrompt="1"/>
          </p:nvPr>
        </p:nvSpPr>
        <p:spPr>
          <a:xfrm>
            <a:off x="287347" y="2876457"/>
            <a:ext cx="1868473" cy="498598"/>
          </a:xfrm>
        </p:spPr>
        <p:txBody>
          <a:bodyPr wrap="square">
            <a:spAutoFit/>
          </a:bodyPr>
          <a:lstStyle>
            <a:lvl1pPr marL="0" indent="0" algn="l">
              <a:spcBef>
                <a:spcPts val="0"/>
              </a:spcBef>
              <a:spcAft>
                <a:spcPts val="600"/>
              </a:spcAft>
              <a:buNone/>
              <a:defRPr sz="1800" b="0" i="0">
                <a:solidFill>
                  <a:schemeClr val="tx1"/>
                </a:solidFill>
                <a:latin typeface="Fujitsu Infinity Pro"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pic>
        <p:nvPicPr>
          <p:cNvPr id="18" name="Picture 17" descr="Fujitsu">
            <a:extLst>
              <a:ext uri="{FF2B5EF4-FFF2-40B4-BE49-F238E27FC236}">
                <a16:creationId xmlns:a16="http://schemas.microsoft.com/office/drawing/2014/main" id="{CE6CDEDA-1A5C-4DE0-92EA-6AD8814E69B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
        <p:nvSpPr>
          <p:cNvPr id="12" name="Rounded Rectangle 21">
            <a:extLst>
              <a:ext uri="{FF2B5EF4-FFF2-40B4-BE49-F238E27FC236}">
                <a16:creationId xmlns:a16="http://schemas.microsoft.com/office/drawing/2014/main" id="{7F073BC3-3A32-4D49-9EB7-99E71980C578}"/>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147448004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GB"/>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287338" y="919453"/>
            <a:ext cx="8572500" cy="304699"/>
          </a:xfrm>
        </p:spPr>
        <p:txBody>
          <a:bodyPr/>
          <a:lstStyle>
            <a:lvl1pPr marL="0" indent="0">
              <a:buNone/>
              <a:defRPr b="0" i="0">
                <a:latin typeface="Fujitsu Infinity Pro" pitchFamily="2" charset="77"/>
              </a:defRPr>
            </a:lvl1pPr>
            <a:lvl2pPr marL="342900" indent="0">
              <a:buNone/>
              <a:defRPr/>
            </a:lvl2pPr>
            <a:lvl3pPr marL="685800" indent="0">
              <a:buNone/>
              <a:defRPr/>
            </a:lvl3pPr>
            <a:lvl4pPr marL="1028700" indent="0">
              <a:buNone/>
              <a:defRPr/>
            </a:lvl4pPr>
          </a:lstStyle>
          <a:p>
            <a:pPr lvl="0"/>
            <a:r>
              <a:rPr lang="en-US" dirty="0"/>
              <a:t>Add your text here…</a:t>
            </a:r>
          </a:p>
        </p:txBody>
      </p:sp>
    </p:spTree>
    <p:extLst>
      <p:ext uri="{BB962C8B-B14F-4D97-AF65-F5344CB8AC3E}">
        <p14:creationId xmlns:p14="http://schemas.microsoft.com/office/powerpoint/2010/main" val="523096288"/>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F151A3-079E-4CEC-B057-AA32714CBC2E}"/>
              </a:ext>
            </a:extLst>
          </p:cNvPr>
          <p:cNvSpPr/>
          <p:nvPr userDrawn="1"/>
        </p:nvSpPr>
        <p:spPr>
          <a:xfrm>
            <a:off x="0" y="-15932"/>
            <a:ext cx="6568439" cy="516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Fujitsu Infinity Pro" pitchFamily="2" charset="77"/>
            </a:endParaRPr>
          </a:p>
        </p:txBody>
      </p:sp>
      <p:pic>
        <p:nvPicPr>
          <p:cNvPr id="27" name="Picture 26">
            <a:extLst>
              <a:ext uri="{FF2B5EF4-FFF2-40B4-BE49-F238E27FC236}">
                <a16:creationId xmlns:a16="http://schemas.microsoft.com/office/drawing/2014/main" id="{46F49305-AB6D-49E5-9A07-1C2802CBEDE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flipH="1">
            <a:off x="6568440" y="-15240"/>
            <a:ext cx="2586552" cy="5165130"/>
          </a:xfrm>
          <a:prstGeom prst="rect">
            <a:avLst/>
          </a:prstGeom>
        </p:spPr>
      </p:pic>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306990" y="815340"/>
            <a:ext cx="4543220" cy="3512817"/>
          </a:xfrm>
          <a:prstGeom prst="rect">
            <a:avLst/>
          </a:prstGeom>
        </p:spPr>
      </p:pic>
      <p:sp>
        <p:nvSpPr>
          <p:cNvPr id="2" name="Title 1"/>
          <p:cNvSpPr>
            <a:spLocks noGrp="1"/>
          </p:cNvSpPr>
          <p:nvPr>
            <p:ph type="ctrTitle" hasCustomPrompt="1"/>
          </p:nvPr>
        </p:nvSpPr>
        <p:spPr>
          <a:xfrm>
            <a:off x="271444" y="1270373"/>
            <a:ext cx="4602811" cy="1412694"/>
          </a:xfrm>
        </p:spPr>
        <p:txBody>
          <a:bodyPr anchor="b"/>
          <a:lstStyle>
            <a:lvl1pPr algn="l">
              <a:spcBef>
                <a:spcPts val="0"/>
              </a:spcBef>
              <a:spcAft>
                <a:spcPts val="600"/>
              </a:spcAft>
              <a:defRPr sz="3400">
                <a:solidFill>
                  <a:schemeClr val="tx1"/>
                </a:solidFill>
              </a:defRPr>
            </a:lvl1pPr>
          </a:lstStyle>
          <a:p>
            <a:r>
              <a:rPr lang="en-US" dirty="0"/>
              <a:t>Presentation headline</a:t>
            </a:r>
            <a:br>
              <a:rPr lang="en-US" dirty="0"/>
            </a:br>
            <a:r>
              <a:rPr lang="en-US" dirty="0"/>
              <a:t>Presentation headline</a:t>
            </a:r>
            <a:br>
              <a:rPr lang="en-US" dirty="0"/>
            </a:br>
            <a:r>
              <a:rPr lang="en-US" dirty="0"/>
              <a:t>Presentation headline</a:t>
            </a:r>
          </a:p>
        </p:txBody>
      </p:sp>
      <p:sp>
        <p:nvSpPr>
          <p:cNvPr id="3" name="Subtitle 2"/>
          <p:cNvSpPr>
            <a:spLocks noGrp="1"/>
          </p:cNvSpPr>
          <p:nvPr>
            <p:ph type="subTitle" idx="1" hasCustomPrompt="1"/>
          </p:nvPr>
        </p:nvSpPr>
        <p:spPr>
          <a:xfrm>
            <a:off x="287347" y="2876457"/>
            <a:ext cx="4396409" cy="249299"/>
          </a:xfrm>
        </p:spPr>
        <p:txBody>
          <a:bodyPr/>
          <a:lstStyle>
            <a:lvl1pPr marL="0" indent="0" algn="l">
              <a:spcBef>
                <a:spcPts val="0"/>
              </a:spcBef>
              <a:spcAft>
                <a:spcPts val="600"/>
              </a:spcAft>
              <a:buNone/>
              <a:defRPr sz="1800" b="0" i="0">
                <a:solidFill>
                  <a:schemeClr val="tx1"/>
                </a:solidFill>
                <a:latin typeface="Fujitsu Infinity Pro"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pic>
        <p:nvPicPr>
          <p:cNvPr id="13" name="Picture 12" descr="Fujitsu">
            <a:extLst>
              <a:ext uri="{FF2B5EF4-FFF2-40B4-BE49-F238E27FC236}">
                <a16:creationId xmlns:a16="http://schemas.microsoft.com/office/drawing/2014/main" id="{CA669FEC-340D-46E2-A61E-E9C16786CBF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
        <p:nvSpPr>
          <p:cNvPr id="12" name="Rounded Rectangle 21">
            <a:extLst>
              <a:ext uri="{FF2B5EF4-FFF2-40B4-BE49-F238E27FC236}">
                <a16:creationId xmlns:a16="http://schemas.microsoft.com/office/drawing/2014/main" id="{86059F4A-D6C4-4698-9919-FE2454E9A55D}"/>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3243689751"/>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26E41F-4829-4B87-B81C-C44E9955FD57}"/>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 y="0"/>
            <a:ext cx="9143996" cy="5143497"/>
          </a:xfrm>
          <a:prstGeom prst="rect">
            <a:avLst/>
          </a:prstGeom>
        </p:spPr>
      </p:pic>
      <p:sp>
        <p:nvSpPr>
          <p:cNvPr id="2" name="Title 1"/>
          <p:cNvSpPr>
            <a:spLocks noGrp="1"/>
          </p:cNvSpPr>
          <p:nvPr>
            <p:ph type="ctrTitle" hasCustomPrompt="1"/>
          </p:nvPr>
        </p:nvSpPr>
        <p:spPr>
          <a:xfrm>
            <a:off x="271444" y="2212169"/>
            <a:ext cx="6157292" cy="470898"/>
          </a:xfrm>
        </p:spPr>
        <p:txBody>
          <a:bodyPr anchor="b"/>
          <a:lstStyle>
            <a:lvl1pPr algn="l">
              <a:spcBef>
                <a:spcPts val="0"/>
              </a:spcBef>
              <a:spcAft>
                <a:spcPts val="600"/>
              </a:spcAft>
              <a:defRPr sz="3400">
                <a:solidFill>
                  <a:schemeClr val="tx1"/>
                </a:solidFill>
              </a:defRPr>
            </a:lvl1pPr>
          </a:lstStyle>
          <a:p>
            <a:r>
              <a:rPr lang="en-US" dirty="0"/>
              <a:t>Section title</a:t>
            </a:r>
          </a:p>
        </p:txBody>
      </p:sp>
      <p:sp>
        <p:nvSpPr>
          <p:cNvPr id="3" name="Subtitle 2"/>
          <p:cNvSpPr>
            <a:spLocks noGrp="1"/>
          </p:cNvSpPr>
          <p:nvPr>
            <p:ph type="subTitle" idx="1" hasCustomPrompt="1"/>
          </p:nvPr>
        </p:nvSpPr>
        <p:spPr>
          <a:xfrm>
            <a:off x="287346" y="2876457"/>
            <a:ext cx="6141390" cy="249299"/>
          </a:xfrm>
        </p:spPr>
        <p:txBody>
          <a:bodyPr wrap="square">
            <a:spAutoFit/>
          </a:bodyPr>
          <a:lstStyle>
            <a:lvl1pPr marL="0" indent="0" algn="l">
              <a:spcBef>
                <a:spcPts val="0"/>
              </a:spcBef>
              <a:spcAft>
                <a:spcPts val="600"/>
              </a:spcAft>
              <a:buNone/>
              <a:defRPr sz="1800" b="0" i="0">
                <a:solidFill>
                  <a:schemeClr val="tx1"/>
                </a:solidFill>
                <a:latin typeface="Fujitsu Infinity Pro"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58296"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b="0" i="0" smtClean="0">
                <a:solidFill>
                  <a:schemeClr val="tx1"/>
                </a:solidFill>
                <a:latin typeface="Fujitsu Infinity Pro" pitchFamily="2" charset="77"/>
              </a:rPr>
              <a:pPr/>
              <a:t>‹#›</a:t>
            </a:fld>
            <a:endParaRPr lang="en-GB" b="0" i="0" dirty="0">
              <a:solidFill>
                <a:schemeClr val="tx1"/>
              </a:solidFill>
              <a:latin typeface="Fujitsu Infinity Pro" pitchFamily="2" charset="77"/>
            </a:endParaRPr>
          </a:p>
        </p:txBody>
      </p:sp>
      <p:pic>
        <p:nvPicPr>
          <p:cNvPr id="9" name="Picture 8" descr="Fujitsu">
            <a:extLst>
              <a:ext uri="{FF2B5EF4-FFF2-40B4-BE49-F238E27FC236}">
                <a16:creationId xmlns:a16="http://schemas.microsoft.com/office/drawing/2014/main" id="{2436CB2C-B4DE-4946-A0F1-16059034CAF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
        <p:nvSpPr>
          <p:cNvPr id="10" name="Rounded Rectangle 21">
            <a:extLst>
              <a:ext uri="{FF2B5EF4-FFF2-40B4-BE49-F238E27FC236}">
                <a16:creationId xmlns:a16="http://schemas.microsoft.com/office/drawing/2014/main" id="{45845017-C185-4453-A7C9-D16E2823D352}"/>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3353776962"/>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ullets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p:nvPr>
        </p:nvSpPr>
        <p:spPr>
          <a:xfrm>
            <a:off x="285731" y="919453"/>
            <a:ext cx="8566169" cy="1234184"/>
          </a:xfrm>
        </p:spPr>
        <p:txBody>
          <a:bodyPr/>
          <a:lstStyle>
            <a:lvl1pPr>
              <a:defRPr b="0" i="0">
                <a:latin typeface="Fujitsu Infinity Pro" pitchFamily="2" charset="77"/>
              </a:defRPr>
            </a:lvl1pPr>
            <a:lvl2pPr>
              <a:defRPr b="0" i="0">
                <a:latin typeface="Fujitsu Infinity Pro" pitchFamily="2" charset="77"/>
              </a:defRPr>
            </a:lvl2pPr>
            <a:lvl3pPr>
              <a:defRPr b="0" i="0">
                <a:latin typeface="Fujitsu Infinity Pro" pitchFamily="2" charset="77"/>
              </a:defRPr>
            </a:lvl3pPr>
            <a:lvl4pPr>
              <a:defRPr b="0" i="0">
                <a:latin typeface="Fujitsu Infinity Pro"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68108704"/>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ullets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282572" y="920750"/>
            <a:ext cx="4127316" cy="1206484"/>
          </a:xfrm>
        </p:spPr>
        <p:txBody>
          <a:bodyPr/>
          <a:lstStyle>
            <a:lvl1pPr>
              <a:defRPr b="0" i="0">
                <a:latin typeface="Fujitsu Infinity Pro" pitchFamily="2" charset="77"/>
              </a:defRPr>
            </a:lvl1pPr>
            <a:lvl2pPr>
              <a:defRPr b="0" i="0">
                <a:latin typeface="Fujitsu Infinity Pro" pitchFamily="2" charset="77"/>
              </a:defRPr>
            </a:lvl2pPr>
            <a:lvl3pPr>
              <a:defRPr b="0" i="0">
                <a:latin typeface="Fujitsu Infinity Pro" pitchFamily="2" charset="77"/>
              </a:defRPr>
            </a:lvl3pPr>
            <a:lvl4pPr>
              <a:defRPr b="0" i="0">
                <a:latin typeface="Fujitsu Infinity Pro" pitchFamily="2" charset="77"/>
              </a:defRPr>
            </a:lvl4pPr>
          </a:lstStyle>
          <a:p>
            <a:pPr lvl="0"/>
            <a:r>
              <a:rPr lang="en-US" dirty="0"/>
              <a:t>Click to edit text styles</a:t>
            </a:r>
          </a:p>
          <a:p>
            <a:pPr lvl="1"/>
            <a:r>
              <a:rPr lang="en-US" dirty="0"/>
              <a:t>Second level</a:t>
            </a:r>
          </a:p>
          <a:p>
            <a:pPr lvl="2"/>
            <a:r>
              <a:rPr lang="en-US" dirty="0"/>
              <a:t>Third level</a:t>
            </a:r>
          </a:p>
          <a:p>
            <a:pPr lvl="3"/>
            <a:r>
              <a:rPr lang="en-US" dirty="0"/>
              <a:t>Fourth level</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4734115" y="920750"/>
            <a:ext cx="4127314" cy="1206484"/>
          </a:xfrm>
        </p:spPr>
        <p:txBody>
          <a:bodyPr/>
          <a:lstStyle>
            <a:lvl1pPr>
              <a:defRPr b="0" i="0">
                <a:latin typeface="Fujitsu Infinity Pro" pitchFamily="2" charset="77"/>
              </a:defRPr>
            </a:lvl1pPr>
            <a:lvl2pPr>
              <a:defRPr b="0" i="0">
                <a:latin typeface="Fujitsu Infinity Pro" pitchFamily="2" charset="77"/>
              </a:defRPr>
            </a:lvl2pPr>
            <a:lvl3pPr>
              <a:defRPr b="0" i="0">
                <a:latin typeface="Fujitsu Infinity Pro" pitchFamily="2" charset="77"/>
              </a:defRPr>
            </a:lvl3pPr>
            <a:lvl4pPr>
              <a:defRPr b="0" i="0">
                <a:latin typeface="Fujitsu Infinity Pro" pitchFamily="2" charset="77"/>
              </a:defRPr>
            </a:lvl4p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24076363"/>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277200" y="919453"/>
            <a:ext cx="8574700" cy="304699"/>
          </a:xfrm>
        </p:spPr>
        <p:txBody>
          <a:bodyPr/>
          <a:lstStyle>
            <a:lvl1pPr marL="0" indent="0">
              <a:buNone/>
              <a:defRPr b="0" i="0">
                <a:latin typeface="Fujitsu Infinity Pro" pitchFamily="2" charset="77"/>
              </a:defRPr>
            </a:lvl1pPr>
            <a:lvl2pPr marL="342900" indent="0">
              <a:buNone/>
              <a:defRPr/>
            </a:lvl2pPr>
            <a:lvl3pPr marL="685800" indent="0">
              <a:buNone/>
              <a:defRPr/>
            </a:lvl3pPr>
            <a:lvl4pPr marL="1028700" indent="0">
              <a:buNone/>
              <a:defRPr/>
            </a:lvl4pPr>
          </a:lstStyle>
          <a:p>
            <a:pPr lvl="0"/>
            <a:r>
              <a:rPr lang="en-US" dirty="0"/>
              <a:t>Add your text here…</a:t>
            </a:r>
          </a:p>
        </p:txBody>
      </p:sp>
    </p:spTree>
    <p:extLst>
      <p:ext uri="{BB962C8B-B14F-4D97-AF65-F5344CB8AC3E}">
        <p14:creationId xmlns:p14="http://schemas.microsoft.com/office/powerpoint/2010/main" val="4006405385"/>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277200" y="920750"/>
            <a:ext cx="4132686" cy="304699"/>
          </a:xfrm>
        </p:spPr>
        <p:txBody>
          <a:bodyPr/>
          <a:lstStyle>
            <a:lvl1pPr marL="0" indent="0">
              <a:buNone/>
              <a:defRPr b="0" i="0">
                <a:latin typeface="Fujitsu Infinity Pro" pitchFamily="2" charset="77"/>
              </a:defRPr>
            </a:lvl1pPr>
            <a:lvl2pPr marL="342900" indent="0">
              <a:buNone/>
              <a:defRPr/>
            </a:lvl2pPr>
            <a:lvl3pPr marL="685800" indent="0">
              <a:buNone/>
              <a:defRPr/>
            </a:lvl3pPr>
            <a:lvl4pPr marL="1028700" indent="0">
              <a:buNone/>
              <a:defRPr/>
            </a:lvl4pPr>
          </a:lstStyle>
          <a:p>
            <a:pPr lvl="0"/>
            <a:r>
              <a:rPr lang="en-US" dirty="0"/>
              <a:t>Add your text here…</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4734115" y="920750"/>
            <a:ext cx="4117785" cy="304699"/>
          </a:xfrm>
        </p:spPr>
        <p:txBody>
          <a:bodyPr/>
          <a:lstStyle>
            <a:lvl1pPr marL="0" indent="0">
              <a:buNone/>
              <a:defRPr b="0" i="0">
                <a:latin typeface="Fujitsu Infinity Pro" pitchFamily="2" charset="77"/>
              </a:defRPr>
            </a:lvl1pPr>
            <a:lvl2pPr marL="342900" indent="0">
              <a:buNone/>
              <a:defRPr/>
            </a:lvl2pPr>
            <a:lvl3pPr marL="685800" indent="0">
              <a:buNone/>
              <a:defRPr/>
            </a:lvl3pPr>
            <a:lvl4pPr marL="1028700" indent="0">
              <a:buNone/>
              <a:defRPr/>
            </a:lvl4pPr>
          </a:lstStyle>
          <a:p>
            <a:pPr lvl="0"/>
            <a:r>
              <a:rPr lang="en-US" dirty="0"/>
              <a:t>Add your text here…</a:t>
            </a:r>
          </a:p>
        </p:txBody>
      </p:sp>
    </p:spTree>
    <p:extLst>
      <p:ext uri="{BB962C8B-B14F-4D97-AF65-F5344CB8AC3E}">
        <p14:creationId xmlns:p14="http://schemas.microsoft.com/office/powerpoint/2010/main" val="2045815234"/>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70098951"/>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38A7A0-D515-45D6-B461-84E1F0B0290F}"/>
              </a:ext>
            </a:extLst>
          </p:cNvPr>
          <p:cNvSpPr/>
          <p:nvPr userDrawn="1"/>
        </p:nvSpPr>
        <p:spPr>
          <a:xfrm>
            <a:off x="0" y="-15932"/>
            <a:ext cx="5391170" cy="516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Fujitsu Infinity Pro" pitchFamily="2" charset="77"/>
            </a:endParaRPr>
          </a:p>
        </p:txBody>
      </p:sp>
      <p:pic>
        <p:nvPicPr>
          <p:cNvPr id="6" name="Picture 5">
            <a:extLst>
              <a:ext uri="{FF2B5EF4-FFF2-40B4-BE49-F238E27FC236}">
                <a16:creationId xmlns:a16="http://schemas.microsoft.com/office/drawing/2014/main" id="{F92A5788-2457-4648-95E4-499F5A27D059}"/>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5380177" y="-15240"/>
            <a:ext cx="3763823" cy="5165130"/>
          </a:xfrm>
          <a:prstGeom prst="rect">
            <a:avLst/>
          </a:prstGeom>
        </p:spPr>
      </p:pic>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18727" y="815340"/>
            <a:ext cx="4543220" cy="3512817"/>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a:xfrm>
            <a:off x="271444" y="2138594"/>
            <a:ext cx="3492379" cy="553998"/>
          </a:xfrm>
        </p:spPr>
        <p:txBody>
          <a:bodyPr anchor="b"/>
          <a:lstStyle>
            <a:lvl1pPr algn="l">
              <a:spcBef>
                <a:spcPts val="0"/>
              </a:spcBef>
              <a:spcAft>
                <a:spcPts val="600"/>
              </a:spcAft>
              <a:defRPr sz="4000">
                <a:solidFill>
                  <a:schemeClr val="tx1"/>
                </a:solidFill>
              </a:defRPr>
            </a:lvl1pPr>
          </a:lstStyle>
          <a:p>
            <a:r>
              <a:rPr lang="en-US" dirty="0"/>
              <a:t>Thank you</a:t>
            </a:r>
          </a:p>
        </p:txBody>
      </p:sp>
      <p:sp>
        <p:nvSpPr>
          <p:cNvPr id="13" name="Slide Number Placeholder 5">
            <a:extLst>
              <a:ext uri="{FF2B5EF4-FFF2-40B4-BE49-F238E27FC236}">
                <a16:creationId xmlns:a16="http://schemas.microsoft.com/office/drawing/2014/main" id="{6C7D309A-DF99-48FC-903A-7276F667B5C8}"/>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pic>
        <p:nvPicPr>
          <p:cNvPr id="10" name="Picture 9">
            <a:extLst>
              <a:ext uri="{FF2B5EF4-FFF2-40B4-BE49-F238E27FC236}">
                <a16:creationId xmlns:a16="http://schemas.microsoft.com/office/drawing/2014/main" id="{983C36D2-4192-449E-A44B-589D5D89214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699904" y="0"/>
            <a:ext cx="1282513" cy="781051"/>
          </a:xfrm>
          <a:prstGeom prst="rect">
            <a:avLst/>
          </a:prstGeom>
        </p:spPr>
      </p:pic>
      <p:sp>
        <p:nvSpPr>
          <p:cNvPr id="11" name="Rounded Rectangle 21">
            <a:extLst>
              <a:ext uri="{FF2B5EF4-FFF2-40B4-BE49-F238E27FC236}">
                <a16:creationId xmlns:a16="http://schemas.microsoft.com/office/drawing/2014/main" id="{8D2A3610-9615-4766-9473-09A4E2F315C0}"/>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2687113551"/>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a:xfrm>
            <a:off x="277200" y="172800"/>
            <a:ext cx="7616245" cy="387798"/>
          </a:xfrm>
        </p:spPr>
        <p:txBody>
          <a:bodyPr/>
          <a:lstStyle>
            <a:lvl1pPr>
              <a:defRPr sz="2800"/>
            </a:lvl1pPr>
          </a:lstStyle>
          <a:p>
            <a:r>
              <a:rPr lang="en-US" dirty="0"/>
              <a:t>Click to edit Master title style</a:t>
            </a:r>
            <a:endParaRPr lang="en-GB" dirty="0"/>
          </a:p>
        </p:txBody>
      </p:sp>
      <p:pic>
        <p:nvPicPr>
          <p:cNvPr id="12" name="Picture 11" descr="Fujitsu">
            <a:extLst>
              <a:ext uri="{FF2B5EF4-FFF2-40B4-BE49-F238E27FC236}">
                <a16:creationId xmlns:a16="http://schemas.microsoft.com/office/drawing/2014/main" id="{8E8C0849-541A-4C42-87CF-5FFF10876D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Tree>
    <p:extLst>
      <p:ext uri="{BB962C8B-B14F-4D97-AF65-F5344CB8AC3E}">
        <p14:creationId xmlns:p14="http://schemas.microsoft.com/office/powerpoint/2010/main" val="4168705115"/>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pic>
        <p:nvPicPr>
          <p:cNvPr id="5" name="Picture 4" descr="Two people having a discussion&#10;&#10;Description automatically generated with medium confidence">
            <a:extLst>
              <a:ext uri="{FF2B5EF4-FFF2-40B4-BE49-F238E27FC236}">
                <a16:creationId xmlns:a16="http://schemas.microsoft.com/office/drawing/2014/main" id="{B2FC95E8-57DE-F574-C12A-39E9250AB3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193" r="24093"/>
          <a:stretch/>
        </p:blipFill>
        <p:spPr>
          <a:xfrm>
            <a:off x="0" y="0"/>
            <a:ext cx="3758398" cy="5143500"/>
          </a:xfrm>
          <a:prstGeom prst="rect">
            <a:avLst/>
          </a:prstGeom>
        </p:spPr>
      </p:pic>
      <p:pic>
        <p:nvPicPr>
          <p:cNvPr id="12" name="Picture 11" descr="Fujitsu">
            <a:extLst>
              <a:ext uri="{FF2B5EF4-FFF2-40B4-BE49-F238E27FC236}">
                <a16:creationId xmlns:a16="http://schemas.microsoft.com/office/drawing/2014/main" id="{8E8C0849-541A-4C42-87CF-5FFF10876D3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
        <p:nvSpPr>
          <p:cNvPr id="6" name="Rounded Rectangle 21">
            <a:extLst>
              <a:ext uri="{FF2B5EF4-FFF2-40B4-BE49-F238E27FC236}">
                <a16:creationId xmlns:a16="http://schemas.microsoft.com/office/drawing/2014/main" id="{9AC48F41-2EC4-0CC3-AC59-B40CB42F158A}"/>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pic>
        <p:nvPicPr>
          <p:cNvPr id="3" name="Picture 2" descr="A picture containing text, microscope&#10;&#10;Description automatically generated">
            <a:extLst>
              <a:ext uri="{FF2B5EF4-FFF2-40B4-BE49-F238E27FC236}">
                <a16:creationId xmlns:a16="http://schemas.microsoft.com/office/drawing/2014/main" id="{767D8F61-8C1F-16C5-DC93-0E68D8F851E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9435" t="1473" r="40631" b="20745"/>
          <a:stretch/>
        </p:blipFill>
        <p:spPr>
          <a:xfrm>
            <a:off x="0" y="0"/>
            <a:ext cx="3758398" cy="5143500"/>
          </a:xfrm>
          <a:prstGeom prst="rect">
            <a:avLst/>
          </a:prstGeom>
        </p:spPr>
      </p:pic>
    </p:spTree>
    <p:extLst>
      <p:ext uri="{BB962C8B-B14F-4D97-AF65-F5344CB8AC3E}">
        <p14:creationId xmlns:p14="http://schemas.microsoft.com/office/powerpoint/2010/main" val="83604070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GB"/>
              <a:t>Click to edit Master title style</a:t>
            </a:r>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287338" y="920750"/>
            <a:ext cx="4173344" cy="304699"/>
          </a:xfrm>
        </p:spPr>
        <p:txBody>
          <a:bodyPr/>
          <a:lstStyle>
            <a:lvl1pPr marL="0" indent="0">
              <a:buNone/>
              <a:defRPr b="0" i="0">
                <a:latin typeface="Fujitsu Infinity Pro" pitchFamily="2" charset="77"/>
              </a:defRPr>
            </a:lvl1pPr>
            <a:lvl2pPr marL="342900" indent="0">
              <a:buNone/>
              <a:defRPr/>
            </a:lvl2pPr>
            <a:lvl3pPr marL="685800" indent="0">
              <a:buNone/>
              <a:defRPr/>
            </a:lvl3pPr>
            <a:lvl4pPr marL="1028700" indent="0">
              <a:buNone/>
              <a:defRPr/>
            </a:lvl4pPr>
          </a:lstStyle>
          <a:p>
            <a:pPr lvl="0"/>
            <a:r>
              <a:rPr lang="en-US" dirty="0"/>
              <a:t>Add your text here…</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4734115" y="920750"/>
            <a:ext cx="4125723" cy="304699"/>
          </a:xfrm>
        </p:spPr>
        <p:txBody>
          <a:bodyPr/>
          <a:lstStyle>
            <a:lvl1pPr marL="0" indent="0">
              <a:buNone/>
              <a:defRPr b="0" i="0">
                <a:latin typeface="Fujitsu Infinity Pro" pitchFamily="2" charset="77"/>
              </a:defRPr>
            </a:lvl1pPr>
            <a:lvl2pPr marL="342900" indent="0">
              <a:buNone/>
              <a:defRPr/>
            </a:lvl2pPr>
            <a:lvl3pPr marL="685800" indent="0">
              <a:buNone/>
              <a:defRPr/>
            </a:lvl3pPr>
            <a:lvl4pPr marL="1028700" indent="0">
              <a:buNone/>
              <a:defRPr/>
            </a:lvl4pPr>
          </a:lstStyle>
          <a:p>
            <a:pPr lvl="0"/>
            <a:r>
              <a:rPr lang="en-US" dirty="0"/>
              <a:t>Add your text here…</a:t>
            </a:r>
          </a:p>
        </p:txBody>
      </p:sp>
    </p:spTree>
    <p:extLst>
      <p:ext uri="{BB962C8B-B14F-4D97-AF65-F5344CB8AC3E}">
        <p14:creationId xmlns:p14="http://schemas.microsoft.com/office/powerpoint/2010/main" val="2205568332"/>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in yellow">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C2EFD2-AEE3-20F6-9E6E-A84F99BBAAD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1512" y="0"/>
            <a:ext cx="3763823" cy="5143494"/>
          </a:xfrm>
          <a:prstGeom prst="rect">
            <a:avLst/>
          </a:prstGeom>
        </p:spPr>
      </p:pic>
      <p:sp>
        <p:nvSpPr>
          <p:cNvPr id="23" name="Rounded Rectangle 21">
            <a:extLst>
              <a:ext uri="{FF2B5EF4-FFF2-40B4-BE49-F238E27FC236}">
                <a16:creationId xmlns:a16="http://schemas.microsoft.com/office/drawing/2014/main" id="{85CB5B1C-B6C3-2337-E2DB-B0F14C165A77}"/>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effectLst/>
                <a:uLnTx/>
                <a:uFillTx/>
                <a:latin typeface="Fujitsu Infinity Pro" pitchFamily="2" charset="77"/>
                <a:ea typeface="+mn-ea"/>
                <a:cs typeface="+mn-cs"/>
              </a:rPr>
              <a:t>FUJITSU-PUBLIC</a:t>
            </a:r>
          </a:p>
        </p:txBody>
      </p:sp>
      <p:pic>
        <p:nvPicPr>
          <p:cNvPr id="24" name="Picture 23" descr="Fujitsu">
            <a:extLst>
              <a:ext uri="{FF2B5EF4-FFF2-40B4-BE49-F238E27FC236}">
                <a16:creationId xmlns:a16="http://schemas.microsoft.com/office/drawing/2014/main" id="{3C259EF8-5484-73D9-59DC-C31750074EB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284163" y="2022475"/>
            <a:ext cx="2968625" cy="1255728"/>
          </a:xfrm>
          <a:prstGeom prst="rect">
            <a:avLst/>
          </a:prstGeom>
        </p:spPr>
        <p:txBody>
          <a:bodyPr>
            <a:spAutoFit/>
          </a:bodyPr>
          <a:lstStyle>
            <a:lvl1pPr marL="0" indent="0">
              <a:buNone/>
              <a:defRPr sz="2800" b="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GB" dirty="0"/>
              <a:t>Click to edit Master text styles</a:t>
            </a:r>
          </a:p>
        </p:txBody>
      </p:sp>
    </p:spTree>
    <p:extLst>
      <p:ext uri="{BB962C8B-B14F-4D97-AF65-F5344CB8AC3E}">
        <p14:creationId xmlns:p14="http://schemas.microsoft.com/office/powerpoint/2010/main" val="1648381614"/>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in orange">
    <p:spTree>
      <p:nvGrpSpPr>
        <p:cNvPr id="1" name=""/>
        <p:cNvGrpSpPr/>
        <p:nvPr/>
      </p:nvGrpSpPr>
      <p:grpSpPr>
        <a:xfrm>
          <a:off x="0" y="0"/>
          <a:ext cx="0" cy="0"/>
          <a:chOff x="0" y="0"/>
          <a:chExt cx="0" cy="0"/>
        </a:xfrm>
      </p:grpSpPr>
      <p:pic>
        <p:nvPicPr>
          <p:cNvPr id="16" name="Picture 15" descr="A picture containing text, indoor, table, worktable&#10;&#10;Description automatically generated">
            <a:extLst>
              <a:ext uri="{FF2B5EF4-FFF2-40B4-BE49-F238E27FC236}">
                <a16:creationId xmlns:a16="http://schemas.microsoft.com/office/drawing/2014/main" id="{1BBFBFEA-EF2B-C658-662F-FE44A822F1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731" r="4286"/>
          <a:stretch/>
        </p:blipFill>
        <p:spPr>
          <a:xfrm>
            <a:off x="1465785" y="0"/>
            <a:ext cx="7678216" cy="5143500"/>
          </a:xfrm>
          <a:prstGeom prst="rect">
            <a:avLst/>
          </a:prstGeom>
        </p:spPr>
      </p:pic>
      <p:pic>
        <p:nvPicPr>
          <p:cNvPr id="4" name="Picture 3">
            <a:extLst>
              <a:ext uri="{FF2B5EF4-FFF2-40B4-BE49-F238E27FC236}">
                <a16:creationId xmlns:a16="http://schemas.microsoft.com/office/drawing/2014/main" id="{75D2C58D-F2DB-B997-EA4C-E606F9B9EB13}"/>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a:off x="-2" y="0"/>
            <a:ext cx="3762991" cy="5143499"/>
          </a:xfrm>
          <a:prstGeom prst="rect">
            <a:avLst/>
          </a:prstGeom>
        </p:spPr>
      </p:pic>
      <p:sp>
        <p:nvSpPr>
          <p:cNvPr id="22" name="Rounded Rectangle 21">
            <a:extLst>
              <a:ext uri="{FF2B5EF4-FFF2-40B4-BE49-F238E27FC236}">
                <a16:creationId xmlns:a16="http://schemas.microsoft.com/office/drawing/2014/main" id="{5A8FB217-571F-08AF-66F7-51BFDCE90B7D}"/>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pic>
        <p:nvPicPr>
          <p:cNvPr id="26" name="Picture 25" descr="Fujitsu">
            <a:extLst>
              <a:ext uri="{FF2B5EF4-FFF2-40B4-BE49-F238E27FC236}">
                <a16:creationId xmlns:a16="http://schemas.microsoft.com/office/drawing/2014/main" id="{2533F8AF-8BD7-CD9F-D368-F82ADC59EB5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284163" y="2022475"/>
            <a:ext cx="2968625" cy="1255728"/>
          </a:xfrm>
          <a:prstGeom prst="rect">
            <a:avLst/>
          </a:prstGeom>
        </p:spPr>
        <p:txBody>
          <a:bodyPr>
            <a:spAutoFit/>
          </a:bodyPr>
          <a:lstStyle>
            <a:lvl1pPr marL="0" indent="0">
              <a:buNone/>
              <a:defRPr sz="2800" b="0">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GB" dirty="0"/>
              <a:t>Click to edit Master text styles</a:t>
            </a:r>
          </a:p>
        </p:txBody>
      </p:sp>
      <p:sp>
        <p:nvSpPr>
          <p:cNvPr id="17" name="Slide Number Placeholder 5">
            <a:extLst>
              <a:ext uri="{FF2B5EF4-FFF2-40B4-BE49-F238E27FC236}">
                <a16:creationId xmlns:a16="http://schemas.microsoft.com/office/drawing/2014/main" id="{8B9FEB1D-A12B-8AB4-C616-DE782151F7A0}"/>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spTree>
    <p:extLst>
      <p:ext uri="{BB962C8B-B14F-4D97-AF65-F5344CB8AC3E}">
        <p14:creationId xmlns:p14="http://schemas.microsoft.com/office/powerpoint/2010/main" val="2486737420"/>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ection in orange">
    <p:spTree>
      <p:nvGrpSpPr>
        <p:cNvPr id="1" name=""/>
        <p:cNvGrpSpPr/>
        <p:nvPr/>
      </p:nvGrpSpPr>
      <p:grpSpPr>
        <a:xfrm>
          <a:off x="0" y="0"/>
          <a:ext cx="0" cy="0"/>
          <a:chOff x="0" y="0"/>
          <a:chExt cx="0" cy="0"/>
        </a:xfrm>
      </p:grpSpPr>
      <p:pic>
        <p:nvPicPr>
          <p:cNvPr id="3" name="Picture 2" descr="A group of people sitting at a table&#10;&#10;Description automatically generated with low confidence">
            <a:extLst>
              <a:ext uri="{FF2B5EF4-FFF2-40B4-BE49-F238E27FC236}">
                <a16:creationId xmlns:a16="http://schemas.microsoft.com/office/drawing/2014/main" id="{0CC3EE9B-C19E-C8AF-5775-55EAA92EF6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7059"/>
          <a:stretch/>
        </p:blipFill>
        <p:spPr>
          <a:xfrm>
            <a:off x="3191435" y="0"/>
            <a:ext cx="5952565" cy="4784575"/>
          </a:xfrm>
          <a:prstGeom prst="rect">
            <a:avLst/>
          </a:prstGeom>
        </p:spPr>
      </p:pic>
      <p:sp>
        <p:nvSpPr>
          <p:cNvPr id="5" name="Rectangle 4">
            <a:extLst>
              <a:ext uri="{FF2B5EF4-FFF2-40B4-BE49-F238E27FC236}">
                <a16:creationId xmlns:a16="http://schemas.microsoft.com/office/drawing/2014/main" id="{8536BC38-D08C-705C-82BF-6E682875F171}"/>
              </a:ext>
            </a:extLst>
          </p:cNvPr>
          <p:cNvSpPr/>
          <p:nvPr userDrawn="1"/>
        </p:nvSpPr>
        <p:spPr>
          <a:xfrm flipV="1">
            <a:off x="3762989" y="3567953"/>
            <a:ext cx="5381011" cy="1580306"/>
          </a:xfrm>
          <a:prstGeom prst="rect">
            <a:avLst/>
          </a:prstGeom>
          <a:gradFill>
            <a:gsLst>
              <a:gs pos="31000">
                <a:schemeClr val="bg1">
                  <a:lumMod val="95000"/>
                </a:schemeClr>
              </a:gs>
              <a:gs pos="83000">
                <a:schemeClr val="bg1">
                  <a:lumMod val="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Fujitsu Infinity Pro" pitchFamily="2" charset="77"/>
            </a:endParaRPr>
          </a:p>
        </p:txBody>
      </p:sp>
      <p:pic>
        <p:nvPicPr>
          <p:cNvPr id="4" name="Picture 3">
            <a:extLst>
              <a:ext uri="{FF2B5EF4-FFF2-40B4-BE49-F238E27FC236}">
                <a16:creationId xmlns:a16="http://schemas.microsoft.com/office/drawing/2014/main" id="{75D2C58D-F2DB-B997-EA4C-E606F9B9EB13}"/>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a:off x="-2" y="0"/>
            <a:ext cx="3762991" cy="5143499"/>
          </a:xfrm>
          <a:prstGeom prst="rect">
            <a:avLst/>
          </a:prstGeom>
        </p:spPr>
      </p:pic>
      <p:sp>
        <p:nvSpPr>
          <p:cNvPr id="22" name="Rounded Rectangle 21">
            <a:extLst>
              <a:ext uri="{FF2B5EF4-FFF2-40B4-BE49-F238E27FC236}">
                <a16:creationId xmlns:a16="http://schemas.microsoft.com/office/drawing/2014/main" id="{5A8FB217-571F-08AF-66F7-51BFDCE90B7D}"/>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pic>
        <p:nvPicPr>
          <p:cNvPr id="26" name="Picture 25" descr="Fujitsu">
            <a:extLst>
              <a:ext uri="{FF2B5EF4-FFF2-40B4-BE49-F238E27FC236}">
                <a16:creationId xmlns:a16="http://schemas.microsoft.com/office/drawing/2014/main" id="{2533F8AF-8BD7-CD9F-D368-F82ADC59EB5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284163" y="2022475"/>
            <a:ext cx="2968625" cy="1255728"/>
          </a:xfrm>
          <a:prstGeom prst="rect">
            <a:avLst/>
          </a:prstGeom>
        </p:spPr>
        <p:txBody>
          <a:bodyPr>
            <a:spAutoFit/>
          </a:bodyPr>
          <a:lstStyle>
            <a:lvl1pPr marL="0" indent="0">
              <a:buNone/>
              <a:defRPr sz="2800" b="0">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GB" dirty="0"/>
              <a:t>Click to edit Master text styles</a:t>
            </a:r>
          </a:p>
        </p:txBody>
      </p:sp>
      <p:sp>
        <p:nvSpPr>
          <p:cNvPr id="17" name="Slide Number Placeholder 5">
            <a:extLst>
              <a:ext uri="{FF2B5EF4-FFF2-40B4-BE49-F238E27FC236}">
                <a16:creationId xmlns:a16="http://schemas.microsoft.com/office/drawing/2014/main" id="{8B9FEB1D-A12B-8AB4-C616-DE782151F7A0}"/>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sp>
        <p:nvSpPr>
          <p:cNvPr id="15" name="Footer Placeholder 4">
            <a:extLst>
              <a:ext uri="{FF2B5EF4-FFF2-40B4-BE49-F238E27FC236}">
                <a16:creationId xmlns:a16="http://schemas.microsoft.com/office/drawing/2014/main" id="{04B98C6D-A10F-4825-86FA-BBE6D97358EC}"/>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b="0" i="0" smtClean="0">
                <a:latin typeface="Fujitsu Infinity Pro" pitchFamily="2" charset="77"/>
              </a:rPr>
              <a:pPr/>
              <a:t>‹#›</a:t>
            </a:fld>
            <a:endParaRPr lang="en-GB" b="0" i="0" dirty="0">
              <a:latin typeface="Fujitsu Infinity Pro" pitchFamily="2" charset="77"/>
            </a:endParaRPr>
          </a:p>
        </p:txBody>
      </p:sp>
    </p:spTree>
    <p:extLst>
      <p:ext uri="{BB962C8B-B14F-4D97-AF65-F5344CB8AC3E}">
        <p14:creationId xmlns:p14="http://schemas.microsoft.com/office/powerpoint/2010/main" val="1591316715"/>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in Pink Red">
    <p:spTree>
      <p:nvGrpSpPr>
        <p:cNvPr id="1" name=""/>
        <p:cNvGrpSpPr/>
        <p:nvPr/>
      </p:nvGrpSpPr>
      <p:grpSpPr>
        <a:xfrm>
          <a:off x="0" y="0"/>
          <a:ext cx="0" cy="0"/>
          <a:chOff x="0" y="0"/>
          <a:chExt cx="0" cy="0"/>
        </a:xfrm>
      </p:grpSpPr>
      <p:pic>
        <p:nvPicPr>
          <p:cNvPr id="4" name="Picture 3" descr="A picture containing person, person&#10;&#10;Description automatically generated">
            <a:extLst>
              <a:ext uri="{FF2B5EF4-FFF2-40B4-BE49-F238E27FC236}">
                <a16:creationId xmlns:a16="http://schemas.microsoft.com/office/drawing/2014/main" id="{F41C471C-21F8-207A-B931-8C5DEB69DF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008"/>
          <a:stretch/>
        </p:blipFill>
        <p:spPr>
          <a:xfrm>
            <a:off x="1434253" y="-17923"/>
            <a:ext cx="7709748" cy="5165130"/>
          </a:xfrm>
          <a:prstGeom prst="rect">
            <a:avLst/>
          </a:prstGeom>
        </p:spPr>
      </p:pic>
      <p:pic>
        <p:nvPicPr>
          <p:cNvPr id="2" name="Picture 1">
            <a:extLst>
              <a:ext uri="{FF2B5EF4-FFF2-40B4-BE49-F238E27FC236}">
                <a16:creationId xmlns:a16="http://schemas.microsoft.com/office/drawing/2014/main" id="{A15D831F-73CB-D90D-377B-449979357EB1}"/>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17929"/>
          <a:stretch/>
        </p:blipFill>
        <p:spPr>
          <a:xfrm>
            <a:off x="-5040" y="-15240"/>
            <a:ext cx="3762991" cy="5165130"/>
          </a:xfrm>
          <a:prstGeom prst="rect">
            <a:avLst/>
          </a:prstGeom>
        </p:spPr>
      </p:pic>
      <p:sp>
        <p:nvSpPr>
          <p:cNvPr id="22" name="Rounded Rectangle 21">
            <a:extLst>
              <a:ext uri="{FF2B5EF4-FFF2-40B4-BE49-F238E27FC236}">
                <a16:creationId xmlns:a16="http://schemas.microsoft.com/office/drawing/2014/main" id="{5A8FB217-571F-08AF-66F7-51BFDCE90B7D}"/>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pic>
        <p:nvPicPr>
          <p:cNvPr id="26" name="Picture 25" descr="Fujitsu">
            <a:extLst>
              <a:ext uri="{FF2B5EF4-FFF2-40B4-BE49-F238E27FC236}">
                <a16:creationId xmlns:a16="http://schemas.microsoft.com/office/drawing/2014/main" id="{2533F8AF-8BD7-CD9F-D368-F82ADC59EB5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284163" y="2022475"/>
            <a:ext cx="2968625" cy="1255728"/>
          </a:xfrm>
          <a:prstGeom prst="rect">
            <a:avLst/>
          </a:prstGeom>
        </p:spPr>
        <p:txBody>
          <a:bodyPr>
            <a:spAutoFit/>
          </a:bodyPr>
          <a:lstStyle>
            <a:lvl1pPr marL="0" indent="0">
              <a:buNone/>
              <a:defRPr sz="2800" b="0">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GB" dirty="0"/>
              <a:t>Click to edit Master text styles</a:t>
            </a:r>
          </a:p>
        </p:txBody>
      </p:sp>
      <p:sp>
        <p:nvSpPr>
          <p:cNvPr id="17" name="Slide Number Placeholder 5">
            <a:extLst>
              <a:ext uri="{FF2B5EF4-FFF2-40B4-BE49-F238E27FC236}">
                <a16:creationId xmlns:a16="http://schemas.microsoft.com/office/drawing/2014/main" id="{8B9FEB1D-A12B-8AB4-C616-DE782151F7A0}"/>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bg1"/>
                </a:solidFill>
                <a:effectLst/>
                <a:latin typeface="Fujitsu Infinity Pro" pitchFamily="2" charset="77"/>
              </a:rPr>
              <a:t>© Fujitsu 2023 | 8977-01</a:t>
            </a:r>
          </a:p>
        </p:txBody>
      </p:sp>
    </p:spTree>
    <p:extLst>
      <p:ext uri="{BB962C8B-B14F-4D97-AF65-F5344CB8AC3E}">
        <p14:creationId xmlns:p14="http://schemas.microsoft.com/office/powerpoint/2010/main" val="1985070977"/>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in green">
    <p:spTree>
      <p:nvGrpSpPr>
        <p:cNvPr id="1" name=""/>
        <p:cNvGrpSpPr/>
        <p:nvPr/>
      </p:nvGrpSpPr>
      <p:grpSpPr>
        <a:xfrm>
          <a:off x="0" y="0"/>
          <a:ext cx="0" cy="0"/>
          <a:chOff x="0" y="0"/>
          <a:chExt cx="0" cy="0"/>
        </a:xfrm>
      </p:grpSpPr>
      <p:pic>
        <p:nvPicPr>
          <p:cNvPr id="2" name="Picture 1" descr="A picture containing person, person, lady, spectacles&#10;&#10;Description automatically generated">
            <a:extLst>
              <a:ext uri="{FF2B5EF4-FFF2-40B4-BE49-F238E27FC236}">
                <a16:creationId xmlns:a16="http://schemas.microsoft.com/office/drawing/2014/main" id="{F4DD0929-B373-0836-9DCB-A587C3D4B57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8679"/>
          <a:stretch/>
        </p:blipFill>
        <p:spPr>
          <a:xfrm>
            <a:off x="822067" y="4761"/>
            <a:ext cx="8321934" cy="5133978"/>
          </a:xfrm>
          <a:prstGeom prst="rect">
            <a:avLst/>
          </a:prstGeom>
        </p:spPr>
      </p:pic>
      <p:pic>
        <p:nvPicPr>
          <p:cNvPr id="29" name="Picture 28" descr="Background pattern&#10;&#10;Description automatically generated">
            <a:extLst>
              <a:ext uri="{FF2B5EF4-FFF2-40B4-BE49-F238E27FC236}">
                <a16:creationId xmlns:a16="http://schemas.microsoft.com/office/drawing/2014/main" id="{47C3C65F-4C65-7B15-2A94-F368675719A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a:off x="0" y="0"/>
            <a:ext cx="3765530" cy="5143500"/>
          </a:xfrm>
          <a:prstGeom prst="rect">
            <a:avLst/>
          </a:prstGeom>
        </p:spPr>
      </p:pic>
      <p:sp>
        <p:nvSpPr>
          <p:cNvPr id="22" name="Rounded Rectangle 21">
            <a:extLst>
              <a:ext uri="{FF2B5EF4-FFF2-40B4-BE49-F238E27FC236}">
                <a16:creationId xmlns:a16="http://schemas.microsoft.com/office/drawing/2014/main" id="{5A8FB217-571F-08AF-66F7-51BFDCE90B7D}"/>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284163" y="2022475"/>
            <a:ext cx="2968625" cy="1255728"/>
          </a:xfrm>
          <a:prstGeom prst="rect">
            <a:avLst/>
          </a:prstGeom>
        </p:spPr>
        <p:txBody>
          <a:bodyPr>
            <a:spAutoFit/>
          </a:bodyPr>
          <a:lstStyle>
            <a:lvl1pPr marL="0" indent="0">
              <a:buNone/>
              <a:defRPr sz="2800" b="0">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GB" dirty="0"/>
              <a:t>Click to edit Master text styles</a:t>
            </a:r>
          </a:p>
        </p:txBody>
      </p:sp>
      <p:sp>
        <p:nvSpPr>
          <p:cNvPr id="3" name="Slide Number Placeholder 5">
            <a:extLst>
              <a:ext uri="{FF2B5EF4-FFF2-40B4-BE49-F238E27FC236}">
                <a16:creationId xmlns:a16="http://schemas.microsoft.com/office/drawing/2014/main" id="{D0ACB02D-2C1F-D4EF-5FE4-0AF10B95C576}"/>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pic>
        <p:nvPicPr>
          <p:cNvPr id="5" name="Picture 4" descr="Fujitsu">
            <a:extLst>
              <a:ext uri="{FF2B5EF4-FFF2-40B4-BE49-F238E27FC236}">
                <a16:creationId xmlns:a16="http://schemas.microsoft.com/office/drawing/2014/main" id="{3FC34A28-9C5D-0BA6-0325-B08E1B76BD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Tree>
    <p:extLst>
      <p:ext uri="{BB962C8B-B14F-4D97-AF65-F5344CB8AC3E}">
        <p14:creationId xmlns:p14="http://schemas.microsoft.com/office/powerpoint/2010/main" val="1146159961"/>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on in green">
    <p:spTree>
      <p:nvGrpSpPr>
        <p:cNvPr id="1" name=""/>
        <p:cNvGrpSpPr/>
        <p:nvPr/>
      </p:nvGrpSpPr>
      <p:grpSpPr>
        <a:xfrm>
          <a:off x="0" y="0"/>
          <a:ext cx="0" cy="0"/>
          <a:chOff x="0" y="0"/>
          <a:chExt cx="0" cy="0"/>
        </a:xfrm>
      </p:grpSpPr>
      <p:pic>
        <p:nvPicPr>
          <p:cNvPr id="7" name="Picture 6" descr="A picture containing grass, outdoor, sky, person&#10;&#10;Description automatically generated">
            <a:extLst>
              <a:ext uri="{FF2B5EF4-FFF2-40B4-BE49-F238E27FC236}">
                <a16:creationId xmlns:a16="http://schemas.microsoft.com/office/drawing/2014/main" id="{FF954A0A-CD65-2FC4-1B61-4E513048D5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46"/>
          <a:stretch/>
        </p:blipFill>
        <p:spPr>
          <a:xfrm flipH="1">
            <a:off x="1637954" y="0"/>
            <a:ext cx="7506046" cy="5143500"/>
          </a:xfrm>
          <a:prstGeom prst="rect">
            <a:avLst/>
          </a:prstGeom>
        </p:spPr>
      </p:pic>
      <p:pic>
        <p:nvPicPr>
          <p:cNvPr id="4" name="Picture 3">
            <a:extLst>
              <a:ext uri="{FF2B5EF4-FFF2-40B4-BE49-F238E27FC236}">
                <a16:creationId xmlns:a16="http://schemas.microsoft.com/office/drawing/2014/main" id="{82B794E6-3314-F662-D7D7-684503B9E50C}"/>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a:off x="-2" y="0"/>
            <a:ext cx="3762991" cy="5143499"/>
          </a:xfrm>
          <a:prstGeom prst="rect">
            <a:avLst/>
          </a:prstGeom>
        </p:spPr>
      </p:pic>
      <p:sp>
        <p:nvSpPr>
          <p:cNvPr id="22" name="Rounded Rectangle 21">
            <a:extLst>
              <a:ext uri="{FF2B5EF4-FFF2-40B4-BE49-F238E27FC236}">
                <a16:creationId xmlns:a16="http://schemas.microsoft.com/office/drawing/2014/main" id="{5A8FB217-571F-08AF-66F7-51BFDCE90B7D}"/>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284163" y="2022475"/>
            <a:ext cx="2968625" cy="1255728"/>
          </a:xfrm>
          <a:prstGeom prst="rect">
            <a:avLst/>
          </a:prstGeom>
        </p:spPr>
        <p:txBody>
          <a:bodyPr>
            <a:spAutoFit/>
          </a:bodyPr>
          <a:lstStyle>
            <a:lvl1pPr marL="0" indent="0">
              <a:buNone/>
              <a:defRPr sz="2800" b="0">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GB" dirty="0"/>
              <a:t>Click to edit Master text styles</a:t>
            </a:r>
          </a:p>
        </p:txBody>
      </p:sp>
      <p:sp>
        <p:nvSpPr>
          <p:cNvPr id="3" name="Slide Number Placeholder 5">
            <a:extLst>
              <a:ext uri="{FF2B5EF4-FFF2-40B4-BE49-F238E27FC236}">
                <a16:creationId xmlns:a16="http://schemas.microsoft.com/office/drawing/2014/main" id="{D0ACB02D-2C1F-D4EF-5FE4-0AF10B95C576}"/>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bg1"/>
                </a:solidFill>
                <a:effectLst/>
                <a:latin typeface="Fujitsu Infinity Pro" pitchFamily="2" charset="77"/>
              </a:rPr>
              <a:t>© Fujitsu 2023 | 8977-01</a:t>
            </a:r>
          </a:p>
        </p:txBody>
      </p:sp>
      <p:pic>
        <p:nvPicPr>
          <p:cNvPr id="9" name="Picture 8" descr="Fujitsu">
            <a:extLst>
              <a:ext uri="{FF2B5EF4-FFF2-40B4-BE49-F238E27FC236}">
                <a16:creationId xmlns:a16="http://schemas.microsoft.com/office/drawing/2014/main" id="{77668709-A648-AAD1-55B3-3DFF38CDFF0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Tree>
    <p:extLst>
      <p:ext uri="{BB962C8B-B14F-4D97-AF65-F5344CB8AC3E}">
        <p14:creationId xmlns:p14="http://schemas.microsoft.com/office/powerpoint/2010/main" val="4124716661"/>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Employee - Section Start">
    <p:spTree>
      <p:nvGrpSpPr>
        <p:cNvPr id="1" name=""/>
        <p:cNvGrpSpPr/>
        <p:nvPr/>
      </p:nvGrpSpPr>
      <p:grpSpPr>
        <a:xfrm>
          <a:off x="0" y="0"/>
          <a:ext cx="0" cy="0"/>
          <a:chOff x="0" y="0"/>
          <a:chExt cx="0" cy="0"/>
        </a:xfrm>
      </p:grpSpPr>
      <p:pic>
        <p:nvPicPr>
          <p:cNvPr id="2" name="Picture 1" descr="A group of people looking through microscopes&#10;&#10;Description automatically generated with low confidence">
            <a:extLst>
              <a:ext uri="{FF2B5EF4-FFF2-40B4-BE49-F238E27FC236}">
                <a16:creationId xmlns:a16="http://schemas.microsoft.com/office/drawing/2014/main" id="{3165BEE3-92E8-EE7F-F333-BBD1212D39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19" t="7780" r="9835" b="2325"/>
          <a:stretch/>
        </p:blipFill>
        <p:spPr>
          <a:xfrm>
            <a:off x="0" y="0"/>
            <a:ext cx="9143999" cy="5143500"/>
          </a:xfrm>
          <a:prstGeom prst="rect">
            <a:avLst/>
          </a:prstGeom>
        </p:spPr>
      </p:pic>
      <p:sp>
        <p:nvSpPr>
          <p:cNvPr id="3" name="Rectangle 2">
            <a:extLst>
              <a:ext uri="{FF2B5EF4-FFF2-40B4-BE49-F238E27FC236}">
                <a16:creationId xmlns:a16="http://schemas.microsoft.com/office/drawing/2014/main" id="{2BFFACFA-7CC0-46DC-F87E-50DB066B624D}"/>
              </a:ext>
            </a:extLst>
          </p:cNvPr>
          <p:cNvSpPr/>
          <p:nvPr userDrawn="1"/>
        </p:nvSpPr>
        <p:spPr>
          <a:xfrm>
            <a:off x="0" y="0"/>
            <a:ext cx="4118708" cy="5143500"/>
          </a:xfrm>
          <a:prstGeom prst="rect">
            <a:avLst/>
          </a:prstGeom>
          <a:gradFill>
            <a:gsLst>
              <a:gs pos="87000">
                <a:schemeClr val="bg1">
                  <a:alpha val="0"/>
                </a:schemeClr>
              </a:gs>
              <a:gs pos="50000">
                <a:schemeClr val="tx1">
                  <a:alpha val="64884"/>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Fujitsu Infinity Pro" pitchFamily="2" charset="77"/>
            </a:endParaRPr>
          </a:p>
        </p:txBody>
      </p:sp>
      <p:sp>
        <p:nvSpPr>
          <p:cNvPr id="22" name="Rounded Rectangle 21">
            <a:extLst>
              <a:ext uri="{FF2B5EF4-FFF2-40B4-BE49-F238E27FC236}">
                <a16:creationId xmlns:a16="http://schemas.microsoft.com/office/drawing/2014/main" id="{5A8FB217-571F-08AF-66F7-51BFDCE90B7D}"/>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284163" y="347661"/>
            <a:ext cx="3481721" cy="867930"/>
          </a:xfrm>
          <a:prstGeom prst="rect">
            <a:avLst/>
          </a:prstGeom>
        </p:spPr>
        <p:txBody>
          <a:bodyPr wrap="square">
            <a:spAutoFit/>
          </a:bodyPr>
          <a:lstStyle>
            <a:lvl1pPr marL="0" indent="0">
              <a:buNone/>
              <a:defRPr sz="2800" b="0">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GB" dirty="0"/>
              <a:t>Click to edit Master text styles</a:t>
            </a:r>
          </a:p>
        </p:txBody>
      </p:sp>
      <p:sp>
        <p:nvSpPr>
          <p:cNvPr id="17" name="Slide Number Placeholder 5">
            <a:extLst>
              <a:ext uri="{FF2B5EF4-FFF2-40B4-BE49-F238E27FC236}">
                <a16:creationId xmlns:a16="http://schemas.microsoft.com/office/drawing/2014/main" id="{8B9FEB1D-A12B-8AB4-C616-DE782151F7A0}"/>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bg1"/>
                </a:solidFill>
                <a:effectLst/>
                <a:latin typeface="Fujitsu Infinity Pro" pitchFamily="2" charset="77"/>
              </a:rPr>
              <a:t>© Fujitsu 2023 | 8977-01</a:t>
            </a:r>
          </a:p>
        </p:txBody>
      </p:sp>
      <p:pic>
        <p:nvPicPr>
          <p:cNvPr id="4" name="Picture 3" descr="Fujitsu">
            <a:extLst>
              <a:ext uri="{FF2B5EF4-FFF2-40B4-BE49-F238E27FC236}">
                <a16:creationId xmlns:a16="http://schemas.microsoft.com/office/drawing/2014/main" id="{60CD779C-2319-EF0D-9A62-9B67E496601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Tree>
    <p:extLst>
      <p:ext uri="{BB962C8B-B14F-4D97-AF65-F5344CB8AC3E}">
        <p14:creationId xmlns:p14="http://schemas.microsoft.com/office/powerpoint/2010/main" val="1947917868"/>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Employee - Section Star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DBFA23C-1458-681D-C415-A0016BBF498E}"/>
              </a:ext>
            </a:extLst>
          </p:cNvPr>
          <p:cNvGrpSpPr/>
          <p:nvPr userDrawn="1"/>
        </p:nvGrpSpPr>
        <p:grpSpPr>
          <a:xfrm>
            <a:off x="-1" y="0"/>
            <a:ext cx="9144001" cy="5143500"/>
            <a:chOff x="-1" y="0"/>
            <a:chExt cx="9144001" cy="5143500"/>
          </a:xfrm>
        </p:grpSpPr>
        <p:pic>
          <p:nvPicPr>
            <p:cNvPr id="4" name="Picture 3" descr="A person in a lab coat&#10;&#10;Description automatically generated with low confidence">
              <a:extLst>
                <a:ext uri="{FF2B5EF4-FFF2-40B4-BE49-F238E27FC236}">
                  <a16:creationId xmlns:a16="http://schemas.microsoft.com/office/drawing/2014/main" id="{6DD4D675-0900-6BA3-6435-7F747F5326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07" t="4575" r="1" b="8165"/>
            <a:stretch/>
          </p:blipFill>
          <p:spPr>
            <a:xfrm>
              <a:off x="0" y="0"/>
              <a:ext cx="9144000" cy="5143500"/>
            </a:xfrm>
            <a:prstGeom prst="rect">
              <a:avLst/>
            </a:prstGeom>
          </p:spPr>
        </p:pic>
        <p:pic>
          <p:nvPicPr>
            <p:cNvPr id="5" name="Picture 4" descr="A person in a lab coat&#10;&#10;Description automatically generated with low confidence">
              <a:extLst>
                <a:ext uri="{FF2B5EF4-FFF2-40B4-BE49-F238E27FC236}">
                  <a16:creationId xmlns:a16="http://schemas.microsoft.com/office/drawing/2014/main" id="{E4F3B4A1-13EC-5212-A1F0-73279C67B9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06" t="4575" r="97285" b="8165"/>
            <a:stretch/>
          </p:blipFill>
          <p:spPr>
            <a:xfrm flipH="1">
              <a:off x="-1" y="0"/>
              <a:ext cx="693573" cy="5143500"/>
            </a:xfrm>
            <a:prstGeom prst="rect">
              <a:avLst/>
            </a:prstGeom>
          </p:spPr>
        </p:pic>
      </p:grpSp>
      <p:pic>
        <p:nvPicPr>
          <p:cNvPr id="26" name="Picture 25" descr="Fujitsu">
            <a:extLst>
              <a:ext uri="{FF2B5EF4-FFF2-40B4-BE49-F238E27FC236}">
                <a16:creationId xmlns:a16="http://schemas.microsoft.com/office/drawing/2014/main" id="{2533F8AF-8BD7-CD9F-D368-F82ADC59EB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17" name="Slide Number Placeholder 5">
            <a:extLst>
              <a:ext uri="{FF2B5EF4-FFF2-40B4-BE49-F238E27FC236}">
                <a16:creationId xmlns:a16="http://schemas.microsoft.com/office/drawing/2014/main" id="{8B9FEB1D-A12B-8AB4-C616-DE782151F7A0}"/>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bg1"/>
                </a:solidFill>
                <a:effectLst/>
                <a:latin typeface="Fujitsu Infinity Pro" pitchFamily="2" charset="77"/>
              </a:rPr>
              <a:t>© Fujitsu 2023 | 8977-01</a:t>
            </a:r>
          </a:p>
        </p:txBody>
      </p:sp>
      <p:sp>
        <p:nvSpPr>
          <p:cNvPr id="6" name="Rectangle 5">
            <a:extLst>
              <a:ext uri="{FF2B5EF4-FFF2-40B4-BE49-F238E27FC236}">
                <a16:creationId xmlns:a16="http://schemas.microsoft.com/office/drawing/2014/main" id="{7965C50F-3531-0ACD-4A9E-FD6DD8B043E9}"/>
              </a:ext>
            </a:extLst>
          </p:cNvPr>
          <p:cNvSpPr/>
          <p:nvPr userDrawn="1"/>
        </p:nvSpPr>
        <p:spPr>
          <a:xfrm>
            <a:off x="0" y="0"/>
            <a:ext cx="4118708" cy="5143500"/>
          </a:xfrm>
          <a:prstGeom prst="rect">
            <a:avLst/>
          </a:prstGeom>
          <a:gradFill>
            <a:gsLst>
              <a:gs pos="87000">
                <a:schemeClr val="bg1">
                  <a:alpha val="0"/>
                </a:schemeClr>
              </a:gs>
              <a:gs pos="50000">
                <a:schemeClr val="bg1">
                  <a:alpha val="39198"/>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Fujitsu Infinity Pro" pitchFamily="2" charset="77"/>
            </a:endParaRPr>
          </a:p>
        </p:txBody>
      </p:sp>
      <p:sp>
        <p:nvSpPr>
          <p:cNvPr id="8" name="Rounded Rectangle 7">
            <a:extLst>
              <a:ext uri="{FF2B5EF4-FFF2-40B4-BE49-F238E27FC236}">
                <a16:creationId xmlns:a16="http://schemas.microsoft.com/office/drawing/2014/main" id="{79B28603-BAB1-A1EE-D222-A86674F6B618}"/>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Fujitsu Infinity Pro" pitchFamily="2" charset="77"/>
                <a:ea typeface="+mn-ea"/>
                <a:cs typeface="+mn-cs"/>
              </a:rPr>
              <a:t>FUJITSU-PUBLIC</a:t>
            </a:r>
          </a:p>
        </p:txBody>
      </p:sp>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284163" y="347661"/>
            <a:ext cx="2968625" cy="1255728"/>
          </a:xfrm>
          <a:prstGeom prst="rect">
            <a:avLst/>
          </a:prstGeom>
        </p:spPr>
        <p:txBody>
          <a:bodyPr>
            <a:spAutoFit/>
          </a:bodyPr>
          <a:lstStyle>
            <a:lvl1pPr marL="0" indent="0">
              <a:buNone/>
              <a:defRPr sz="2800" b="0">
                <a:solidFill>
                  <a:schemeClr val="tx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GB" dirty="0"/>
              <a:t>Click to edit Master text styles</a:t>
            </a:r>
          </a:p>
        </p:txBody>
      </p:sp>
    </p:spTree>
    <p:extLst>
      <p:ext uri="{BB962C8B-B14F-4D97-AF65-F5344CB8AC3E}">
        <p14:creationId xmlns:p14="http://schemas.microsoft.com/office/powerpoint/2010/main" val="853855288"/>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in blue">
    <p:spTree>
      <p:nvGrpSpPr>
        <p:cNvPr id="1" name=""/>
        <p:cNvGrpSpPr/>
        <p:nvPr/>
      </p:nvGrpSpPr>
      <p:grpSpPr>
        <a:xfrm>
          <a:off x="0" y="0"/>
          <a:ext cx="0" cy="0"/>
          <a:chOff x="0" y="0"/>
          <a:chExt cx="0" cy="0"/>
        </a:xfrm>
      </p:grpSpPr>
      <p:pic>
        <p:nvPicPr>
          <p:cNvPr id="5" name="Picture 4" descr="A person carrying a person on his shoulders&#10;&#10;Description automatically generated with medium confidence">
            <a:extLst>
              <a:ext uri="{FF2B5EF4-FFF2-40B4-BE49-F238E27FC236}">
                <a16:creationId xmlns:a16="http://schemas.microsoft.com/office/drawing/2014/main" id="{8EC2A2D1-2DA6-1D0B-9BAC-3AD316051D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0887"/>
          <a:stretch/>
        </p:blipFill>
        <p:spPr>
          <a:xfrm>
            <a:off x="2266143" y="0"/>
            <a:ext cx="6877858" cy="5143500"/>
          </a:xfrm>
          <a:prstGeom prst="rect">
            <a:avLst/>
          </a:prstGeom>
        </p:spPr>
      </p:pic>
      <p:pic>
        <p:nvPicPr>
          <p:cNvPr id="3" name="Picture 2">
            <a:extLst>
              <a:ext uri="{FF2B5EF4-FFF2-40B4-BE49-F238E27FC236}">
                <a16:creationId xmlns:a16="http://schemas.microsoft.com/office/drawing/2014/main" id="{4BA02808-DEA3-A527-8227-C83DD1057229}"/>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rot="10800000">
            <a:off x="-1" y="0"/>
            <a:ext cx="3758755" cy="5143500"/>
          </a:xfrm>
          <a:prstGeom prst="rect">
            <a:avLst/>
          </a:prstGeom>
        </p:spPr>
      </p:pic>
      <p:sp>
        <p:nvSpPr>
          <p:cNvPr id="22" name="Rounded Rectangle 21">
            <a:extLst>
              <a:ext uri="{FF2B5EF4-FFF2-40B4-BE49-F238E27FC236}">
                <a16:creationId xmlns:a16="http://schemas.microsoft.com/office/drawing/2014/main" id="{5A8FB217-571F-08AF-66F7-51BFDCE90B7D}"/>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284163" y="2022475"/>
            <a:ext cx="2968625" cy="1255728"/>
          </a:xfrm>
          <a:prstGeom prst="rect">
            <a:avLst/>
          </a:prstGeom>
        </p:spPr>
        <p:txBody>
          <a:bodyPr>
            <a:spAutoFit/>
          </a:bodyPr>
          <a:lstStyle>
            <a:lvl1pPr marL="0" indent="0">
              <a:buNone/>
              <a:defRPr sz="2800" b="0">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GB" dirty="0"/>
              <a:t>Click to edit Master text styles</a:t>
            </a:r>
          </a:p>
        </p:txBody>
      </p:sp>
      <p:sp>
        <p:nvSpPr>
          <p:cNvPr id="7" name="Slide Number Placeholder 5">
            <a:extLst>
              <a:ext uri="{FF2B5EF4-FFF2-40B4-BE49-F238E27FC236}">
                <a16:creationId xmlns:a16="http://schemas.microsoft.com/office/drawing/2014/main" id="{3FFAC57A-8382-5EE0-D807-8964B3BE9859}"/>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bg1"/>
                </a:solidFill>
                <a:effectLst/>
                <a:latin typeface="Fujitsu Infinity Pro" pitchFamily="2" charset="77"/>
              </a:rPr>
              <a:t>© Fujitsu 2023 | 8977-01</a:t>
            </a:r>
          </a:p>
        </p:txBody>
      </p:sp>
      <p:pic>
        <p:nvPicPr>
          <p:cNvPr id="6" name="Picture 5" descr="Fujitsu">
            <a:extLst>
              <a:ext uri="{FF2B5EF4-FFF2-40B4-BE49-F238E27FC236}">
                <a16:creationId xmlns:a16="http://schemas.microsoft.com/office/drawing/2014/main" id="{1A79FAEF-7171-8882-2B12-0DAF6F9A8B8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Tree>
    <p:extLst>
      <p:ext uri="{BB962C8B-B14F-4D97-AF65-F5344CB8AC3E}">
        <p14:creationId xmlns:p14="http://schemas.microsoft.com/office/powerpoint/2010/main" val="480211214"/>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hy Fujitsu - Section Star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7A8CE6-9922-2B0A-0575-9718616AF1C7}"/>
              </a:ext>
            </a:extLst>
          </p:cNvPr>
          <p:cNvSpPr/>
          <p:nvPr userDrawn="1"/>
        </p:nvSpPr>
        <p:spPr>
          <a:xfrm>
            <a:off x="3762987" y="0"/>
            <a:ext cx="5381013" cy="5143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Fujitsu Infinity Pro" pitchFamily="2" charset="77"/>
            </a:endParaRPr>
          </a:p>
        </p:txBody>
      </p:sp>
      <p:pic>
        <p:nvPicPr>
          <p:cNvPr id="29" name="Picture 28">
            <a:extLst>
              <a:ext uri="{FF2B5EF4-FFF2-40B4-BE49-F238E27FC236}">
                <a16:creationId xmlns:a16="http://schemas.microsoft.com/office/drawing/2014/main" id="{1B19AB64-6778-3619-2514-9AC508A890B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3" y="-2"/>
            <a:ext cx="3766280" cy="5148000"/>
          </a:xfrm>
          <a:prstGeom prst="rect">
            <a:avLst/>
          </a:prstGeom>
        </p:spPr>
      </p:pic>
      <p:pic>
        <p:nvPicPr>
          <p:cNvPr id="31" name="Picture 30" descr="Fujitsu">
            <a:extLst>
              <a:ext uri="{FF2B5EF4-FFF2-40B4-BE49-F238E27FC236}">
                <a16:creationId xmlns:a16="http://schemas.microsoft.com/office/drawing/2014/main" id="{F77FC862-FB60-15AB-10D7-9F43BBFF70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32" name="Rounded Rectangle 21">
            <a:extLst>
              <a:ext uri="{FF2B5EF4-FFF2-40B4-BE49-F238E27FC236}">
                <a16:creationId xmlns:a16="http://schemas.microsoft.com/office/drawing/2014/main" id="{EDB902A2-3776-821E-16E9-AB3F5C676FDC}"/>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284163" y="2022475"/>
            <a:ext cx="2968625" cy="1255728"/>
          </a:xfrm>
          <a:prstGeom prst="rect">
            <a:avLst/>
          </a:prstGeom>
        </p:spPr>
        <p:txBody>
          <a:bodyPr>
            <a:spAutoFit/>
          </a:bodyPr>
          <a:lstStyle>
            <a:lvl1pPr marL="0" indent="0">
              <a:buNone/>
              <a:defRPr sz="2800" b="0">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GB" dirty="0"/>
              <a:t>Click to edit Master text styles</a:t>
            </a:r>
          </a:p>
        </p:txBody>
      </p:sp>
    </p:spTree>
    <p:extLst>
      <p:ext uri="{BB962C8B-B14F-4D97-AF65-F5344CB8AC3E}">
        <p14:creationId xmlns:p14="http://schemas.microsoft.com/office/powerpoint/2010/main" val="419875365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2071492464"/>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olutions - Section Sta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8F5FC3-21D5-FA48-85D5-6CA7B872CADA}"/>
              </a:ext>
            </a:extLst>
          </p:cNvPr>
          <p:cNvSpPr/>
          <p:nvPr userDrawn="1"/>
        </p:nvSpPr>
        <p:spPr>
          <a:xfrm>
            <a:off x="3762987" y="0"/>
            <a:ext cx="5381013" cy="5143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Fujitsu Infinity Pro" pitchFamily="2" charset="77"/>
            </a:endParaRPr>
          </a:p>
        </p:txBody>
      </p:sp>
      <p:pic>
        <p:nvPicPr>
          <p:cNvPr id="14" name="Picture 13">
            <a:extLst>
              <a:ext uri="{FF2B5EF4-FFF2-40B4-BE49-F238E27FC236}">
                <a16:creationId xmlns:a16="http://schemas.microsoft.com/office/drawing/2014/main" id="{41BC9CB0-9E19-AD64-EB6F-2653AECA56E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1512" y="0"/>
            <a:ext cx="3763823" cy="5143494"/>
          </a:xfrm>
          <a:prstGeom prst="rect">
            <a:avLst/>
          </a:prstGeom>
        </p:spPr>
      </p:pic>
      <p:sp>
        <p:nvSpPr>
          <p:cNvPr id="22" name="Rounded Rectangle 21">
            <a:extLst>
              <a:ext uri="{FF2B5EF4-FFF2-40B4-BE49-F238E27FC236}">
                <a16:creationId xmlns:a16="http://schemas.microsoft.com/office/drawing/2014/main" id="{5A8FB217-571F-08AF-66F7-51BFDCE90B7D}"/>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Fujitsu Infinity Pro" pitchFamily="2" charset="77"/>
                <a:ea typeface="+mn-ea"/>
                <a:cs typeface="+mn-cs"/>
              </a:rPr>
              <a:t>FUJITSU-PUBLIC</a:t>
            </a:r>
          </a:p>
        </p:txBody>
      </p:sp>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284163" y="2022475"/>
            <a:ext cx="2968625" cy="1255728"/>
          </a:xfrm>
          <a:prstGeom prst="rect">
            <a:avLst/>
          </a:prstGeom>
        </p:spPr>
        <p:txBody>
          <a:bodyPr>
            <a:spAutoFit/>
          </a:bodyPr>
          <a:lstStyle>
            <a:lvl1pPr marL="0" indent="0">
              <a:buNone/>
              <a:defRPr sz="2800" b="0">
                <a:solidFill>
                  <a:schemeClr val="tx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GB" dirty="0"/>
              <a:t>Click to edit Master text styles</a:t>
            </a:r>
          </a:p>
        </p:txBody>
      </p:sp>
      <p:pic>
        <p:nvPicPr>
          <p:cNvPr id="30" name="Picture 29" descr="Fujitsu">
            <a:extLst>
              <a:ext uri="{FF2B5EF4-FFF2-40B4-BE49-F238E27FC236}">
                <a16:creationId xmlns:a16="http://schemas.microsoft.com/office/drawing/2014/main" id="{2E6F45AB-466F-3DED-E5F6-D310342409B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Tree>
    <p:extLst>
      <p:ext uri="{BB962C8B-B14F-4D97-AF65-F5344CB8AC3E}">
        <p14:creationId xmlns:p14="http://schemas.microsoft.com/office/powerpoint/2010/main" val="49545497"/>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FE850DB-F9F1-2917-8F2F-6453102F18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0800000" flipH="1">
            <a:off x="0" y="0"/>
            <a:ext cx="9144000" cy="712387"/>
          </a:xfrm>
          <a:prstGeom prst="rect">
            <a:avLst/>
          </a:prstGeom>
        </p:spPr>
      </p:pic>
      <p:pic>
        <p:nvPicPr>
          <p:cNvPr id="33" name="Picture 32" descr="Fujitsu">
            <a:extLst>
              <a:ext uri="{FF2B5EF4-FFF2-40B4-BE49-F238E27FC236}">
                <a16:creationId xmlns:a16="http://schemas.microsoft.com/office/drawing/2014/main" id="{6536B7EA-EFD4-7DC3-B466-3F002CE8B4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2" name="Rectangle 1">
            <a:extLst>
              <a:ext uri="{FF2B5EF4-FFF2-40B4-BE49-F238E27FC236}">
                <a16:creationId xmlns:a16="http://schemas.microsoft.com/office/drawing/2014/main" id="{B195866B-650F-C442-A308-7008AEF442FA}"/>
              </a:ext>
            </a:extLst>
          </p:cNvPr>
          <p:cNvSpPr/>
          <p:nvPr userDrawn="1"/>
        </p:nvSpPr>
        <p:spPr>
          <a:xfrm>
            <a:off x="4415883" y="4742985"/>
            <a:ext cx="294672" cy="252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Fujitsu Infinity Pro" pitchFamily="2" charset="77"/>
            </a:endParaRPr>
          </a:p>
        </p:txBody>
      </p:sp>
      <p:sp>
        <p:nvSpPr>
          <p:cNvPr id="21" name="Text Placeholder 8">
            <a:extLst>
              <a:ext uri="{FF2B5EF4-FFF2-40B4-BE49-F238E27FC236}">
                <a16:creationId xmlns:a16="http://schemas.microsoft.com/office/drawing/2014/main" id="{2F7991B6-1872-1345-983D-4A66704F1AC0}"/>
              </a:ext>
            </a:extLst>
          </p:cNvPr>
          <p:cNvSpPr>
            <a:spLocks noGrp="1"/>
          </p:cNvSpPr>
          <p:nvPr>
            <p:ph type="body" sz="quarter" idx="10" hasCustomPrompt="1"/>
          </p:nvPr>
        </p:nvSpPr>
        <p:spPr>
          <a:xfrm>
            <a:off x="305874" y="951123"/>
            <a:ext cx="4200812" cy="282858"/>
          </a:xfrm>
          <a:prstGeom prst="rect">
            <a:avLst/>
          </a:prstGeom>
        </p:spPr>
        <p:txBody>
          <a:bodyPr lIns="0" tIns="0" rIns="0" bIns="0"/>
          <a:lstStyle>
            <a:lvl1pPr marL="0" indent="0">
              <a:buFontTx/>
              <a:buNone/>
              <a:defRPr sz="1500">
                <a:solidFill>
                  <a:schemeClr val="tx1"/>
                </a:solidFill>
                <a:latin typeface="+mj-lt"/>
              </a:defRPr>
            </a:lvl1pPr>
          </a:lstStyle>
          <a:p>
            <a:pPr lvl="0"/>
            <a:r>
              <a:rPr lang="en-US" dirty="0"/>
              <a:t>Subhead</a:t>
            </a:r>
          </a:p>
        </p:txBody>
      </p:sp>
      <p:sp>
        <p:nvSpPr>
          <p:cNvPr id="22" name="Text Placeholder 13">
            <a:extLst>
              <a:ext uri="{FF2B5EF4-FFF2-40B4-BE49-F238E27FC236}">
                <a16:creationId xmlns:a16="http://schemas.microsoft.com/office/drawing/2014/main" id="{67BC33D9-DF11-C94A-B150-57CC314545F5}"/>
              </a:ext>
            </a:extLst>
          </p:cNvPr>
          <p:cNvSpPr>
            <a:spLocks noGrp="1"/>
          </p:cNvSpPr>
          <p:nvPr>
            <p:ph type="body" sz="quarter" idx="12" hasCustomPrompt="1"/>
          </p:nvPr>
        </p:nvSpPr>
        <p:spPr>
          <a:xfrm>
            <a:off x="300943" y="1731211"/>
            <a:ext cx="3667612" cy="1271851"/>
          </a:xfrm>
          <a:prstGeom prst="rect">
            <a:avLst/>
          </a:prstGeom>
        </p:spPr>
        <p:txBody>
          <a:bodyPr lIns="0">
            <a:normAutofit/>
          </a:bodyPr>
          <a:lstStyle>
            <a:lvl1pPr marL="0" indent="0">
              <a:buFont typeface="Wingdings" panose="05000000000000000000" pitchFamily="2" charset="2"/>
              <a:buNone/>
              <a:defRPr sz="1200" b="0" i="0">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Paragraph text</a:t>
            </a:r>
          </a:p>
        </p:txBody>
      </p:sp>
      <p:sp>
        <p:nvSpPr>
          <p:cNvPr id="28" name="Text Placeholder 13">
            <a:extLst>
              <a:ext uri="{FF2B5EF4-FFF2-40B4-BE49-F238E27FC236}">
                <a16:creationId xmlns:a16="http://schemas.microsoft.com/office/drawing/2014/main" id="{ADC166D4-154E-394C-9C8E-5DDA597363FB}"/>
              </a:ext>
            </a:extLst>
          </p:cNvPr>
          <p:cNvSpPr>
            <a:spLocks noGrp="1"/>
          </p:cNvSpPr>
          <p:nvPr>
            <p:ph type="body" sz="quarter" idx="11" hasCustomPrompt="1"/>
          </p:nvPr>
        </p:nvSpPr>
        <p:spPr>
          <a:xfrm>
            <a:off x="300943" y="1353116"/>
            <a:ext cx="3667612" cy="321477"/>
          </a:xfrm>
          <a:prstGeom prst="rect">
            <a:avLst/>
          </a:prstGeom>
        </p:spPr>
        <p:txBody>
          <a:bodyPr lIns="0" anchor="b">
            <a:normAutofit/>
          </a:bodyPr>
          <a:lstStyle>
            <a:lvl1pPr marL="0" indent="0">
              <a:buFont typeface="Wingdings" panose="05000000000000000000" pitchFamily="2" charset="2"/>
              <a:buNone/>
              <a:defRPr sz="14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Challenge</a:t>
            </a:r>
          </a:p>
        </p:txBody>
      </p:sp>
      <p:sp>
        <p:nvSpPr>
          <p:cNvPr id="35" name="Title 1">
            <a:extLst>
              <a:ext uri="{FF2B5EF4-FFF2-40B4-BE49-F238E27FC236}">
                <a16:creationId xmlns:a16="http://schemas.microsoft.com/office/drawing/2014/main" id="{1A6E9840-DB3C-9866-05E4-091D29336743}"/>
              </a:ext>
            </a:extLst>
          </p:cNvPr>
          <p:cNvSpPr>
            <a:spLocks noGrp="1"/>
          </p:cNvSpPr>
          <p:nvPr>
            <p:ph type="title"/>
          </p:nvPr>
        </p:nvSpPr>
        <p:spPr>
          <a:xfrm>
            <a:off x="277200" y="172800"/>
            <a:ext cx="7626405" cy="387798"/>
          </a:xfrm>
        </p:spPr>
        <p:txBody>
          <a:bodyPr/>
          <a:lstStyle>
            <a:lvl1pPr>
              <a:defRPr>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3971659090"/>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95866B-650F-C442-A308-7008AEF442FA}"/>
              </a:ext>
            </a:extLst>
          </p:cNvPr>
          <p:cNvSpPr/>
          <p:nvPr userDrawn="1"/>
        </p:nvSpPr>
        <p:spPr>
          <a:xfrm>
            <a:off x="4415883" y="4742985"/>
            <a:ext cx="294672" cy="252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Fujitsu Infinity Pro" pitchFamily="2" charset="77"/>
            </a:endParaRPr>
          </a:p>
        </p:txBody>
      </p:sp>
      <p:sp>
        <p:nvSpPr>
          <p:cNvPr id="15" name="Freeform: Shape 61">
            <a:extLst>
              <a:ext uri="{FF2B5EF4-FFF2-40B4-BE49-F238E27FC236}">
                <a16:creationId xmlns:a16="http://schemas.microsoft.com/office/drawing/2014/main" id="{23247263-5B75-0748-9D24-E3386D36447C}"/>
              </a:ext>
            </a:extLst>
          </p:cNvPr>
          <p:cNvSpPr/>
          <p:nvPr userDrawn="1"/>
        </p:nvSpPr>
        <p:spPr>
          <a:xfrm flipV="1">
            <a:off x="4710556" y="2896120"/>
            <a:ext cx="4433618" cy="2247381"/>
          </a:xfrm>
          <a:custGeom>
            <a:avLst/>
            <a:gdLst>
              <a:gd name="connsiteX0" fmla="*/ 306280 w 4433618"/>
              <a:gd name="connsiteY0" fmla="*/ 2247381 h 2247381"/>
              <a:gd name="connsiteX1" fmla="*/ 4044412 w 4433618"/>
              <a:gd name="connsiteY1" fmla="*/ 2247381 h 2247381"/>
              <a:gd name="connsiteX2" fmla="*/ 4044412 w 4433618"/>
              <a:gd name="connsiteY2" fmla="*/ 2247380 h 2247381"/>
              <a:gd name="connsiteX3" fmla="*/ 4433618 w 4433618"/>
              <a:gd name="connsiteY3" fmla="*/ 2247380 h 2247381"/>
              <a:gd name="connsiteX4" fmla="*/ 4433618 w 4433618"/>
              <a:gd name="connsiteY4" fmla="*/ 0 h 2247381"/>
              <a:gd name="connsiteX5" fmla="*/ 0 w 4433618"/>
              <a:gd name="connsiteY5" fmla="*/ 0 h 2247381"/>
              <a:gd name="connsiteX6" fmla="*/ 0 w 4433618"/>
              <a:gd name="connsiteY6" fmla="*/ 1941101 h 224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618" h="2247381">
                <a:moveTo>
                  <a:pt x="306280" y="2247381"/>
                </a:moveTo>
                <a:lnTo>
                  <a:pt x="4044412" y="2247381"/>
                </a:lnTo>
                <a:lnTo>
                  <a:pt x="4044412" y="2247380"/>
                </a:lnTo>
                <a:lnTo>
                  <a:pt x="4433618" y="2247380"/>
                </a:lnTo>
                <a:lnTo>
                  <a:pt x="4433618" y="0"/>
                </a:lnTo>
                <a:lnTo>
                  <a:pt x="0" y="0"/>
                </a:lnTo>
                <a:lnTo>
                  <a:pt x="0" y="1941101"/>
                </a:lnTo>
                <a:close/>
              </a:path>
            </a:pathLst>
          </a:custGeom>
          <a:solidFill>
            <a:schemeClr val="accent2"/>
          </a:solidFill>
          <a:ln w="6341" cap="flat">
            <a:noFill/>
            <a:prstDash val="solid"/>
            <a:miter/>
          </a:ln>
        </p:spPr>
        <p:txBody>
          <a:bodyPr wrap="square" rtlCol="0" anchor="ctr">
            <a:noAutofit/>
          </a:bodyPr>
          <a:lstStyle/>
          <a:p>
            <a:endParaRPr lang="en-GB" b="0" i="0" dirty="0">
              <a:latin typeface="Fujitsu Infinity Pro" pitchFamily="2" charset="77"/>
            </a:endParaRPr>
          </a:p>
        </p:txBody>
      </p:sp>
      <p:pic>
        <p:nvPicPr>
          <p:cNvPr id="12" name="Picture 11" descr="Fujitsu">
            <a:extLst>
              <a:ext uri="{FF2B5EF4-FFF2-40B4-BE49-F238E27FC236}">
                <a16:creationId xmlns:a16="http://schemas.microsoft.com/office/drawing/2014/main" id="{8E8C0849-541A-4C42-87CF-5FFF10876D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
        <p:nvSpPr>
          <p:cNvPr id="14" name="Freeform: Shape 57">
            <a:extLst>
              <a:ext uri="{FF2B5EF4-FFF2-40B4-BE49-F238E27FC236}">
                <a16:creationId xmlns:a16="http://schemas.microsoft.com/office/drawing/2014/main" id="{F79E2DB7-C0F5-0F4C-8EC4-B55F663389C2}"/>
              </a:ext>
            </a:extLst>
          </p:cNvPr>
          <p:cNvSpPr/>
          <p:nvPr userDrawn="1"/>
        </p:nvSpPr>
        <p:spPr>
          <a:xfrm>
            <a:off x="4710555" y="1085005"/>
            <a:ext cx="4433444" cy="1596118"/>
          </a:xfrm>
          <a:custGeom>
            <a:avLst/>
            <a:gdLst>
              <a:gd name="connsiteX0" fmla="*/ 0 w 4433444"/>
              <a:gd name="connsiteY0" fmla="*/ 0 h 1596118"/>
              <a:gd name="connsiteX1" fmla="*/ 4433444 w 4433444"/>
              <a:gd name="connsiteY1" fmla="*/ 0 h 1596118"/>
              <a:gd name="connsiteX2" fmla="*/ 4433444 w 4433444"/>
              <a:gd name="connsiteY2" fmla="*/ 1596117 h 1596118"/>
              <a:gd name="connsiteX3" fmla="*/ 4044412 w 4433444"/>
              <a:gd name="connsiteY3" fmla="*/ 1596117 h 1596118"/>
              <a:gd name="connsiteX4" fmla="*/ 4044412 w 4433444"/>
              <a:gd name="connsiteY4" fmla="*/ 1596118 h 1596118"/>
              <a:gd name="connsiteX5" fmla="*/ 306280 w 4433444"/>
              <a:gd name="connsiteY5" fmla="*/ 1596118 h 1596118"/>
              <a:gd name="connsiteX6" fmla="*/ 0 w 4433444"/>
              <a:gd name="connsiteY6" fmla="*/ 1289838 h 1596118"/>
              <a:gd name="connsiteX7" fmla="*/ 0 w 4433444"/>
              <a:gd name="connsiteY7" fmla="*/ 0 h 159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3444" h="1596118">
                <a:moveTo>
                  <a:pt x="0" y="0"/>
                </a:moveTo>
                <a:lnTo>
                  <a:pt x="4433444" y="0"/>
                </a:lnTo>
                <a:lnTo>
                  <a:pt x="4433444" y="1596117"/>
                </a:lnTo>
                <a:lnTo>
                  <a:pt x="4044412" y="1596117"/>
                </a:lnTo>
                <a:lnTo>
                  <a:pt x="4044412" y="1596118"/>
                </a:lnTo>
                <a:lnTo>
                  <a:pt x="306280" y="1596118"/>
                </a:lnTo>
                <a:lnTo>
                  <a:pt x="0" y="1289838"/>
                </a:lnTo>
                <a:lnTo>
                  <a:pt x="0" y="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Fujitsu Infinity Pro" pitchFamily="2" charset="77"/>
            </a:endParaRPr>
          </a:p>
        </p:txBody>
      </p:sp>
      <p:sp>
        <p:nvSpPr>
          <p:cNvPr id="18" name="Text Placeholder 13">
            <a:extLst>
              <a:ext uri="{FF2B5EF4-FFF2-40B4-BE49-F238E27FC236}">
                <a16:creationId xmlns:a16="http://schemas.microsoft.com/office/drawing/2014/main" id="{E5FBAF9B-5D87-2341-BAF2-37F39FFC43C7}"/>
              </a:ext>
            </a:extLst>
          </p:cNvPr>
          <p:cNvSpPr>
            <a:spLocks noGrp="1"/>
          </p:cNvSpPr>
          <p:nvPr>
            <p:ph type="body" sz="quarter" idx="15" hasCustomPrompt="1"/>
          </p:nvPr>
        </p:nvSpPr>
        <p:spPr>
          <a:xfrm>
            <a:off x="4988140" y="1254326"/>
            <a:ext cx="3910620" cy="1000445"/>
          </a:xfrm>
          <a:prstGeom prst="rect">
            <a:avLst/>
          </a:prstGeom>
        </p:spPr>
        <p:txBody>
          <a:bodyPr>
            <a:normAutofit/>
          </a:bodyPr>
          <a:lstStyle>
            <a:lvl1pPr marL="0" indent="0">
              <a:lnSpc>
                <a:spcPct val="100000"/>
              </a:lnSpc>
              <a:buFont typeface="Wingdings" panose="05000000000000000000" pitchFamily="2" charset="2"/>
              <a:buNone/>
              <a:defRPr sz="1400">
                <a:solidFill>
                  <a:schemeClr val="tx1"/>
                </a:solidFill>
                <a:latin typeface="+mj-lt"/>
              </a:defRPr>
            </a:lvl1pPr>
            <a:lvl2pPr marL="285750" indent="-285750">
              <a:buClr>
                <a:schemeClr val="accent2"/>
              </a:buClr>
              <a:buFont typeface="Wingdings" panose="05000000000000000000" pitchFamily="2" charset="2"/>
              <a:buChar char="§"/>
              <a:defRPr/>
            </a:lvl2pPr>
          </a:lstStyle>
          <a:p>
            <a:pPr lvl="0"/>
            <a:r>
              <a:rPr lang="en-US" dirty="0"/>
              <a:t>» Quote text «</a:t>
            </a:r>
          </a:p>
        </p:txBody>
      </p:sp>
      <p:sp>
        <p:nvSpPr>
          <p:cNvPr id="19" name="Text Placeholder 13">
            <a:extLst>
              <a:ext uri="{FF2B5EF4-FFF2-40B4-BE49-F238E27FC236}">
                <a16:creationId xmlns:a16="http://schemas.microsoft.com/office/drawing/2014/main" id="{2EE96C3D-3045-4546-8025-0BA2F8FDE00E}"/>
              </a:ext>
            </a:extLst>
          </p:cNvPr>
          <p:cNvSpPr>
            <a:spLocks noGrp="1"/>
          </p:cNvSpPr>
          <p:nvPr>
            <p:ph type="body" sz="quarter" idx="17" hasCustomPrompt="1"/>
          </p:nvPr>
        </p:nvSpPr>
        <p:spPr>
          <a:xfrm>
            <a:off x="5018005" y="3446116"/>
            <a:ext cx="3880755" cy="1394182"/>
          </a:xfrm>
          <a:prstGeom prst="rect">
            <a:avLst/>
          </a:prstGeom>
        </p:spPr>
        <p:txBody>
          <a:bodyPr>
            <a:normAutofit/>
          </a:bodyPr>
          <a:lstStyle>
            <a:lvl1pPr marL="179388" indent="-179388">
              <a:buClr>
                <a:schemeClr val="bg1"/>
              </a:buClr>
              <a:buFont typeface="Wingdings" panose="05000000000000000000" pitchFamily="2" charset="2"/>
              <a:buChar char="§"/>
              <a:defRPr sz="12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Bullet list</a:t>
            </a:r>
          </a:p>
        </p:txBody>
      </p:sp>
      <p:sp>
        <p:nvSpPr>
          <p:cNvPr id="20" name="Title 4">
            <a:extLst>
              <a:ext uri="{FF2B5EF4-FFF2-40B4-BE49-F238E27FC236}">
                <a16:creationId xmlns:a16="http://schemas.microsoft.com/office/drawing/2014/main" id="{1B8F72BF-2929-B64C-A6C0-8983876B0E9B}"/>
              </a:ext>
            </a:extLst>
          </p:cNvPr>
          <p:cNvSpPr>
            <a:spLocks noGrp="1"/>
          </p:cNvSpPr>
          <p:nvPr>
            <p:ph type="title" hasCustomPrompt="1"/>
          </p:nvPr>
        </p:nvSpPr>
        <p:spPr>
          <a:xfrm>
            <a:off x="305872" y="344311"/>
            <a:ext cx="7281689" cy="332399"/>
          </a:xfrm>
        </p:spPr>
        <p:txBody>
          <a:bodyPr anchor="b"/>
          <a:lstStyle>
            <a:lvl1pPr>
              <a:defRPr sz="2400">
                <a:solidFill>
                  <a:schemeClr val="tx1"/>
                </a:solidFill>
              </a:defRPr>
            </a:lvl1pPr>
          </a:lstStyle>
          <a:p>
            <a:r>
              <a:rPr lang="en-US" dirty="0"/>
              <a:t>Case study title</a:t>
            </a:r>
            <a:endParaRPr lang="en-GB" dirty="0"/>
          </a:p>
        </p:txBody>
      </p:sp>
      <p:sp>
        <p:nvSpPr>
          <p:cNvPr id="21" name="Text Placeholder 8">
            <a:extLst>
              <a:ext uri="{FF2B5EF4-FFF2-40B4-BE49-F238E27FC236}">
                <a16:creationId xmlns:a16="http://schemas.microsoft.com/office/drawing/2014/main" id="{2F7991B6-1872-1345-983D-4A66704F1AC0}"/>
              </a:ext>
            </a:extLst>
          </p:cNvPr>
          <p:cNvSpPr>
            <a:spLocks noGrp="1"/>
          </p:cNvSpPr>
          <p:nvPr>
            <p:ph type="body" sz="quarter" idx="10" hasCustomPrompt="1"/>
          </p:nvPr>
        </p:nvSpPr>
        <p:spPr>
          <a:xfrm>
            <a:off x="305873" y="789209"/>
            <a:ext cx="7281691" cy="339430"/>
          </a:xfrm>
          <a:prstGeom prst="rect">
            <a:avLst/>
          </a:prstGeom>
        </p:spPr>
        <p:txBody>
          <a:bodyPr lIns="0" tIns="0" rIns="0" bIns="0"/>
          <a:lstStyle>
            <a:lvl1pPr marL="0" indent="0">
              <a:buFontTx/>
              <a:buNone/>
              <a:defRPr sz="1400" b="0" i="0">
                <a:solidFill>
                  <a:schemeClr val="tx1"/>
                </a:solidFill>
                <a:latin typeface="Fujitsu Infinity Pro" pitchFamily="2" charset="77"/>
              </a:defRPr>
            </a:lvl1pPr>
          </a:lstStyle>
          <a:p>
            <a:pPr lvl="0"/>
            <a:r>
              <a:rPr lang="en-US" dirty="0"/>
              <a:t>Subhead</a:t>
            </a:r>
          </a:p>
        </p:txBody>
      </p:sp>
      <p:sp>
        <p:nvSpPr>
          <p:cNvPr id="22" name="Text Placeholder 13">
            <a:extLst>
              <a:ext uri="{FF2B5EF4-FFF2-40B4-BE49-F238E27FC236}">
                <a16:creationId xmlns:a16="http://schemas.microsoft.com/office/drawing/2014/main" id="{67BC33D9-DF11-C94A-B150-57CC314545F5}"/>
              </a:ext>
            </a:extLst>
          </p:cNvPr>
          <p:cNvSpPr>
            <a:spLocks noGrp="1"/>
          </p:cNvSpPr>
          <p:nvPr>
            <p:ph type="body" sz="quarter" idx="12" hasCustomPrompt="1"/>
          </p:nvPr>
        </p:nvSpPr>
        <p:spPr>
          <a:xfrm>
            <a:off x="300943" y="1624269"/>
            <a:ext cx="3667612" cy="1271851"/>
          </a:xfrm>
          <a:prstGeom prst="rect">
            <a:avLst/>
          </a:prstGeom>
        </p:spPr>
        <p:txBody>
          <a:bodyPr lIns="0">
            <a:normAutofit/>
          </a:bodyPr>
          <a:lstStyle>
            <a:lvl1pPr marL="0" indent="0">
              <a:buFont typeface="Wingdings" panose="05000000000000000000" pitchFamily="2" charset="2"/>
              <a:buNone/>
              <a:defRPr sz="1200" b="0" i="0">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Paragraph text</a:t>
            </a:r>
          </a:p>
        </p:txBody>
      </p:sp>
      <p:sp>
        <p:nvSpPr>
          <p:cNvPr id="23" name="Text Placeholder 13">
            <a:extLst>
              <a:ext uri="{FF2B5EF4-FFF2-40B4-BE49-F238E27FC236}">
                <a16:creationId xmlns:a16="http://schemas.microsoft.com/office/drawing/2014/main" id="{081C22A4-1C09-F740-BD15-7239771DB82A}"/>
              </a:ext>
            </a:extLst>
          </p:cNvPr>
          <p:cNvSpPr>
            <a:spLocks noGrp="1"/>
          </p:cNvSpPr>
          <p:nvPr>
            <p:ph type="body" sz="quarter" idx="14" hasCustomPrompt="1"/>
          </p:nvPr>
        </p:nvSpPr>
        <p:spPr>
          <a:xfrm>
            <a:off x="300943" y="3418615"/>
            <a:ext cx="3667612" cy="1274611"/>
          </a:xfrm>
          <a:prstGeom prst="rect">
            <a:avLst/>
          </a:prstGeom>
        </p:spPr>
        <p:txBody>
          <a:bodyPr lIns="0">
            <a:normAutofit/>
          </a:bodyPr>
          <a:lstStyle>
            <a:lvl1pPr marL="0" indent="0">
              <a:buFont typeface="Wingdings" panose="05000000000000000000" pitchFamily="2" charset="2"/>
              <a:buNone/>
              <a:defRPr sz="1200" b="0" i="0">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Paragraph text</a:t>
            </a:r>
          </a:p>
        </p:txBody>
      </p:sp>
      <p:sp>
        <p:nvSpPr>
          <p:cNvPr id="24" name="Diamond 23">
            <a:extLst>
              <a:ext uri="{FF2B5EF4-FFF2-40B4-BE49-F238E27FC236}">
                <a16:creationId xmlns:a16="http://schemas.microsoft.com/office/drawing/2014/main" id="{0199F853-A69D-444B-BDC4-86F3ECB29F2B}"/>
              </a:ext>
            </a:extLst>
          </p:cNvPr>
          <p:cNvSpPr/>
          <p:nvPr userDrawn="1"/>
        </p:nvSpPr>
        <p:spPr>
          <a:xfrm>
            <a:off x="4212860" y="2411675"/>
            <a:ext cx="749380" cy="749380"/>
          </a:xfrm>
          <a:prstGeom prst="diamond">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cxnSp>
        <p:nvCxnSpPr>
          <p:cNvPr id="25" name="Straight Connector 24">
            <a:extLst>
              <a:ext uri="{FF2B5EF4-FFF2-40B4-BE49-F238E27FC236}">
                <a16:creationId xmlns:a16="http://schemas.microsoft.com/office/drawing/2014/main" id="{EADDFECE-D13A-8A4E-BDBE-97E5AC9301A8}"/>
              </a:ext>
            </a:extLst>
          </p:cNvPr>
          <p:cNvCxnSpPr>
            <a:cxnSpLocks/>
          </p:cNvCxnSpPr>
          <p:nvPr userDrawn="1"/>
        </p:nvCxnSpPr>
        <p:spPr>
          <a:xfrm>
            <a:off x="4958515" y="2786365"/>
            <a:ext cx="418548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 Placeholder 13">
            <a:extLst>
              <a:ext uri="{FF2B5EF4-FFF2-40B4-BE49-F238E27FC236}">
                <a16:creationId xmlns:a16="http://schemas.microsoft.com/office/drawing/2014/main" id="{B15FF75D-6FE9-5A45-ABBA-CBEF0F8276B7}"/>
              </a:ext>
            </a:extLst>
          </p:cNvPr>
          <p:cNvSpPr>
            <a:spLocks noGrp="1"/>
          </p:cNvSpPr>
          <p:nvPr>
            <p:ph type="body" sz="quarter" idx="21" hasCustomPrompt="1"/>
          </p:nvPr>
        </p:nvSpPr>
        <p:spPr>
          <a:xfrm>
            <a:off x="5206545" y="2275116"/>
            <a:ext cx="3905035" cy="190635"/>
          </a:xfrm>
          <a:prstGeom prst="rect">
            <a:avLst/>
          </a:prstGeom>
        </p:spPr>
        <p:txBody>
          <a:bodyPr lIns="0" tIns="0" rIns="0" bIns="0" anchor="b">
            <a:normAutofit/>
          </a:bodyPr>
          <a:lstStyle>
            <a:lvl1pPr marL="0" indent="0">
              <a:buFont typeface="Wingdings" panose="05000000000000000000" pitchFamily="2" charset="2"/>
              <a:buNone/>
              <a:defRPr sz="1000" b="0" i="0">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ATTRIBUTE</a:t>
            </a:r>
          </a:p>
        </p:txBody>
      </p:sp>
      <p:sp>
        <p:nvSpPr>
          <p:cNvPr id="27" name="Text Placeholder 13">
            <a:extLst>
              <a:ext uri="{FF2B5EF4-FFF2-40B4-BE49-F238E27FC236}">
                <a16:creationId xmlns:a16="http://schemas.microsoft.com/office/drawing/2014/main" id="{11E02044-B15C-0245-8E87-967AB9A74CE8}"/>
              </a:ext>
            </a:extLst>
          </p:cNvPr>
          <p:cNvSpPr>
            <a:spLocks noGrp="1"/>
          </p:cNvSpPr>
          <p:nvPr>
            <p:ph type="body" sz="quarter" idx="16" hasCustomPrompt="1"/>
          </p:nvPr>
        </p:nvSpPr>
        <p:spPr>
          <a:xfrm>
            <a:off x="5018005" y="3040520"/>
            <a:ext cx="3880755" cy="349099"/>
          </a:xfrm>
          <a:prstGeom prst="rect">
            <a:avLst/>
          </a:prstGeom>
        </p:spPr>
        <p:txBody>
          <a:bodyPr anchor="b">
            <a:normAutofit/>
          </a:bodyPr>
          <a:lstStyle>
            <a:lvl1pPr marL="0" indent="0">
              <a:buFont typeface="Wingdings" panose="05000000000000000000" pitchFamily="2" charset="2"/>
              <a:buNone/>
              <a:defRPr sz="14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Key outcomes</a:t>
            </a:r>
          </a:p>
        </p:txBody>
      </p:sp>
      <p:sp>
        <p:nvSpPr>
          <p:cNvPr id="28" name="Text Placeholder 13">
            <a:extLst>
              <a:ext uri="{FF2B5EF4-FFF2-40B4-BE49-F238E27FC236}">
                <a16:creationId xmlns:a16="http://schemas.microsoft.com/office/drawing/2014/main" id="{ADC166D4-154E-394C-9C8E-5DDA597363FB}"/>
              </a:ext>
            </a:extLst>
          </p:cNvPr>
          <p:cNvSpPr>
            <a:spLocks noGrp="1"/>
          </p:cNvSpPr>
          <p:nvPr>
            <p:ph type="body" sz="quarter" idx="11" hasCustomPrompt="1"/>
          </p:nvPr>
        </p:nvSpPr>
        <p:spPr>
          <a:xfrm>
            <a:off x="300943" y="1246174"/>
            <a:ext cx="3667612" cy="321477"/>
          </a:xfrm>
          <a:prstGeom prst="rect">
            <a:avLst/>
          </a:prstGeom>
        </p:spPr>
        <p:txBody>
          <a:bodyPr lIns="0" anchor="b">
            <a:normAutofit/>
          </a:bodyPr>
          <a:lstStyle>
            <a:lvl1pPr marL="0" indent="0">
              <a:buFont typeface="Wingdings" panose="05000000000000000000" pitchFamily="2" charset="2"/>
              <a:buNone/>
              <a:defRPr sz="14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Challenge</a:t>
            </a:r>
          </a:p>
        </p:txBody>
      </p:sp>
      <p:sp>
        <p:nvSpPr>
          <p:cNvPr id="29" name="Text Placeholder 13">
            <a:extLst>
              <a:ext uri="{FF2B5EF4-FFF2-40B4-BE49-F238E27FC236}">
                <a16:creationId xmlns:a16="http://schemas.microsoft.com/office/drawing/2014/main" id="{D49DFD55-E4BF-2342-9813-7BBC95E96C0C}"/>
              </a:ext>
            </a:extLst>
          </p:cNvPr>
          <p:cNvSpPr>
            <a:spLocks noGrp="1"/>
          </p:cNvSpPr>
          <p:nvPr>
            <p:ph type="body" sz="quarter" idx="13" hasCustomPrompt="1"/>
          </p:nvPr>
        </p:nvSpPr>
        <p:spPr>
          <a:xfrm>
            <a:off x="300943" y="3040520"/>
            <a:ext cx="3667612" cy="321477"/>
          </a:xfrm>
          <a:prstGeom prst="rect">
            <a:avLst/>
          </a:prstGeom>
        </p:spPr>
        <p:txBody>
          <a:bodyPr lIns="0" anchor="b">
            <a:normAutofit/>
          </a:bodyPr>
          <a:lstStyle>
            <a:lvl1pPr marL="0" indent="0">
              <a:buFont typeface="Wingdings" panose="05000000000000000000" pitchFamily="2" charset="2"/>
              <a:buNone/>
              <a:defRPr sz="14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Solution</a:t>
            </a:r>
          </a:p>
        </p:txBody>
      </p:sp>
      <p:cxnSp>
        <p:nvCxnSpPr>
          <p:cNvPr id="30" name="Straight Connector 29">
            <a:extLst>
              <a:ext uri="{FF2B5EF4-FFF2-40B4-BE49-F238E27FC236}">
                <a16:creationId xmlns:a16="http://schemas.microsoft.com/office/drawing/2014/main" id="{28624508-B5E6-F84C-B94C-99AD979F53D2}"/>
              </a:ext>
            </a:extLst>
          </p:cNvPr>
          <p:cNvCxnSpPr>
            <a:cxnSpLocks/>
            <a:stCxn id="24" idx="0"/>
          </p:cNvCxnSpPr>
          <p:nvPr userDrawn="1"/>
        </p:nvCxnSpPr>
        <p:spPr>
          <a:xfrm flipV="1">
            <a:off x="4587550" y="1090593"/>
            <a:ext cx="0" cy="132108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2A1490-2EA6-A94B-BCB1-BD922DB62048}"/>
              </a:ext>
            </a:extLst>
          </p:cNvPr>
          <p:cNvCxnSpPr>
            <a:cxnSpLocks/>
            <a:endCxn id="24" idx="2"/>
          </p:cNvCxnSpPr>
          <p:nvPr userDrawn="1"/>
        </p:nvCxnSpPr>
        <p:spPr>
          <a:xfrm flipV="1">
            <a:off x="4587550" y="3161055"/>
            <a:ext cx="0" cy="198244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685363"/>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8252505-7A5D-25CF-D034-2A154BF927D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0800000" flipH="1">
            <a:off x="0" y="0"/>
            <a:ext cx="9144000" cy="712387"/>
          </a:xfrm>
          <a:prstGeom prst="rect">
            <a:avLst/>
          </a:prstGeom>
        </p:spPr>
      </p:pic>
      <p:pic>
        <p:nvPicPr>
          <p:cNvPr id="18" name="Picture 17" descr="Fujitsu">
            <a:extLst>
              <a:ext uri="{FF2B5EF4-FFF2-40B4-BE49-F238E27FC236}">
                <a16:creationId xmlns:a16="http://schemas.microsoft.com/office/drawing/2014/main" id="{EFDE02EF-25A2-88EE-C51D-BBA8D336E1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2" name="Rectangle 1">
            <a:extLst>
              <a:ext uri="{FF2B5EF4-FFF2-40B4-BE49-F238E27FC236}">
                <a16:creationId xmlns:a16="http://schemas.microsoft.com/office/drawing/2014/main" id="{B195866B-650F-C442-A308-7008AEF442FA}"/>
              </a:ext>
            </a:extLst>
          </p:cNvPr>
          <p:cNvSpPr/>
          <p:nvPr userDrawn="1"/>
        </p:nvSpPr>
        <p:spPr>
          <a:xfrm>
            <a:off x="4415883" y="4742985"/>
            <a:ext cx="294672" cy="252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Fujitsu Infinity Pro" pitchFamily="2" charset="77"/>
            </a:endParaRPr>
          </a:p>
        </p:txBody>
      </p:sp>
      <p:sp>
        <p:nvSpPr>
          <p:cNvPr id="24" name="Diamond 23">
            <a:extLst>
              <a:ext uri="{FF2B5EF4-FFF2-40B4-BE49-F238E27FC236}">
                <a16:creationId xmlns:a16="http://schemas.microsoft.com/office/drawing/2014/main" id="{0199F853-A69D-444B-BDC4-86F3ECB29F2B}"/>
              </a:ext>
            </a:extLst>
          </p:cNvPr>
          <p:cNvSpPr/>
          <p:nvPr userDrawn="1"/>
        </p:nvSpPr>
        <p:spPr>
          <a:xfrm>
            <a:off x="4168168" y="4168311"/>
            <a:ext cx="749380" cy="749380"/>
          </a:xfrm>
          <a:prstGeom prst="diamond">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cxnSp>
        <p:nvCxnSpPr>
          <p:cNvPr id="25" name="Straight Connector 24">
            <a:extLst>
              <a:ext uri="{FF2B5EF4-FFF2-40B4-BE49-F238E27FC236}">
                <a16:creationId xmlns:a16="http://schemas.microsoft.com/office/drawing/2014/main" id="{EADDFECE-D13A-8A4E-BDBE-97E5AC9301A8}"/>
              </a:ext>
            </a:extLst>
          </p:cNvPr>
          <p:cNvCxnSpPr>
            <a:cxnSpLocks/>
          </p:cNvCxnSpPr>
          <p:nvPr userDrawn="1"/>
        </p:nvCxnSpPr>
        <p:spPr>
          <a:xfrm>
            <a:off x="4913823" y="4543001"/>
            <a:ext cx="418548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ADC166D4-154E-394C-9C8E-5DDA597363FB}"/>
              </a:ext>
            </a:extLst>
          </p:cNvPr>
          <p:cNvSpPr>
            <a:spLocks noGrp="1"/>
          </p:cNvSpPr>
          <p:nvPr>
            <p:ph type="body" sz="quarter" idx="11" hasCustomPrompt="1"/>
          </p:nvPr>
        </p:nvSpPr>
        <p:spPr>
          <a:xfrm>
            <a:off x="300942" y="1619986"/>
            <a:ext cx="3925487" cy="321477"/>
          </a:xfrm>
          <a:prstGeom prst="rect">
            <a:avLst/>
          </a:prstGeom>
        </p:spPr>
        <p:txBody>
          <a:bodyPr lIns="0" tIns="0" rIns="0" anchor="b">
            <a:normAutofit/>
          </a:bodyPr>
          <a:lstStyle>
            <a:lvl1pPr marL="0" indent="0">
              <a:buFont typeface="Wingdings" panose="05000000000000000000" pitchFamily="2" charset="2"/>
              <a:buNone/>
              <a:defRPr sz="14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Title</a:t>
            </a:r>
          </a:p>
        </p:txBody>
      </p:sp>
      <p:cxnSp>
        <p:nvCxnSpPr>
          <p:cNvPr id="30" name="Straight Connector 29">
            <a:extLst>
              <a:ext uri="{FF2B5EF4-FFF2-40B4-BE49-F238E27FC236}">
                <a16:creationId xmlns:a16="http://schemas.microsoft.com/office/drawing/2014/main" id="{28624508-B5E6-F84C-B94C-99AD979F53D2}"/>
              </a:ext>
            </a:extLst>
          </p:cNvPr>
          <p:cNvCxnSpPr>
            <a:cxnSpLocks/>
            <a:stCxn id="24" idx="0"/>
          </p:cNvCxnSpPr>
          <p:nvPr userDrawn="1"/>
        </p:nvCxnSpPr>
        <p:spPr>
          <a:xfrm flipV="1">
            <a:off x="4542858" y="1730829"/>
            <a:ext cx="0" cy="243748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2A1490-2EA6-A94B-BCB1-BD922DB62048}"/>
              </a:ext>
            </a:extLst>
          </p:cNvPr>
          <p:cNvCxnSpPr>
            <a:cxnSpLocks/>
            <a:endCxn id="24" idx="2"/>
          </p:cNvCxnSpPr>
          <p:nvPr userDrawn="1"/>
        </p:nvCxnSpPr>
        <p:spPr>
          <a:xfrm flipV="1">
            <a:off x="4542858" y="4917691"/>
            <a:ext cx="0" cy="22580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311C064-E6B9-E24F-8C94-6824B0076BAE}"/>
              </a:ext>
            </a:extLst>
          </p:cNvPr>
          <p:cNvCxnSpPr>
            <a:cxnSpLocks/>
          </p:cNvCxnSpPr>
          <p:nvPr userDrawn="1"/>
        </p:nvCxnSpPr>
        <p:spPr>
          <a:xfrm>
            <a:off x="0" y="4543001"/>
            <a:ext cx="417046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84E4311-81D8-5845-A4A1-FA9C1D8CE671}"/>
              </a:ext>
            </a:extLst>
          </p:cNvPr>
          <p:cNvSpPr>
            <a:spLocks noGrp="1"/>
          </p:cNvSpPr>
          <p:nvPr>
            <p:ph type="body" sz="quarter" idx="13"/>
          </p:nvPr>
        </p:nvSpPr>
        <p:spPr>
          <a:xfrm>
            <a:off x="301625" y="1987195"/>
            <a:ext cx="3928404" cy="1203325"/>
          </a:xfrm>
          <a:prstGeom prst="rect">
            <a:avLst/>
          </a:prstGeom>
        </p:spPr>
        <p:txBody>
          <a:bodyPr lIns="0" tIns="0" rIns="0" bIns="0"/>
          <a:lstStyle>
            <a:lvl1pPr marL="184150" indent="-184150">
              <a:lnSpc>
                <a:spcPct val="100000"/>
              </a:lnSpc>
              <a:spcBef>
                <a:spcPts val="500"/>
              </a:spcBef>
              <a:buClr>
                <a:srgbClr val="FF8000"/>
              </a:buClr>
              <a:buFont typeface="Wingdings" pitchFamily="2" charset="2"/>
              <a:buChar char="§"/>
              <a:tabLst/>
              <a:defRPr sz="950" b="0" i="0">
                <a:latin typeface="Fujitsu Infinity Pro" pitchFamily="2" charset="77"/>
              </a:defRPr>
            </a:lvl1pPr>
            <a:lvl2pPr marL="563563" indent="-220663">
              <a:buClr>
                <a:srgbClr val="FF8000"/>
              </a:buClr>
              <a:buFont typeface="Wingdings" pitchFamily="2" charset="2"/>
              <a:buChar char="§"/>
              <a:defRPr sz="1200"/>
            </a:lvl2pPr>
            <a:lvl3pPr marL="873125" indent="-187325">
              <a:buClr>
                <a:srgbClr val="FF8000"/>
              </a:buClr>
              <a:buFont typeface="Wingdings" pitchFamily="2" charset="2"/>
              <a:buChar char="§"/>
              <a:defRPr sz="1200"/>
            </a:lvl3pPr>
            <a:lvl4pPr marL="1200150" indent="-171450">
              <a:buClr>
                <a:srgbClr val="FF8000"/>
              </a:buClr>
              <a:buFont typeface="Wingdings" pitchFamily="2" charset="2"/>
              <a:buChar char="§"/>
              <a:defRPr sz="1200"/>
            </a:lvl4pPr>
            <a:lvl5pPr marL="1543050" indent="-171450">
              <a:buClr>
                <a:srgbClr val="FF8000"/>
              </a:buClr>
              <a:buFont typeface="Wingdings" pitchFamily="2" charset="2"/>
              <a:buChar char="§"/>
              <a:defRPr sz="1200"/>
            </a:lvl5pPr>
          </a:lstStyle>
          <a:p>
            <a:pPr lvl="0"/>
            <a:r>
              <a:rPr lang="en-GB" dirty="0"/>
              <a:t>Click to edit Master text styles</a:t>
            </a:r>
            <a:endParaRPr lang="en-US" dirty="0"/>
          </a:p>
        </p:txBody>
      </p:sp>
      <p:sp>
        <p:nvSpPr>
          <p:cNvPr id="34" name="Text Placeholder 13">
            <a:extLst>
              <a:ext uri="{FF2B5EF4-FFF2-40B4-BE49-F238E27FC236}">
                <a16:creationId xmlns:a16="http://schemas.microsoft.com/office/drawing/2014/main" id="{A781DBEA-6E78-4C40-BBA0-EE320D7EDABC}"/>
              </a:ext>
            </a:extLst>
          </p:cNvPr>
          <p:cNvSpPr>
            <a:spLocks noGrp="1"/>
          </p:cNvSpPr>
          <p:nvPr>
            <p:ph type="body" sz="quarter" idx="14" hasCustomPrompt="1"/>
          </p:nvPr>
        </p:nvSpPr>
        <p:spPr>
          <a:xfrm>
            <a:off x="4917547" y="1619986"/>
            <a:ext cx="3925491" cy="321477"/>
          </a:xfrm>
          <a:prstGeom prst="rect">
            <a:avLst/>
          </a:prstGeom>
        </p:spPr>
        <p:txBody>
          <a:bodyPr lIns="0" tIns="0" rIns="0" anchor="b">
            <a:normAutofit/>
          </a:bodyPr>
          <a:lstStyle>
            <a:lvl1pPr marL="0" indent="0">
              <a:buFont typeface="Wingdings" panose="05000000000000000000" pitchFamily="2" charset="2"/>
              <a:buNone/>
              <a:defRPr sz="14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Title</a:t>
            </a:r>
          </a:p>
        </p:txBody>
      </p:sp>
      <p:sp>
        <p:nvSpPr>
          <p:cNvPr id="35" name="Text Placeholder 9">
            <a:extLst>
              <a:ext uri="{FF2B5EF4-FFF2-40B4-BE49-F238E27FC236}">
                <a16:creationId xmlns:a16="http://schemas.microsoft.com/office/drawing/2014/main" id="{A71B0586-E322-9642-B27D-D953E7E169F5}"/>
              </a:ext>
            </a:extLst>
          </p:cNvPr>
          <p:cNvSpPr>
            <a:spLocks noGrp="1"/>
          </p:cNvSpPr>
          <p:nvPr>
            <p:ph type="body" sz="quarter" idx="15"/>
          </p:nvPr>
        </p:nvSpPr>
        <p:spPr>
          <a:xfrm>
            <a:off x="4918230" y="1987195"/>
            <a:ext cx="3928404" cy="1203325"/>
          </a:xfrm>
          <a:prstGeom prst="rect">
            <a:avLst/>
          </a:prstGeom>
        </p:spPr>
        <p:txBody>
          <a:bodyPr lIns="0" tIns="0" rIns="0" bIns="0"/>
          <a:lstStyle>
            <a:lvl1pPr marL="184150" indent="-184150">
              <a:lnSpc>
                <a:spcPct val="100000"/>
              </a:lnSpc>
              <a:spcBef>
                <a:spcPts val="500"/>
              </a:spcBef>
              <a:buClr>
                <a:srgbClr val="FF8000"/>
              </a:buClr>
              <a:buFont typeface="Wingdings" pitchFamily="2" charset="2"/>
              <a:buChar char="§"/>
              <a:tabLst/>
              <a:defRPr sz="950" b="0" i="0">
                <a:latin typeface="Fujitsu Infinity Pro" pitchFamily="2" charset="77"/>
              </a:defRPr>
            </a:lvl1pPr>
            <a:lvl2pPr marL="563563" indent="-220663">
              <a:buClr>
                <a:srgbClr val="FF8000"/>
              </a:buClr>
              <a:buFont typeface="Wingdings" pitchFamily="2" charset="2"/>
              <a:buChar char="§"/>
              <a:defRPr sz="1200"/>
            </a:lvl2pPr>
            <a:lvl3pPr marL="873125" indent="-187325">
              <a:buClr>
                <a:srgbClr val="FF8000"/>
              </a:buClr>
              <a:buFont typeface="Wingdings" pitchFamily="2" charset="2"/>
              <a:buChar char="§"/>
              <a:defRPr sz="1200"/>
            </a:lvl3pPr>
            <a:lvl4pPr marL="1200150" indent="-171450">
              <a:buClr>
                <a:srgbClr val="FF8000"/>
              </a:buClr>
              <a:buFont typeface="Wingdings" pitchFamily="2" charset="2"/>
              <a:buChar char="§"/>
              <a:defRPr sz="1200"/>
            </a:lvl4pPr>
            <a:lvl5pPr marL="1543050" indent="-171450">
              <a:buClr>
                <a:srgbClr val="FF8000"/>
              </a:buClr>
              <a:buFont typeface="Wingdings" pitchFamily="2" charset="2"/>
              <a:buChar char="§"/>
              <a:defRPr sz="1200"/>
            </a:lvl5pPr>
          </a:lstStyle>
          <a:p>
            <a:pPr lvl="0"/>
            <a:r>
              <a:rPr lang="en-GB" dirty="0"/>
              <a:t>Click to edit Master text styles</a:t>
            </a:r>
            <a:endParaRPr lang="en-US" dirty="0"/>
          </a:p>
        </p:txBody>
      </p:sp>
      <p:sp>
        <p:nvSpPr>
          <p:cNvPr id="38" name="Text Placeholder 37">
            <a:extLst>
              <a:ext uri="{FF2B5EF4-FFF2-40B4-BE49-F238E27FC236}">
                <a16:creationId xmlns:a16="http://schemas.microsoft.com/office/drawing/2014/main" id="{7B1E01D8-C5C3-9847-AF23-2554F522A6D9}"/>
              </a:ext>
            </a:extLst>
          </p:cNvPr>
          <p:cNvSpPr>
            <a:spLocks noGrp="1"/>
          </p:cNvSpPr>
          <p:nvPr>
            <p:ph type="body" sz="quarter" idx="16"/>
          </p:nvPr>
        </p:nvSpPr>
        <p:spPr>
          <a:xfrm>
            <a:off x="296792" y="875338"/>
            <a:ext cx="1635125" cy="207962"/>
          </a:xfrm>
          <a:prstGeom prst="rect">
            <a:avLst/>
          </a:prstGeom>
        </p:spPr>
        <p:txBody>
          <a:bodyPr lIns="0" tIns="0" rIns="0" bIns="0"/>
          <a:lstStyle>
            <a:lvl1pPr marL="0" indent="0">
              <a:buFontTx/>
              <a:buNone/>
              <a:defRPr sz="1400">
                <a:latin typeface="+mj-lt"/>
              </a:defRPr>
            </a:lvl1pPr>
            <a:lvl2pPr marL="342900" indent="0">
              <a:buFontTx/>
              <a:buNone/>
              <a:defRPr sz="1200">
                <a:latin typeface="+mj-lt"/>
              </a:defRPr>
            </a:lvl2pPr>
            <a:lvl3pPr marL="685800" indent="0">
              <a:buFontTx/>
              <a:buNone/>
              <a:defRPr sz="1200">
                <a:latin typeface="+mj-lt"/>
              </a:defRPr>
            </a:lvl3pPr>
            <a:lvl4pPr marL="1028700" indent="0">
              <a:buFontTx/>
              <a:buNone/>
              <a:defRPr sz="1200">
                <a:latin typeface="+mj-lt"/>
              </a:defRPr>
            </a:lvl4pPr>
            <a:lvl5pPr marL="1371600" indent="0">
              <a:buFontTx/>
              <a:buNone/>
              <a:defRPr sz="1200">
                <a:latin typeface="+mj-lt"/>
              </a:defRPr>
            </a:lvl5pPr>
          </a:lstStyle>
          <a:p>
            <a:pPr lvl="0"/>
            <a:r>
              <a:rPr lang="en-GB" dirty="0"/>
              <a:t>Click to edit</a:t>
            </a:r>
            <a:endParaRPr lang="en-US" dirty="0"/>
          </a:p>
        </p:txBody>
      </p:sp>
      <p:sp>
        <p:nvSpPr>
          <p:cNvPr id="40" name="Text Placeholder 39">
            <a:extLst>
              <a:ext uri="{FF2B5EF4-FFF2-40B4-BE49-F238E27FC236}">
                <a16:creationId xmlns:a16="http://schemas.microsoft.com/office/drawing/2014/main" id="{7E9D4C9E-AB5E-C947-9B1E-6E4C77CB8266}"/>
              </a:ext>
            </a:extLst>
          </p:cNvPr>
          <p:cNvSpPr>
            <a:spLocks noGrp="1"/>
          </p:cNvSpPr>
          <p:nvPr>
            <p:ph type="body" sz="quarter" idx="17"/>
          </p:nvPr>
        </p:nvSpPr>
        <p:spPr>
          <a:xfrm>
            <a:off x="296864" y="1177112"/>
            <a:ext cx="4616952" cy="393832"/>
          </a:xfrm>
          <a:prstGeom prst="rect">
            <a:avLst/>
          </a:prstGeom>
        </p:spPr>
        <p:txBody>
          <a:bodyPr lIns="0" tIns="0" rIns="0" bIns="0"/>
          <a:lstStyle>
            <a:lvl1pPr marL="0" indent="0" algn="l">
              <a:lnSpc>
                <a:spcPct val="100000"/>
              </a:lnSpc>
              <a:buFontTx/>
              <a:buNone/>
              <a:defRPr sz="1200" b="0" i="0">
                <a:latin typeface="Fujitsu Infinity Pro" pitchFamily="2" charset="77"/>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GB" dirty="0"/>
              <a:t>Click to edit Master text styles</a:t>
            </a:r>
            <a:endParaRPr lang="en-US" dirty="0"/>
          </a:p>
        </p:txBody>
      </p:sp>
      <p:sp>
        <p:nvSpPr>
          <p:cNvPr id="6" name="Text Placeholder 5">
            <a:extLst>
              <a:ext uri="{FF2B5EF4-FFF2-40B4-BE49-F238E27FC236}">
                <a16:creationId xmlns:a16="http://schemas.microsoft.com/office/drawing/2014/main" id="{5AB8AF53-E996-BBBA-0DBE-284235EDD947}"/>
              </a:ext>
            </a:extLst>
          </p:cNvPr>
          <p:cNvSpPr>
            <a:spLocks noGrp="1"/>
          </p:cNvSpPr>
          <p:nvPr>
            <p:ph type="body" sz="quarter" idx="18"/>
          </p:nvPr>
        </p:nvSpPr>
        <p:spPr>
          <a:xfrm>
            <a:off x="179376" y="126773"/>
            <a:ext cx="6705837" cy="473075"/>
          </a:xfrm>
          <a:prstGeom prst="rect">
            <a:avLst/>
          </a:prstGeom>
        </p:spPr>
        <p:txBody>
          <a:bodyPr/>
          <a:lstStyle>
            <a:lvl1pPr marL="4763" indent="0">
              <a:buFontTx/>
              <a:buNone/>
              <a:tabLst/>
              <a:defRPr sz="2800">
                <a:solidFill>
                  <a:schemeClr val="bg1"/>
                </a:solidFill>
                <a:latin typeface="+mj-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339771157"/>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E3A9469-B41C-151C-B2FC-2719C6A23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0"/>
            <a:ext cx="9144000" cy="712387"/>
          </a:xfrm>
          <a:prstGeom prst="rect">
            <a:avLst/>
          </a:prstGeom>
        </p:spPr>
      </p:pic>
      <p:pic>
        <p:nvPicPr>
          <p:cNvPr id="18" name="Picture 17" descr="Fujitsu">
            <a:extLst>
              <a:ext uri="{FF2B5EF4-FFF2-40B4-BE49-F238E27FC236}">
                <a16:creationId xmlns:a16="http://schemas.microsoft.com/office/drawing/2014/main" id="{EFDE02EF-25A2-88EE-C51D-BBA8D336E1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6" name="Text Placeholder 5">
            <a:extLst>
              <a:ext uri="{FF2B5EF4-FFF2-40B4-BE49-F238E27FC236}">
                <a16:creationId xmlns:a16="http://schemas.microsoft.com/office/drawing/2014/main" id="{5AB8AF53-E996-BBBA-0DBE-284235EDD947}"/>
              </a:ext>
            </a:extLst>
          </p:cNvPr>
          <p:cNvSpPr>
            <a:spLocks noGrp="1"/>
          </p:cNvSpPr>
          <p:nvPr>
            <p:ph type="body" sz="quarter" idx="18"/>
          </p:nvPr>
        </p:nvSpPr>
        <p:spPr>
          <a:xfrm>
            <a:off x="179376" y="126773"/>
            <a:ext cx="6705837" cy="473075"/>
          </a:xfrm>
          <a:prstGeom prst="rect">
            <a:avLst/>
          </a:prstGeom>
        </p:spPr>
        <p:txBody>
          <a:bodyPr/>
          <a:lstStyle>
            <a:lvl1pPr marL="4763" indent="0">
              <a:buFontTx/>
              <a:buNone/>
              <a:tabLst/>
              <a:defRPr sz="2800">
                <a:solidFill>
                  <a:schemeClr val="bg1"/>
                </a:solidFill>
                <a:latin typeface="+mj-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2000256396"/>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49C50FA-1F40-4370-7537-DB2747C3D95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rot="10800000" flipH="1">
            <a:off x="0" y="0"/>
            <a:ext cx="9144000" cy="712387"/>
          </a:xfrm>
          <a:prstGeom prst="rect">
            <a:avLst/>
          </a:prstGeom>
        </p:spPr>
      </p:pic>
      <p:pic>
        <p:nvPicPr>
          <p:cNvPr id="18" name="Picture 17" descr="Fujitsu">
            <a:extLst>
              <a:ext uri="{FF2B5EF4-FFF2-40B4-BE49-F238E27FC236}">
                <a16:creationId xmlns:a16="http://schemas.microsoft.com/office/drawing/2014/main" id="{EFDE02EF-25A2-88EE-C51D-BBA8D336E1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2" name="Rectangle 1">
            <a:extLst>
              <a:ext uri="{FF2B5EF4-FFF2-40B4-BE49-F238E27FC236}">
                <a16:creationId xmlns:a16="http://schemas.microsoft.com/office/drawing/2014/main" id="{B195866B-650F-C442-A308-7008AEF442FA}"/>
              </a:ext>
            </a:extLst>
          </p:cNvPr>
          <p:cNvSpPr/>
          <p:nvPr userDrawn="1"/>
        </p:nvSpPr>
        <p:spPr>
          <a:xfrm>
            <a:off x="4415883" y="4742985"/>
            <a:ext cx="294672" cy="252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Fujitsu Infinity Pro" pitchFamily="2" charset="77"/>
            </a:endParaRPr>
          </a:p>
        </p:txBody>
      </p:sp>
      <p:sp>
        <p:nvSpPr>
          <p:cNvPr id="24" name="Diamond 23">
            <a:extLst>
              <a:ext uri="{FF2B5EF4-FFF2-40B4-BE49-F238E27FC236}">
                <a16:creationId xmlns:a16="http://schemas.microsoft.com/office/drawing/2014/main" id="{0199F853-A69D-444B-BDC4-86F3ECB29F2B}"/>
              </a:ext>
            </a:extLst>
          </p:cNvPr>
          <p:cNvSpPr/>
          <p:nvPr userDrawn="1"/>
        </p:nvSpPr>
        <p:spPr>
          <a:xfrm>
            <a:off x="4168168" y="4168311"/>
            <a:ext cx="749380" cy="749380"/>
          </a:xfrm>
          <a:prstGeom prst="diamond">
            <a:avLst/>
          </a:prstGeom>
          <a:noFill/>
          <a:ln w="12700">
            <a:solidFill>
              <a:srgbClr val="D8008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cxnSp>
        <p:nvCxnSpPr>
          <p:cNvPr id="25" name="Straight Connector 24">
            <a:extLst>
              <a:ext uri="{FF2B5EF4-FFF2-40B4-BE49-F238E27FC236}">
                <a16:creationId xmlns:a16="http://schemas.microsoft.com/office/drawing/2014/main" id="{EADDFECE-D13A-8A4E-BDBE-97E5AC9301A8}"/>
              </a:ext>
            </a:extLst>
          </p:cNvPr>
          <p:cNvCxnSpPr>
            <a:cxnSpLocks/>
          </p:cNvCxnSpPr>
          <p:nvPr userDrawn="1"/>
        </p:nvCxnSpPr>
        <p:spPr>
          <a:xfrm>
            <a:off x="4913823" y="4543001"/>
            <a:ext cx="4185485" cy="0"/>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ADC166D4-154E-394C-9C8E-5DDA597363FB}"/>
              </a:ext>
            </a:extLst>
          </p:cNvPr>
          <p:cNvSpPr>
            <a:spLocks noGrp="1"/>
          </p:cNvSpPr>
          <p:nvPr>
            <p:ph type="body" sz="quarter" idx="11" hasCustomPrompt="1"/>
          </p:nvPr>
        </p:nvSpPr>
        <p:spPr>
          <a:xfrm>
            <a:off x="300942" y="1619986"/>
            <a:ext cx="3925487" cy="321477"/>
          </a:xfrm>
          <a:prstGeom prst="rect">
            <a:avLst/>
          </a:prstGeom>
        </p:spPr>
        <p:txBody>
          <a:bodyPr lIns="0" tIns="0" rIns="0" anchor="b">
            <a:normAutofit/>
          </a:bodyPr>
          <a:lstStyle>
            <a:lvl1pPr marL="0" indent="0">
              <a:buFont typeface="Wingdings" panose="05000000000000000000" pitchFamily="2" charset="2"/>
              <a:buNone/>
              <a:defRPr sz="14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Title</a:t>
            </a:r>
          </a:p>
        </p:txBody>
      </p:sp>
      <p:cxnSp>
        <p:nvCxnSpPr>
          <p:cNvPr id="30" name="Straight Connector 29">
            <a:extLst>
              <a:ext uri="{FF2B5EF4-FFF2-40B4-BE49-F238E27FC236}">
                <a16:creationId xmlns:a16="http://schemas.microsoft.com/office/drawing/2014/main" id="{28624508-B5E6-F84C-B94C-99AD979F53D2}"/>
              </a:ext>
            </a:extLst>
          </p:cNvPr>
          <p:cNvCxnSpPr>
            <a:cxnSpLocks/>
            <a:stCxn id="24" idx="0"/>
          </p:cNvCxnSpPr>
          <p:nvPr userDrawn="1"/>
        </p:nvCxnSpPr>
        <p:spPr>
          <a:xfrm flipV="1">
            <a:off x="4542858" y="1730829"/>
            <a:ext cx="0" cy="2437482"/>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2A1490-2EA6-A94B-BCB1-BD922DB62048}"/>
              </a:ext>
            </a:extLst>
          </p:cNvPr>
          <p:cNvCxnSpPr>
            <a:cxnSpLocks/>
            <a:endCxn id="24" idx="2"/>
          </p:cNvCxnSpPr>
          <p:nvPr userDrawn="1"/>
        </p:nvCxnSpPr>
        <p:spPr>
          <a:xfrm flipV="1">
            <a:off x="4542858" y="4917691"/>
            <a:ext cx="0" cy="225809"/>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311C064-E6B9-E24F-8C94-6824B0076BAE}"/>
              </a:ext>
            </a:extLst>
          </p:cNvPr>
          <p:cNvCxnSpPr>
            <a:cxnSpLocks/>
          </p:cNvCxnSpPr>
          <p:nvPr userDrawn="1"/>
        </p:nvCxnSpPr>
        <p:spPr>
          <a:xfrm>
            <a:off x="0" y="4543001"/>
            <a:ext cx="4170469" cy="0"/>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84E4311-81D8-5845-A4A1-FA9C1D8CE671}"/>
              </a:ext>
            </a:extLst>
          </p:cNvPr>
          <p:cNvSpPr>
            <a:spLocks noGrp="1"/>
          </p:cNvSpPr>
          <p:nvPr>
            <p:ph type="body" sz="quarter" idx="13"/>
          </p:nvPr>
        </p:nvSpPr>
        <p:spPr>
          <a:xfrm>
            <a:off x="301625" y="1987195"/>
            <a:ext cx="3928404" cy="1203325"/>
          </a:xfrm>
          <a:prstGeom prst="rect">
            <a:avLst/>
          </a:prstGeom>
        </p:spPr>
        <p:txBody>
          <a:bodyPr lIns="0" tIns="0" rIns="0" bIns="0"/>
          <a:lstStyle>
            <a:lvl1pPr marL="184150" indent="-184150">
              <a:lnSpc>
                <a:spcPct val="100000"/>
              </a:lnSpc>
              <a:spcBef>
                <a:spcPts val="500"/>
              </a:spcBef>
              <a:buClr>
                <a:srgbClr val="D80084"/>
              </a:buClr>
              <a:buFont typeface="Wingdings" pitchFamily="2" charset="2"/>
              <a:buChar char="§"/>
              <a:tabLst/>
              <a:defRPr sz="950" b="0" i="0">
                <a:latin typeface="Fujitsu Infinity Pro" pitchFamily="2" charset="77"/>
              </a:defRPr>
            </a:lvl1pPr>
            <a:lvl2pPr marL="563563" indent="-220663">
              <a:buClr>
                <a:srgbClr val="FF8000"/>
              </a:buClr>
              <a:buFont typeface="Wingdings" pitchFamily="2" charset="2"/>
              <a:buChar char="§"/>
              <a:defRPr sz="1200"/>
            </a:lvl2pPr>
            <a:lvl3pPr marL="873125" indent="-187325">
              <a:buClr>
                <a:srgbClr val="FF8000"/>
              </a:buClr>
              <a:buFont typeface="Wingdings" pitchFamily="2" charset="2"/>
              <a:buChar char="§"/>
              <a:defRPr sz="1200"/>
            </a:lvl3pPr>
            <a:lvl4pPr marL="1200150" indent="-171450">
              <a:buClr>
                <a:srgbClr val="FF8000"/>
              </a:buClr>
              <a:buFont typeface="Wingdings" pitchFamily="2" charset="2"/>
              <a:buChar char="§"/>
              <a:defRPr sz="1200"/>
            </a:lvl4pPr>
            <a:lvl5pPr marL="1543050" indent="-171450">
              <a:buClr>
                <a:srgbClr val="FF8000"/>
              </a:buClr>
              <a:buFont typeface="Wingdings" pitchFamily="2" charset="2"/>
              <a:buChar char="§"/>
              <a:defRPr sz="1200"/>
            </a:lvl5pPr>
          </a:lstStyle>
          <a:p>
            <a:pPr lvl="0"/>
            <a:r>
              <a:rPr lang="en-GB" dirty="0"/>
              <a:t>Click to edit Master text styles</a:t>
            </a:r>
            <a:endParaRPr lang="en-US" dirty="0"/>
          </a:p>
        </p:txBody>
      </p:sp>
      <p:sp>
        <p:nvSpPr>
          <p:cNvPr id="34" name="Text Placeholder 13">
            <a:extLst>
              <a:ext uri="{FF2B5EF4-FFF2-40B4-BE49-F238E27FC236}">
                <a16:creationId xmlns:a16="http://schemas.microsoft.com/office/drawing/2014/main" id="{A781DBEA-6E78-4C40-BBA0-EE320D7EDABC}"/>
              </a:ext>
            </a:extLst>
          </p:cNvPr>
          <p:cNvSpPr>
            <a:spLocks noGrp="1"/>
          </p:cNvSpPr>
          <p:nvPr>
            <p:ph type="body" sz="quarter" idx="14" hasCustomPrompt="1"/>
          </p:nvPr>
        </p:nvSpPr>
        <p:spPr>
          <a:xfrm>
            <a:off x="4917547" y="1619986"/>
            <a:ext cx="3925491" cy="321477"/>
          </a:xfrm>
          <a:prstGeom prst="rect">
            <a:avLst/>
          </a:prstGeom>
        </p:spPr>
        <p:txBody>
          <a:bodyPr lIns="0" tIns="0" rIns="0" anchor="b">
            <a:normAutofit/>
          </a:bodyPr>
          <a:lstStyle>
            <a:lvl1pPr marL="0" indent="0">
              <a:buFont typeface="Wingdings" panose="05000000000000000000" pitchFamily="2" charset="2"/>
              <a:buNone/>
              <a:defRPr sz="14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Title</a:t>
            </a:r>
          </a:p>
        </p:txBody>
      </p:sp>
      <p:sp>
        <p:nvSpPr>
          <p:cNvPr id="35" name="Text Placeholder 9">
            <a:extLst>
              <a:ext uri="{FF2B5EF4-FFF2-40B4-BE49-F238E27FC236}">
                <a16:creationId xmlns:a16="http://schemas.microsoft.com/office/drawing/2014/main" id="{A71B0586-E322-9642-B27D-D953E7E169F5}"/>
              </a:ext>
            </a:extLst>
          </p:cNvPr>
          <p:cNvSpPr>
            <a:spLocks noGrp="1"/>
          </p:cNvSpPr>
          <p:nvPr>
            <p:ph type="body" sz="quarter" idx="15"/>
          </p:nvPr>
        </p:nvSpPr>
        <p:spPr>
          <a:xfrm>
            <a:off x="4918230" y="1987195"/>
            <a:ext cx="3928404" cy="1203325"/>
          </a:xfrm>
          <a:prstGeom prst="rect">
            <a:avLst/>
          </a:prstGeom>
        </p:spPr>
        <p:txBody>
          <a:bodyPr lIns="0" tIns="0" rIns="0" bIns="0"/>
          <a:lstStyle>
            <a:lvl1pPr marL="184150" indent="-184150">
              <a:lnSpc>
                <a:spcPct val="100000"/>
              </a:lnSpc>
              <a:spcBef>
                <a:spcPts val="500"/>
              </a:spcBef>
              <a:buClr>
                <a:srgbClr val="D80084"/>
              </a:buClr>
              <a:buFont typeface="Wingdings" pitchFamily="2" charset="2"/>
              <a:buChar char="§"/>
              <a:tabLst/>
              <a:defRPr sz="950" b="0" i="0">
                <a:latin typeface="Fujitsu Infinity Pro" pitchFamily="2" charset="77"/>
              </a:defRPr>
            </a:lvl1pPr>
            <a:lvl2pPr marL="563563" indent="-220663">
              <a:buClr>
                <a:srgbClr val="FF8000"/>
              </a:buClr>
              <a:buFont typeface="Wingdings" pitchFamily="2" charset="2"/>
              <a:buChar char="§"/>
              <a:defRPr sz="1200"/>
            </a:lvl2pPr>
            <a:lvl3pPr marL="873125" indent="-187325">
              <a:buClr>
                <a:srgbClr val="FF8000"/>
              </a:buClr>
              <a:buFont typeface="Wingdings" pitchFamily="2" charset="2"/>
              <a:buChar char="§"/>
              <a:defRPr sz="1200"/>
            </a:lvl3pPr>
            <a:lvl4pPr marL="1200150" indent="-171450">
              <a:buClr>
                <a:srgbClr val="FF8000"/>
              </a:buClr>
              <a:buFont typeface="Wingdings" pitchFamily="2" charset="2"/>
              <a:buChar char="§"/>
              <a:defRPr sz="1200"/>
            </a:lvl4pPr>
            <a:lvl5pPr marL="1543050" indent="-171450">
              <a:buClr>
                <a:srgbClr val="FF8000"/>
              </a:buClr>
              <a:buFont typeface="Wingdings" pitchFamily="2" charset="2"/>
              <a:buChar char="§"/>
              <a:defRPr sz="1200"/>
            </a:lvl5pPr>
          </a:lstStyle>
          <a:p>
            <a:pPr lvl="0"/>
            <a:r>
              <a:rPr lang="en-GB" dirty="0"/>
              <a:t>Click to edit Master text styles</a:t>
            </a:r>
            <a:endParaRPr lang="en-US" dirty="0"/>
          </a:p>
        </p:txBody>
      </p:sp>
      <p:sp>
        <p:nvSpPr>
          <p:cNvPr id="38" name="Text Placeholder 37">
            <a:extLst>
              <a:ext uri="{FF2B5EF4-FFF2-40B4-BE49-F238E27FC236}">
                <a16:creationId xmlns:a16="http://schemas.microsoft.com/office/drawing/2014/main" id="{7B1E01D8-C5C3-9847-AF23-2554F522A6D9}"/>
              </a:ext>
            </a:extLst>
          </p:cNvPr>
          <p:cNvSpPr>
            <a:spLocks noGrp="1"/>
          </p:cNvSpPr>
          <p:nvPr>
            <p:ph type="body" sz="quarter" idx="16"/>
          </p:nvPr>
        </p:nvSpPr>
        <p:spPr>
          <a:xfrm>
            <a:off x="296792" y="875338"/>
            <a:ext cx="1635125" cy="207962"/>
          </a:xfrm>
          <a:prstGeom prst="rect">
            <a:avLst/>
          </a:prstGeom>
        </p:spPr>
        <p:txBody>
          <a:bodyPr lIns="0" tIns="0" rIns="0" bIns="0"/>
          <a:lstStyle>
            <a:lvl1pPr marL="0" indent="0">
              <a:buFontTx/>
              <a:buNone/>
              <a:defRPr sz="1400">
                <a:latin typeface="+mj-lt"/>
              </a:defRPr>
            </a:lvl1pPr>
            <a:lvl2pPr marL="342900" indent="0">
              <a:buFontTx/>
              <a:buNone/>
              <a:defRPr sz="1200">
                <a:latin typeface="+mj-lt"/>
              </a:defRPr>
            </a:lvl2pPr>
            <a:lvl3pPr marL="685800" indent="0">
              <a:buFontTx/>
              <a:buNone/>
              <a:defRPr sz="1200">
                <a:latin typeface="+mj-lt"/>
              </a:defRPr>
            </a:lvl3pPr>
            <a:lvl4pPr marL="1028700" indent="0">
              <a:buFontTx/>
              <a:buNone/>
              <a:defRPr sz="1200">
                <a:latin typeface="+mj-lt"/>
              </a:defRPr>
            </a:lvl4pPr>
            <a:lvl5pPr marL="1371600" indent="0">
              <a:buFontTx/>
              <a:buNone/>
              <a:defRPr sz="1200">
                <a:latin typeface="+mj-lt"/>
              </a:defRPr>
            </a:lvl5pPr>
          </a:lstStyle>
          <a:p>
            <a:pPr lvl="0"/>
            <a:r>
              <a:rPr lang="en-GB" dirty="0"/>
              <a:t>Click to edit</a:t>
            </a:r>
            <a:endParaRPr lang="en-US" dirty="0"/>
          </a:p>
        </p:txBody>
      </p:sp>
      <p:sp>
        <p:nvSpPr>
          <p:cNvPr id="40" name="Text Placeholder 39">
            <a:extLst>
              <a:ext uri="{FF2B5EF4-FFF2-40B4-BE49-F238E27FC236}">
                <a16:creationId xmlns:a16="http://schemas.microsoft.com/office/drawing/2014/main" id="{7E9D4C9E-AB5E-C947-9B1E-6E4C77CB8266}"/>
              </a:ext>
            </a:extLst>
          </p:cNvPr>
          <p:cNvSpPr>
            <a:spLocks noGrp="1"/>
          </p:cNvSpPr>
          <p:nvPr>
            <p:ph type="body" sz="quarter" idx="17"/>
          </p:nvPr>
        </p:nvSpPr>
        <p:spPr>
          <a:xfrm>
            <a:off x="296864" y="1177112"/>
            <a:ext cx="4616952" cy="393832"/>
          </a:xfrm>
          <a:prstGeom prst="rect">
            <a:avLst/>
          </a:prstGeom>
        </p:spPr>
        <p:txBody>
          <a:bodyPr lIns="0" tIns="0" rIns="0" bIns="0"/>
          <a:lstStyle>
            <a:lvl1pPr marL="0" indent="0" algn="l">
              <a:lnSpc>
                <a:spcPct val="100000"/>
              </a:lnSpc>
              <a:buFontTx/>
              <a:buNone/>
              <a:defRPr sz="1200" b="0" i="0">
                <a:latin typeface="Fujitsu Infinity Pro" pitchFamily="2" charset="77"/>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GB" dirty="0"/>
              <a:t>Click to edit Master text styles</a:t>
            </a:r>
            <a:endParaRPr lang="en-US" dirty="0"/>
          </a:p>
        </p:txBody>
      </p:sp>
      <p:sp>
        <p:nvSpPr>
          <p:cNvPr id="6" name="Text Placeholder 5">
            <a:extLst>
              <a:ext uri="{FF2B5EF4-FFF2-40B4-BE49-F238E27FC236}">
                <a16:creationId xmlns:a16="http://schemas.microsoft.com/office/drawing/2014/main" id="{5AB8AF53-E996-BBBA-0DBE-284235EDD947}"/>
              </a:ext>
            </a:extLst>
          </p:cNvPr>
          <p:cNvSpPr>
            <a:spLocks noGrp="1"/>
          </p:cNvSpPr>
          <p:nvPr>
            <p:ph type="body" sz="quarter" idx="18"/>
          </p:nvPr>
        </p:nvSpPr>
        <p:spPr>
          <a:xfrm>
            <a:off x="179376" y="126773"/>
            <a:ext cx="6705837" cy="473075"/>
          </a:xfrm>
          <a:prstGeom prst="rect">
            <a:avLst/>
          </a:prstGeom>
        </p:spPr>
        <p:txBody>
          <a:bodyPr/>
          <a:lstStyle>
            <a:lvl1pPr marL="4763" indent="0">
              <a:buFontTx/>
              <a:buNone/>
              <a:tabLst/>
              <a:defRPr sz="2800">
                <a:solidFill>
                  <a:schemeClr val="bg1"/>
                </a:solidFill>
                <a:latin typeface="+mj-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147431796"/>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220D3BE-3297-0EB1-FD20-5A4FF81302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0"/>
            <a:ext cx="9144000" cy="712387"/>
          </a:xfrm>
          <a:prstGeom prst="rect">
            <a:avLst/>
          </a:prstGeom>
        </p:spPr>
      </p:pic>
      <p:pic>
        <p:nvPicPr>
          <p:cNvPr id="18" name="Picture 17" descr="Fujitsu">
            <a:extLst>
              <a:ext uri="{FF2B5EF4-FFF2-40B4-BE49-F238E27FC236}">
                <a16:creationId xmlns:a16="http://schemas.microsoft.com/office/drawing/2014/main" id="{EFDE02EF-25A2-88EE-C51D-BBA8D336E1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2" name="Rectangle 1">
            <a:extLst>
              <a:ext uri="{FF2B5EF4-FFF2-40B4-BE49-F238E27FC236}">
                <a16:creationId xmlns:a16="http://schemas.microsoft.com/office/drawing/2014/main" id="{B195866B-650F-C442-A308-7008AEF442FA}"/>
              </a:ext>
            </a:extLst>
          </p:cNvPr>
          <p:cNvSpPr/>
          <p:nvPr userDrawn="1"/>
        </p:nvSpPr>
        <p:spPr>
          <a:xfrm>
            <a:off x="4415883" y="4742985"/>
            <a:ext cx="294672" cy="252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Fujitsu Infinity Pro" pitchFamily="2" charset="77"/>
            </a:endParaRPr>
          </a:p>
        </p:txBody>
      </p:sp>
      <p:sp>
        <p:nvSpPr>
          <p:cNvPr id="24" name="Diamond 23">
            <a:extLst>
              <a:ext uri="{FF2B5EF4-FFF2-40B4-BE49-F238E27FC236}">
                <a16:creationId xmlns:a16="http://schemas.microsoft.com/office/drawing/2014/main" id="{0199F853-A69D-444B-BDC4-86F3ECB29F2B}"/>
              </a:ext>
            </a:extLst>
          </p:cNvPr>
          <p:cNvSpPr/>
          <p:nvPr userDrawn="1"/>
        </p:nvSpPr>
        <p:spPr>
          <a:xfrm>
            <a:off x="4168168" y="4168311"/>
            <a:ext cx="749380" cy="749380"/>
          </a:xfrm>
          <a:prstGeom prst="diamond">
            <a:avLst/>
          </a:prstGeom>
          <a:noFill/>
          <a:ln w="12700">
            <a:solidFill>
              <a:srgbClr val="2400B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cxnSp>
        <p:nvCxnSpPr>
          <p:cNvPr id="25" name="Straight Connector 24">
            <a:extLst>
              <a:ext uri="{FF2B5EF4-FFF2-40B4-BE49-F238E27FC236}">
                <a16:creationId xmlns:a16="http://schemas.microsoft.com/office/drawing/2014/main" id="{EADDFECE-D13A-8A4E-BDBE-97E5AC9301A8}"/>
              </a:ext>
            </a:extLst>
          </p:cNvPr>
          <p:cNvCxnSpPr>
            <a:cxnSpLocks/>
          </p:cNvCxnSpPr>
          <p:nvPr userDrawn="1"/>
        </p:nvCxnSpPr>
        <p:spPr>
          <a:xfrm>
            <a:off x="4913823" y="4543001"/>
            <a:ext cx="4185485" cy="0"/>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ADC166D4-154E-394C-9C8E-5DDA597363FB}"/>
              </a:ext>
            </a:extLst>
          </p:cNvPr>
          <p:cNvSpPr>
            <a:spLocks noGrp="1"/>
          </p:cNvSpPr>
          <p:nvPr>
            <p:ph type="body" sz="quarter" idx="11" hasCustomPrompt="1"/>
          </p:nvPr>
        </p:nvSpPr>
        <p:spPr>
          <a:xfrm>
            <a:off x="300942" y="1619986"/>
            <a:ext cx="3925487" cy="321477"/>
          </a:xfrm>
          <a:prstGeom prst="rect">
            <a:avLst/>
          </a:prstGeom>
        </p:spPr>
        <p:txBody>
          <a:bodyPr lIns="0" tIns="0" rIns="0" anchor="b">
            <a:normAutofit/>
          </a:bodyPr>
          <a:lstStyle>
            <a:lvl1pPr marL="0" indent="0">
              <a:buFont typeface="Wingdings" panose="05000000000000000000" pitchFamily="2" charset="2"/>
              <a:buNone/>
              <a:defRPr sz="14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Title</a:t>
            </a:r>
          </a:p>
        </p:txBody>
      </p:sp>
      <p:cxnSp>
        <p:nvCxnSpPr>
          <p:cNvPr id="30" name="Straight Connector 29">
            <a:extLst>
              <a:ext uri="{FF2B5EF4-FFF2-40B4-BE49-F238E27FC236}">
                <a16:creationId xmlns:a16="http://schemas.microsoft.com/office/drawing/2014/main" id="{28624508-B5E6-F84C-B94C-99AD979F53D2}"/>
              </a:ext>
            </a:extLst>
          </p:cNvPr>
          <p:cNvCxnSpPr>
            <a:cxnSpLocks/>
            <a:stCxn id="24" idx="0"/>
          </p:cNvCxnSpPr>
          <p:nvPr userDrawn="1"/>
        </p:nvCxnSpPr>
        <p:spPr>
          <a:xfrm flipV="1">
            <a:off x="4542858" y="1730829"/>
            <a:ext cx="0" cy="2437482"/>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2A1490-2EA6-A94B-BCB1-BD922DB62048}"/>
              </a:ext>
            </a:extLst>
          </p:cNvPr>
          <p:cNvCxnSpPr>
            <a:cxnSpLocks/>
            <a:endCxn id="24" idx="2"/>
          </p:cNvCxnSpPr>
          <p:nvPr userDrawn="1"/>
        </p:nvCxnSpPr>
        <p:spPr>
          <a:xfrm flipV="1">
            <a:off x="4542858" y="4917691"/>
            <a:ext cx="0" cy="225809"/>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311C064-E6B9-E24F-8C94-6824B0076BAE}"/>
              </a:ext>
            </a:extLst>
          </p:cNvPr>
          <p:cNvCxnSpPr>
            <a:cxnSpLocks/>
          </p:cNvCxnSpPr>
          <p:nvPr userDrawn="1"/>
        </p:nvCxnSpPr>
        <p:spPr>
          <a:xfrm>
            <a:off x="0" y="4543001"/>
            <a:ext cx="4170469" cy="0"/>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84E4311-81D8-5845-A4A1-FA9C1D8CE671}"/>
              </a:ext>
            </a:extLst>
          </p:cNvPr>
          <p:cNvSpPr>
            <a:spLocks noGrp="1"/>
          </p:cNvSpPr>
          <p:nvPr>
            <p:ph type="body" sz="quarter" idx="13"/>
          </p:nvPr>
        </p:nvSpPr>
        <p:spPr>
          <a:xfrm>
            <a:off x="301625" y="1987195"/>
            <a:ext cx="3928404" cy="1203325"/>
          </a:xfrm>
          <a:prstGeom prst="rect">
            <a:avLst/>
          </a:prstGeom>
        </p:spPr>
        <p:txBody>
          <a:bodyPr lIns="0" tIns="0" rIns="0" bIns="0"/>
          <a:lstStyle>
            <a:lvl1pPr marL="184150" indent="-184150">
              <a:lnSpc>
                <a:spcPct val="100000"/>
              </a:lnSpc>
              <a:spcBef>
                <a:spcPts val="500"/>
              </a:spcBef>
              <a:buClr>
                <a:srgbClr val="2400B0"/>
              </a:buClr>
              <a:buFont typeface="Wingdings" pitchFamily="2" charset="2"/>
              <a:buChar char="§"/>
              <a:tabLst/>
              <a:defRPr sz="950" b="0" i="0">
                <a:latin typeface="Fujitsu Infinity Pro" pitchFamily="2" charset="77"/>
              </a:defRPr>
            </a:lvl1pPr>
            <a:lvl2pPr marL="563563" indent="-220663">
              <a:buClr>
                <a:srgbClr val="FF8000"/>
              </a:buClr>
              <a:buFont typeface="Wingdings" pitchFamily="2" charset="2"/>
              <a:buChar char="§"/>
              <a:defRPr sz="1200"/>
            </a:lvl2pPr>
            <a:lvl3pPr marL="873125" indent="-187325">
              <a:buClr>
                <a:srgbClr val="FF8000"/>
              </a:buClr>
              <a:buFont typeface="Wingdings" pitchFamily="2" charset="2"/>
              <a:buChar char="§"/>
              <a:defRPr sz="1200"/>
            </a:lvl3pPr>
            <a:lvl4pPr marL="1200150" indent="-171450">
              <a:buClr>
                <a:srgbClr val="FF8000"/>
              </a:buClr>
              <a:buFont typeface="Wingdings" pitchFamily="2" charset="2"/>
              <a:buChar char="§"/>
              <a:defRPr sz="1200"/>
            </a:lvl4pPr>
            <a:lvl5pPr marL="1543050" indent="-171450">
              <a:buClr>
                <a:srgbClr val="FF8000"/>
              </a:buClr>
              <a:buFont typeface="Wingdings" pitchFamily="2" charset="2"/>
              <a:buChar char="§"/>
              <a:defRPr sz="1200"/>
            </a:lvl5pPr>
          </a:lstStyle>
          <a:p>
            <a:pPr lvl="0"/>
            <a:r>
              <a:rPr lang="en-GB" dirty="0"/>
              <a:t>Click to edit Master text styles</a:t>
            </a:r>
            <a:endParaRPr lang="en-US" dirty="0"/>
          </a:p>
        </p:txBody>
      </p:sp>
      <p:sp>
        <p:nvSpPr>
          <p:cNvPr id="34" name="Text Placeholder 13">
            <a:extLst>
              <a:ext uri="{FF2B5EF4-FFF2-40B4-BE49-F238E27FC236}">
                <a16:creationId xmlns:a16="http://schemas.microsoft.com/office/drawing/2014/main" id="{A781DBEA-6E78-4C40-BBA0-EE320D7EDABC}"/>
              </a:ext>
            </a:extLst>
          </p:cNvPr>
          <p:cNvSpPr>
            <a:spLocks noGrp="1"/>
          </p:cNvSpPr>
          <p:nvPr>
            <p:ph type="body" sz="quarter" idx="14" hasCustomPrompt="1"/>
          </p:nvPr>
        </p:nvSpPr>
        <p:spPr>
          <a:xfrm>
            <a:off x="4917547" y="1619986"/>
            <a:ext cx="3925491" cy="321477"/>
          </a:xfrm>
          <a:prstGeom prst="rect">
            <a:avLst/>
          </a:prstGeom>
        </p:spPr>
        <p:txBody>
          <a:bodyPr lIns="0" tIns="0" rIns="0" anchor="b">
            <a:normAutofit/>
          </a:bodyPr>
          <a:lstStyle>
            <a:lvl1pPr marL="0" indent="0">
              <a:buFont typeface="Wingdings" panose="05000000000000000000" pitchFamily="2" charset="2"/>
              <a:buNone/>
              <a:defRPr sz="14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Title</a:t>
            </a:r>
          </a:p>
        </p:txBody>
      </p:sp>
      <p:sp>
        <p:nvSpPr>
          <p:cNvPr id="35" name="Text Placeholder 9">
            <a:extLst>
              <a:ext uri="{FF2B5EF4-FFF2-40B4-BE49-F238E27FC236}">
                <a16:creationId xmlns:a16="http://schemas.microsoft.com/office/drawing/2014/main" id="{A71B0586-E322-9642-B27D-D953E7E169F5}"/>
              </a:ext>
            </a:extLst>
          </p:cNvPr>
          <p:cNvSpPr>
            <a:spLocks noGrp="1"/>
          </p:cNvSpPr>
          <p:nvPr>
            <p:ph type="body" sz="quarter" idx="15"/>
          </p:nvPr>
        </p:nvSpPr>
        <p:spPr>
          <a:xfrm>
            <a:off x="4918230" y="1987195"/>
            <a:ext cx="3928404" cy="1203325"/>
          </a:xfrm>
          <a:prstGeom prst="rect">
            <a:avLst/>
          </a:prstGeom>
        </p:spPr>
        <p:txBody>
          <a:bodyPr lIns="0" tIns="0" rIns="0" bIns="0"/>
          <a:lstStyle>
            <a:lvl1pPr marL="184150" indent="-184150">
              <a:lnSpc>
                <a:spcPct val="100000"/>
              </a:lnSpc>
              <a:spcBef>
                <a:spcPts val="500"/>
              </a:spcBef>
              <a:buClr>
                <a:srgbClr val="2400B0"/>
              </a:buClr>
              <a:buFont typeface="Wingdings" pitchFamily="2" charset="2"/>
              <a:buChar char="§"/>
              <a:tabLst/>
              <a:defRPr sz="950" b="0" i="0">
                <a:latin typeface="Fujitsu Infinity Pro" pitchFamily="2" charset="77"/>
              </a:defRPr>
            </a:lvl1pPr>
            <a:lvl2pPr marL="563563" indent="-220663">
              <a:buClr>
                <a:srgbClr val="FF8000"/>
              </a:buClr>
              <a:buFont typeface="Wingdings" pitchFamily="2" charset="2"/>
              <a:buChar char="§"/>
              <a:defRPr sz="1200"/>
            </a:lvl2pPr>
            <a:lvl3pPr marL="873125" indent="-187325">
              <a:buClr>
                <a:srgbClr val="FF8000"/>
              </a:buClr>
              <a:buFont typeface="Wingdings" pitchFamily="2" charset="2"/>
              <a:buChar char="§"/>
              <a:defRPr sz="1200"/>
            </a:lvl3pPr>
            <a:lvl4pPr marL="1200150" indent="-171450">
              <a:buClr>
                <a:srgbClr val="FF8000"/>
              </a:buClr>
              <a:buFont typeface="Wingdings" pitchFamily="2" charset="2"/>
              <a:buChar char="§"/>
              <a:defRPr sz="1200"/>
            </a:lvl4pPr>
            <a:lvl5pPr marL="1543050" indent="-171450">
              <a:buClr>
                <a:srgbClr val="FF8000"/>
              </a:buClr>
              <a:buFont typeface="Wingdings" pitchFamily="2" charset="2"/>
              <a:buChar char="§"/>
              <a:defRPr sz="1200"/>
            </a:lvl5pPr>
          </a:lstStyle>
          <a:p>
            <a:pPr lvl="0"/>
            <a:r>
              <a:rPr lang="en-GB" dirty="0"/>
              <a:t>Click to edit Master text styles</a:t>
            </a:r>
            <a:endParaRPr lang="en-US" dirty="0"/>
          </a:p>
        </p:txBody>
      </p:sp>
      <p:sp>
        <p:nvSpPr>
          <p:cNvPr id="38" name="Text Placeholder 37">
            <a:extLst>
              <a:ext uri="{FF2B5EF4-FFF2-40B4-BE49-F238E27FC236}">
                <a16:creationId xmlns:a16="http://schemas.microsoft.com/office/drawing/2014/main" id="{7B1E01D8-C5C3-9847-AF23-2554F522A6D9}"/>
              </a:ext>
            </a:extLst>
          </p:cNvPr>
          <p:cNvSpPr>
            <a:spLocks noGrp="1"/>
          </p:cNvSpPr>
          <p:nvPr>
            <p:ph type="body" sz="quarter" idx="16"/>
          </p:nvPr>
        </p:nvSpPr>
        <p:spPr>
          <a:xfrm>
            <a:off x="296792" y="875338"/>
            <a:ext cx="1635125" cy="207962"/>
          </a:xfrm>
          <a:prstGeom prst="rect">
            <a:avLst/>
          </a:prstGeom>
        </p:spPr>
        <p:txBody>
          <a:bodyPr lIns="0" tIns="0" rIns="0" bIns="0"/>
          <a:lstStyle>
            <a:lvl1pPr marL="0" indent="0">
              <a:buFontTx/>
              <a:buNone/>
              <a:defRPr sz="1400">
                <a:latin typeface="+mj-lt"/>
              </a:defRPr>
            </a:lvl1pPr>
            <a:lvl2pPr marL="342900" indent="0">
              <a:buFontTx/>
              <a:buNone/>
              <a:defRPr sz="1200">
                <a:latin typeface="+mj-lt"/>
              </a:defRPr>
            </a:lvl2pPr>
            <a:lvl3pPr marL="685800" indent="0">
              <a:buFontTx/>
              <a:buNone/>
              <a:defRPr sz="1200">
                <a:latin typeface="+mj-lt"/>
              </a:defRPr>
            </a:lvl3pPr>
            <a:lvl4pPr marL="1028700" indent="0">
              <a:buFontTx/>
              <a:buNone/>
              <a:defRPr sz="1200">
                <a:latin typeface="+mj-lt"/>
              </a:defRPr>
            </a:lvl4pPr>
            <a:lvl5pPr marL="1371600" indent="0">
              <a:buFontTx/>
              <a:buNone/>
              <a:defRPr sz="1200">
                <a:latin typeface="+mj-lt"/>
              </a:defRPr>
            </a:lvl5pPr>
          </a:lstStyle>
          <a:p>
            <a:pPr lvl="0"/>
            <a:r>
              <a:rPr lang="en-GB" dirty="0"/>
              <a:t>Click to edit</a:t>
            </a:r>
            <a:endParaRPr lang="en-US" dirty="0"/>
          </a:p>
        </p:txBody>
      </p:sp>
      <p:sp>
        <p:nvSpPr>
          <p:cNvPr id="40" name="Text Placeholder 39">
            <a:extLst>
              <a:ext uri="{FF2B5EF4-FFF2-40B4-BE49-F238E27FC236}">
                <a16:creationId xmlns:a16="http://schemas.microsoft.com/office/drawing/2014/main" id="{7E9D4C9E-AB5E-C947-9B1E-6E4C77CB8266}"/>
              </a:ext>
            </a:extLst>
          </p:cNvPr>
          <p:cNvSpPr>
            <a:spLocks noGrp="1"/>
          </p:cNvSpPr>
          <p:nvPr>
            <p:ph type="body" sz="quarter" idx="17"/>
          </p:nvPr>
        </p:nvSpPr>
        <p:spPr>
          <a:xfrm>
            <a:off x="296864" y="1177112"/>
            <a:ext cx="4616952" cy="393832"/>
          </a:xfrm>
          <a:prstGeom prst="rect">
            <a:avLst/>
          </a:prstGeom>
        </p:spPr>
        <p:txBody>
          <a:bodyPr lIns="0" tIns="0" rIns="0" bIns="0"/>
          <a:lstStyle>
            <a:lvl1pPr marL="0" indent="0" algn="l">
              <a:lnSpc>
                <a:spcPct val="100000"/>
              </a:lnSpc>
              <a:buFontTx/>
              <a:buNone/>
              <a:defRPr sz="1200" b="0" i="0">
                <a:latin typeface="Fujitsu Infinity Pro" pitchFamily="2" charset="77"/>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GB" dirty="0"/>
              <a:t>Click to edit Master text styles</a:t>
            </a:r>
            <a:endParaRPr lang="en-US" dirty="0"/>
          </a:p>
        </p:txBody>
      </p:sp>
      <p:sp>
        <p:nvSpPr>
          <p:cNvPr id="6" name="Text Placeholder 5">
            <a:extLst>
              <a:ext uri="{FF2B5EF4-FFF2-40B4-BE49-F238E27FC236}">
                <a16:creationId xmlns:a16="http://schemas.microsoft.com/office/drawing/2014/main" id="{5AB8AF53-E996-BBBA-0DBE-284235EDD947}"/>
              </a:ext>
            </a:extLst>
          </p:cNvPr>
          <p:cNvSpPr>
            <a:spLocks noGrp="1"/>
          </p:cNvSpPr>
          <p:nvPr>
            <p:ph type="body" sz="quarter" idx="18"/>
          </p:nvPr>
        </p:nvSpPr>
        <p:spPr>
          <a:xfrm>
            <a:off x="179376" y="126773"/>
            <a:ext cx="6705837" cy="473075"/>
          </a:xfrm>
          <a:prstGeom prst="rect">
            <a:avLst/>
          </a:prstGeom>
        </p:spPr>
        <p:txBody>
          <a:bodyPr/>
          <a:lstStyle>
            <a:lvl1pPr marL="4763" indent="0">
              <a:buFontTx/>
              <a:buNone/>
              <a:tabLst/>
              <a:defRPr sz="2800">
                <a:solidFill>
                  <a:schemeClr val="bg1"/>
                </a:solidFill>
                <a:latin typeface="+mj-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287210007"/>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95866B-650F-C442-A308-7008AEF442FA}"/>
              </a:ext>
            </a:extLst>
          </p:cNvPr>
          <p:cNvSpPr/>
          <p:nvPr userDrawn="1"/>
        </p:nvSpPr>
        <p:spPr>
          <a:xfrm>
            <a:off x="4415883" y="4742985"/>
            <a:ext cx="294672" cy="252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Fujitsu Infinity Pro" pitchFamily="2" charset="77"/>
            </a:endParaRPr>
          </a:p>
        </p:txBody>
      </p:sp>
      <p:pic>
        <p:nvPicPr>
          <p:cNvPr id="12" name="Picture 11" descr="Fujitsu">
            <a:extLst>
              <a:ext uri="{FF2B5EF4-FFF2-40B4-BE49-F238E27FC236}">
                <a16:creationId xmlns:a16="http://schemas.microsoft.com/office/drawing/2014/main" id="{8E8C0849-541A-4C42-87CF-5FFF10876D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
        <p:nvSpPr>
          <p:cNvPr id="24" name="Diamond 23">
            <a:extLst>
              <a:ext uri="{FF2B5EF4-FFF2-40B4-BE49-F238E27FC236}">
                <a16:creationId xmlns:a16="http://schemas.microsoft.com/office/drawing/2014/main" id="{0199F853-A69D-444B-BDC4-86F3ECB29F2B}"/>
              </a:ext>
            </a:extLst>
          </p:cNvPr>
          <p:cNvSpPr/>
          <p:nvPr userDrawn="1"/>
        </p:nvSpPr>
        <p:spPr>
          <a:xfrm>
            <a:off x="4168168" y="4168311"/>
            <a:ext cx="749380" cy="749380"/>
          </a:xfrm>
          <a:prstGeom prst="diamond">
            <a:avLst/>
          </a:prstGeom>
          <a:noFill/>
          <a:ln w="12700">
            <a:solidFill>
              <a:srgbClr val="00822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cxnSp>
        <p:nvCxnSpPr>
          <p:cNvPr id="25" name="Straight Connector 24">
            <a:extLst>
              <a:ext uri="{FF2B5EF4-FFF2-40B4-BE49-F238E27FC236}">
                <a16:creationId xmlns:a16="http://schemas.microsoft.com/office/drawing/2014/main" id="{EADDFECE-D13A-8A4E-BDBE-97E5AC9301A8}"/>
              </a:ext>
            </a:extLst>
          </p:cNvPr>
          <p:cNvCxnSpPr>
            <a:cxnSpLocks/>
          </p:cNvCxnSpPr>
          <p:nvPr userDrawn="1"/>
        </p:nvCxnSpPr>
        <p:spPr>
          <a:xfrm>
            <a:off x="4913823" y="4543001"/>
            <a:ext cx="4185485" cy="0"/>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ADC166D4-154E-394C-9C8E-5DDA597363FB}"/>
              </a:ext>
            </a:extLst>
          </p:cNvPr>
          <p:cNvSpPr>
            <a:spLocks noGrp="1"/>
          </p:cNvSpPr>
          <p:nvPr>
            <p:ph type="body" sz="quarter" idx="11" hasCustomPrompt="1"/>
          </p:nvPr>
        </p:nvSpPr>
        <p:spPr>
          <a:xfrm>
            <a:off x="300942" y="1484698"/>
            <a:ext cx="3925487" cy="321477"/>
          </a:xfrm>
          <a:prstGeom prst="rect">
            <a:avLst/>
          </a:prstGeom>
        </p:spPr>
        <p:txBody>
          <a:bodyPr lIns="0" tIns="0" rIns="0" anchor="b">
            <a:normAutofit/>
          </a:bodyPr>
          <a:lstStyle>
            <a:lvl1pPr marL="0" indent="0">
              <a:buFont typeface="Wingdings" panose="05000000000000000000" pitchFamily="2" charset="2"/>
              <a:buNone/>
              <a:defRPr sz="14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Title</a:t>
            </a:r>
          </a:p>
        </p:txBody>
      </p:sp>
      <p:cxnSp>
        <p:nvCxnSpPr>
          <p:cNvPr id="30" name="Straight Connector 29">
            <a:extLst>
              <a:ext uri="{FF2B5EF4-FFF2-40B4-BE49-F238E27FC236}">
                <a16:creationId xmlns:a16="http://schemas.microsoft.com/office/drawing/2014/main" id="{28624508-B5E6-F84C-B94C-99AD979F53D2}"/>
              </a:ext>
            </a:extLst>
          </p:cNvPr>
          <p:cNvCxnSpPr>
            <a:cxnSpLocks/>
            <a:stCxn id="24" idx="0"/>
          </p:cNvCxnSpPr>
          <p:nvPr userDrawn="1"/>
        </p:nvCxnSpPr>
        <p:spPr>
          <a:xfrm flipV="1">
            <a:off x="4542858" y="1561171"/>
            <a:ext cx="0" cy="2607140"/>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2A1490-2EA6-A94B-BCB1-BD922DB62048}"/>
              </a:ext>
            </a:extLst>
          </p:cNvPr>
          <p:cNvCxnSpPr>
            <a:cxnSpLocks/>
            <a:endCxn id="24" idx="2"/>
          </p:cNvCxnSpPr>
          <p:nvPr userDrawn="1"/>
        </p:nvCxnSpPr>
        <p:spPr>
          <a:xfrm flipV="1">
            <a:off x="4542858" y="4917691"/>
            <a:ext cx="0" cy="225809"/>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311C064-E6B9-E24F-8C94-6824B0076BAE}"/>
              </a:ext>
            </a:extLst>
          </p:cNvPr>
          <p:cNvCxnSpPr>
            <a:cxnSpLocks/>
          </p:cNvCxnSpPr>
          <p:nvPr userDrawn="1"/>
        </p:nvCxnSpPr>
        <p:spPr>
          <a:xfrm>
            <a:off x="0" y="4543001"/>
            <a:ext cx="4170469" cy="0"/>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84E4311-81D8-5845-A4A1-FA9C1D8CE671}"/>
              </a:ext>
            </a:extLst>
          </p:cNvPr>
          <p:cNvSpPr>
            <a:spLocks noGrp="1"/>
          </p:cNvSpPr>
          <p:nvPr>
            <p:ph type="body" sz="quarter" idx="13"/>
          </p:nvPr>
        </p:nvSpPr>
        <p:spPr>
          <a:xfrm>
            <a:off x="301625" y="1862793"/>
            <a:ext cx="3928404" cy="1203325"/>
          </a:xfrm>
          <a:prstGeom prst="rect">
            <a:avLst/>
          </a:prstGeom>
        </p:spPr>
        <p:txBody>
          <a:bodyPr lIns="0" tIns="0" rIns="0" bIns="0"/>
          <a:lstStyle>
            <a:lvl1pPr marL="184150" indent="-184150">
              <a:lnSpc>
                <a:spcPct val="100000"/>
              </a:lnSpc>
              <a:spcBef>
                <a:spcPts val="500"/>
              </a:spcBef>
              <a:buClr>
                <a:srgbClr val="008224"/>
              </a:buClr>
              <a:buFont typeface="Wingdings" pitchFamily="2" charset="2"/>
              <a:buChar char="§"/>
              <a:tabLst/>
              <a:defRPr sz="950" b="0" i="0">
                <a:latin typeface="Fujitsu Infinity Pro" pitchFamily="2" charset="77"/>
              </a:defRPr>
            </a:lvl1pPr>
            <a:lvl2pPr marL="563563" indent="-220663">
              <a:buClr>
                <a:srgbClr val="FF8000"/>
              </a:buClr>
              <a:buFont typeface="Wingdings" pitchFamily="2" charset="2"/>
              <a:buChar char="§"/>
              <a:defRPr sz="1200"/>
            </a:lvl2pPr>
            <a:lvl3pPr marL="873125" indent="-187325">
              <a:buClr>
                <a:srgbClr val="FF8000"/>
              </a:buClr>
              <a:buFont typeface="Wingdings" pitchFamily="2" charset="2"/>
              <a:buChar char="§"/>
              <a:defRPr sz="1200"/>
            </a:lvl3pPr>
            <a:lvl4pPr marL="1200150" indent="-171450">
              <a:buClr>
                <a:srgbClr val="FF8000"/>
              </a:buClr>
              <a:buFont typeface="Wingdings" pitchFamily="2" charset="2"/>
              <a:buChar char="§"/>
              <a:defRPr sz="1200"/>
            </a:lvl4pPr>
            <a:lvl5pPr marL="1543050" indent="-171450">
              <a:buClr>
                <a:srgbClr val="FF8000"/>
              </a:buClr>
              <a:buFont typeface="Wingdings" pitchFamily="2" charset="2"/>
              <a:buChar char="§"/>
              <a:defRPr sz="1200"/>
            </a:lvl5pPr>
          </a:lstStyle>
          <a:p>
            <a:pPr lvl="0"/>
            <a:r>
              <a:rPr lang="en-GB" dirty="0"/>
              <a:t>Click to edit Master text styles</a:t>
            </a:r>
            <a:endParaRPr lang="en-US" dirty="0"/>
          </a:p>
        </p:txBody>
      </p:sp>
      <p:sp>
        <p:nvSpPr>
          <p:cNvPr id="34" name="Text Placeholder 13">
            <a:extLst>
              <a:ext uri="{FF2B5EF4-FFF2-40B4-BE49-F238E27FC236}">
                <a16:creationId xmlns:a16="http://schemas.microsoft.com/office/drawing/2014/main" id="{A781DBEA-6E78-4C40-BBA0-EE320D7EDABC}"/>
              </a:ext>
            </a:extLst>
          </p:cNvPr>
          <p:cNvSpPr>
            <a:spLocks noGrp="1"/>
          </p:cNvSpPr>
          <p:nvPr>
            <p:ph type="body" sz="quarter" idx="14" hasCustomPrompt="1"/>
          </p:nvPr>
        </p:nvSpPr>
        <p:spPr>
          <a:xfrm>
            <a:off x="4917547" y="1484698"/>
            <a:ext cx="3925491" cy="321477"/>
          </a:xfrm>
          <a:prstGeom prst="rect">
            <a:avLst/>
          </a:prstGeom>
        </p:spPr>
        <p:txBody>
          <a:bodyPr lIns="0" tIns="0" rIns="0" anchor="b">
            <a:normAutofit/>
          </a:bodyPr>
          <a:lstStyle>
            <a:lvl1pPr marL="0" indent="0">
              <a:buFont typeface="Wingdings" panose="05000000000000000000" pitchFamily="2" charset="2"/>
              <a:buNone/>
              <a:defRPr sz="14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Title</a:t>
            </a:r>
          </a:p>
        </p:txBody>
      </p:sp>
      <p:sp>
        <p:nvSpPr>
          <p:cNvPr id="35" name="Text Placeholder 9">
            <a:extLst>
              <a:ext uri="{FF2B5EF4-FFF2-40B4-BE49-F238E27FC236}">
                <a16:creationId xmlns:a16="http://schemas.microsoft.com/office/drawing/2014/main" id="{A71B0586-E322-9642-B27D-D953E7E169F5}"/>
              </a:ext>
            </a:extLst>
          </p:cNvPr>
          <p:cNvSpPr>
            <a:spLocks noGrp="1"/>
          </p:cNvSpPr>
          <p:nvPr>
            <p:ph type="body" sz="quarter" idx="15"/>
          </p:nvPr>
        </p:nvSpPr>
        <p:spPr>
          <a:xfrm>
            <a:off x="4918230" y="1862793"/>
            <a:ext cx="3928404" cy="1203325"/>
          </a:xfrm>
          <a:prstGeom prst="rect">
            <a:avLst/>
          </a:prstGeom>
        </p:spPr>
        <p:txBody>
          <a:bodyPr lIns="0" tIns="0" rIns="0" bIns="0"/>
          <a:lstStyle>
            <a:lvl1pPr marL="184150" indent="-184150">
              <a:lnSpc>
                <a:spcPct val="100000"/>
              </a:lnSpc>
              <a:spcBef>
                <a:spcPts val="500"/>
              </a:spcBef>
              <a:buClr>
                <a:srgbClr val="008224"/>
              </a:buClr>
              <a:buFont typeface="Wingdings" pitchFamily="2" charset="2"/>
              <a:buChar char="§"/>
              <a:tabLst/>
              <a:defRPr sz="950" b="0" i="0">
                <a:latin typeface="Fujitsu Infinity Pro" pitchFamily="2" charset="77"/>
              </a:defRPr>
            </a:lvl1pPr>
            <a:lvl2pPr marL="563563" indent="-220663">
              <a:buClr>
                <a:srgbClr val="FF8000"/>
              </a:buClr>
              <a:buFont typeface="Wingdings" pitchFamily="2" charset="2"/>
              <a:buChar char="§"/>
              <a:defRPr sz="1200"/>
            </a:lvl2pPr>
            <a:lvl3pPr marL="873125" indent="-187325">
              <a:buClr>
                <a:srgbClr val="FF8000"/>
              </a:buClr>
              <a:buFont typeface="Wingdings" pitchFamily="2" charset="2"/>
              <a:buChar char="§"/>
              <a:defRPr sz="1200"/>
            </a:lvl3pPr>
            <a:lvl4pPr marL="1200150" indent="-171450">
              <a:buClr>
                <a:srgbClr val="FF8000"/>
              </a:buClr>
              <a:buFont typeface="Wingdings" pitchFamily="2" charset="2"/>
              <a:buChar char="§"/>
              <a:defRPr sz="1200"/>
            </a:lvl4pPr>
            <a:lvl5pPr marL="1543050" indent="-171450">
              <a:buClr>
                <a:srgbClr val="FF8000"/>
              </a:buClr>
              <a:buFont typeface="Wingdings" pitchFamily="2" charset="2"/>
              <a:buChar char="§"/>
              <a:defRPr sz="1200"/>
            </a:lvl5pPr>
          </a:lstStyle>
          <a:p>
            <a:pPr lvl="0"/>
            <a:r>
              <a:rPr lang="en-GB" dirty="0"/>
              <a:t>Click to edit Master text styles</a:t>
            </a:r>
            <a:endParaRPr lang="en-US" dirty="0"/>
          </a:p>
        </p:txBody>
      </p:sp>
      <p:sp>
        <p:nvSpPr>
          <p:cNvPr id="36" name="Title 1">
            <a:extLst>
              <a:ext uri="{FF2B5EF4-FFF2-40B4-BE49-F238E27FC236}">
                <a16:creationId xmlns:a16="http://schemas.microsoft.com/office/drawing/2014/main" id="{DB50E326-9C0D-374F-AC76-BF8A1649C020}"/>
              </a:ext>
            </a:extLst>
          </p:cNvPr>
          <p:cNvSpPr>
            <a:spLocks noGrp="1"/>
          </p:cNvSpPr>
          <p:nvPr>
            <p:ph type="title" hasCustomPrompt="1"/>
          </p:nvPr>
        </p:nvSpPr>
        <p:spPr>
          <a:xfrm>
            <a:off x="296792" y="528989"/>
            <a:ext cx="8546172" cy="304699"/>
          </a:xfrm>
        </p:spPr>
        <p:txBody>
          <a:bodyPr/>
          <a:lstStyle/>
          <a:p>
            <a:r>
              <a:rPr lang="en-US" sz="2200" dirty="0"/>
              <a:t>Header</a:t>
            </a:r>
            <a:endParaRPr lang="en-GB" sz="2200" dirty="0"/>
          </a:p>
        </p:txBody>
      </p:sp>
      <p:sp>
        <p:nvSpPr>
          <p:cNvPr id="38" name="Text Placeholder 37">
            <a:extLst>
              <a:ext uri="{FF2B5EF4-FFF2-40B4-BE49-F238E27FC236}">
                <a16:creationId xmlns:a16="http://schemas.microsoft.com/office/drawing/2014/main" id="{7B1E01D8-C5C3-9847-AF23-2554F522A6D9}"/>
              </a:ext>
            </a:extLst>
          </p:cNvPr>
          <p:cNvSpPr>
            <a:spLocks noGrp="1"/>
          </p:cNvSpPr>
          <p:nvPr>
            <p:ph type="body" sz="quarter" idx="16"/>
          </p:nvPr>
        </p:nvSpPr>
        <p:spPr>
          <a:xfrm>
            <a:off x="296792" y="230188"/>
            <a:ext cx="1635125" cy="207962"/>
          </a:xfrm>
          <a:prstGeom prst="rect">
            <a:avLst/>
          </a:prstGeom>
        </p:spPr>
        <p:txBody>
          <a:bodyPr lIns="0" tIns="0" rIns="0" bIns="0"/>
          <a:lstStyle>
            <a:lvl1pPr marL="0" indent="0">
              <a:buFontTx/>
              <a:buNone/>
              <a:defRPr sz="1200">
                <a:latin typeface="+mj-lt"/>
              </a:defRPr>
            </a:lvl1pPr>
            <a:lvl2pPr marL="342900" indent="0">
              <a:buFontTx/>
              <a:buNone/>
              <a:defRPr sz="1200">
                <a:latin typeface="+mj-lt"/>
              </a:defRPr>
            </a:lvl2pPr>
            <a:lvl3pPr marL="685800" indent="0">
              <a:buFontTx/>
              <a:buNone/>
              <a:defRPr sz="1200">
                <a:latin typeface="+mj-lt"/>
              </a:defRPr>
            </a:lvl3pPr>
            <a:lvl4pPr marL="1028700" indent="0">
              <a:buFontTx/>
              <a:buNone/>
              <a:defRPr sz="1200">
                <a:latin typeface="+mj-lt"/>
              </a:defRPr>
            </a:lvl4pPr>
            <a:lvl5pPr marL="1371600" indent="0">
              <a:buFontTx/>
              <a:buNone/>
              <a:defRPr sz="1200">
                <a:latin typeface="+mj-lt"/>
              </a:defRPr>
            </a:lvl5pPr>
          </a:lstStyle>
          <a:p>
            <a:pPr lvl="0"/>
            <a:r>
              <a:rPr lang="en-GB" dirty="0"/>
              <a:t>Click to edit</a:t>
            </a:r>
            <a:endParaRPr lang="en-US" dirty="0"/>
          </a:p>
        </p:txBody>
      </p:sp>
      <p:sp>
        <p:nvSpPr>
          <p:cNvPr id="40" name="Text Placeholder 39">
            <a:extLst>
              <a:ext uri="{FF2B5EF4-FFF2-40B4-BE49-F238E27FC236}">
                <a16:creationId xmlns:a16="http://schemas.microsoft.com/office/drawing/2014/main" id="{7E9D4C9E-AB5E-C947-9B1E-6E4C77CB8266}"/>
              </a:ext>
            </a:extLst>
          </p:cNvPr>
          <p:cNvSpPr>
            <a:spLocks noGrp="1"/>
          </p:cNvSpPr>
          <p:nvPr>
            <p:ph type="body" sz="quarter" idx="17"/>
          </p:nvPr>
        </p:nvSpPr>
        <p:spPr>
          <a:xfrm>
            <a:off x="296863" y="973699"/>
            <a:ext cx="8546172" cy="454361"/>
          </a:xfrm>
          <a:prstGeom prst="rect">
            <a:avLst/>
          </a:prstGeom>
        </p:spPr>
        <p:txBody>
          <a:bodyPr lIns="0" tIns="0" rIns="0" bIns="0"/>
          <a:lstStyle>
            <a:lvl1pPr marL="0" indent="0" algn="l">
              <a:lnSpc>
                <a:spcPct val="100000"/>
              </a:lnSpc>
              <a:buFontTx/>
              <a:buNone/>
              <a:defRPr sz="1200" b="0" i="0">
                <a:latin typeface="Fujitsu Infinity Pro" pitchFamily="2" charset="77"/>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GB" dirty="0"/>
              <a:t>Click to edit Master text styles</a:t>
            </a:r>
            <a:endParaRPr lang="en-US" dirty="0"/>
          </a:p>
        </p:txBody>
      </p:sp>
    </p:spTree>
    <p:extLst>
      <p:ext uri="{BB962C8B-B14F-4D97-AF65-F5344CB8AC3E}">
        <p14:creationId xmlns:p14="http://schemas.microsoft.com/office/powerpoint/2010/main" val="1397189065"/>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95866B-650F-C442-A308-7008AEF442FA}"/>
              </a:ext>
            </a:extLst>
          </p:cNvPr>
          <p:cNvSpPr/>
          <p:nvPr userDrawn="1"/>
        </p:nvSpPr>
        <p:spPr>
          <a:xfrm>
            <a:off x="4415883" y="4742985"/>
            <a:ext cx="294672" cy="252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Fujitsu Infinity Pro" pitchFamily="2" charset="77"/>
            </a:endParaRPr>
          </a:p>
        </p:txBody>
      </p:sp>
      <p:pic>
        <p:nvPicPr>
          <p:cNvPr id="12" name="Picture 11" descr="Fujitsu">
            <a:extLst>
              <a:ext uri="{FF2B5EF4-FFF2-40B4-BE49-F238E27FC236}">
                <a16:creationId xmlns:a16="http://schemas.microsoft.com/office/drawing/2014/main" id="{8E8C0849-541A-4C42-87CF-5FFF10876D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
        <p:nvSpPr>
          <p:cNvPr id="24" name="Diamond 23">
            <a:extLst>
              <a:ext uri="{FF2B5EF4-FFF2-40B4-BE49-F238E27FC236}">
                <a16:creationId xmlns:a16="http://schemas.microsoft.com/office/drawing/2014/main" id="{0199F853-A69D-444B-BDC4-86F3ECB29F2B}"/>
              </a:ext>
            </a:extLst>
          </p:cNvPr>
          <p:cNvSpPr/>
          <p:nvPr userDrawn="1"/>
        </p:nvSpPr>
        <p:spPr>
          <a:xfrm>
            <a:off x="4168168" y="4168311"/>
            <a:ext cx="749380" cy="749380"/>
          </a:xfrm>
          <a:prstGeom prst="diamond">
            <a:avLst/>
          </a:prstGeom>
          <a:noFill/>
          <a:ln w="12700">
            <a:solidFill>
              <a:srgbClr val="2400B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cxnSp>
        <p:nvCxnSpPr>
          <p:cNvPr id="25" name="Straight Connector 24">
            <a:extLst>
              <a:ext uri="{FF2B5EF4-FFF2-40B4-BE49-F238E27FC236}">
                <a16:creationId xmlns:a16="http://schemas.microsoft.com/office/drawing/2014/main" id="{EADDFECE-D13A-8A4E-BDBE-97E5AC9301A8}"/>
              </a:ext>
            </a:extLst>
          </p:cNvPr>
          <p:cNvCxnSpPr>
            <a:cxnSpLocks/>
          </p:cNvCxnSpPr>
          <p:nvPr userDrawn="1"/>
        </p:nvCxnSpPr>
        <p:spPr>
          <a:xfrm>
            <a:off x="4913823" y="4543001"/>
            <a:ext cx="4185485" cy="0"/>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ADC166D4-154E-394C-9C8E-5DDA597363FB}"/>
              </a:ext>
            </a:extLst>
          </p:cNvPr>
          <p:cNvSpPr>
            <a:spLocks noGrp="1"/>
          </p:cNvSpPr>
          <p:nvPr>
            <p:ph type="body" sz="quarter" idx="11" hasCustomPrompt="1"/>
          </p:nvPr>
        </p:nvSpPr>
        <p:spPr>
          <a:xfrm>
            <a:off x="300942" y="1484698"/>
            <a:ext cx="3925487" cy="321477"/>
          </a:xfrm>
          <a:prstGeom prst="rect">
            <a:avLst/>
          </a:prstGeom>
        </p:spPr>
        <p:txBody>
          <a:bodyPr lIns="0" tIns="0" rIns="0" anchor="b">
            <a:normAutofit/>
          </a:bodyPr>
          <a:lstStyle>
            <a:lvl1pPr marL="0" indent="0">
              <a:buFont typeface="Wingdings" panose="05000000000000000000" pitchFamily="2" charset="2"/>
              <a:buNone/>
              <a:defRPr sz="14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Title</a:t>
            </a:r>
          </a:p>
        </p:txBody>
      </p:sp>
      <p:cxnSp>
        <p:nvCxnSpPr>
          <p:cNvPr id="30" name="Straight Connector 29">
            <a:extLst>
              <a:ext uri="{FF2B5EF4-FFF2-40B4-BE49-F238E27FC236}">
                <a16:creationId xmlns:a16="http://schemas.microsoft.com/office/drawing/2014/main" id="{28624508-B5E6-F84C-B94C-99AD979F53D2}"/>
              </a:ext>
            </a:extLst>
          </p:cNvPr>
          <p:cNvCxnSpPr>
            <a:cxnSpLocks/>
            <a:stCxn id="24" idx="0"/>
          </p:cNvCxnSpPr>
          <p:nvPr userDrawn="1"/>
        </p:nvCxnSpPr>
        <p:spPr>
          <a:xfrm flipV="1">
            <a:off x="4542858" y="1561171"/>
            <a:ext cx="0" cy="2607140"/>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2A1490-2EA6-A94B-BCB1-BD922DB62048}"/>
              </a:ext>
            </a:extLst>
          </p:cNvPr>
          <p:cNvCxnSpPr>
            <a:cxnSpLocks/>
            <a:endCxn id="24" idx="2"/>
          </p:cNvCxnSpPr>
          <p:nvPr userDrawn="1"/>
        </p:nvCxnSpPr>
        <p:spPr>
          <a:xfrm flipV="1">
            <a:off x="4542858" y="4917691"/>
            <a:ext cx="0" cy="225809"/>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311C064-E6B9-E24F-8C94-6824B0076BAE}"/>
              </a:ext>
            </a:extLst>
          </p:cNvPr>
          <p:cNvCxnSpPr>
            <a:cxnSpLocks/>
          </p:cNvCxnSpPr>
          <p:nvPr userDrawn="1"/>
        </p:nvCxnSpPr>
        <p:spPr>
          <a:xfrm>
            <a:off x="0" y="4543001"/>
            <a:ext cx="4170469" cy="0"/>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84E4311-81D8-5845-A4A1-FA9C1D8CE671}"/>
              </a:ext>
            </a:extLst>
          </p:cNvPr>
          <p:cNvSpPr>
            <a:spLocks noGrp="1"/>
          </p:cNvSpPr>
          <p:nvPr>
            <p:ph type="body" sz="quarter" idx="13"/>
          </p:nvPr>
        </p:nvSpPr>
        <p:spPr>
          <a:xfrm>
            <a:off x="301625" y="1862793"/>
            <a:ext cx="3928404" cy="1203325"/>
          </a:xfrm>
          <a:prstGeom prst="rect">
            <a:avLst/>
          </a:prstGeom>
        </p:spPr>
        <p:txBody>
          <a:bodyPr lIns="0" tIns="0" rIns="0" bIns="0"/>
          <a:lstStyle>
            <a:lvl1pPr marL="184150" indent="-184150">
              <a:lnSpc>
                <a:spcPct val="100000"/>
              </a:lnSpc>
              <a:spcBef>
                <a:spcPts val="500"/>
              </a:spcBef>
              <a:buClr>
                <a:srgbClr val="2400B0"/>
              </a:buClr>
              <a:buFont typeface="Wingdings" pitchFamily="2" charset="2"/>
              <a:buChar char="§"/>
              <a:tabLst/>
              <a:defRPr sz="950" b="0" i="0">
                <a:latin typeface="Fujitsu Infinity Pro" pitchFamily="2" charset="77"/>
              </a:defRPr>
            </a:lvl1pPr>
            <a:lvl2pPr marL="563563" indent="-220663">
              <a:buClr>
                <a:srgbClr val="FF8000"/>
              </a:buClr>
              <a:buFont typeface="Wingdings" pitchFamily="2" charset="2"/>
              <a:buChar char="§"/>
              <a:defRPr sz="1200"/>
            </a:lvl2pPr>
            <a:lvl3pPr marL="873125" indent="-187325">
              <a:buClr>
                <a:srgbClr val="FF8000"/>
              </a:buClr>
              <a:buFont typeface="Wingdings" pitchFamily="2" charset="2"/>
              <a:buChar char="§"/>
              <a:defRPr sz="1200"/>
            </a:lvl3pPr>
            <a:lvl4pPr marL="1200150" indent="-171450">
              <a:buClr>
                <a:srgbClr val="FF8000"/>
              </a:buClr>
              <a:buFont typeface="Wingdings" pitchFamily="2" charset="2"/>
              <a:buChar char="§"/>
              <a:defRPr sz="1200"/>
            </a:lvl4pPr>
            <a:lvl5pPr marL="1543050" indent="-171450">
              <a:buClr>
                <a:srgbClr val="FF8000"/>
              </a:buClr>
              <a:buFont typeface="Wingdings" pitchFamily="2" charset="2"/>
              <a:buChar char="§"/>
              <a:defRPr sz="1200"/>
            </a:lvl5pPr>
          </a:lstStyle>
          <a:p>
            <a:pPr lvl="0"/>
            <a:r>
              <a:rPr lang="en-GB" dirty="0"/>
              <a:t>Click to edit Master text styles</a:t>
            </a:r>
            <a:endParaRPr lang="en-US" dirty="0"/>
          </a:p>
        </p:txBody>
      </p:sp>
      <p:sp>
        <p:nvSpPr>
          <p:cNvPr id="34" name="Text Placeholder 13">
            <a:extLst>
              <a:ext uri="{FF2B5EF4-FFF2-40B4-BE49-F238E27FC236}">
                <a16:creationId xmlns:a16="http://schemas.microsoft.com/office/drawing/2014/main" id="{A781DBEA-6E78-4C40-BBA0-EE320D7EDABC}"/>
              </a:ext>
            </a:extLst>
          </p:cNvPr>
          <p:cNvSpPr>
            <a:spLocks noGrp="1"/>
          </p:cNvSpPr>
          <p:nvPr>
            <p:ph type="body" sz="quarter" idx="14" hasCustomPrompt="1"/>
          </p:nvPr>
        </p:nvSpPr>
        <p:spPr>
          <a:xfrm>
            <a:off x="4917547" y="1484698"/>
            <a:ext cx="3925491" cy="321477"/>
          </a:xfrm>
          <a:prstGeom prst="rect">
            <a:avLst/>
          </a:prstGeom>
        </p:spPr>
        <p:txBody>
          <a:bodyPr lIns="0" tIns="0" rIns="0" anchor="b">
            <a:normAutofit/>
          </a:bodyPr>
          <a:lstStyle>
            <a:lvl1pPr marL="0" indent="0">
              <a:buFont typeface="Wingdings" panose="05000000000000000000" pitchFamily="2" charset="2"/>
              <a:buNone/>
              <a:defRPr sz="14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Title</a:t>
            </a:r>
          </a:p>
        </p:txBody>
      </p:sp>
      <p:sp>
        <p:nvSpPr>
          <p:cNvPr id="35" name="Text Placeholder 9">
            <a:extLst>
              <a:ext uri="{FF2B5EF4-FFF2-40B4-BE49-F238E27FC236}">
                <a16:creationId xmlns:a16="http://schemas.microsoft.com/office/drawing/2014/main" id="{A71B0586-E322-9642-B27D-D953E7E169F5}"/>
              </a:ext>
            </a:extLst>
          </p:cNvPr>
          <p:cNvSpPr>
            <a:spLocks noGrp="1"/>
          </p:cNvSpPr>
          <p:nvPr>
            <p:ph type="body" sz="quarter" idx="15"/>
          </p:nvPr>
        </p:nvSpPr>
        <p:spPr>
          <a:xfrm>
            <a:off x="4918230" y="1862793"/>
            <a:ext cx="3928404" cy="1203325"/>
          </a:xfrm>
          <a:prstGeom prst="rect">
            <a:avLst/>
          </a:prstGeom>
        </p:spPr>
        <p:txBody>
          <a:bodyPr lIns="0" tIns="0" rIns="0" bIns="0"/>
          <a:lstStyle>
            <a:lvl1pPr marL="184150" indent="-184150">
              <a:lnSpc>
                <a:spcPct val="100000"/>
              </a:lnSpc>
              <a:spcBef>
                <a:spcPts val="500"/>
              </a:spcBef>
              <a:buClr>
                <a:srgbClr val="2400B0"/>
              </a:buClr>
              <a:buFont typeface="Wingdings" pitchFamily="2" charset="2"/>
              <a:buChar char="§"/>
              <a:tabLst/>
              <a:defRPr sz="950" b="0" i="0">
                <a:latin typeface="Fujitsu Infinity Pro" pitchFamily="2" charset="77"/>
              </a:defRPr>
            </a:lvl1pPr>
            <a:lvl2pPr marL="563563" indent="-220663">
              <a:buClr>
                <a:srgbClr val="FF8000"/>
              </a:buClr>
              <a:buFont typeface="Wingdings" pitchFamily="2" charset="2"/>
              <a:buChar char="§"/>
              <a:defRPr sz="1200"/>
            </a:lvl2pPr>
            <a:lvl3pPr marL="873125" indent="-187325">
              <a:buClr>
                <a:srgbClr val="FF8000"/>
              </a:buClr>
              <a:buFont typeface="Wingdings" pitchFamily="2" charset="2"/>
              <a:buChar char="§"/>
              <a:defRPr sz="1200"/>
            </a:lvl3pPr>
            <a:lvl4pPr marL="1200150" indent="-171450">
              <a:buClr>
                <a:srgbClr val="FF8000"/>
              </a:buClr>
              <a:buFont typeface="Wingdings" pitchFamily="2" charset="2"/>
              <a:buChar char="§"/>
              <a:defRPr sz="1200"/>
            </a:lvl4pPr>
            <a:lvl5pPr marL="1543050" indent="-171450">
              <a:buClr>
                <a:srgbClr val="FF8000"/>
              </a:buClr>
              <a:buFont typeface="Wingdings" pitchFamily="2" charset="2"/>
              <a:buChar char="§"/>
              <a:defRPr sz="1200"/>
            </a:lvl5pPr>
          </a:lstStyle>
          <a:p>
            <a:pPr lvl="0"/>
            <a:r>
              <a:rPr lang="en-GB" dirty="0"/>
              <a:t>Click to edit Master text styles</a:t>
            </a:r>
            <a:endParaRPr lang="en-US" dirty="0"/>
          </a:p>
        </p:txBody>
      </p:sp>
      <p:sp>
        <p:nvSpPr>
          <p:cNvPr id="36" name="Title 1">
            <a:extLst>
              <a:ext uri="{FF2B5EF4-FFF2-40B4-BE49-F238E27FC236}">
                <a16:creationId xmlns:a16="http://schemas.microsoft.com/office/drawing/2014/main" id="{DB50E326-9C0D-374F-AC76-BF8A1649C020}"/>
              </a:ext>
            </a:extLst>
          </p:cNvPr>
          <p:cNvSpPr>
            <a:spLocks noGrp="1"/>
          </p:cNvSpPr>
          <p:nvPr>
            <p:ph type="title" hasCustomPrompt="1"/>
          </p:nvPr>
        </p:nvSpPr>
        <p:spPr>
          <a:xfrm>
            <a:off x="296792" y="528989"/>
            <a:ext cx="8546172" cy="304699"/>
          </a:xfrm>
        </p:spPr>
        <p:txBody>
          <a:bodyPr/>
          <a:lstStyle/>
          <a:p>
            <a:r>
              <a:rPr lang="en-US" sz="2200" dirty="0"/>
              <a:t>Header</a:t>
            </a:r>
            <a:endParaRPr lang="en-GB" sz="2200" dirty="0"/>
          </a:p>
        </p:txBody>
      </p:sp>
      <p:sp>
        <p:nvSpPr>
          <p:cNvPr id="38" name="Text Placeholder 37">
            <a:extLst>
              <a:ext uri="{FF2B5EF4-FFF2-40B4-BE49-F238E27FC236}">
                <a16:creationId xmlns:a16="http://schemas.microsoft.com/office/drawing/2014/main" id="{7B1E01D8-C5C3-9847-AF23-2554F522A6D9}"/>
              </a:ext>
            </a:extLst>
          </p:cNvPr>
          <p:cNvSpPr>
            <a:spLocks noGrp="1"/>
          </p:cNvSpPr>
          <p:nvPr>
            <p:ph type="body" sz="quarter" idx="16"/>
          </p:nvPr>
        </p:nvSpPr>
        <p:spPr>
          <a:xfrm>
            <a:off x="296792" y="230188"/>
            <a:ext cx="1635125" cy="207962"/>
          </a:xfrm>
          <a:prstGeom prst="rect">
            <a:avLst/>
          </a:prstGeom>
        </p:spPr>
        <p:txBody>
          <a:bodyPr lIns="0" tIns="0" rIns="0" bIns="0"/>
          <a:lstStyle>
            <a:lvl1pPr marL="0" indent="0">
              <a:buFontTx/>
              <a:buNone/>
              <a:defRPr sz="1200">
                <a:latin typeface="+mj-lt"/>
              </a:defRPr>
            </a:lvl1pPr>
            <a:lvl2pPr marL="342900" indent="0">
              <a:buFontTx/>
              <a:buNone/>
              <a:defRPr sz="1200">
                <a:latin typeface="+mj-lt"/>
              </a:defRPr>
            </a:lvl2pPr>
            <a:lvl3pPr marL="685800" indent="0">
              <a:buFontTx/>
              <a:buNone/>
              <a:defRPr sz="1200">
                <a:latin typeface="+mj-lt"/>
              </a:defRPr>
            </a:lvl3pPr>
            <a:lvl4pPr marL="1028700" indent="0">
              <a:buFontTx/>
              <a:buNone/>
              <a:defRPr sz="1200">
                <a:latin typeface="+mj-lt"/>
              </a:defRPr>
            </a:lvl4pPr>
            <a:lvl5pPr marL="1371600" indent="0">
              <a:buFontTx/>
              <a:buNone/>
              <a:defRPr sz="1200">
                <a:latin typeface="+mj-lt"/>
              </a:defRPr>
            </a:lvl5pPr>
          </a:lstStyle>
          <a:p>
            <a:pPr lvl="0"/>
            <a:r>
              <a:rPr lang="en-GB" dirty="0"/>
              <a:t>Click to edit</a:t>
            </a:r>
            <a:endParaRPr lang="en-US" dirty="0"/>
          </a:p>
        </p:txBody>
      </p:sp>
      <p:sp>
        <p:nvSpPr>
          <p:cNvPr id="40" name="Text Placeholder 39">
            <a:extLst>
              <a:ext uri="{FF2B5EF4-FFF2-40B4-BE49-F238E27FC236}">
                <a16:creationId xmlns:a16="http://schemas.microsoft.com/office/drawing/2014/main" id="{7E9D4C9E-AB5E-C947-9B1E-6E4C77CB8266}"/>
              </a:ext>
            </a:extLst>
          </p:cNvPr>
          <p:cNvSpPr>
            <a:spLocks noGrp="1"/>
          </p:cNvSpPr>
          <p:nvPr>
            <p:ph type="body" sz="quarter" idx="17"/>
          </p:nvPr>
        </p:nvSpPr>
        <p:spPr>
          <a:xfrm>
            <a:off x="296863" y="973699"/>
            <a:ext cx="8546172" cy="454361"/>
          </a:xfrm>
          <a:prstGeom prst="rect">
            <a:avLst/>
          </a:prstGeom>
        </p:spPr>
        <p:txBody>
          <a:bodyPr lIns="0" tIns="0" rIns="0" bIns="0"/>
          <a:lstStyle>
            <a:lvl1pPr marL="0" indent="0" algn="l">
              <a:lnSpc>
                <a:spcPct val="100000"/>
              </a:lnSpc>
              <a:buFontTx/>
              <a:buNone/>
              <a:defRPr sz="1200" b="0" i="0">
                <a:latin typeface="Fujitsu Infinity Pro" pitchFamily="2" charset="77"/>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GB" dirty="0"/>
              <a:t>Click to edit Master text styles</a:t>
            </a:r>
            <a:endParaRPr lang="en-US" dirty="0"/>
          </a:p>
        </p:txBody>
      </p:sp>
    </p:spTree>
    <p:extLst>
      <p:ext uri="{BB962C8B-B14F-4D97-AF65-F5344CB8AC3E}">
        <p14:creationId xmlns:p14="http://schemas.microsoft.com/office/powerpoint/2010/main" val="447738464"/>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95866B-650F-C442-A308-7008AEF442FA}"/>
              </a:ext>
            </a:extLst>
          </p:cNvPr>
          <p:cNvSpPr/>
          <p:nvPr userDrawn="1"/>
        </p:nvSpPr>
        <p:spPr>
          <a:xfrm>
            <a:off x="4415883" y="4742985"/>
            <a:ext cx="294672" cy="252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Fujitsu Infinity Pro" pitchFamily="2" charset="77"/>
            </a:endParaRPr>
          </a:p>
        </p:txBody>
      </p:sp>
      <p:pic>
        <p:nvPicPr>
          <p:cNvPr id="12" name="Picture 11" descr="Fujitsu">
            <a:extLst>
              <a:ext uri="{FF2B5EF4-FFF2-40B4-BE49-F238E27FC236}">
                <a16:creationId xmlns:a16="http://schemas.microsoft.com/office/drawing/2014/main" id="{8E8C0849-541A-4C42-87CF-5FFF10876D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
        <p:nvSpPr>
          <p:cNvPr id="24" name="Diamond 23">
            <a:extLst>
              <a:ext uri="{FF2B5EF4-FFF2-40B4-BE49-F238E27FC236}">
                <a16:creationId xmlns:a16="http://schemas.microsoft.com/office/drawing/2014/main" id="{0199F853-A69D-444B-BDC4-86F3ECB29F2B}"/>
              </a:ext>
            </a:extLst>
          </p:cNvPr>
          <p:cNvSpPr/>
          <p:nvPr userDrawn="1"/>
        </p:nvSpPr>
        <p:spPr>
          <a:xfrm>
            <a:off x="4168168" y="4168311"/>
            <a:ext cx="749380" cy="749380"/>
          </a:xfrm>
          <a:prstGeom prst="diamond">
            <a:avLst/>
          </a:prstGeom>
          <a:noFill/>
          <a:ln w="12700">
            <a:solidFill>
              <a:srgbClr val="D8008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cxnSp>
        <p:nvCxnSpPr>
          <p:cNvPr id="25" name="Straight Connector 24">
            <a:extLst>
              <a:ext uri="{FF2B5EF4-FFF2-40B4-BE49-F238E27FC236}">
                <a16:creationId xmlns:a16="http://schemas.microsoft.com/office/drawing/2014/main" id="{EADDFECE-D13A-8A4E-BDBE-97E5AC9301A8}"/>
              </a:ext>
            </a:extLst>
          </p:cNvPr>
          <p:cNvCxnSpPr>
            <a:cxnSpLocks/>
          </p:cNvCxnSpPr>
          <p:nvPr userDrawn="1"/>
        </p:nvCxnSpPr>
        <p:spPr>
          <a:xfrm>
            <a:off x="4913823" y="4543001"/>
            <a:ext cx="4185485" cy="0"/>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ADC166D4-154E-394C-9C8E-5DDA597363FB}"/>
              </a:ext>
            </a:extLst>
          </p:cNvPr>
          <p:cNvSpPr>
            <a:spLocks noGrp="1"/>
          </p:cNvSpPr>
          <p:nvPr>
            <p:ph type="body" sz="quarter" idx="11" hasCustomPrompt="1"/>
          </p:nvPr>
        </p:nvSpPr>
        <p:spPr>
          <a:xfrm>
            <a:off x="300942" y="1484698"/>
            <a:ext cx="3925487" cy="321477"/>
          </a:xfrm>
          <a:prstGeom prst="rect">
            <a:avLst/>
          </a:prstGeom>
        </p:spPr>
        <p:txBody>
          <a:bodyPr lIns="0" tIns="0" rIns="0" anchor="b">
            <a:normAutofit/>
          </a:bodyPr>
          <a:lstStyle>
            <a:lvl1pPr marL="0" indent="0">
              <a:buFont typeface="Wingdings" panose="05000000000000000000" pitchFamily="2" charset="2"/>
              <a:buNone/>
              <a:defRPr sz="14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Title</a:t>
            </a:r>
          </a:p>
        </p:txBody>
      </p:sp>
      <p:cxnSp>
        <p:nvCxnSpPr>
          <p:cNvPr id="30" name="Straight Connector 29">
            <a:extLst>
              <a:ext uri="{FF2B5EF4-FFF2-40B4-BE49-F238E27FC236}">
                <a16:creationId xmlns:a16="http://schemas.microsoft.com/office/drawing/2014/main" id="{28624508-B5E6-F84C-B94C-99AD979F53D2}"/>
              </a:ext>
            </a:extLst>
          </p:cNvPr>
          <p:cNvCxnSpPr>
            <a:cxnSpLocks/>
            <a:stCxn id="24" idx="0"/>
          </p:cNvCxnSpPr>
          <p:nvPr userDrawn="1"/>
        </p:nvCxnSpPr>
        <p:spPr>
          <a:xfrm flipV="1">
            <a:off x="4542858" y="1561171"/>
            <a:ext cx="0" cy="2607140"/>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2A1490-2EA6-A94B-BCB1-BD922DB62048}"/>
              </a:ext>
            </a:extLst>
          </p:cNvPr>
          <p:cNvCxnSpPr>
            <a:cxnSpLocks/>
            <a:endCxn id="24" idx="2"/>
          </p:cNvCxnSpPr>
          <p:nvPr userDrawn="1"/>
        </p:nvCxnSpPr>
        <p:spPr>
          <a:xfrm flipV="1">
            <a:off x="4542858" y="4917691"/>
            <a:ext cx="0" cy="225809"/>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311C064-E6B9-E24F-8C94-6824B0076BAE}"/>
              </a:ext>
            </a:extLst>
          </p:cNvPr>
          <p:cNvCxnSpPr>
            <a:cxnSpLocks/>
          </p:cNvCxnSpPr>
          <p:nvPr userDrawn="1"/>
        </p:nvCxnSpPr>
        <p:spPr>
          <a:xfrm>
            <a:off x="0" y="4543001"/>
            <a:ext cx="4170469" cy="0"/>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84E4311-81D8-5845-A4A1-FA9C1D8CE671}"/>
              </a:ext>
            </a:extLst>
          </p:cNvPr>
          <p:cNvSpPr>
            <a:spLocks noGrp="1"/>
          </p:cNvSpPr>
          <p:nvPr>
            <p:ph type="body" sz="quarter" idx="13"/>
          </p:nvPr>
        </p:nvSpPr>
        <p:spPr>
          <a:xfrm>
            <a:off x="301625" y="1862793"/>
            <a:ext cx="3928404" cy="1203325"/>
          </a:xfrm>
          <a:prstGeom prst="rect">
            <a:avLst/>
          </a:prstGeom>
        </p:spPr>
        <p:txBody>
          <a:bodyPr lIns="0" tIns="0" rIns="0" bIns="0"/>
          <a:lstStyle>
            <a:lvl1pPr marL="184150" indent="-184150">
              <a:lnSpc>
                <a:spcPct val="100000"/>
              </a:lnSpc>
              <a:spcBef>
                <a:spcPts val="500"/>
              </a:spcBef>
              <a:buClr>
                <a:srgbClr val="D80084"/>
              </a:buClr>
              <a:buFont typeface="Wingdings" pitchFamily="2" charset="2"/>
              <a:buChar char="§"/>
              <a:tabLst/>
              <a:defRPr sz="950" b="0" i="0">
                <a:latin typeface="Fujitsu Infinity Pro" pitchFamily="2" charset="77"/>
              </a:defRPr>
            </a:lvl1pPr>
            <a:lvl2pPr marL="563563" indent="-220663">
              <a:buClr>
                <a:srgbClr val="FF8000"/>
              </a:buClr>
              <a:buFont typeface="Wingdings" pitchFamily="2" charset="2"/>
              <a:buChar char="§"/>
              <a:defRPr sz="1200"/>
            </a:lvl2pPr>
            <a:lvl3pPr marL="873125" indent="-187325">
              <a:buClr>
                <a:srgbClr val="FF8000"/>
              </a:buClr>
              <a:buFont typeface="Wingdings" pitchFamily="2" charset="2"/>
              <a:buChar char="§"/>
              <a:defRPr sz="1200"/>
            </a:lvl3pPr>
            <a:lvl4pPr marL="1200150" indent="-171450">
              <a:buClr>
                <a:srgbClr val="FF8000"/>
              </a:buClr>
              <a:buFont typeface="Wingdings" pitchFamily="2" charset="2"/>
              <a:buChar char="§"/>
              <a:defRPr sz="1200"/>
            </a:lvl4pPr>
            <a:lvl5pPr marL="1543050" indent="-171450">
              <a:buClr>
                <a:srgbClr val="FF8000"/>
              </a:buClr>
              <a:buFont typeface="Wingdings" pitchFamily="2" charset="2"/>
              <a:buChar char="§"/>
              <a:defRPr sz="1200"/>
            </a:lvl5pPr>
          </a:lstStyle>
          <a:p>
            <a:pPr lvl="0"/>
            <a:r>
              <a:rPr lang="en-GB" dirty="0"/>
              <a:t>Click to edit Master text styles</a:t>
            </a:r>
            <a:endParaRPr lang="en-US" dirty="0"/>
          </a:p>
        </p:txBody>
      </p:sp>
      <p:sp>
        <p:nvSpPr>
          <p:cNvPr id="34" name="Text Placeholder 13">
            <a:extLst>
              <a:ext uri="{FF2B5EF4-FFF2-40B4-BE49-F238E27FC236}">
                <a16:creationId xmlns:a16="http://schemas.microsoft.com/office/drawing/2014/main" id="{A781DBEA-6E78-4C40-BBA0-EE320D7EDABC}"/>
              </a:ext>
            </a:extLst>
          </p:cNvPr>
          <p:cNvSpPr>
            <a:spLocks noGrp="1"/>
          </p:cNvSpPr>
          <p:nvPr>
            <p:ph type="body" sz="quarter" idx="14" hasCustomPrompt="1"/>
          </p:nvPr>
        </p:nvSpPr>
        <p:spPr>
          <a:xfrm>
            <a:off x="4917547" y="1484698"/>
            <a:ext cx="3925491" cy="321477"/>
          </a:xfrm>
          <a:prstGeom prst="rect">
            <a:avLst/>
          </a:prstGeom>
        </p:spPr>
        <p:txBody>
          <a:bodyPr lIns="0" tIns="0" rIns="0" anchor="b">
            <a:normAutofit/>
          </a:bodyPr>
          <a:lstStyle>
            <a:lvl1pPr marL="0" indent="0">
              <a:buFont typeface="Wingdings" panose="05000000000000000000" pitchFamily="2" charset="2"/>
              <a:buNone/>
              <a:defRPr sz="14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Title</a:t>
            </a:r>
          </a:p>
        </p:txBody>
      </p:sp>
      <p:sp>
        <p:nvSpPr>
          <p:cNvPr id="35" name="Text Placeholder 9">
            <a:extLst>
              <a:ext uri="{FF2B5EF4-FFF2-40B4-BE49-F238E27FC236}">
                <a16:creationId xmlns:a16="http://schemas.microsoft.com/office/drawing/2014/main" id="{A71B0586-E322-9642-B27D-D953E7E169F5}"/>
              </a:ext>
            </a:extLst>
          </p:cNvPr>
          <p:cNvSpPr>
            <a:spLocks noGrp="1"/>
          </p:cNvSpPr>
          <p:nvPr>
            <p:ph type="body" sz="quarter" idx="15"/>
          </p:nvPr>
        </p:nvSpPr>
        <p:spPr>
          <a:xfrm>
            <a:off x="4918230" y="1862793"/>
            <a:ext cx="3928404" cy="1203325"/>
          </a:xfrm>
          <a:prstGeom prst="rect">
            <a:avLst/>
          </a:prstGeom>
        </p:spPr>
        <p:txBody>
          <a:bodyPr lIns="0" tIns="0" rIns="0" bIns="0"/>
          <a:lstStyle>
            <a:lvl1pPr marL="184150" indent="-184150">
              <a:lnSpc>
                <a:spcPct val="100000"/>
              </a:lnSpc>
              <a:spcBef>
                <a:spcPts val="500"/>
              </a:spcBef>
              <a:buClr>
                <a:srgbClr val="D80084"/>
              </a:buClr>
              <a:buFont typeface="Wingdings" pitchFamily="2" charset="2"/>
              <a:buChar char="§"/>
              <a:tabLst/>
              <a:defRPr sz="950" b="0" i="0">
                <a:latin typeface="Fujitsu Infinity Pro" pitchFamily="2" charset="77"/>
              </a:defRPr>
            </a:lvl1pPr>
            <a:lvl2pPr marL="563563" indent="-220663">
              <a:buClr>
                <a:srgbClr val="FF8000"/>
              </a:buClr>
              <a:buFont typeface="Wingdings" pitchFamily="2" charset="2"/>
              <a:buChar char="§"/>
              <a:defRPr sz="1200"/>
            </a:lvl2pPr>
            <a:lvl3pPr marL="873125" indent="-187325">
              <a:buClr>
                <a:srgbClr val="FF8000"/>
              </a:buClr>
              <a:buFont typeface="Wingdings" pitchFamily="2" charset="2"/>
              <a:buChar char="§"/>
              <a:defRPr sz="1200"/>
            </a:lvl3pPr>
            <a:lvl4pPr marL="1200150" indent="-171450">
              <a:buClr>
                <a:srgbClr val="FF8000"/>
              </a:buClr>
              <a:buFont typeface="Wingdings" pitchFamily="2" charset="2"/>
              <a:buChar char="§"/>
              <a:defRPr sz="1200"/>
            </a:lvl4pPr>
            <a:lvl5pPr marL="1543050" indent="-171450">
              <a:buClr>
                <a:srgbClr val="FF8000"/>
              </a:buClr>
              <a:buFont typeface="Wingdings" pitchFamily="2" charset="2"/>
              <a:buChar char="§"/>
              <a:defRPr sz="1200"/>
            </a:lvl5pPr>
          </a:lstStyle>
          <a:p>
            <a:pPr lvl="0"/>
            <a:r>
              <a:rPr lang="en-GB" dirty="0"/>
              <a:t>Click to edit Master text styles</a:t>
            </a:r>
            <a:endParaRPr lang="en-US" dirty="0"/>
          </a:p>
        </p:txBody>
      </p:sp>
      <p:sp>
        <p:nvSpPr>
          <p:cNvPr id="36" name="Title 1">
            <a:extLst>
              <a:ext uri="{FF2B5EF4-FFF2-40B4-BE49-F238E27FC236}">
                <a16:creationId xmlns:a16="http://schemas.microsoft.com/office/drawing/2014/main" id="{DB50E326-9C0D-374F-AC76-BF8A1649C020}"/>
              </a:ext>
            </a:extLst>
          </p:cNvPr>
          <p:cNvSpPr>
            <a:spLocks noGrp="1"/>
          </p:cNvSpPr>
          <p:nvPr>
            <p:ph type="title" hasCustomPrompt="1"/>
          </p:nvPr>
        </p:nvSpPr>
        <p:spPr>
          <a:xfrm>
            <a:off x="296792" y="528989"/>
            <a:ext cx="8546172" cy="304699"/>
          </a:xfrm>
        </p:spPr>
        <p:txBody>
          <a:bodyPr/>
          <a:lstStyle/>
          <a:p>
            <a:r>
              <a:rPr lang="en-US" sz="2200" dirty="0"/>
              <a:t>Header</a:t>
            </a:r>
            <a:endParaRPr lang="en-GB" sz="2200" dirty="0"/>
          </a:p>
        </p:txBody>
      </p:sp>
      <p:sp>
        <p:nvSpPr>
          <p:cNvPr id="38" name="Text Placeholder 37">
            <a:extLst>
              <a:ext uri="{FF2B5EF4-FFF2-40B4-BE49-F238E27FC236}">
                <a16:creationId xmlns:a16="http://schemas.microsoft.com/office/drawing/2014/main" id="{7B1E01D8-C5C3-9847-AF23-2554F522A6D9}"/>
              </a:ext>
            </a:extLst>
          </p:cNvPr>
          <p:cNvSpPr>
            <a:spLocks noGrp="1"/>
          </p:cNvSpPr>
          <p:nvPr>
            <p:ph type="body" sz="quarter" idx="16"/>
          </p:nvPr>
        </p:nvSpPr>
        <p:spPr>
          <a:xfrm>
            <a:off x="296792" y="230188"/>
            <a:ext cx="1635125" cy="207962"/>
          </a:xfrm>
          <a:prstGeom prst="rect">
            <a:avLst/>
          </a:prstGeom>
        </p:spPr>
        <p:txBody>
          <a:bodyPr lIns="0" tIns="0" rIns="0" bIns="0"/>
          <a:lstStyle>
            <a:lvl1pPr marL="0" indent="0">
              <a:buFontTx/>
              <a:buNone/>
              <a:defRPr sz="1200">
                <a:latin typeface="+mj-lt"/>
              </a:defRPr>
            </a:lvl1pPr>
            <a:lvl2pPr marL="342900" indent="0">
              <a:buFontTx/>
              <a:buNone/>
              <a:defRPr sz="1200">
                <a:latin typeface="+mj-lt"/>
              </a:defRPr>
            </a:lvl2pPr>
            <a:lvl3pPr marL="685800" indent="0">
              <a:buFontTx/>
              <a:buNone/>
              <a:defRPr sz="1200">
                <a:latin typeface="+mj-lt"/>
              </a:defRPr>
            </a:lvl3pPr>
            <a:lvl4pPr marL="1028700" indent="0">
              <a:buFontTx/>
              <a:buNone/>
              <a:defRPr sz="1200">
                <a:latin typeface="+mj-lt"/>
              </a:defRPr>
            </a:lvl4pPr>
            <a:lvl5pPr marL="1371600" indent="0">
              <a:buFontTx/>
              <a:buNone/>
              <a:defRPr sz="1200">
                <a:latin typeface="+mj-lt"/>
              </a:defRPr>
            </a:lvl5pPr>
          </a:lstStyle>
          <a:p>
            <a:pPr lvl="0"/>
            <a:r>
              <a:rPr lang="en-GB" dirty="0"/>
              <a:t>Click to edit</a:t>
            </a:r>
            <a:endParaRPr lang="en-US" dirty="0"/>
          </a:p>
        </p:txBody>
      </p:sp>
      <p:sp>
        <p:nvSpPr>
          <p:cNvPr id="40" name="Text Placeholder 39">
            <a:extLst>
              <a:ext uri="{FF2B5EF4-FFF2-40B4-BE49-F238E27FC236}">
                <a16:creationId xmlns:a16="http://schemas.microsoft.com/office/drawing/2014/main" id="{7E9D4C9E-AB5E-C947-9B1E-6E4C77CB8266}"/>
              </a:ext>
            </a:extLst>
          </p:cNvPr>
          <p:cNvSpPr>
            <a:spLocks noGrp="1"/>
          </p:cNvSpPr>
          <p:nvPr>
            <p:ph type="body" sz="quarter" idx="17"/>
          </p:nvPr>
        </p:nvSpPr>
        <p:spPr>
          <a:xfrm>
            <a:off x="296863" y="973699"/>
            <a:ext cx="8546172" cy="454361"/>
          </a:xfrm>
          <a:prstGeom prst="rect">
            <a:avLst/>
          </a:prstGeom>
        </p:spPr>
        <p:txBody>
          <a:bodyPr lIns="0" tIns="0" rIns="0" bIns="0"/>
          <a:lstStyle>
            <a:lvl1pPr marL="0" indent="0" algn="l">
              <a:lnSpc>
                <a:spcPct val="100000"/>
              </a:lnSpc>
              <a:buFontTx/>
              <a:buNone/>
              <a:defRPr sz="1200" b="0" i="0">
                <a:latin typeface="Fujitsu Infinity Pro" pitchFamily="2" charset="77"/>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GB" dirty="0"/>
              <a:t>Click to edit Master text styles</a:t>
            </a:r>
            <a:endParaRPr lang="en-US" dirty="0"/>
          </a:p>
        </p:txBody>
      </p:sp>
    </p:spTree>
    <p:extLst>
      <p:ext uri="{BB962C8B-B14F-4D97-AF65-F5344CB8AC3E}">
        <p14:creationId xmlns:p14="http://schemas.microsoft.com/office/powerpoint/2010/main" val="115576676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hapes">
    <p:spTree>
      <p:nvGrpSpPr>
        <p:cNvPr id="1" name=""/>
        <p:cNvGrpSpPr/>
        <p:nvPr/>
      </p:nvGrpSpPr>
      <p:grpSpPr>
        <a:xfrm>
          <a:off x="0" y="0"/>
          <a:ext cx="0" cy="0"/>
          <a:chOff x="0" y="0"/>
          <a:chExt cx="0" cy="0"/>
        </a:xfrm>
      </p:grpSpPr>
      <p:pic>
        <p:nvPicPr>
          <p:cNvPr id="6" name="Picture 5" descr="Fujitsu">
            <a:extLst>
              <a:ext uri="{FF2B5EF4-FFF2-40B4-BE49-F238E27FC236}">
                <a16:creationId xmlns:a16="http://schemas.microsoft.com/office/drawing/2014/main" id="{BC57E85E-8203-9F5A-4301-7B40078B1F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cxnSp>
        <p:nvCxnSpPr>
          <p:cNvPr id="9" name="Straight Connector 8">
            <a:extLst>
              <a:ext uri="{FF2B5EF4-FFF2-40B4-BE49-F238E27FC236}">
                <a16:creationId xmlns:a16="http://schemas.microsoft.com/office/drawing/2014/main" id="{826651FC-DC3C-6FEF-577B-28398F2F02CF}"/>
              </a:ext>
            </a:extLst>
          </p:cNvPr>
          <p:cNvCxnSpPr>
            <a:cxnSpLocks/>
          </p:cNvCxnSpPr>
          <p:nvPr userDrawn="1"/>
        </p:nvCxnSpPr>
        <p:spPr>
          <a:xfrm flipH="1">
            <a:off x="1" y="4702629"/>
            <a:ext cx="9143999" cy="0"/>
          </a:xfrm>
          <a:prstGeom prst="line">
            <a:avLst/>
          </a:prstGeom>
          <a:ln w="12700">
            <a:solidFill>
              <a:srgbClr val="FF8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109585"/>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95866B-650F-C442-A308-7008AEF442FA}"/>
              </a:ext>
            </a:extLst>
          </p:cNvPr>
          <p:cNvSpPr/>
          <p:nvPr userDrawn="1"/>
        </p:nvSpPr>
        <p:spPr>
          <a:xfrm>
            <a:off x="4415883" y="4742985"/>
            <a:ext cx="294672" cy="252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Fujitsu Infinity Pro" pitchFamily="2" charset="77"/>
            </a:endParaRPr>
          </a:p>
        </p:txBody>
      </p:sp>
      <p:pic>
        <p:nvPicPr>
          <p:cNvPr id="12" name="Picture 11" descr="Fujitsu">
            <a:extLst>
              <a:ext uri="{FF2B5EF4-FFF2-40B4-BE49-F238E27FC236}">
                <a16:creationId xmlns:a16="http://schemas.microsoft.com/office/drawing/2014/main" id="{8E8C0849-541A-4C42-87CF-5FFF10876D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
        <p:nvSpPr>
          <p:cNvPr id="24" name="Diamond 23">
            <a:extLst>
              <a:ext uri="{FF2B5EF4-FFF2-40B4-BE49-F238E27FC236}">
                <a16:creationId xmlns:a16="http://schemas.microsoft.com/office/drawing/2014/main" id="{0199F853-A69D-444B-BDC4-86F3ECB29F2B}"/>
              </a:ext>
            </a:extLst>
          </p:cNvPr>
          <p:cNvSpPr/>
          <p:nvPr userDrawn="1"/>
        </p:nvSpPr>
        <p:spPr>
          <a:xfrm>
            <a:off x="4168168" y="4168311"/>
            <a:ext cx="749380" cy="749380"/>
          </a:xfrm>
          <a:prstGeom prst="diamond">
            <a:avLst/>
          </a:prstGeom>
          <a:noFill/>
          <a:ln w="12700">
            <a:solidFill>
              <a:srgbClr val="EA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cxnSp>
        <p:nvCxnSpPr>
          <p:cNvPr id="25" name="Straight Connector 24">
            <a:extLst>
              <a:ext uri="{FF2B5EF4-FFF2-40B4-BE49-F238E27FC236}">
                <a16:creationId xmlns:a16="http://schemas.microsoft.com/office/drawing/2014/main" id="{EADDFECE-D13A-8A4E-BDBE-97E5AC9301A8}"/>
              </a:ext>
            </a:extLst>
          </p:cNvPr>
          <p:cNvCxnSpPr>
            <a:cxnSpLocks/>
          </p:cNvCxnSpPr>
          <p:nvPr userDrawn="1"/>
        </p:nvCxnSpPr>
        <p:spPr>
          <a:xfrm>
            <a:off x="4913823" y="4543001"/>
            <a:ext cx="4185485" cy="0"/>
          </a:xfrm>
          <a:prstGeom prst="line">
            <a:avLst/>
          </a:prstGeom>
          <a:ln w="12700">
            <a:solidFill>
              <a:srgbClr val="EA0000"/>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ADC166D4-154E-394C-9C8E-5DDA597363FB}"/>
              </a:ext>
            </a:extLst>
          </p:cNvPr>
          <p:cNvSpPr>
            <a:spLocks noGrp="1"/>
          </p:cNvSpPr>
          <p:nvPr>
            <p:ph type="body" sz="quarter" idx="11" hasCustomPrompt="1"/>
          </p:nvPr>
        </p:nvSpPr>
        <p:spPr>
          <a:xfrm>
            <a:off x="300942" y="1484698"/>
            <a:ext cx="3925487" cy="321477"/>
          </a:xfrm>
          <a:prstGeom prst="rect">
            <a:avLst/>
          </a:prstGeom>
        </p:spPr>
        <p:txBody>
          <a:bodyPr lIns="0" tIns="0" rIns="0" anchor="b">
            <a:normAutofit/>
          </a:bodyPr>
          <a:lstStyle>
            <a:lvl1pPr marL="0" indent="0">
              <a:buFont typeface="Wingdings" panose="05000000000000000000" pitchFamily="2" charset="2"/>
              <a:buNone/>
              <a:defRPr sz="14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Title</a:t>
            </a:r>
          </a:p>
        </p:txBody>
      </p:sp>
      <p:cxnSp>
        <p:nvCxnSpPr>
          <p:cNvPr id="30" name="Straight Connector 29">
            <a:extLst>
              <a:ext uri="{FF2B5EF4-FFF2-40B4-BE49-F238E27FC236}">
                <a16:creationId xmlns:a16="http://schemas.microsoft.com/office/drawing/2014/main" id="{28624508-B5E6-F84C-B94C-99AD979F53D2}"/>
              </a:ext>
            </a:extLst>
          </p:cNvPr>
          <p:cNvCxnSpPr>
            <a:cxnSpLocks/>
            <a:stCxn id="24" idx="0"/>
          </p:cNvCxnSpPr>
          <p:nvPr userDrawn="1"/>
        </p:nvCxnSpPr>
        <p:spPr>
          <a:xfrm flipV="1">
            <a:off x="4542858" y="1561171"/>
            <a:ext cx="0" cy="2607140"/>
          </a:xfrm>
          <a:prstGeom prst="line">
            <a:avLst/>
          </a:prstGeom>
          <a:ln w="12700">
            <a:solidFill>
              <a:srgbClr val="EA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2A1490-2EA6-A94B-BCB1-BD922DB62048}"/>
              </a:ext>
            </a:extLst>
          </p:cNvPr>
          <p:cNvCxnSpPr>
            <a:cxnSpLocks/>
            <a:endCxn id="24" idx="2"/>
          </p:cNvCxnSpPr>
          <p:nvPr userDrawn="1"/>
        </p:nvCxnSpPr>
        <p:spPr>
          <a:xfrm flipV="1">
            <a:off x="4542858" y="4917691"/>
            <a:ext cx="0" cy="225809"/>
          </a:xfrm>
          <a:prstGeom prst="line">
            <a:avLst/>
          </a:prstGeom>
          <a:ln w="12700">
            <a:solidFill>
              <a:srgbClr val="EA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311C064-E6B9-E24F-8C94-6824B0076BAE}"/>
              </a:ext>
            </a:extLst>
          </p:cNvPr>
          <p:cNvCxnSpPr>
            <a:cxnSpLocks/>
          </p:cNvCxnSpPr>
          <p:nvPr userDrawn="1"/>
        </p:nvCxnSpPr>
        <p:spPr>
          <a:xfrm>
            <a:off x="0" y="4543001"/>
            <a:ext cx="4170469" cy="0"/>
          </a:xfrm>
          <a:prstGeom prst="line">
            <a:avLst/>
          </a:prstGeom>
          <a:ln w="12700">
            <a:solidFill>
              <a:srgbClr val="EA0000"/>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84E4311-81D8-5845-A4A1-FA9C1D8CE671}"/>
              </a:ext>
            </a:extLst>
          </p:cNvPr>
          <p:cNvSpPr>
            <a:spLocks noGrp="1"/>
          </p:cNvSpPr>
          <p:nvPr>
            <p:ph type="body" sz="quarter" idx="13"/>
          </p:nvPr>
        </p:nvSpPr>
        <p:spPr>
          <a:xfrm>
            <a:off x="301625" y="1862793"/>
            <a:ext cx="3928404" cy="1203325"/>
          </a:xfrm>
          <a:prstGeom prst="rect">
            <a:avLst/>
          </a:prstGeom>
        </p:spPr>
        <p:txBody>
          <a:bodyPr lIns="0" tIns="0" rIns="0" bIns="0"/>
          <a:lstStyle>
            <a:lvl1pPr marL="184150" indent="-184150">
              <a:lnSpc>
                <a:spcPct val="100000"/>
              </a:lnSpc>
              <a:spcBef>
                <a:spcPts val="500"/>
              </a:spcBef>
              <a:buClr>
                <a:srgbClr val="EA0000"/>
              </a:buClr>
              <a:buFont typeface="Wingdings" pitchFamily="2" charset="2"/>
              <a:buChar char="§"/>
              <a:tabLst/>
              <a:defRPr sz="950" b="0" i="0">
                <a:latin typeface="Fujitsu Infinity Pro" pitchFamily="2" charset="77"/>
              </a:defRPr>
            </a:lvl1pPr>
            <a:lvl2pPr marL="563563" indent="-220663">
              <a:buClr>
                <a:srgbClr val="FF8000"/>
              </a:buClr>
              <a:buFont typeface="Wingdings" pitchFamily="2" charset="2"/>
              <a:buChar char="§"/>
              <a:defRPr sz="1200"/>
            </a:lvl2pPr>
            <a:lvl3pPr marL="873125" indent="-187325">
              <a:buClr>
                <a:srgbClr val="FF8000"/>
              </a:buClr>
              <a:buFont typeface="Wingdings" pitchFamily="2" charset="2"/>
              <a:buChar char="§"/>
              <a:defRPr sz="1200"/>
            </a:lvl3pPr>
            <a:lvl4pPr marL="1200150" indent="-171450">
              <a:buClr>
                <a:srgbClr val="FF8000"/>
              </a:buClr>
              <a:buFont typeface="Wingdings" pitchFamily="2" charset="2"/>
              <a:buChar char="§"/>
              <a:defRPr sz="1200"/>
            </a:lvl4pPr>
            <a:lvl5pPr marL="1543050" indent="-171450">
              <a:buClr>
                <a:srgbClr val="FF8000"/>
              </a:buClr>
              <a:buFont typeface="Wingdings" pitchFamily="2" charset="2"/>
              <a:buChar char="§"/>
              <a:defRPr sz="1200"/>
            </a:lvl5pPr>
          </a:lstStyle>
          <a:p>
            <a:pPr lvl="0"/>
            <a:r>
              <a:rPr lang="en-GB" dirty="0"/>
              <a:t>Click to edit Master text styles</a:t>
            </a:r>
            <a:endParaRPr lang="en-US" dirty="0"/>
          </a:p>
        </p:txBody>
      </p:sp>
      <p:sp>
        <p:nvSpPr>
          <p:cNvPr id="34" name="Text Placeholder 13">
            <a:extLst>
              <a:ext uri="{FF2B5EF4-FFF2-40B4-BE49-F238E27FC236}">
                <a16:creationId xmlns:a16="http://schemas.microsoft.com/office/drawing/2014/main" id="{A781DBEA-6E78-4C40-BBA0-EE320D7EDABC}"/>
              </a:ext>
            </a:extLst>
          </p:cNvPr>
          <p:cNvSpPr>
            <a:spLocks noGrp="1"/>
          </p:cNvSpPr>
          <p:nvPr>
            <p:ph type="body" sz="quarter" idx="14" hasCustomPrompt="1"/>
          </p:nvPr>
        </p:nvSpPr>
        <p:spPr>
          <a:xfrm>
            <a:off x="4917547" y="1484698"/>
            <a:ext cx="3925491" cy="321477"/>
          </a:xfrm>
          <a:prstGeom prst="rect">
            <a:avLst/>
          </a:prstGeom>
        </p:spPr>
        <p:txBody>
          <a:bodyPr lIns="0" tIns="0" rIns="0" anchor="b">
            <a:normAutofit/>
          </a:bodyPr>
          <a:lstStyle>
            <a:lvl1pPr marL="0" indent="0">
              <a:buFont typeface="Wingdings" panose="05000000000000000000" pitchFamily="2" charset="2"/>
              <a:buNone/>
              <a:defRPr sz="1400" b="0" i="0">
                <a:solidFill>
                  <a:schemeClr val="tx1"/>
                </a:solidFill>
                <a:latin typeface="Fujitsu Infinity Pro" pitchFamily="2" charset="77"/>
              </a:defRPr>
            </a:lvl1pPr>
            <a:lvl2pPr marL="285750" indent="-285750">
              <a:buClr>
                <a:schemeClr val="accent2"/>
              </a:buClr>
              <a:buFont typeface="Wingdings" panose="05000000000000000000" pitchFamily="2" charset="2"/>
              <a:buChar char="§"/>
              <a:defRPr/>
            </a:lvl2pPr>
          </a:lstStyle>
          <a:p>
            <a:pPr lvl="0"/>
            <a:r>
              <a:rPr lang="en-US" dirty="0"/>
              <a:t>Title</a:t>
            </a:r>
          </a:p>
        </p:txBody>
      </p:sp>
      <p:sp>
        <p:nvSpPr>
          <p:cNvPr id="35" name="Text Placeholder 9">
            <a:extLst>
              <a:ext uri="{FF2B5EF4-FFF2-40B4-BE49-F238E27FC236}">
                <a16:creationId xmlns:a16="http://schemas.microsoft.com/office/drawing/2014/main" id="{A71B0586-E322-9642-B27D-D953E7E169F5}"/>
              </a:ext>
            </a:extLst>
          </p:cNvPr>
          <p:cNvSpPr>
            <a:spLocks noGrp="1"/>
          </p:cNvSpPr>
          <p:nvPr>
            <p:ph type="body" sz="quarter" idx="15"/>
          </p:nvPr>
        </p:nvSpPr>
        <p:spPr>
          <a:xfrm>
            <a:off x="4918230" y="1862793"/>
            <a:ext cx="3928404" cy="1203325"/>
          </a:xfrm>
          <a:prstGeom prst="rect">
            <a:avLst/>
          </a:prstGeom>
        </p:spPr>
        <p:txBody>
          <a:bodyPr lIns="0" tIns="0" rIns="0" bIns="0"/>
          <a:lstStyle>
            <a:lvl1pPr marL="184150" indent="-184150">
              <a:lnSpc>
                <a:spcPct val="100000"/>
              </a:lnSpc>
              <a:spcBef>
                <a:spcPts val="500"/>
              </a:spcBef>
              <a:buClr>
                <a:srgbClr val="EA0000"/>
              </a:buClr>
              <a:buFont typeface="Wingdings" pitchFamily="2" charset="2"/>
              <a:buChar char="§"/>
              <a:tabLst/>
              <a:defRPr sz="950" b="0" i="0">
                <a:latin typeface="Fujitsu Infinity Pro" pitchFamily="2" charset="77"/>
              </a:defRPr>
            </a:lvl1pPr>
            <a:lvl2pPr marL="563563" indent="-220663">
              <a:buClr>
                <a:srgbClr val="FF8000"/>
              </a:buClr>
              <a:buFont typeface="Wingdings" pitchFamily="2" charset="2"/>
              <a:buChar char="§"/>
              <a:defRPr sz="1200"/>
            </a:lvl2pPr>
            <a:lvl3pPr marL="873125" indent="-187325">
              <a:buClr>
                <a:srgbClr val="FF8000"/>
              </a:buClr>
              <a:buFont typeface="Wingdings" pitchFamily="2" charset="2"/>
              <a:buChar char="§"/>
              <a:defRPr sz="1200"/>
            </a:lvl3pPr>
            <a:lvl4pPr marL="1200150" indent="-171450">
              <a:buClr>
                <a:srgbClr val="FF8000"/>
              </a:buClr>
              <a:buFont typeface="Wingdings" pitchFamily="2" charset="2"/>
              <a:buChar char="§"/>
              <a:defRPr sz="1200"/>
            </a:lvl4pPr>
            <a:lvl5pPr marL="1543050" indent="-171450">
              <a:buClr>
                <a:srgbClr val="FF8000"/>
              </a:buClr>
              <a:buFont typeface="Wingdings" pitchFamily="2" charset="2"/>
              <a:buChar char="§"/>
              <a:defRPr sz="1200"/>
            </a:lvl5pPr>
          </a:lstStyle>
          <a:p>
            <a:pPr lvl="0"/>
            <a:r>
              <a:rPr lang="en-GB" dirty="0"/>
              <a:t>Click to edit Master text styles</a:t>
            </a:r>
            <a:endParaRPr lang="en-US" dirty="0"/>
          </a:p>
        </p:txBody>
      </p:sp>
      <p:sp>
        <p:nvSpPr>
          <p:cNvPr id="36" name="Title 1">
            <a:extLst>
              <a:ext uri="{FF2B5EF4-FFF2-40B4-BE49-F238E27FC236}">
                <a16:creationId xmlns:a16="http://schemas.microsoft.com/office/drawing/2014/main" id="{DB50E326-9C0D-374F-AC76-BF8A1649C020}"/>
              </a:ext>
            </a:extLst>
          </p:cNvPr>
          <p:cNvSpPr>
            <a:spLocks noGrp="1"/>
          </p:cNvSpPr>
          <p:nvPr>
            <p:ph type="title" hasCustomPrompt="1"/>
          </p:nvPr>
        </p:nvSpPr>
        <p:spPr>
          <a:xfrm>
            <a:off x="296792" y="528989"/>
            <a:ext cx="8546172" cy="304699"/>
          </a:xfrm>
        </p:spPr>
        <p:txBody>
          <a:bodyPr/>
          <a:lstStyle/>
          <a:p>
            <a:r>
              <a:rPr lang="en-US" sz="2200" dirty="0"/>
              <a:t>Header</a:t>
            </a:r>
            <a:endParaRPr lang="en-GB" sz="2200" dirty="0"/>
          </a:p>
        </p:txBody>
      </p:sp>
      <p:sp>
        <p:nvSpPr>
          <p:cNvPr id="38" name="Text Placeholder 37">
            <a:extLst>
              <a:ext uri="{FF2B5EF4-FFF2-40B4-BE49-F238E27FC236}">
                <a16:creationId xmlns:a16="http://schemas.microsoft.com/office/drawing/2014/main" id="{7B1E01D8-C5C3-9847-AF23-2554F522A6D9}"/>
              </a:ext>
            </a:extLst>
          </p:cNvPr>
          <p:cNvSpPr>
            <a:spLocks noGrp="1"/>
          </p:cNvSpPr>
          <p:nvPr>
            <p:ph type="body" sz="quarter" idx="16"/>
          </p:nvPr>
        </p:nvSpPr>
        <p:spPr>
          <a:xfrm>
            <a:off x="296792" y="230188"/>
            <a:ext cx="1635125" cy="207962"/>
          </a:xfrm>
          <a:prstGeom prst="rect">
            <a:avLst/>
          </a:prstGeom>
        </p:spPr>
        <p:txBody>
          <a:bodyPr lIns="0" tIns="0" rIns="0" bIns="0"/>
          <a:lstStyle>
            <a:lvl1pPr marL="0" indent="0">
              <a:buFontTx/>
              <a:buNone/>
              <a:defRPr sz="1200">
                <a:latin typeface="+mj-lt"/>
              </a:defRPr>
            </a:lvl1pPr>
            <a:lvl2pPr marL="342900" indent="0">
              <a:buFontTx/>
              <a:buNone/>
              <a:defRPr sz="1200">
                <a:latin typeface="+mj-lt"/>
              </a:defRPr>
            </a:lvl2pPr>
            <a:lvl3pPr marL="685800" indent="0">
              <a:buFontTx/>
              <a:buNone/>
              <a:defRPr sz="1200">
                <a:latin typeface="+mj-lt"/>
              </a:defRPr>
            </a:lvl3pPr>
            <a:lvl4pPr marL="1028700" indent="0">
              <a:buFontTx/>
              <a:buNone/>
              <a:defRPr sz="1200">
                <a:latin typeface="+mj-lt"/>
              </a:defRPr>
            </a:lvl4pPr>
            <a:lvl5pPr marL="1371600" indent="0">
              <a:buFontTx/>
              <a:buNone/>
              <a:defRPr sz="1200">
                <a:latin typeface="+mj-lt"/>
              </a:defRPr>
            </a:lvl5pPr>
          </a:lstStyle>
          <a:p>
            <a:pPr lvl="0"/>
            <a:r>
              <a:rPr lang="en-GB" dirty="0"/>
              <a:t>Click to edit</a:t>
            </a:r>
            <a:endParaRPr lang="en-US" dirty="0"/>
          </a:p>
        </p:txBody>
      </p:sp>
      <p:sp>
        <p:nvSpPr>
          <p:cNvPr id="40" name="Text Placeholder 39">
            <a:extLst>
              <a:ext uri="{FF2B5EF4-FFF2-40B4-BE49-F238E27FC236}">
                <a16:creationId xmlns:a16="http://schemas.microsoft.com/office/drawing/2014/main" id="{7E9D4C9E-AB5E-C947-9B1E-6E4C77CB8266}"/>
              </a:ext>
            </a:extLst>
          </p:cNvPr>
          <p:cNvSpPr>
            <a:spLocks noGrp="1"/>
          </p:cNvSpPr>
          <p:nvPr>
            <p:ph type="body" sz="quarter" idx="17"/>
          </p:nvPr>
        </p:nvSpPr>
        <p:spPr>
          <a:xfrm>
            <a:off x="296863" y="973699"/>
            <a:ext cx="8546172" cy="454361"/>
          </a:xfrm>
          <a:prstGeom prst="rect">
            <a:avLst/>
          </a:prstGeom>
        </p:spPr>
        <p:txBody>
          <a:bodyPr lIns="0" tIns="0" rIns="0" bIns="0"/>
          <a:lstStyle>
            <a:lvl1pPr marL="0" indent="0" algn="l">
              <a:lnSpc>
                <a:spcPct val="100000"/>
              </a:lnSpc>
              <a:buFontTx/>
              <a:buNone/>
              <a:defRPr sz="1200" b="0" i="0">
                <a:latin typeface="Fujitsu Infinity Pro" pitchFamily="2" charset="77"/>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GB" dirty="0"/>
              <a:t>Click to edit Master text styles</a:t>
            </a:r>
            <a:endParaRPr lang="en-US" dirty="0"/>
          </a:p>
        </p:txBody>
      </p:sp>
    </p:spTree>
    <p:extLst>
      <p:ext uri="{BB962C8B-B14F-4D97-AF65-F5344CB8AC3E}">
        <p14:creationId xmlns:p14="http://schemas.microsoft.com/office/powerpoint/2010/main" val="1171859310"/>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7ED1605-9ED8-4BFC-ABB9-42751C317E60}"/>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Fujitsu Infinity Pro" pitchFamily="2" charset="77"/>
            </a:endParaRPr>
          </a:p>
        </p:txBody>
      </p:sp>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a:xfrm>
            <a:off x="277200" y="200500"/>
            <a:ext cx="7585765" cy="387798"/>
          </a:xfrm>
        </p:spPr>
        <p:txBody>
          <a:bodyPr/>
          <a:lstStyle>
            <a:lvl1pPr>
              <a:defRPr sz="2800">
                <a:solidFill>
                  <a:schemeClr val="bg1"/>
                </a:solidFill>
              </a:defRPr>
            </a:lvl1pPr>
          </a:lstStyle>
          <a:p>
            <a:r>
              <a:rPr lang="en-US" dirty="0"/>
              <a:t>Click to edit Master title style</a:t>
            </a:r>
            <a:endParaRPr lang="en-GB" dirty="0"/>
          </a:p>
        </p:txBody>
      </p:sp>
      <p:sp>
        <p:nvSpPr>
          <p:cNvPr id="14" name="Footer Placeholder 4">
            <a:extLst>
              <a:ext uri="{FF2B5EF4-FFF2-40B4-BE49-F238E27FC236}">
                <a16:creationId xmlns:a16="http://schemas.microsoft.com/office/drawing/2014/main" id="{C3B6EFFA-B593-4605-AC27-D0F0C88D0FDB}"/>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b="0" i="0" smtClean="0">
                <a:solidFill>
                  <a:schemeClr val="bg1"/>
                </a:solidFill>
                <a:latin typeface="Fujitsu Infinity Pro" pitchFamily="2" charset="77"/>
              </a:rPr>
              <a:pPr/>
              <a:t>‹#›</a:t>
            </a:fld>
            <a:endParaRPr lang="en-GB" b="0" i="0" dirty="0">
              <a:solidFill>
                <a:schemeClr val="bg1"/>
              </a:solidFill>
              <a:latin typeface="Fujitsu Infinity Pro" pitchFamily="2" charset="77"/>
            </a:endParaRPr>
          </a:p>
        </p:txBody>
      </p:sp>
      <p:sp>
        <p:nvSpPr>
          <p:cNvPr id="15" name="Slide Number Placeholder 5">
            <a:extLst>
              <a:ext uri="{FF2B5EF4-FFF2-40B4-BE49-F238E27FC236}">
                <a16:creationId xmlns:a16="http://schemas.microsoft.com/office/drawing/2014/main" id="{ED1F5400-9F57-4788-9467-25E1B4241BF1}"/>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bg1"/>
                </a:solidFill>
                <a:effectLst/>
                <a:latin typeface="Fujitsu Infinity Pro" pitchFamily="2" charset="77"/>
              </a:rPr>
              <a:t>© Fujitsu 2023 | 8977-01</a:t>
            </a:r>
          </a:p>
        </p:txBody>
      </p:sp>
      <p:pic>
        <p:nvPicPr>
          <p:cNvPr id="16" name="Picture 15" descr="Fujitsu">
            <a:extLst>
              <a:ext uri="{FF2B5EF4-FFF2-40B4-BE49-F238E27FC236}">
                <a16:creationId xmlns:a16="http://schemas.microsoft.com/office/drawing/2014/main" id="{33B8D96D-9431-45DD-B948-3EA78FB807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8" name="Rounded Rectangle 21">
            <a:extLst>
              <a:ext uri="{FF2B5EF4-FFF2-40B4-BE49-F238E27FC236}">
                <a16:creationId xmlns:a16="http://schemas.microsoft.com/office/drawing/2014/main" id="{A95839F1-5CA3-4C3C-BF44-E6A68B1FAD0F}"/>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3005118627"/>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Bullets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285731" y="919453"/>
            <a:ext cx="8574107" cy="1234184"/>
          </a:xfrm>
        </p:spPr>
        <p:txBody>
          <a:bodyPr/>
          <a:lstStyle>
            <a:lvl1pPr>
              <a:defRPr b="0" i="0">
                <a:latin typeface="Fujitsu Infinity Pro" pitchFamily="2" charset="77"/>
              </a:defRPr>
            </a:lvl1pPr>
            <a:lvl2pPr>
              <a:defRPr b="0" i="0">
                <a:latin typeface="Fujitsu Infinity Pro" pitchFamily="2" charset="77"/>
              </a:defRPr>
            </a:lvl2pPr>
            <a:lvl3pPr>
              <a:defRPr b="0" i="0">
                <a:latin typeface="Fujitsu Infinity Pro" pitchFamily="2" charset="77"/>
              </a:defRPr>
            </a:lvl3pPr>
            <a:lvl4pPr>
              <a:defRPr b="0" i="0">
                <a:latin typeface="Fujitsu Infinity Pro" pitchFamily="2" charset="77"/>
              </a:defRPr>
            </a:lvl4pPr>
          </a:lstStyle>
          <a:p>
            <a:pPr lvl="0"/>
            <a:r>
              <a:rPr lang="en-US" dirty="0"/>
              <a:t>Click to edit text styles</a:t>
            </a:r>
          </a:p>
          <a:p>
            <a:pPr lvl="1"/>
            <a:r>
              <a:rPr lang="en-US" dirty="0"/>
              <a:t>Second level</a:t>
            </a:r>
          </a:p>
          <a:p>
            <a:pPr lvl="2"/>
            <a:r>
              <a:rPr lang="en-US" dirty="0"/>
              <a:t>Third level</a:t>
            </a:r>
          </a:p>
          <a:p>
            <a:pPr lvl="3"/>
            <a:r>
              <a:rPr lang="en-US" dirty="0"/>
              <a:t>Fourth level</a:t>
            </a:r>
          </a:p>
        </p:txBody>
      </p:sp>
      <p:pic>
        <p:nvPicPr>
          <p:cNvPr id="3" name="Picture 2" descr="Fujitsu">
            <a:extLst>
              <a:ext uri="{FF2B5EF4-FFF2-40B4-BE49-F238E27FC236}">
                <a16:creationId xmlns:a16="http://schemas.microsoft.com/office/drawing/2014/main" id="{9A33E3AD-F0A6-CA21-7658-E48B9755322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Tree>
    <p:extLst>
      <p:ext uri="{BB962C8B-B14F-4D97-AF65-F5344CB8AC3E}">
        <p14:creationId xmlns:p14="http://schemas.microsoft.com/office/powerpoint/2010/main" val="1170594152"/>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4" name="Text Placeholder 21">
            <a:extLst>
              <a:ext uri="{FF2B5EF4-FFF2-40B4-BE49-F238E27FC236}">
                <a16:creationId xmlns:a16="http://schemas.microsoft.com/office/drawing/2014/main" id="{DF5BB14B-E18D-7040-BFB5-F4D36A547F8C}"/>
              </a:ext>
            </a:extLst>
          </p:cNvPr>
          <p:cNvSpPr>
            <a:spLocks noGrp="1"/>
          </p:cNvSpPr>
          <p:nvPr>
            <p:ph type="body" sz="quarter" idx="12" hasCustomPrompt="1"/>
          </p:nvPr>
        </p:nvSpPr>
        <p:spPr>
          <a:xfrm>
            <a:off x="6469733" y="2413930"/>
            <a:ext cx="2520950" cy="221599"/>
          </a:xfrm>
        </p:spPr>
        <p:txBody>
          <a:bodyPr/>
          <a:lstStyle>
            <a:lvl1pPr marL="0" indent="0">
              <a:buFontTx/>
              <a:buNone/>
              <a:defRPr sz="1600" b="0" i="0">
                <a:latin typeface="Fujitsu Infinity Pro" pitchFamily="2" charset="77"/>
              </a:defRPr>
            </a:lvl1pPr>
            <a:lvl2pPr marL="342900" indent="0">
              <a:buFontTx/>
              <a:buNone/>
              <a:defRPr sz="1600"/>
            </a:lvl2pPr>
            <a:lvl3pPr marL="685800" indent="0">
              <a:buFontTx/>
              <a:buNone/>
              <a:defRPr sz="1600"/>
            </a:lvl3pPr>
            <a:lvl4pPr marL="1028700" indent="0">
              <a:buFontTx/>
              <a:buNone/>
              <a:defRPr sz="1600"/>
            </a:lvl4pPr>
            <a:lvl5pPr marL="1371600" indent="0">
              <a:buFontTx/>
              <a:buNone/>
              <a:defRPr sz="1600"/>
            </a:lvl5pPr>
          </a:lstStyle>
          <a:p>
            <a:pPr lvl="0"/>
            <a:r>
              <a:rPr lang="en-GB" dirty="0"/>
              <a:t>Stay ahead…</a:t>
            </a:r>
            <a:endParaRPr lang="en-US" dirty="0"/>
          </a:p>
        </p:txBody>
      </p:sp>
      <p:sp>
        <p:nvSpPr>
          <p:cNvPr id="22" name="Text Placeholder 21">
            <a:extLst>
              <a:ext uri="{FF2B5EF4-FFF2-40B4-BE49-F238E27FC236}">
                <a16:creationId xmlns:a16="http://schemas.microsoft.com/office/drawing/2014/main" id="{3B77A278-FAF4-8846-86C7-BA025C6E037A}"/>
              </a:ext>
            </a:extLst>
          </p:cNvPr>
          <p:cNvSpPr>
            <a:spLocks noGrp="1"/>
          </p:cNvSpPr>
          <p:nvPr>
            <p:ph type="body" sz="quarter" idx="10" hasCustomPrompt="1"/>
          </p:nvPr>
        </p:nvSpPr>
        <p:spPr>
          <a:xfrm>
            <a:off x="378956" y="2413930"/>
            <a:ext cx="2520950" cy="221599"/>
          </a:xfrm>
        </p:spPr>
        <p:txBody>
          <a:bodyPr/>
          <a:lstStyle>
            <a:lvl1pPr marL="0" indent="0">
              <a:buFontTx/>
              <a:buNone/>
              <a:defRPr sz="1600" b="0" i="0">
                <a:latin typeface="Fujitsu Infinity Pro" pitchFamily="2" charset="77"/>
              </a:defRPr>
            </a:lvl1pPr>
            <a:lvl2pPr marL="342900" indent="0">
              <a:buFontTx/>
              <a:buNone/>
              <a:defRPr sz="1600"/>
            </a:lvl2pPr>
            <a:lvl3pPr marL="685800" indent="0">
              <a:buFontTx/>
              <a:buNone/>
              <a:defRPr sz="1600"/>
            </a:lvl3pPr>
            <a:lvl4pPr marL="1028700" indent="0">
              <a:buFontTx/>
              <a:buNone/>
              <a:defRPr sz="1600"/>
            </a:lvl4pPr>
            <a:lvl5pPr marL="1371600" indent="0">
              <a:buFontTx/>
              <a:buNone/>
              <a:defRPr sz="1600"/>
            </a:lvl5pPr>
          </a:lstStyle>
          <a:p>
            <a:pPr lvl="0"/>
            <a:r>
              <a:rPr lang="en-GB" dirty="0"/>
              <a:t>To manage complexity</a:t>
            </a:r>
            <a:endParaRPr lang="en-US" dirty="0"/>
          </a:p>
        </p:txBody>
      </p:sp>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cxnSp>
        <p:nvCxnSpPr>
          <p:cNvPr id="8" name="Straight Connector 7">
            <a:extLst>
              <a:ext uri="{FF2B5EF4-FFF2-40B4-BE49-F238E27FC236}">
                <a16:creationId xmlns:a16="http://schemas.microsoft.com/office/drawing/2014/main" id="{ECE799DA-9C5F-5B48-8F73-3CE4C9816DF5}"/>
              </a:ext>
            </a:extLst>
          </p:cNvPr>
          <p:cNvCxnSpPr>
            <a:cxnSpLocks/>
          </p:cNvCxnSpPr>
          <p:nvPr userDrawn="1"/>
        </p:nvCxnSpPr>
        <p:spPr>
          <a:xfrm flipV="1">
            <a:off x="3058057" y="1075341"/>
            <a:ext cx="0" cy="316535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0148A91-047D-014B-9671-24420D4606B7}"/>
              </a:ext>
            </a:extLst>
          </p:cNvPr>
          <p:cNvCxnSpPr>
            <a:cxnSpLocks/>
          </p:cNvCxnSpPr>
          <p:nvPr userDrawn="1"/>
        </p:nvCxnSpPr>
        <p:spPr>
          <a:xfrm>
            <a:off x="-16920" y="4249027"/>
            <a:ext cx="91609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7E6E19-9AC0-2247-8BDA-A1E3CFFE9E94}"/>
              </a:ext>
            </a:extLst>
          </p:cNvPr>
          <p:cNvCxnSpPr>
            <a:cxnSpLocks/>
          </p:cNvCxnSpPr>
          <p:nvPr userDrawn="1"/>
        </p:nvCxnSpPr>
        <p:spPr>
          <a:xfrm flipV="1">
            <a:off x="6096127" y="1075341"/>
            <a:ext cx="0" cy="296082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Diamond 10">
            <a:extLst>
              <a:ext uri="{FF2B5EF4-FFF2-40B4-BE49-F238E27FC236}">
                <a16:creationId xmlns:a16="http://schemas.microsoft.com/office/drawing/2014/main" id="{83CCE0A0-D7B3-804C-A318-732467D5DFBD}"/>
              </a:ext>
            </a:extLst>
          </p:cNvPr>
          <p:cNvSpPr/>
          <p:nvPr userDrawn="1"/>
        </p:nvSpPr>
        <p:spPr>
          <a:xfrm>
            <a:off x="5720353" y="3873600"/>
            <a:ext cx="749380" cy="749380"/>
          </a:xfrm>
          <a:prstGeom prst="diamond">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sp>
        <p:nvSpPr>
          <p:cNvPr id="12" name="Diamond 11">
            <a:extLst>
              <a:ext uri="{FF2B5EF4-FFF2-40B4-BE49-F238E27FC236}">
                <a16:creationId xmlns:a16="http://schemas.microsoft.com/office/drawing/2014/main" id="{0369F52B-C3D9-FB4C-99CE-9BE90EC454AB}"/>
              </a:ext>
            </a:extLst>
          </p:cNvPr>
          <p:cNvSpPr/>
          <p:nvPr userDrawn="1"/>
        </p:nvSpPr>
        <p:spPr>
          <a:xfrm>
            <a:off x="2683416" y="3873600"/>
            <a:ext cx="749380" cy="749380"/>
          </a:xfrm>
          <a:prstGeom prst="diamond">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sp>
        <p:nvSpPr>
          <p:cNvPr id="23" name="Text Placeholder 21">
            <a:extLst>
              <a:ext uri="{FF2B5EF4-FFF2-40B4-BE49-F238E27FC236}">
                <a16:creationId xmlns:a16="http://schemas.microsoft.com/office/drawing/2014/main" id="{8D0D3D8E-E2BE-3745-A0D2-A2F83F76A0E5}"/>
              </a:ext>
            </a:extLst>
          </p:cNvPr>
          <p:cNvSpPr>
            <a:spLocks noGrp="1"/>
          </p:cNvSpPr>
          <p:nvPr>
            <p:ph type="body" sz="quarter" idx="11" hasCustomPrompt="1"/>
          </p:nvPr>
        </p:nvSpPr>
        <p:spPr>
          <a:xfrm>
            <a:off x="3385342" y="2413930"/>
            <a:ext cx="2520950" cy="221599"/>
          </a:xfrm>
        </p:spPr>
        <p:txBody>
          <a:bodyPr/>
          <a:lstStyle>
            <a:lvl1pPr marL="0" indent="0">
              <a:buFontTx/>
              <a:buNone/>
              <a:defRPr sz="1600" b="0" i="0">
                <a:latin typeface="Fujitsu Infinity Pro" pitchFamily="2" charset="77"/>
              </a:defRPr>
            </a:lvl1pPr>
            <a:lvl2pPr marL="342900" indent="0">
              <a:buFontTx/>
              <a:buNone/>
              <a:defRPr sz="1600"/>
            </a:lvl2pPr>
            <a:lvl3pPr marL="685800" indent="0">
              <a:buFontTx/>
              <a:buNone/>
              <a:defRPr sz="1600"/>
            </a:lvl3pPr>
            <a:lvl4pPr marL="1028700" indent="0">
              <a:buFontTx/>
              <a:buNone/>
              <a:defRPr sz="1600"/>
            </a:lvl4pPr>
            <a:lvl5pPr marL="1371600" indent="0">
              <a:buFontTx/>
              <a:buNone/>
              <a:defRPr sz="1600"/>
            </a:lvl5pPr>
          </a:lstStyle>
          <a:p>
            <a:pPr lvl="0"/>
            <a:r>
              <a:rPr lang="en-GB" dirty="0"/>
              <a:t>Meet expectations…</a:t>
            </a:r>
            <a:endParaRPr lang="en-US" dirty="0"/>
          </a:p>
        </p:txBody>
      </p:sp>
      <p:sp>
        <p:nvSpPr>
          <p:cNvPr id="26" name="Text Placeholder 25">
            <a:extLst>
              <a:ext uri="{FF2B5EF4-FFF2-40B4-BE49-F238E27FC236}">
                <a16:creationId xmlns:a16="http://schemas.microsoft.com/office/drawing/2014/main" id="{5370EAA4-B459-474B-96BD-EDD82B897451}"/>
              </a:ext>
            </a:extLst>
          </p:cNvPr>
          <p:cNvSpPr>
            <a:spLocks noGrp="1"/>
          </p:cNvSpPr>
          <p:nvPr>
            <p:ph type="body" sz="quarter" idx="13"/>
          </p:nvPr>
        </p:nvSpPr>
        <p:spPr>
          <a:xfrm>
            <a:off x="372399" y="2772219"/>
            <a:ext cx="2303462" cy="152349"/>
          </a:xfrm>
        </p:spPr>
        <p:txBody>
          <a:bodyPr/>
          <a:lstStyle>
            <a:lvl1pPr marL="177800" indent="-177800">
              <a:buFont typeface="Wingdings" pitchFamily="2" charset="2"/>
              <a:buChar char="§"/>
              <a:tabLst/>
              <a:defRPr sz="1100" b="0" i="0">
                <a:latin typeface="Fujitsu Infinity Pro" pitchFamily="2" charset="77"/>
              </a:defRPr>
            </a:lvl1pPr>
            <a:lvl2pPr>
              <a:defRPr sz="1100"/>
            </a:lvl2pPr>
            <a:lvl3pPr>
              <a:defRPr sz="1100"/>
            </a:lvl3pPr>
            <a:lvl4pPr>
              <a:defRPr sz="1100"/>
            </a:lvl4pPr>
            <a:lvl5pPr>
              <a:defRPr sz="1100"/>
            </a:lvl5pPr>
          </a:lstStyle>
          <a:p>
            <a:pPr lvl="0"/>
            <a:r>
              <a:rPr lang="en-GB" dirty="0"/>
              <a:t>Click to edit Master text styles</a:t>
            </a:r>
            <a:endParaRPr lang="en-US" dirty="0"/>
          </a:p>
        </p:txBody>
      </p:sp>
      <p:sp>
        <p:nvSpPr>
          <p:cNvPr id="27" name="Text Placeholder 25">
            <a:extLst>
              <a:ext uri="{FF2B5EF4-FFF2-40B4-BE49-F238E27FC236}">
                <a16:creationId xmlns:a16="http://schemas.microsoft.com/office/drawing/2014/main" id="{6003652C-D50B-5849-B66F-9ACE77BBE74E}"/>
              </a:ext>
            </a:extLst>
          </p:cNvPr>
          <p:cNvSpPr>
            <a:spLocks noGrp="1"/>
          </p:cNvSpPr>
          <p:nvPr>
            <p:ph type="body" sz="quarter" idx="14"/>
          </p:nvPr>
        </p:nvSpPr>
        <p:spPr>
          <a:xfrm>
            <a:off x="3385342" y="2772219"/>
            <a:ext cx="2303462" cy="152349"/>
          </a:xfrm>
        </p:spPr>
        <p:txBody>
          <a:bodyPr/>
          <a:lstStyle>
            <a:lvl1pPr marL="177800" indent="-177800">
              <a:buFont typeface="Wingdings" pitchFamily="2" charset="2"/>
              <a:buChar char="§"/>
              <a:tabLst/>
              <a:defRPr sz="1100" b="0" i="0">
                <a:latin typeface="Fujitsu Infinity Pro" pitchFamily="2" charset="77"/>
              </a:defRPr>
            </a:lvl1pPr>
            <a:lvl2pPr>
              <a:defRPr sz="1100"/>
            </a:lvl2pPr>
            <a:lvl3pPr>
              <a:defRPr sz="1100"/>
            </a:lvl3pPr>
            <a:lvl4pPr>
              <a:defRPr sz="1100"/>
            </a:lvl4pPr>
            <a:lvl5pPr>
              <a:defRPr sz="1100"/>
            </a:lvl5pPr>
          </a:lstStyle>
          <a:p>
            <a:pPr lvl="0"/>
            <a:r>
              <a:rPr lang="en-GB" dirty="0"/>
              <a:t>Click to edit Master text styles</a:t>
            </a:r>
            <a:endParaRPr lang="en-US" dirty="0"/>
          </a:p>
        </p:txBody>
      </p:sp>
      <p:sp>
        <p:nvSpPr>
          <p:cNvPr id="28" name="Text Placeholder 25">
            <a:extLst>
              <a:ext uri="{FF2B5EF4-FFF2-40B4-BE49-F238E27FC236}">
                <a16:creationId xmlns:a16="http://schemas.microsoft.com/office/drawing/2014/main" id="{B438F954-C654-D04D-B322-B7A6161FA353}"/>
              </a:ext>
            </a:extLst>
          </p:cNvPr>
          <p:cNvSpPr>
            <a:spLocks noGrp="1"/>
          </p:cNvSpPr>
          <p:nvPr>
            <p:ph type="body" sz="quarter" idx="15"/>
          </p:nvPr>
        </p:nvSpPr>
        <p:spPr>
          <a:xfrm>
            <a:off x="6469733" y="2772219"/>
            <a:ext cx="2303462" cy="152349"/>
          </a:xfrm>
        </p:spPr>
        <p:txBody>
          <a:bodyPr/>
          <a:lstStyle>
            <a:lvl1pPr marL="177800" indent="-177800">
              <a:buFont typeface="Wingdings" pitchFamily="2" charset="2"/>
              <a:buChar char="§"/>
              <a:tabLst/>
              <a:defRPr sz="1100" b="0" i="0">
                <a:latin typeface="Fujitsu Infinity Pro" pitchFamily="2" charset="77"/>
              </a:defRPr>
            </a:lvl1pPr>
            <a:lvl2pPr>
              <a:defRPr sz="1100"/>
            </a:lvl2pPr>
            <a:lvl3pPr>
              <a:defRPr sz="1100"/>
            </a:lvl3pPr>
            <a:lvl4pPr>
              <a:defRPr sz="1100"/>
            </a:lvl4pPr>
            <a:lvl5pPr>
              <a:defRPr sz="1100"/>
            </a:lvl5pPr>
          </a:lstStyle>
          <a:p>
            <a:pPr lvl="0"/>
            <a:r>
              <a:rPr lang="en-GB" dirty="0"/>
              <a:t>Click to edit Master text styles</a:t>
            </a:r>
            <a:endParaRPr lang="en-US" dirty="0"/>
          </a:p>
        </p:txBody>
      </p:sp>
    </p:spTree>
    <p:extLst>
      <p:ext uri="{BB962C8B-B14F-4D97-AF65-F5344CB8AC3E}">
        <p14:creationId xmlns:p14="http://schemas.microsoft.com/office/powerpoint/2010/main" val="555377817"/>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4" name="Text Placeholder 21">
            <a:extLst>
              <a:ext uri="{FF2B5EF4-FFF2-40B4-BE49-F238E27FC236}">
                <a16:creationId xmlns:a16="http://schemas.microsoft.com/office/drawing/2014/main" id="{DF5BB14B-E18D-7040-BFB5-F4D36A547F8C}"/>
              </a:ext>
            </a:extLst>
          </p:cNvPr>
          <p:cNvSpPr>
            <a:spLocks noGrp="1"/>
          </p:cNvSpPr>
          <p:nvPr>
            <p:ph type="body" sz="quarter" idx="12" hasCustomPrompt="1"/>
          </p:nvPr>
        </p:nvSpPr>
        <p:spPr>
          <a:xfrm>
            <a:off x="6469733" y="2413930"/>
            <a:ext cx="2520950" cy="221599"/>
          </a:xfrm>
        </p:spPr>
        <p:txBody>
          <a:bodyPr/>
          <a:lstStyle>
            <a:lvl1pPr marL="0" indent="0">
              <a:buFontTx/>
              <a:buNone/>
              <a:defRPr sz="1600" b="0" i="0">
                <a:latin typeface="Fujitsu Infinity Pro" pitchFamily="2" charset="77"/>
              </a:defRPr>
            </a:lvl1pPr>
            <a:lvl2pPr marL="342900" indent="0">
              <a:buFontTx/>
              <a:buNone/>
              <a:defRPr sz="1600"/>
            </a:lvl2pPr>
            <a:lvl3pPr marL="685800" indent="0">
              <a:buFontTx/>
              <a:buNone/>
              <a:defRPr sz="1600"/>
            </a:lvl3pPr>
            <a:lvl4pPr marL="1028700" indent="0">
              <a:buFontTx/>
              <a:buNone/>
              <a:defRPr sz="1600"/>
            </a:lvl4pPr>
            <a:lvl5pPr marL="1371600" indent="0">
              <a:buFontTx/>
              <a:buNone/>
              <a:defRPr sz="1600"/>
            </a:lvl5pPr>
          </a:lstStyle>
          <a:p>
            <a:pPr lvl="0"/>
            <a:r>
              <a:rPr lang="en-GB" dirty="0"/>
              <a:t>Stay ahead…</a:t>
            </a:r>
            <a:endParaRPr lang="en-US" dirty="0"/>
          </a:p>
        </p:txBody>
      </p:sp>
      <p:sp>
        <p:nvSpPr>
          <p:cNvPr id="22" name="Text Placeholder 21">
            <a:extLst>
              <a:ext uri="{FF2B5EF4-FFF2-40B4-BE49-F238E27FC236}">
                <a16:creationId xmlns:a16="http://schemas.microsoft.com/office/drawing/2014/main" id="{3B77A278-FAF4-8846-86C7-BA025C6E037A}"/>
              </a:ext>
            </a:extLst>
          </p:cNvPr>
          <p:cNvSpPr>
            <a:spLocks noGrp="1"/>
          </p:cNvSpPr>
          <p:nvPr>
            <p:ph type="body" sz="quarter" idx="10" hasCustomPrompt="1"/>
          </p:nvPr>
        </p:nvSpPr>
        <p:spPr>
          <a:xfrm>
            <a:off x="378956" y="2413930"/>
            <a:ext cx="2520950" cy="221599"/>
          </a:xfrm>
        </p:spPr>
        <p:txBody>
          <a:bodyPr/>
          <a:lstStyle>
            <a:lvl1pPr marL="0" indent="0">
              <a:buFontTx/>
              <a:buNone/>
              <a:defRPr sz="1600" b="0" i="0">
                <a:latin typeface="Fujitsu Infinity Pro" pitchFamily="2" charset="77"/>
              </a:defRPr>
            </a:lvl1pPr>
            <a:lvl2pPr marL="342900" indent="0">
              <a:buFontTx/>
              <a:buNone/>
              <a:defRPr sz="1600"/>
            </a:lvl2pPr>
            <a:lvl3pPr marL="685800" indent="0">
              <a:buFontTx/>
              <a:buNone/>
              <a:defRPr sz="1600"/>
            </a:lvl3pPr>
            <a:lvl4pPr marL="1028700" indent="0">
              <a:buFontTx/>
              <a:buNone/>
              <a:defRPr sz="1600"/>
            </a:lvl4pPr>
            <a:lvl5pPr marL="1371600" indent="0">
              <a:buFontTx/>
              <a:buNone/>
              <a:defRPr sz="1600"/>
            </a:lvl5pPr>
          </a:lstStyle>
          <a:p>
            <a:pPr lvl="0"/>
            <a:r>
              <a:rPr lang="en-GB" dirty="0"/>
              <a:t>To manage complexity</a:t>
            </a:r>
            <a:endParaRPr lang="en-US" dirty="0"/>
          </a:p>
        </p:txBody>
      </p:sp>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cxnSp>
        <p:nvCxnSpPr>
          <p:cNvPr id="8" name="Straight Connector 7">
            <a:extLst>
              <a:ext uri="{FF2B5EF4-FFF2-40B4-BE49-F238E27FC236}">
                <a16:creationId xmlns:a16="http://schemas.microsoft.com/office/drawing/2014/main" id="{ECE799DA-9C5F-5B48-8F73-3CE4C9816DF5}"/>
              </a:ext>
            </a:extLst>
          </p:cNvPr>
          <p:cNvCxnSpPr>
            <a:cxnSpLocks/>
          </p:cNvCxnSpPr>
          <p:nvPr userDrawn="1"/>
        </p:nvCxnSpPr>
        <p:spPr>
          <a:xfrm flipV="1">
            <a:off x="3058057" y="1075341"/>
            <a:ext cx="0" cy="316535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0148A91-047D-014B-9671-24420D4606B7}"/>
              </a:ext>
            </a:extLst>
          </p:cNvPr>
          <p:cNvCxnSpPr>
            <a:cxnSpLocks/>
          </p:cNvCxnSpPr>
          <p:nvPr userDrawn="1"/>
        </p:nvCxnSpPr>
        <p:spPr>
          <a:xfrm>
            <a:off x="-16920" y="4249027"/>
            <a:ext cx="91609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7E6E19-9AC0-2247-8BDA-A1E3CFFE9E94}"/>
              </a:ext>
            </a:extLst>
          </p:cNvPr>
          <p:cNvCxnSpPr>
            <a:cxnSpLocks/>
          </p:cNvCxnSpPr>
          <p:nvPr userDrawn="1"/>
        </p:nvCxnSpPr>
        <p:spPr>
          <a:xfrm flipV="1">
            <a:off x="6096127" y="1075341"/>
            <a:ext cx="0" cy="296082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Diamond 10">
            <a:extLst>
              <a:ext uri="{FF2B5EF4-FFF2-40B4-BE49-F238E27FC236}">
                <a16:creationId xmlns:a16="http://schemas.microsoft.com/office/drawing/2014/main" id="{83CCE0A0-D7B3-804C-A318-732467D5DFBD}"/>
              </a:ext>
            </a:extLst>
          </p:cNvPr>
          <p:cNvSpPr/>
          <p:nvPr userDrawn="1"/>
        </p:nvSpPr>
        <p:spPr>
          <a:xfrm>
            <a:off x="5720353" y="3873600"/>
            <a:ext cx="749380" cy="749380"/>
          </a:xfrm>
          <a:prstGeom prst="diamond">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sp>
        <p:nvSpPr>
          <p:cNvPr id="12" name="Diamond 11">
            <a:extLst>
              <a:ext uri="{FF2B5EF4-FFF2-40B4-BE49-F238E27FC236}">
                <a16:creationId xmlns:a16="http://schemas.microsoft.com/office/drawing/2014/main" id="{0369F52B-C3D9-FB4C-99CE-9BE90EC454AB}"/>
              </a:ext>
            </a:extLst>
          </p:cNvPr>
          <p:cNvSpPr/>
          <p:nvPr userDrawn="1"/>
        </p:nvSpPr>
        <p:spPr>
          <a:xfrm>
            <a:off x="2683416" y="3873600"/>
            <a:ext cx="749380" cy="749380"/>
          </a:xfrm>
          <a:prstGeom prst="diamond">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sp>
        <p:nvSpPr>
          <p:cNvPr id="23" name="Text Placeholder 21">
            <a:extLst>
              <a:ext uri="{FF2B5EF4-FFF2-40B4-BE49-F238E27FC236}">
                <a16:creationId xmlns:a16="http://schemas.microsoft.com/office/drawing/2014/main" id="{8D0D3D8E-E2BE-3745-A0D2-A2F83F76A0E5}"/>
              </a:ext>
            </a:extLst>
          </p:cNvPr>
          <p:cNvSpPr>
            <a:spLocks noGrp="1"/>
          </p:cNvSpPr>
          <p:nvPr>
            <p:ph type="body" sz="quarter" idx="11" hasCustomPrompt="1"/>
          </p:nvPr>
        </p:nvSpPr>
        <p:spPr>
          <a:xfrm>
            <a:off x="3385342" y="2413930"/>
            <a:ext cx="2520950" cy="221599"/>
          </a:xfrm>
        </p:spPr>
        <p:txBody>
          <a:bodyPr/>
          <a:lstStyle>
            <a:lvl1pPr marL="0" indent="0">
              <a:buFontTx/>
              <a:buNone/>
              <a:defRPr sz="1600" b="0" i="0">
                <a:latin typeface="Fujitsu Infinity Pro" pitchFamily="2" charset="77"/>
              </a:defRPr>
            </a:lvl1pPr>
            <a:lvl2pPr marL="342900" indent="0">
              <a:buFontTx/>
              <a:buNone/>
              <a:defRPr sz="1600"/>
            </a:lvl2pPr>
            <a:lvl3pPr marL="685800" indent="0">
              <a:buFontTx/>
              <a:buNone/>
              <a:defRPr sz="1600"/>
            </a:lvl3pPr>
            <a:lvl4pPr marL="1028700" indent="0">
              <a:buFontTx/>
              <a:buNone/>
              <a:defRPr sz="1600"/>
            </a:lvl4pPr>
            <a:lvl5pPr marL="1371600" indent="0">
              <a:buFontTx/>
              <a:buNone/>
              <a:defRPr sz="1600"/>
            </a:lvl5pPr>
          </a:lstStyle>
          <a:p>
            <a:pPr lvl="0"/>
            <a:r>
              <a:rPr lang="en-GB" dirty="0"/>
              <a:t>Meet expectations…</a:t>
            </a:r>
            <a:endParaRPr lang="en-US" dirty="0"/>
          </a:p>
        </p:txBody>
      </p:sp>
      <p:sp>
        <p:nvSpPr>
          <p:cNvPr id="26" name="Text Placeholder 25">
            <a:extLst>
              <a:ext uri="{FF2B5EF4-FFF2-40B4-BE49-F238E27FC236}">
                <a16:creationId xmlns:a16="http://schemas.microsoft.com/office/drawing/2014/main" id="{5370EAA4-B459-474B-96BD-EDD82B897451}"/>
              </a:ext>
            </a:extLst>
          </p:cNvPr>
          <p:cNvSpPr>
            <a:spLocks noGrp="1"/>
          </p:cNvSpPr>
          <p:nvPr>
            <p:ph type="body" sz="quarter" idx="13"/>
          </p:nvPr>
        </p:nvSpPr>
        <p:spPr>
          <a:xfrm>
            <a:off x="372399" y="2772219"/>
            <a:ext cx="2303462" cy="152349"/>
          </a:xfrm>
        </p:spPr>
        <p:txBody>
          <a:bodyPr/>
          <a:lstStyle>
            <a:lvl1pPr marL="177800" indent="-177800">
              <a:buFont typeface="Wingdings" pitchFamily="2" charset="2"/>
              <a:buChar char="§"/>
              <a:tabLst/>
              <a:defRPr sz="1100" b="0" i="0">
                <a:latin typeface="Fujitsu Infinity Pro" pitchFamily="2" charset="77"/>
              </a:defRPr>
            </a:lvl1pPr>
            <a:lvl2pPr>
              <a:defRPr sz="1100"/>
            </a:lvl2pPr>
            <a:lvl3pPr>
              <a:defRPr sz="1100"/>
            </a:lvl3pPr>
            <a:lvl4pPr>
              <a:defRPr sz="1100"/>
            </a:lvl4pPr>
            <a:lvl5pPr>
              <a:defRPr sz="1100"/>
            </a:lvl5pPr>
          </a:lstStyle>
          <a:p>
            <a:pPr lvl="0"/>
            <a:r>
              <a:rPr lang="en-GB" dirty="0"/>
              <a:t>Click to edit Master text styles</a:t>
            </a:r>
            <a:endParaRPr lang="en-US" dirty="0"/>
          </a:p>
        </p:txBody>
      </p:sp>
      <p:sp>
        <p:nvSpPr>
          <p:cNvPr id="27" name="Text Placeholder 25">
            <a:extLst>
              <a:ext uri="{FF2B5EF4-FFF2-40B4-BE49-F238E27FC236}">
                <a16:creationId xmlns:a16="http://schemas.microsoft.com/office/drawing/2014/main" id="{6003652C-D50B-5849-B66F-9ACE77BBE74E}"/>
              </a:ext>
            </a:extLst>
          </p:cNvPr>
          <p:cNvSpPr>
            <a:spLocks noGrp="1"/>
          </p:cNvSpPr>
          <p:nvPr>
            <p:ph type="body" sz="quarter" idx="14"/>
          </p:nvPr>
        </p:nvSpPr>
        <p:spPr>
          <a:xfrm>
            <a:off x="3385342" y="2772219"/>
            <a:ext cx="2303462" cy="152349"/>
          </a:xfrm>
        </p:spPr>
        <p:txBody>
          <a:bodyPr/>
          <a:lstStyle>
            <a:lvl1pPr marL="177800" indent="-177800">
              <a:buFont typeface="Wingdings" pitchFamily="2" charset="2"/>
              <a:buChar char="§"/>
              <a:tabLst/>
              <a:defRPr sz="1100" b="0" i="0">
                <a:latin typeface="Fujitsu Infinity Pro" pitchFamily="2" charset="77"/>
              </a:defRPr>
            </a:lvl1pPr>
            <a:lvl2pPr>
              <a:defRPr sz="1100"/>
            </a:lvl2pPr>
            <a:lvl3pPr>
              <a:defRPr sz="1100"/>
            </a:lvl3pPr>
            <a:lvl4pPr>
              <a:defRPr sz="1100"/>
            </a:lvl4pPr>
            <a:lvl5pPr>
              <a:defRPr sz="1100"/>
            </a:lvl5pPr>
          </a:lstStyle>
          <a:p>
            <a:pPr lvl="0"/>
            <a:r>
              <a:rPr lang="en-GB" dirty="0"/>
              <a:t>Click to edit Master text styles</a:t>
            </a:r>
            <a:endParaRPr lang="en-US" dirty="0"/>
          </a:p>
        </p:txBody>
      </p:sp>
      <p:sp>
        <p:nvSpPr>
          <p:cNvPr id="28" name="Text Placeholder 25">
            <a:extLst>
              <a:ext uri="{FF2B5EF4-FFF2-40B4-BE49-F238E27FC236}">
                <a16:creationId xmlns:a16="http://schemas.microsoft.com/office/drawing/2014/main" id="{B438F954-C654-D04D-B322-B7A6161FA353}"/>
              </a:ext>
            </a:extLst>
          </p:cNvPr>
          <p:cNvSpPr>
            <a:spLocks noGrp="1"/>
          </p:cNvSpPr>
          <p:nvPr>
            <p:ph type="body" sz="quarter" idx="15"/>
          </p:nvPr>
        </p:nvSpPr>
        <p:spPr>
          <a:xfrm>
            <a:off x="6469733" y="2772219"/>
            <a:ext cx="2303462" cy="152349"/>
          </a:xfrm>
        </p:spPr>
        <p:txBody>
          <a:bodyPr/>
          <a:lstStyle>
            <a:lvl1pPr marL="177800" indent="-177800">
              <a:buFont typeface="Wingdings" pitchFamily="2" charset="2"/>
              <a:buChar char="§"/>
              <a:tabLst/>
              <a:defRPr sz="1100" b="0" i="0">
                <a:latin typeface="Fujitsu Infinity Pro" pitchFamily="2" charset="77"/>
              </a:defRPr>
            </a:lvl1pPr>
            <a:lvl2pPr>
              <a:defRPr sz="1100"/>
            </a:lvl2pPr>
            <a:lvl3pPr>
              <a:defRPr sz="1100"/>
            </a:lvl3pPr>
            <a:lvl4pPr>
              <a:defRPr sz="1100"/>
            </a:lvl4pPr>
            <a:lvl5pPr>
              <a:defRPr sz="1100"/>
            </a:lvl5pPr>
          </a:lstStyle>
          <a:p>
            <a:pPr lvl="0"/>
            <a:r>
              <a:rPr lang="en-GB" dirty="0"/>
              <a:t>Click to edit Master text styles</a:t>
            </a:r>
            <a:endParaRPr lang="en-US" dirty="0"/>
          </a:p>
        </p:txBody>
      </p:sp>
    </p:spTree>
    <p:extLst>
      <p:ext uri="{BB962C8B-B14F-4D97-AF65-F5344CB8AC3E}">
        <p14:creationId xmlns:p14="http://schemas.microsoft.com/office/powerpoint/2010/main" val="2597819015"/>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4" name="Text Placeholder 21">
            <a:extLst>
              <a:ext uri="{FF2B5EF4-FFF2-40B4-BE49-F238E27FC236}">
                <a16:creationId xmlns:a16="http://schemas.microsoft.com/office/drawing/2014/main" id="{DF5BB14B-E18D-7040-BFB5-F4D36A547F8C}"/>
              </a:ext>
            </a:extLst>
          </p:cNvPr>
          <p:cNvSpPr>
            <a:spLocks noGrp="1"/>
          </p:cNvSpPr>
          <p:nvPr>
            <p:ph type="body" sz="quarter" idx="12" hasCustomPrompt="1"/>
          </p:nvPr>
        </p:nvSpPr>
        <p:spPr>
          <a:xfrm>
            <a:off x="6469733" y="2413930"/>
            <a:ext cx="2520950" cy="221599"/>
          </a:xfrm>
        </p:spPr>
        <p:txBody>
          <a:bodyPr/>
          <a:lstStyle>
            <a:lvl1pPr marL="0" indent="0">
              <a:buFontTx/>
              <a:buNone/>
              <a:defRPr sz="1600" b="0" i="0">
                <a:latin typeface="Fujitsu Infinity Pro" pitchFamily="2" charset="77"/>
              </a:defRPr>
            </a:lvl1pPr>
            <a:lvl2pPr marL="342900" indent="0">
              <a:buFontTx/>
              <a:buNone/>
              <a:defRPr sz="1600"/>
            </a:lvl2pPr>
            <a:lvl3pPr marL="685800" indent="0">
              <a:buFontTx/>
              <a:buNone/>
              <a:defRPr sz="1600"/>
            </a:lvl3pPr>
            <a:lvl4pPr marL="1028700" indent="0">
              <a:buFontTx/>
              <a:buNone/>
              <a:defRPr sz="1600"/>
            </a:lvl4pPr>
            <a:lvl5pPr marL="1371600" indent="0">
              <a:buFontTx/>
              <a:buNone/>
              <a:defRPr sz="1600"/>
            </a:lvl5pPr>
          </a:lstStyle>
          <a:p>
            <a:pPr lvl="0"/>
            <a:r>
              <a:rPr lang="en-GB" dirty="0"/>
              <a:t>Stay ahead…</a:t>
            </a:r>
            <a:endParaRPr lang="en-US" dirty="0"/>
          </a:p>
        </p:txBody>
      </p:sp>
      <p:sp>
        <p:nvSpPr>
          <p:cNvPr id="22" name="Text Placeholder 21">
            <a:extLst>
              <a:ext uri="{FF2B5EF4-FFF2-40B4-BE49-F238E27FC236}">
                <a16:creationId xmlns:a16="http://schemas.microsoft.com/office/drawing/2014/main" id="{3B77A278-FAF4-8846-86C7-BA025C6E037A}"/>
              </a:ext>
            </a:extLst>
          </p:cNvPr>
          <p:cNvSpPr>
            <a:spLocks noGrp="1"/>
          </p:cNvSpPr>
          <p:nvPr>
            <p:ph type="body" sz="quarter" idx="10" hasCustomPrompt="1"/>
          </p:nvPr>
        </p:nvSpPr>
        <p:spPr>
          <a:xfrm>
            <a:off x="378956" y="2413930"/>
            <a:ext cx="2520950" cy="221599"/>
          </a:xfrm>
        </p:spPr>
        <p:txBody>
          <a:bodyPr/>
          <a:lstStyle>
            <a:lvl1pPr marL="0" indent="0">
              <a:buFontTx/>
              <a:buNone/>
              <a:defRPr sz="1600" b="0" i="0">
                <a:latin typeface="Fujitsu Infinity Pro" pitchFamily="2" charset="77"/>
              </a:defRPr>
            </a:lvl1pPr>
            <a:lvl2pPr marL="342900" indent="0">
              <a:buFontTx/>
              <a:buNone/>
              <a:defRPr sz="1600"/>
            </a:lvl2pPr>
            <a:lvl3pPr marL="685800" indent="0">
              <a:buFontTx/>
              <a:buNone/>
              <a:defRPr sz="1600"/>
            </a:lvl3pPr>
            <a:lvl4pPr marL="1028700" indent="0">
              <a:buFontTx/>
              <a:buNone/>
              <a:defRPr sz="1600"/>
            </a:lvl4pPr>
            <a:lvl5pPr marL="1371600" indent="0">
              <a:buFontTx/>
              <a:buNone/>
              <a:defRPr sz="1600"/>
            </a:lvl5pPr>
          </a:lstStyle>
          <a:p>
            <a:pPr lvl="0"/>
            <a:r>
              <a:rPr lang="en-GB" dirty="0"/>
              <a:t>To manage complexity</a:t>
            </a:r>
            <a:endParaRPr lang="en-US" dirty="0"/>
          </a:p>
        </p:txBody>
      </p:sp>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cxnSp>
        <p:nvCxnSpPr>
          <p:cNvPr id="8" name="Straight Connector 7">
            <a:extLst>
              <a:ext uri="{FF2B5EF4-FFF2-40B4-BE49-F238E27FC236}">
                <a16:creationId xmlns:a16="http://schemas.microsoft.com/office/drawing/2014/main" id="{ECE799DA-9C5F-5B48-8F73-3CE4C9816DF5}"/>
              </a:ext>
            </a:extLst>
          </p:cNvPr>
          <p:cNvCxnSpPr>
            <a:cxnSpLocks/>
          </p:cNvCxnSpPr>
          <p:nvPr userDrawn="1"/>
        </p:nvCxnSpPr>
        <p:spPr>
          <a:xfrm flipV="1">
            <a:off x="3058057" y="1075341"/>
            <a:ext cx="0" cy="3165355"/>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0148A91-047D-014B-9671-24420D4606B7}"/>
              </a:ext>
            </a:extLst>
          </p:cNvPr>
          <p:cNvCxnSpPr>
            <a:cxnSpLocks/>
          </p:cNvCxnSpPr>
          <p:nvPr userDrawn="1"/>
        </p:nvCxnSpPr>
        <p:spPr>
          <a:xfrm>
            <a:off x="-16920" y="4249027"/>
            <a:ext cx="9160920" cy="0"/>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7E6E19-9AC0-2247-8BDA-A1E3CFFE9E94}"/>
              </a:ext>
            </a:extLst>
          </p:cNvPr>
          <p:cNvCxnSpPr>
            <a:cxnSpLocks/>
          </p:cNvCxnSpPr>
          <p:nvPr userDrawn="1"/>
        </p:nvCxnSpPr>
        <p:spPr>
          <a:xfrm flipV="1">
            <a:off x="6096127" y="1075341"/>
            <a:ext cx="0" cy="2960821"/>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sp>
        <p:nvSpPr>
          <p:cNvPr id="11" name="Diamond 10">
            <a:extLst>
              <a:ext uri="{FF2B5EF4-FFF2-40B4-BE49-F238E27FC236}">
                <a16:creationId xmlns:a16="http://schemas.microsoft.com/office/drawing/2014/main" id="{83CCE0A0-D7B3-804C-A318-732467D5DFBD}"/>
              </a:ext>
            </a:extLst>
          </p:cNvPr>
          <p:cNvSpPr/>
          <p:nvPr userDrawn="1"/>
        </p:nvSpPr>
        <p:spPr>
          <a:xfrm>
            <a:off x="5720353" y="3873600"/>
            <a:ext cx="749380" cy="749380"/>
          </a:xfrm>
          <a:prstGeom prst="diamond">
            <a:avLst/>
          </a:prstGeom>
          <a:solidFill>
            <a:schemeClr val="bg1"/>
          </a:solidFill>
          <a:ln w="12700">
            <a:solidFill>
              <a:srgbClr val="2400B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sp>
        <p:nvSpPr>
          <p:cNvPr id="12" name="Diamond 11">
            <a:extLst>
              <a:ext uri="{FF2B5EF4-FFF2-40B4-BE49-F238E27FC236}">
                <a16:creationId xmlns:a16="http://schemas.microsoft.com/office/drawing/2014/main" id="{0369F52B-C3D9-FB4C-99CE-9BE90EC454AB}"/>
              </a:ext>
            </a:extLst>
          </p:cNvPr>
          <p:cNvSpPr/>
          <p:nvPr userDrawn="1"/>
        </p:nvSpPr>
        <p:spPr>
          <a:xfrm>
            <a:off x="2683416" y="3873600"/>
            <a:ext cx="749380" cy="749380"/>
          </a:xfrm>
          <a:prstGeom prst="diamond">
            <a:avLst/>
          </a:prstGeom>
          <a:solidFill>
            <a:schemeClr val="bg1"/>
          </a:solidFill>
          <a:ln w="12700">
            <a:solidFill>
              <a:srgbClr val="2400B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solidFill>
                <a:schemeClr val="tx1"/>
              </a:solidFill>
              <a:latin typeface="Fujitsu Sans Light" panose="020B0304060202020204" pitchFamily="34" charset="0"/>
            </a:endParaRPr>
          </a:p>
        </p:txBody>
      </p:sp>
      <p:sp>
        <p:nvSpPr>
          <p:cNvPr id="23" name="Text Placeholder 21">
            <a:extLst>
              <a:ext uri="{FF2B5EF4-FFF2-40B4-BE49-F238E27FC236}">
                <a16:creationId xmlns:a16="http://schemas.microsoft.com/office/drawing/2014/main" id="{8D0D3D8E-E2BE-3745-A0D2-A2F83F76A0E5}"/>
              </a:ext>
            </a:extLst>
          </p:cNvPr>
          <p:cNvSpPr>
            <a:spLocks noGrp="1"/>
          </p:cNvSpPr>
          <p:nvPr>
            <p:ph type="body" sz="quarter" idx="11" hasCustomPrompt="1"/>
          </p:nvPr>
        </p:nvSpPr>
        <p:spPr>
          <a:xfrm>
            <a:off x="3385342" y="2413930"/>
            <a:ext cx="2520950" cy="221599"/>
          </a:xfrm>
        </p:spPr>
        <p:txBody>
          <a:bodyPr/>
          <a:lstStyle>
            <a:lvl1pPr marL="0" indent="0">
              <a:buFontTx/>
              <a:buNone/>
              <a:defRPr sz="1600" b="0" i="0">
                <a:latin typeface="Fujitsu Infinity Pro" pitchFamily="2" charset="77"/>
              </a:defRPr>
            </a:lvl1pPr>
            <a:lvl2pPr marL="342900" indent="0">
              <a:buFontTx/>
              <a:buNone/>
              <a:defRPr sz="1600"/>
            </a:lvl2pPr>
            <a:lvl3pPr marL="685800" indent="0">
              <a:buFontTx/>
              <a:buNone/>
              <a:defRPr sz="1600"/>
            </a:lvl3pPr>
            <a:lvl4pPr marL="1028700" indent="0">
              <a:buFontTx/>
              <a:buNone/>
              <a:defRPr sz="1600"/>
            </a:lvl4pPr>
            <a:lvl5pPr marL="1371600" indent="0">
              <a:buFontTx/>
              <a:buNone/>
              <a:defRPr sz="1600"/>
            </a:lvl5pPr>
          </a:lstStyle>
          <a:p>
            <a:pPr lvl="0"/>
            <a:r>
              <a:rPr lang="en-GB" dirty="0"/>
              <a:t>Meet expectations…</a:t>
            </a:r>
            <a:endParaRPr lang="en-US" dirty="0"/>
          </a:p>
        </p:txBody>
      </p:sp>
      <p:sp>
        <p:nvSpPr>
          <p:cNvPr id="26" name="Text Placeholder 25">
            <a:extLst>
              <a:ext uri="{FF2B5EF4-FFF2-40B4-BE49-F238E27FC236}">
                <a16:creationId xmlns:a16="http://schemas.microsoft.com/office/drawing/2014/main" id="{5370EAA4-B459-474B-96BD-EDD82B897451}"/>
              </a:ext>
            </a:extLst>
          </p:cNvPr>
          <p:cNvSpPr>
            <a:spLocks noGrp="1"/>
          </p:cNvSpPr>
          <p:nvPr>
            <p:ph type="body" sz="quarter" idx="13"/>
          </p:nvPr>
        </p:nvSpPr>
        <p:spPr>
          <a:xfrm>
            <a:off x="372399" y="2772219"/>
            <a:ext cx="2303462" cy="152349"/>
          </a:xfrm>
        </p:spPr>
        <p:txBody>
          <a:bodyPr/>
          <a:lstStyle>
            <a:lvl1pPr marL="177800" indent="-177800">
              <a:buFont typeface="Wingdings" pitchFamily="2" charset="2"/>
              <a:buChar char="§"/>
              <a:tabLst/>
              <a:defRPr sz="1100" b="0" i="0">
                <a:latin typeface="Fujitsu Infinity Pro" pitchFamily="2" charset="77"/>
              </a:defRPr>
            </a:lvl1pPr>
            <a:lvl2pPr>
              <a:defRPr sz="1100"/>
            </a:lvl2pPr>
            <a:lvl3pPr>
              <a:defRPr sz="1100"/>
            </a:lvl3pPr>
            <a:lvl4pPr>
              <a:defRPr sz="1100"/>
            </a:lvl4pPr>
            <a:lvl5pPr>
              <a:defRPr sz="1100"/>
            </a:lvl5pPr>
          </a:lstStyle>
          <a:p>
            <a:pPr lvl="0"/>
            <a:r>
              <a:rPr lang="en-GB" dirty="0"/>
              <a:t>Click to edit Master text styles</a:t>
            </a:r>
            <a:endParaRPr lang="en-US" dirty="0"/>
          </a:p>
        </p:txBody>
      </p:sp>
      <p:sp>
        <p:nvSpPr>
          <p:cNvPr id="27" name="Text Placeholder 25">
            <a:extLst>
              <a:ext uri="{FF2B5EF4-FFF2-40B4-BE49-F238E27FC236}">
                <a16:creationId xmlns:a16="http://schemas.microsoft.com/office/drawing/2014/main" id="{6003652C-D50B-5849-B66F-9ACE77BBE74E}"/>
              </a:ext>
            </a:extLst>
          </p:cNvPr>
          <p:cNvSpPr>
            <a:spLocks noGrp="1"/>
          </p:cNvSpPr>
          <p:nvPr>
            <p:ph type="body" sz="quarter" idx="14"/>
          </p:nvPr>
        </p:nvSpPr>
        <p:spPr>
          <a:xfrm>
            <a:off x="3385342" y="2772219"/>
            <a:ext cx="2303462" cy="152349"/>
          </a:xfrm>
        </p:spPr>
        <p:txBody>
          <a:bodyPr/>
          <a:lstStyle>
            <a:lvl1pPr marL="177800" indent="-177800">
              <a:buFont typeface="Wingdings" pitchFamily="2" charset="2"/>
              <a:buChar char="§"/>
              <a:tabLst/>
              <a:defRPr sz="1100" b="0" i="0">
                <a:latin typeface="Fujitsu Infinity Pro" pitchFamily="2" charset="77"/>
              </a:defRPr>
            </a:lvl1pPr>
            <a:lvl2pPr>
              <a:defRPr sz="1100"/>
            </a:lvl2pPr>
            <a:lvl3pPr>
              <a:defRPr sz="1100"/>
            </a:lvl3pPr>
            <a:lvl4pPr>
              <a:defRPr sz="1100"/>
            </a:lvl4pPr>
            <a:lvl5pPr>
              <a:defRPr sz="1100"/>
            </a:lvl5pPr>
          </a:lstStyle>
          <a:p>
            <a:pPr lvl="0"/>
            <a:r>
              <a:rPr lang="en-GB" dirty="0"/>
              <a:t>Click to edit Master text styles</a:t>
            </a:r>
            <a:endParaRPr lang="en-US" dirty="0"/>
          </a:p>
        </p:txBody>
      </p:sp>
      <p:sp>
        <p:nvSpPr>
          <p:cNvPr id="28" name="Text Placeholder 25">
            <a:extLst>
              <a:ext uri="{FF2B5EF4-FFF2-40B4-BE49-F238E27FC236}">
                <a16:creationId xmlns:a16="http://schemas.microsoft.com/office/drawing/2014/main" id="{B438F954-C654-D04D-B322-B7A6161FA353}"/>
              </a:ext>
            </a:extLst>
          </p:cNvPr>
          <p:cNvSpPr>
            <a:spLocks noGrp="1"/>
          </p:cNvSpPr>
          <p:nvPr>
            <p:ph type="body" sz="quarter" idx="15"/>
          </p:nvPr>
        </p:nvSpPr>
        <p:spPr>
          <a:xfrm>
            <a:off x="6469733" y="2772219"/>
            <a:ext cx="2303462" cy="152349"/>
          </a:xfrm>
        </p:spPr>
        <p:txBody>
          <a:bodyPr/>
          <a:lstStyle>
            <a:lvl1pPr marL="177800" indent="-177800">
              <a:buFont typeface="Wingdings" pitchFamily="2" charset="2"/>
              <a:buChar char="§"/>
              <a:tabLst/>
              <a:defRPr sz="1100" b="0" i="0">
                <a:latin typeface="Fujitsu Infinity Pro" pitchFamily="2" charset="77"/>
              </a:defRPr>
            </a:lvl1pPr>
            <a:lvl2pPr>
              <a:defRPr sz="1100"/>
            </a:lvl2pPr>
            <a:lvl3pPr>
              <a:defRPr sz="1100"/>
            </a:lvl3pPr>
            <a:lvl4pPr>
              <a:defRPr sz="1100"/>
            </a:lvl4pPr>
            <a:lvl5pPr>
              <a:defRPr sz="1100"/>
            </a:lvl5pPr>
          </a:lstStyle>
          <a:p>
            <a:pPr lvl="0"/>
            <a:r>
              <a:rPr lang="en-GB" dirty="0"/>
              <a:t>Click to edit Master text styles</a:t>
            </a:r>
            <a:endParaRPr lang="en-US" dirty="0"/>
          </a:p>
        </p:txBody>
      </p:sp>
    </p:spTree>
    <p:extLst>
      <p:ext uri="{BB962C8B-B14F-4D97-AF65-F5344CB8AC3E}">
        <p14:creationId xmlns:p14="http://schemas.microsoft.com/office/powerpoint/2010/main" val="2045447233"/>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4209928-40DB-4516-8EEE-6C02A57F1C02}"/>
              </a:ext>
            </a:extLst>
          </p:cNvPr>
          <p:cNvSpPr txBox="1"/>
          <p:nvPr userDrawn="1"/>
        </p:nvSpPr>
        <p:spPr>
          <a:xfrm>
            <a:off x="373380" y="259080"/>
            <a:ext cx="8397240" cy="276999"/>
          </a:xfrm>
          <a:prstGeom prst="rect">
            <a:avLst/>
          </a:prstGeom>
          <a:noFill/>
        </p:spPr>
        <p:txBody>
          <a:bodyPr wrap="square" lIns="0" tIns="0" rIns="0" bIns="0" rtlCol="0">
            <a:spAutoFit/>
          </a:bodyPr>
          <a:lstStyle/>
          <a:p>
            <a:r>
              <a:rPr lang="en-GB" dirty="0">
                <a:solidFill>
                  <a:schemeClr val="bg1"/>
                </a:solidFill>
                <a:latin typeface="Fujitsu Infinity Pro ExtraBold" pitchFamily="2" charset="0"/>
                <a:cs typeface="Arial" panose="020B0604020202020204" pitchFamily="34" charset="0"/>
              </a:rPr>
              <a:t>Fujitsu Infinity Pro font embed slide – please do not delete.</a:t>
            </a:r>
          </a:p>
        </p:txBody>
      </p:sp>
      <p:sp>
        <p:nvSpPr>
          <p:cNvPr id="18" name="TextBox 17">
            <a:extLst>
              <a:ext uri="{FF2B5EF4-FFF2-40B4-BE49-F238E27FC236}">
                <a16:creationId xmlns:a16="http://schemas.microsoft.com/office/drawing/2014/main" id="{964BC483-7E21-45ED-B951-C839D76B94C4}"/>
              </a:ext>
            </a:extLst>
          </p:cNvPr>
          <p:cNvSpPr txBox="1"/>
          <p:nvPr userDrawn="1"/>
        </p:nvSpPr>
        <p:spPr>
          <a:xfrm>
            <a:off x="373380" y="711517"/>
            <a:ext cx="8001000" cy="3385542"/>
          </a:xfrm>
          <a:prstGeom prst="rect">
            <a:avLst/>
          </a:prstGeom>
          <a:noFill/>
        </p:spPr>
        <p:txBody>
          <a:bodyPr wrap="square" lIns="0" tIns="0" rIns="0" bIns="0" rtlCol="0">
            <a:spAutoFit/>
          </a:bodyPr>
          <a:lstStyle/>
          <a:p>
            <a:pPr>
              <a:spcAft>
                <a:spcPts val="1200"/>
              </a:spcAft>
            </a:pPr>
            <a:r>
              <a:rPr lang="en-GB" sz="900" b="0" i="0" dirty="0">
                <a:solidFill>
                  <a:schemeClr val="bg1"/>
                </a:solidFill>
                <a:latin typeface="Fujitsu Infinity Pro" pitchFamily="2" charset="77"/>
                <a:cs typeface="Arial" panose="020B0604020202020204" pitchFamily="34" charset="0"/>
              </a:rPr>
              <a:t>Fujitsu Infinity Pro Regular</a:t>
            </a:r>
            <a:br>
              <a:rPr lang="en-GB" sz="900" b="0" i="0" dirty="0">
                <a:solidFill>
                  <a:schemeClr val="bg1"/>
                </a:solidFill>
                <a:latin typeface="Fujitsu Infinity Pro" pitchFamily="2" charset="77"/>
                <a:cs typeface="Arial" panose="020B0604020202020204" pitchFamily="34" charset="0"/>
              </a:rPr>
            </a:br>
            <a:r>
              <a:rPr lang="en-GB" sz="900" b="0" i="0" dirty="0" err="1">
                <a:solidFill>
                  <a:schemeClr val="bg1"/>
                </a:solidFill>
                <a:latin typeface="Fujitsu Infinity Pro" pitchFamily="2" charset="77"/>
                <a:cs typeface="Arial" panose="020B0604020202020204" pitchFamily="34" charset="0"/>
              </a:rPr>
              <a:t>abcdefghijklmnopqrstuvwxyz</a:t>
            </a:r>
            <a:r>
              <a:rPr lang="en-GB" sz="900" b="0" i="0" dirty="0">
                <a:solidFill>
                  <a:schemeClr val="bg1"/>
                </a:solidFill>
                <a:latin typeface="Fujitsu Infinity Pro" pitchFamily="2" charset="77"/>
                <a:cs typeface="Arial" panose="020B0604020202020204" pitchFamily="34" charset="0"/>
              </a:rPr>
              <a:t> ABCDEFGHIJKLMNOPQRSTUVWXYZ 0123456789 ¬!”£$%^&amp;*()_+-=[]{};’#:@~,./&lt;&gt;?\| ©¨~¡¢¤¥¦§¨ª«»¬­®¯°±²³µ¶·¸¹º¼½¾¿ÀÁÂÃÄÅÇÈÆÉÊËÌÍÎÏÐÑÒÓÔÕÖ×ØÙÚÛÜÝÞßàáâãäåæçèéêëìíîïðñòóôõö÷øùúûüýþÿĐıŒœŠšŸŽžƒʼˆˇˉ˙˚˛˜˝·‑‒–—―‘’‚“”„†‡•…‰‹›‾⁄⁰⁴⁵⁶⁷⁸⁹₀₁₂₃₄₅₆₇₈₉€™</a:t>
            </a:r>
            <a:r>
              <a:rPr lang="el-GR" sz="900" dirty="0">
                <a:solidFill>
                  <a:schemeClr val="bg1"/>
                </a:solidFill>
                <a:latin typeface="Arial" panose="020B0604020202020204" pitchFamily="34" charset="0"/>
                <a:cs typeface="Arial" panose="020B0604020202020204" pitchFamily="34" charset="0"/>
              </a:rPr>
              <a:t>Ω→∂∆∏∑−√∞∫≈≠≤≥⋅■◊</a:t>
            </a:r>
            <a:r>
              <a:rPr lang="en-GB" sz="900" b="0" i="0" dirty="0" err="1">
                <a:solidFill>
                  <a:schemeClr val="bg1"/>
                </a:solidFill>
                <a:latin typeface="Fujitsu Infinity Pro" pitchFamily="2" charset="77"/>
                <a:cs typeface="Arial" panose="020B0604020202020204" pitchFamily="34" charset="0"/>
              </a:rPr>
              <a:t>ﬁﬂ</a:t>
            </a:r>
            <a:endParaRPr lang="en-GB" sz="900" b="0" i="0" dirty="0">
              <a:solidFill>
                <a:schemeClr val="bg1"/>
              </a:solidFill>
              <a:latin typeface="Fujitsu Infinity Pro" pitchFamily="2" charset="77"/>
              <a:cs typeface="Arial" panose="020B0604020202020204" pitchFamily="34" charset="0"/>
            </a:endParaRPr>
          </a:p>
          <a:p>
            <a:pPr>
              <a:spcAft>
                <a:spcPts val="1200"/>
              </a:spcAft>
            </a:pPr>
            <a:r>
              <a:rPr lang="en-GB" sz="900" dirty="0">
                <a:solidFill>
                  <a:schemeClr val="bg1"/>
                </a:solidFill>
                <a:latin typeface="Fujitsu Infinity Pro Italic" pitchFamily="2" charset="0"/>
                <a:cs typeface="Arial" panose="020B0604020202020204" pitchFamily="34" charset="0"/>
              </a:rPr>
              <a:t>Fujitsu Infinity Pro Italic</a:t>
            </a:r>
            <a:br>
              <a:rPr lang="en-GB" sz="900" dirty="0">
                <a:solidFill>
                  <a:schemeClr val="bg1"/>
                </a:solidFill>
                <a:latin typeface="Fujitsu Infinity Pro Italic" pitchFamily="2" charset="0"/>
                <a:cs typeface="Arial" panose="020B0604020202020204" pitchFamily="34" charset="0"/>
              </a:rPr>
            </a:br>
            <a:r>
              <a:rPr lang="en-GB" sz="900" dirty="0" err="1">
                <a:solidFill>
                  <a:schemeClr val="bg1"/>
                </a:solidFill>
                <a:latin typeface="Fujitsu Infinity Pro Italic" pitchFamily="2" charset="0"/>
                <a:cs typeface="Arial" panose="020B0604020202020204" pitchFamily="34" charset="0"/>
              </a:rPr>
              <a:t>abcdefghijklmnopqrstuvwxyz</a:t>
            </a:r>
            <a:r>
              <a:rPr lang="en-GB" sz="900" dirty="0">
                <a:solidFill>
                  <a:schemeClr val="bg1"/>
                </a:solidFill>
                <a:latin typeface="Fujitsu Infinity Pro Italic" pitchFamily="2" charset="0"/>
                <a:cs typeface="Arial" panose="020B0604020202020204" pitchFamily="34" charset="0"/>
              </a:rPr>
              <a:t> 0123456789 ¬!”£$%^&amp;*()_+-=[]{};’#:@~,./&lt;&gt;?\| ©¨~¡¢¤¥¦§¨ª«»¬­®¯°±²³µ¶·¸¹º¼½¾¿ÀÁÂÃÄÅÇÈÆÉÊËÌÍÎÏÐÑÒÓÔÕÖ×ØÙÚÛÜÝÞßàáâãäåæçèéêëìíîïðñòóôõö÷øùúûüýþÿĐıŒœŠšŸŽžƒʼˆˇˉ˙˚˛˜˝·‑‒–—―‘’‚“”„†‡•…‰‹›‾⁄⁰⁴⁵⁶⁷⁸⁹₀₁₂₃₄₅₆₇₈₉€™</a:t>
            </a:r>
            <a:r>
              <a:rPr lang="el-GR" sz="900" dirty="0">
                <a:solidFill>
                  <a:schemeClr val="bg1"/>
                </a:solidFill>
                <a:latin typeface="Arial" panose="020B0604020202020204" pitchFamily="34" charset="0"/>
                <a:cs typeface="Arial" panose="020B0604020202020204" pitchFamily="34" charset="0"/>
              </a:rPr>
              <a:t>Ω→∂∆∏∑−√∞∫≈≠≤≥⋅■◊</a:t>
            </a:r>
            <a:r>
              <a:rPr lang="en-GB" sz="900" dirty="0" err="1">
                <a:solidFill>
                  <a:schemeClr val="bg1"/>
                </a:solidFill>
                <a:latin typeface="Fujitsu Infinity Pro Italic" pitchFamily="2" charset="0"/>
                <a:cs typeface="Arial" panose="020B0604020202020204" pitchFamily="34" charset="0"/>
              </a:rPr>
              <a:t>ﬁﬂ</a:t>
            </a:r>
            <a:endParaRPr lang="en-GB" sz="900" dirty="0">
              <a:solidFill>
                <a:schemeClr val="bg1"/>
              </a:solidFill>
              <a:latin typeface="Fujitsu Infinity Pro Italic" pitchFamily="2" charset="0"/>
              <a:cs typeface="Arial" panose="020B0604020202020204" pitchFamily="34" charset="0"/>
            </a:endParaRPr>
          </a:p>
          <a:p>
            <a:pPr>
              <a:spcAft>
                <a:spcPts val="1200"/>
              </a:spcAft>
            </a:pPr>
            <a:r>
              <a:rPr lang="en-GB" sz="900" dirty="0">
                <a:solidFill>
                  <a:schemeClr val="bg1"/>
                </a:solidFill>
                <a:latin typeface="Fujitsu Infinity Pro Bold" pitchFamily="2" charset="0"/>
                <a:cs typeface="Arial" panose="020B0604020202020204" pitchFamily="34" charset="0"/>
              </a:rPr>
              <a:t>Fujitsu Infinity Pro Bold</a:t>
            </a:r>
            <a:br>
              <a:rPr lang="en-GB" sz="900" dirty="0">
                <a:solidFill>
                  <a:schemeClr val="bg1"/>
                </a:solidFill>
                <a:latin typeface="Fujitsu Infinity Pro Bold" pitchFamily="2" charset="0"/>
                <a:cs typeface="Arial" panose="020B0604020202020204" pitchFamily="34" charset="0"/>
              </a:rPr>
            </a:br>
            <a:r>
              <a:rPr lang="en-GB" sz="900" dirty="0" err="1">
                <a:solidFill>
                  <a:schemeClr val="bg1"/>
                </a:solidFill>
                <a:latin typeface="Fujitsu Infinity Pro Bold" pitchFamily="2" charset="0"/>
                <a:cs typeface="Arial" panose="020B0604020202020204" pitchFamily="34" charset="0"/>
              </a:rPr>
              <a:t>abcdefghijklmnopqrstuvwxyz</a:t>
            </a:r>
            <a:r>
              <a:rPr lang="en-GB" sz="900" dirty="0">
                <a:solidFill>
                  <a:schemeClr val="bg1"/>
                </a:solidFill>
                <a:latin typeface="Fujitsu Infinity Pro Bold" pitchFamily="2" charset="0"/>
                <a:cs typeface="Arial" panose="020B0604020202020204" pitchFamily="34" charset="0"/>
              </a:rPr>
              <a:t> 0123456789 ¬!”£$%^&amp;*()_+-=[]{};’#:@~,./&lt;&gt;?\| ©¨~¡¢¤¥¦§¨ª«»¬­®¯°±²³µ¶·¸¹º¼½¾¿ÀÁÂÃÄÅÇÈÆÉÊËÌÍÎÏÐÑÒÓÔÕÖ×ØÙÚÛÜÝÞßàáâãäåæçèéêëìíîïðñòóôõö÷øùúûüýþÿĐıŒœŠšŸŽžƒʼˆˇˉ˙˚˛˜˝·‑‒–—―‘’‚“”„†‡•…‰‹›‾⁄⁰⁴⁵⁶⁷⁸⁹₀₁₂₃₄₅₆₇₈₉€™</a:t>
            </a:r>
            <a:r>
              <a:rPr lang="el-GR" sz="900" dirty="0">
                <a:solidFill>
                  <a:schemeClr val="bg1"/>
                </a:solidFill>
                <a:latin typeface="Arial" panose="020B0604020202020204" pitchFamily="34" charset="0"/>
                <a:cs typeface="Arial" panose="020B0604020202020204" pitchFamily="34" charset="0"/>
              </a:rPr>
              <a:t>Ω→∂∆∏∑−√∞∫≈≠≤≥⋅■◊</a:t>
            </a:r>
            <a:r>
              <a:rPr lang="en-GB" sz="900" dirty="0" err="1">
                <a:solidFill>
                  <a:schemeClr val="bg1"/>
                </a:solidFill>
                <a:latin typeface="Fujitsu Infinity Pro Bold" pitchFamily="2" charset="0"/>
                <a:cs typeface="Arial" panose="020B0604020202020204" pitchFamily="34" charset="0"/>
              </a:rPr>
              <a:t>ﬁﬂ</a:t>
            </a:r>
            <a:endParaRPr lang="en-GB" sz="900" dirty="0">
              <a:solidFill>
                <a:schemeClr val="bg1"/>
              </a:solidFill>
              <a:latin typeface="Fujitsu Infinity Pro Bold" pitchFamily="2"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1200"/>
              </a:spcAft>
              <a:buClrTx/>
              <a:buSzTx/>
              <a:buFontTx/>
              <a:buNone/>
              <a:tabLst/>
              <a:defRPr/>
            </a:pPr>
            <a:r>
              <a:rPr lang="en-GB" sz="900" dirty="0">
                <a:solidFill>
                  <a:schemeClr val="bg1"/>
                </a:solidFill>
                <a:latin typeface="Fujitsu Infinity Pro Bold It" pitchFamily="2" charset="0"/>
                <a:cs typeface="Arial" panose="020B0604020202020204" pitchFamily="34" charset="0"/>
              </a:rPr>
              <a:t>Fujitsu Infinity Pro Bold Italic</a:t>
            </a:r>
            <a:br>
              <a:rPr lang="en-GB" sz="900" dirty="0">
                <a:solidFill>
                  <a:schemeClr val="bg1"/>
                </a:solidFill>
                <a:latin typeface="Fujitsu Infinity Pro Bold It" pitchFamily="2" charset="0"/>
                <a:cs typeface="Arial" panose="020B0604020202020204" pitchFamily="34" charset="0"/>
              </a:rPr>
            </a:br>
            <a:r>
              <a:rPr lang="en-GB" sz="900" dirty="0" err="1">
                <a:solidFill>
                  <a:schemeClr val="bg1"/>
                </a:solidFill>
                <a:latin typeface="Fujitsu Infinity Pro Bold It" pitchFamily="2" charset="0"/>
                <a:cs typeface="Arial" panose="020B0604020202020204" pitchFamily="34" charset="0"/>
              </a:rPr>
              <a:t>abcdefghijklmnopqrstuvwxyz</a:t>
            </a:r>
            <a:r>
              <a:rPr lang="en-GB" sz="900" dirty="0">
                <a:solidFill>
                  <a:schemeClr val="bg1"/>
                </a:solidFill>
                <a:latin typeface="Fujitsu Infinity Pro Bold It" pitchFamily="2" charset="0"/>
                <a:cs typeface="Arial" panose="020B0604020202020204" pitchFamily="34" charset="0"/>
              </a:rPr>
              <a:t> 0123456789 ¬!”£$%^&amp;*()_+-=[]{};’#:@~,./&lt;&gt;?\| ©¨~¡¢¤¥¦§¨ª«»¬­®¯°±²³µ¶·¸¹º¼½¾¿ÀÁÂÃÄÅÇÈÆÉÊËÌÍÎÏÐÑÒÓÔÕÖ×ØÙÚÛÜÝÞßàáâãäåæçèéêëìíîïðñòóôõö÷øùúûüýþÿĐıŒœŠšŸŽžƒʼˆˇˉ˙˚˛˜˝·‑‒–—―‘’‚“”„†‡•…‰‹›‾⁄⁰⁴⁵⁶⁷⁸⁹₀₁₂₃₄₅₆₇₈₉€™</a:t>
            </a:r>
            <a:r>
              <a:rPr lang="el-GR" sz="900" dirty="0">
                <a:solidFill>
                  <a:schemeClr val="bg1"/>
                </a:solidFill>
                <a:latin typeface="Arial" panose="020B0604020202020204" pitchFamily="34" charset="0"/>
                <a:cs typeface="Arial" panose="020B0604020202020204" pitchFamily="34" charset="0"/>
              </a:rPr>
              <a:t>Ω→∂∆∏∑−√∞∫≈≠≤≥⋅■◊</a:t>
            </a:r>
            <a:r>
              <a:rPr lang="en-GB" sz="900" dirty="0" err="1">
                <a:solidFill>
                  <a:schemeClr val="bg1"/>
                </a:solidFill>
                <a:latin typeface="Fujitsu Infinity Pro Bold It" pitchFamily="2" charset="0"/>
                <a:cs typeface="Arial" panose="020B0604020202020204" pitchFamily="34" charset="0"/>
              </a:rPr>
              <a:t>ﬁﬂ</a:t>
            </a:r>
            <a:endParaRPr lang="en-GB" sz="900" dirty="0">
              <a:solidFill>
                <a:schemeClr val="bg1"/>
              </a:solidFill>
              <a:latin typeface="Fujitsu Infinity Pro Bold It" pitchFamily="2"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1200"/>
              </a:spcAft>
              <a:buClrTx/>
              <a:buSzTx/>
              <a:buFontTx/>
              <a:buNone/>
              <a:tabLst/>
              <a:defRPr/>
            </a:pPr>
            <a:r>
              <a:rPr lang="en-GB" sz="900" dirty="0">
                <a:solidFill>
                  <a:schemeClr val="bg1"/>
                </a:solidFill>
                <a:latin typeface="Fujitsu Infinity Pro ExtraBold" pitchFamily="2" charset="0"/>
                <a:cs typeface="Arial" panose="020B0604020202020204" pitchFamily="34" charset="0"/>
              </a:rPr>
              <a:t>Fujitsu Infinity Pro Extra Bold</a:t>
            </a:r>
            <a:br>
              <a:rPr lang="en-GB" sz="900" dirty="0">
                <a:solidFill>
                  <a:schemeClr val="bg1"/>
                </a:solidFill>
                <a:latin typeface="Fujitsu Infinity Pro ExtraBold" pitchFamily="2" charset="0"/>
                <a:cs typeface="Arial" panose="020B0604020202020204" pitchFamily="34" charset="0"/>
              </a:rPr>
            </a:br>
            <a:r>
              <a:rPr lang="en-GB" sz="900" dirty="0" err="1">
                <a:solidFill>
                  <a:schemeClr val="bg1"/>
                </a:solidFill>
                <a:latin typeface="Fujitsu Infinity Pro ExtraBold" pitchFamily="2" charset="0"/>
                <a:cs typeface="Arial" panose="020B0604020202020204" pitchFamily="34" charset="0"/>
              </a:rPr>
              <a:t>abcdefghijklmnopqrstuvwxyz</a:t>
            </a:r>
            <a:r>
              <a:rPr lang="en-GB" sz="900" dirty="0">
                <a:solidFill>
                  <a:schemeClr val="bg1"/>
                </a:solidFill>
                <a:latin typeface="Fujitsu Infinity Pro ExtraBold" pitchFamily="2" charset="0"/>
                <a:cs typeface="Arial" panose="020B0604020202020204" pitchFamily="34" charset="0"/>
              </a:rPr>
              <a:t> 0123456789 ¬!”£$%^&amp;*()_+-=[]{};’#:@~,./&lt;&gt;?\| ©¨~¡¢¤¥¦§¨ª«»¬­®¯°±²³µ¶·¸¹º¼½¾¿ÀÁÂÃÄÅÇÈÆÉÊËÌÍÎÏÐÑÒÓÔÕÖ×ØÙÚÛÜÝÞßàáâãäåæçèéêëìíîïðñòóôõö÷øùúûüýþÿĐıŒœŠšŸŽžƒʼˆˇˉ˙˚˛˜˝·‑‒–—―‘’‚“”„†‡•…‰‹›‾⁄⁰⁴⁵⁶⁷⁸⁹₀₁₂₃₄₅₆₇₈₉€™</a:t>
            </a:r>
            <a:r>
              <a:rPr lang="el-GR" sz="900" dirty="0">
                <a:solidFill>
                  <a:schemeClr val="bg1"/>
                </a:solidFill>
                <a:latin typeface="Arial" panose="020B0604020202020204" pitchFamily="34" charset="0"/>
                <a:cs typeface="Arial" panose="020B0604020202020204" pitchFamily="34" charset="0"/>
              </a:rPr>
              <a:t>Ω→∂∆∏∑−√∞∫≈≠≤≥⋅■◊</a:t>
            </a:r>
            <a:r>
              <a:rPr lang="en-GB" sz="900" dirty="0" err="1">
                <a:solidFill>
                  <a:schemeClr val="bg1"/>
                </a:solidFill>
                <a:latin typeface="Fujitsu Infinity Pro ExtraBold" pitchFamily="2" charset="0"/>
                <a:cs typeface="Arial" panose="020B0604020202020204" pitchFamily="34" charset="0"/>
              </a:rPr>
              <a:t>ﬁﬂ</a:t>
            </a:r>
            <a:endParaRPr lang="en-GB" sz="900" dirty="0">
              <a:solidFill>
                <a:schemeClr val="bg1"/>
              </a:solidFill>
              <a:latin typeface="Fujitsu Infinity Pro ExtraBold" pitchFamily="2" charset="0"/>
              <a:cs typeface="Arial" panose="020B0604020202020204" pitchFamily="34" charset="0"/>
            </a:endParaRPr>
          </a:p>
        </p:txBody>
      </p:sp>
    </p:spTree>
    <p:extLst>
      <p:ext uri="{BB962C8B-B14F-4D97-AF65-F5344CB8AC3E}">
        <p14:creationId xmlns:p14="http://schemas.microsoft.com/office/powerpoint/2010/main" val="109736303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4.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3.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3.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2.png"/><Relationship Id="rId2" Type="http://schemas.openxmlformats.org/officeDocument/2006/relationships/slideLayout" Target="../slideLayouts/slideLayout32.xml"/><Relationship Id="rId16" Type="http://schemas.openxmlformats.org/officeDocument/2006/relationships/image" Target="../media/image27.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2.png"/><Relationship Id="rId2" Type="http://schemas.openxmlformats.org/officeDocument/2006/relationships/slideLayout" Target="../slideLayouts/slideLayout46.xml"/><Relationship Id="rId16" Type="http://schemas.openxmlformats.org/officeDocument/2006/relationships/image" Target="../media/image35.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4.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7.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image" Target="../media/image2.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43.png"/><Relationship Id="rId5" Type="http://schemas.openxmlformats.org/officeDocument/2006/relationships/slideLayout" Target="../slideLayouts/slideLayout63.xml"/><Relationship Id="rId10" Type="http://schemas.openxmlformats.org/officeDocument/2006/relationships/theme" Target="../theme/theme5.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theme" Target="../theme/theme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3AF677-29B7-485B-A9F9-742893491DF9}"/>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p:blipFill>
        <p:spPr>
          <a:xfrm rot="10800000" flipH="1">
            <a:off x="0" y="0"/>
            <a:ext cx="9144000" cy="712387"/>
          </a:xfrm>
          <a:prstGeom prst="rect">
            <a:avLst/>
          </a:prstGeom>
        </p:spPr>
      </p:pic>
      <p:sp>
        <p:nvSpPr>
          <p:cNvPr id="2" name="Title Placeholder 1"/>
          <p:cNvSpPr>
            <a:spLocks noGrp="1"/>
          </p:cNvSpPr>
          <p:nvPr>
            <p:ph type="title"/>
          </p:nvPr>
        </p:nvSpPr>
        <p:spPr>
          <a:xfrm>
            <a:off x="277200" y="172800"/>
            <a:ext cx="7626405" cy="387798"/>
          </a:xfrm>
          <a:prstGeom prst="rect">
            <a:avLst/>
          </a:prstGeom>
        </p:spPr>
        <p:txBody>
          <a:bodyPr vert="horz" wrap="square" lIns="0" tIns="0" rIns="0" bIns="0" rtlCol="0" anchor="ctr">
            <a:spAutoFit/>
          </a:bodyPr>
          <a:lstStyle/>
          <a:p>
            <a:r>
              <a:rPr lang="en-GB" dirty="0"/>
              <a:t>Click to edit Master title style</a:t>
            </a:r>
            <a:endParaRPr lang="en-US" dirty="0"/>
          </a:p>
        </p:txBody>
      </p:sp>
      <p:sp>
        <p:nvSpPr>
          <p:cNvPr id="3" name="Text Placeholder 2"/>
          <p:cNvSpPr>
            <a:spLocks noGrp="1"/>
          </p:cNvSpPr>
          <p:nvPr>
            <p:ph type="body" idx="1"/>
          </p:nvPr>
        </p:nvSpPr>
        <p:spPr>
          <a:xfrm>
            <a:off x="288231" y="925193"/>
            <a:ext cx="8571607" cy="1234184"/>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b="0" i="0" smtClean="0">
                <a:latin typeface="Fujitsu Infinity Pro" pitchFamily="2" charset="77"/>
              </a:rPr>
              <a:pPr/>
              <a:t>‹#›</a:t>
            </a:fld>
            <a:endParaRPr lang="en-GB" b="0" i="0" dirty="0">
              <a:latin typeface="Fujitsu Infinity Pro" pitchFamily="2" charset="77"/>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9895222" y="-14287"/>
            <a:ext cx="670272" cy="3374707"/>
          </a:xfrm>
          <a:prstGeom prst="rect">
            <a:avLst/>
          </a:prstGeom>
        </p:spPr>
      </p:pic>
      <p:pic>
        <p:nvPicPr>
          <p:cNvPr id="57" name="Picture 56" descr="Fujitsu">
            <a:extLst>
              <a:ext uri="{FF2B5EF4-FFF2-40B4-BE49-F238E27FC236}">
                <a16:creationId xmlns:a16="http://schemas.microsoft.com/office/drawing/2014/main" id="{FFC543E2-13C1-45AC-B194-E23209B99A6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10" name="Rounded Rectangle 21">
            <a:extLst>
              <a:ext uri="{FF2B5EF4-FFF2-40B4-BE49-F238E27FC236}">
                <a16:creationId xmlns:a16="http://schemas.microsoft.com/office/drawing/2014/main" id="{06D30449-5914-45FD-A718-29E810212D26}"/>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242736832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83" r:id="rId9"/>
    <p:sldLayoutId id="2147483809" r:id="rId10"/>
    <p:sldLayoutId id="2147483708" r:id="rId11"/>
    <p:sldLayoutId id="2147483785" r:id="rId12"/>
    <p:sldLayoutId id="2147483786" r:id="rId13"/>
    <p:sldLayoutId id="2147483769" r:id="rId14"/>
    <p:sldLayoutId id="2147483806" r:id="rId15"/>
  </p:sldLayoutIdLst>
  <p:transition spd="slow">
    <p:fade/>
  </p:transition>
  <p:txStyles>
    <p:title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p:titleStyle>
    <p:body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b="0" i="0" kern="1200">
          <a:solidFill>
            <a:schemeClr val="tx1"/>
          </a:solidFill>
          <a:latin typeface="Fujitsu Infinity Pro" pitchFamily="2" charset="77"/>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b="0" i="0" kern="1200">
          <a:solidFill>
            <a:schemeClr val="tx1"/>
          </a:solidFill>
          <a:latin typeface="Fujitsu Infinity Pro" pitchFamily="2" charset="77"/>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b="0" i="0" kern="1200">
          <a:solidFill>
            <a:schemeClr val="tx1"/>
          </a:solidFill>
          <a:latin typeface="Fujitsu Infinity Pro" pitchFamily="2" charset="77"/>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b="0" i="0" kern="1200">
          <a:solidFill>
            <a:schemeClr val="tx1"/>
          </a:solidFill>
          <a:latin typeface="Fujitsu Infinity Pro" pitchFamily="2" charset="77"/>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20" userDrawn="1">
          <p15:clr>
            <a:srgbClr val="F26B43"/>
          </p15:clr>
        </p15:guide>
        <p15:guide id="3" pos="181" userDrawn="1">
          <p15:clr>
            <a:srgbClr val="F26B43"/>
          </p15:clr>
        </p15:guide>
        <p15:guide id="4" pos="5581" userDrawn="1">
          <p15:clr>
            <a:srgbClr val="F26B43"/>
          </p15:clr>
        </p15:guide>
        <p15:guide id="6" orient="horz" pos="179" userDrawn="1">
          <p15:clr>
            <a:srgbClr val="F26B43"/>
          </p15:clr>
        </p15:guide>
        <p15:guide id="7" orient="horz" pos="3064" userDrawn="1">
          <p15:clr>
            <a:srgbClr val="F26B43"/>
          </p15:clr>
        </p15:guide>
        <p15:guide id="8" orient="horz" pos="5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3AF677-29B7-485B-A9F9-742893491DF9}"/>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a:stretch/>
        </p:blipFill>
        <p:spPr>
          <a:xfrm rot="10800000" flipH="1">
            <a:off x="0" y="0"/>
            <a:ext cx="9144000" cy="712387"/>
          </a:xfrm>
          <a:prstGeom prst="rect">
            <a:avLst/>
          </a:prstGeom>
        </p:spPr>
      </p:pic>
      <p:sp>
        <p:nvSpPr>
          <p:cNvPr id="2" name="Title Placeholder 1"/>
          <p:cNvSpPr>
            <a:spLocks noGrp="1"/>
          </p:cNvSpPr>
          <p:nvPr>
            <p:ph type="title"/>
          </p:nvPr>
        </p:nvSpPr>
        <p:spPr>
          <a:xfrm>
            <a:off x="277200" y="172800"/>
            <a:ext cx="7631485" cy="387798"/>
          </a:xfrm>
          <a:prstGeom prst="rect">
            <a:avLst/>
          </a:prstGeom>
        </p:spPr>
        <p:txBody>
          <a:bodyPr vert="horz" wrap="square" lIns="0" tIns="0" rIns="0" bIns="0" rtlCol="0" anchor="ctr">
            <a:spAutoFit/>
          </a:bodyPr>
          <a:lstStyle/>
          <a:p>
            <a:r>
              <a:rPr lang="en-US" dirty="0"/>
              <a:t>Click to edit Master title style</a:t>
            </a:r>
          </a:p>
        </p:txBody>
      </p:sp>
      <p:sp>
        <p:nvSpPr>
          <p:cNvPr id="3" name="Text Placeholder 2"/>
          <p:cNvSpPr>
            <a:spLocks noGrp="1"/>
          </p:cNvSpPr>
          <p:nvPr>
            <p:ph type="body" idx="1"/>
          </p:nvPr>
        </p:nvSpPr>
        <p:spPr>
          <a:xfrm>
            <a:off x="288231" y="925193"/>
            <a:ext cx="8571607" cy="1234184"/>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b="0" i="0" smtClean="0">
                <a:latin typeface="Fujitsu Infinity Pro" pitchFamily="2" charset="77"/>
              </a:rPr>
              <a:pPr/>
              <a:t>‹#›</a:t>
            </a:fld>
            <a:endParaRPr lang="en-GB" b="0" i="0" dirty="0">
              <a:latin typeface="Fujitsu Infinity Pro" pitchFamily="2" charset="77"/>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9264043" y="-14287"/>
            <a:ext cx="670272" cy="3374707"/>
          </a:xfrm>
          <a:prstGeom prst="rect">
            <a:avLst/>
          </a:prstGeom>
        </p:spPr>
      </p:pic>
      <p:pic>
        <p:nvPicPr>
          <p:cNvPr id="66" name="Picture 65" descr="Fujitsu">
            <a:extLst>
              <a:ext uri="{FF2B5EF4-FFF2-40B4-BE49-F238E27FC236}">
                <a16:creationId xmlns:a16="http://schemas.microsoft.com/office/drawing/2014/main" id="{42E451AE-B0A2-4CEE-B15A-C67E6B0200A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10" name="Rounded Rectangle 21">
            <a:extLst>
              <a:ext uri="{FF2B5EF4-FFF2-40B4-BE49-F238E27FC236}">
                <a16:creationId xmlns:a16="http://schemas.microsoft.com/office/drawing/2014/main" id="{948ED492-2BFE-4E3D-9CEC-072921A25CF0}"/>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373537917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64" r:id="rId4"/>
    <p:sldLayoutId id="2147483713" r:id="rId5"/>
    <p:sldLayoutId id="2147483714" r:id="rId6"/>
    <p:sldLayoutId id="2147483715" r:id="rId7"/>
    <p:sldLayoutId id="2147483716" r:id="rId8"/>
    <p:sldLayoutId id="2147483717" r:id="rId9"/>
    <p:sldLayoutId id="2147483812" r:id="rId10"/>
    <p:sldLayoutId id="2147483784" r:id="rId11"/>
    <p:sldLayoutId id="2147483801" r:id="rId12"/>
    <p:sldLayoutId id="2147483815" r:id="rId13"/>
    <p:sldLayoutId id="2147483718" r:id="rId14"/>
    <p:sldLayoutId id="2147483811" r:id="rId15"/>
  </p:sldLayoutIdLst>
  <p:transition spd="slow">
    <p:fade/>
  </p:transition>
  <p:txStyles>
    <p:title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p:titleStyle>
    <p:bodyStyle>
      <a:lvl1pPr marL="250825" indent="-250825" algn="l" defTabSz="685800" rtl="0" eaLnBrk="1" latinLnBrk="0" hangingPunct="1">
        <a:lnSpc>
          <a:spcPct val="90000"/>
        </a:lnSpc>
        <a:spcBef>
          <a:spcPts val="750"/>
        </a:spcBef>
        <a:buClr>
          <a:srgbClr val="EA0000"/>
        </a:buClr>
        <a:buSzPct val="120000"/>
        <a:buFont typeface="Arial" panose="020B0604020202020204" pitchFamily="34" charset="0"/>
        <a:buChar char="●"/>
        <a:defRPr sz="2200" b="0" i="0" kern="1200">
          <a:solidFill>
            <a:schemeClr val="tx1"/>
          </a:solidFill>
          <a:latin typeface="Fujitsu Infinity Pro" pitchFamily="2" charset="77"/>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b="0" i="0" kern="1200">
          <a:solidFill>
            <a:schemeClr val="tx1"/>
          </a:solidFill>
          <a:latin typeface="Fujitsu Infinity Pro" pitchFamily="2" charset="77"/>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b="0" i="0" kern="1200">
          <a:solidFill>
            <a:schemeClr val="tx1"/>
          </a:solidFill>
          <a:latin typeface="Fujitsu Infinity Pro" pitchFamily="2" charset="77"/>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b="0" i="0" kern="1200">
          <a:solidFill>
            <a:schemeClr val="tx1"/>
          </a:solidFill>
          <a:latin typeface="Fujitsu Infinity Pro" pitchFamily="2" charset="77"/>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20" userDrawn="1">
          <p15:clr>
            <a:srgbClr val="F26B43"/>
          </p15:clr>
        </p15:guide>
        <p15:guide id="3" pos="184" userDrawn="1">
          <p15:clr>
            <a:srgbClr val="F26B43"/>
          </p15:clr>
        </p15:guide>
        <p15:guide id="4" pos="5581" userDrawn="1">
          <p15:clr>
            <a:srgbClr val="F26B43"/>
          </p15:clr>
        </p15:guide>
        <p15:guide id="5" orient="horz" pos="3061" userDrawn="1">
          <p15:clr>
            <a:srgbClr val="F26B43"/>
          </p15:clr>
        </p15:guide>
        <p15:guide id="6" orient="horz" pos="181" userDrawn="1">
          <p15:clr>
            <a:srgbClr val="F26B43"/>
          </p15:clr>
        </p15:guide>
        <p15:guide id="8" orient="horz" pos="5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3AF677-29B7-485B-A9F9-742893491DF9}"/>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p:blipFill>
        <p:spPr>
          <a:xfrm flipH="1">
            <a:off x="0" y="0"/>
            <a:ext cx="9144000" cy="712387"/>
          </a:xfrm>
          <a:prstGeom prst="rect">
            <a:avLst/>
          </a:prstGeom>
        </p:spPr>
      </p:pic>
      <p:sp>
        <p:nvSpPr>
          <p:cNvPr id="2" name="Title Placeholder 1"/>
          <p:cNvSpPr>
            <a:spLocks noGrp="1"/>
          </p:cNvSpPr>
          <p:nvPr>
            <p:ph type="title"/>
          </p:nvPr>
        </p:nvSpPr>
        <p:spPr>
          <a:xfrm>
            <a:off x="277200" y="172800"/>
            <a:ext cx="7590845" cy="387798"/>
          </a:xfrm>
          <a:prstGeom prst="rect">
            <a:avLst/>
          </a:prstGeom>
        </p:spPr>
        <p:txBody>
          <a:bodyPr vert="horz" wrap="square" lIns="0" tIns="0" rIns="0" bIns="0" rtlCol="0" anchor="ctr">
            <a:spAutoFit/>
          </a:bodyPr>
          <a:lstStyle/>
          <a:p>
            <a:r>
              <a:rPr lang="en-US" dirty="0"/>
              <a:t>Click to edit Master title style</a:t>
            </a:r>
          </a:p>
        </p:txBody>
      </p:sp>
      <p:sp>
        <p:nvSpPr>
          <p:cNvPr id="3" name="Text Placeholder 2"/>
          <p:cNvSpPr>
            <a:spLocks noGrp="1"/>
          </p:cNvSpPr>
          <p:nvPr>
            <p:ph type="body" idx="1"/>
          </p:nvPr>
        </p:nvSpPr>
        <p:spPr>
          <a:xfrm>
            <a:off x="288231" y="925193"/>
            <a:ext cx="8571607" cy="1234184"/>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b="0" i="0" smtClean="0">
                <a:latin typeface="Fujitsu Infinity Pro" pitchFamily="2" charset="77"/>
              </a:rPr>
              <a:pPr/>
              <a:t>‹#›</a:t>
            </a:fld>
            <a:endParaRPr lang="en-GB" b="0" i="0" dirty="0">
              <a:latin typeface="Fujitsu Infinity Pro" pitchFamily="2" charset="77"/>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a:stretch/>
        </p:blipFill>
        <p:spPr>
          <a:xfrm>
            <a:off x="9264043" y="-14287"/>
            <a:ext cx="670272" cy="3374707"/>
          </a:xfrm>
          <a:prstGeom prst="rect">
            <a:avLst/>
          </a:prstGeom>
        </p:spPr>
      </p:pic>
      <p:pic>
        <p:nvPicPr>
          <p:cNvPr id="66" name="Picture 65" descr="Fujitsu">
            <a:extLst>
              <a:ext uri="{FF2B5EF4-FFF2-40B4-BE49-F238E27FC236}">
                <a16:creationId xmlns:a16="http://schemas.microsoft.com/office/drawing/2014/main" id="{A2EFCD49-D79D-455B-979D-5F3B1659606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10" name="Rounded Rectangle 21">
            <a:extLst>
              <a:ext uri="{FF2B5EF4-FFF2-40B4-BE49-F238E27FC236}">
                <a16:creationId xmlns:a16="http://schemas.microsoft.com/office/drawing/2014/main" id="{399B5633-5298-4C37-82E4-08A4774012F9}"/>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82165764"/>
      </p:ext>
    </p:extLst>
  </p:cSld>
  <p:clrMap bg1="lt1" tx1="dk1" bg2="lt2" tx2="dk2" accent1="accent1" accent2="accent2" accent3="accent3" accent4="accent4" accent5="accent5" accent6="accent6" hlink="hlink" folHlink="folHlink"/>
  <p:sldLayoutIdLst>
    <p:sldLayoutId id="2147483720" r:id="rId1"/>
    <p:sldLayoutId id="2147483798" r:id="rId2"/>
    <p:sldLayoutId id="2147483721" r:id="rId3"/>
    <p:sldLayoutId id="2147483722" r:id="rId4"/>
    <p:sldLayoutId id="2147483723" r:id="rId5"/>
    <p:sldLayoutId id="2147483724" r:id="rId6"/>
    <p:sldLayoutId id="2147483725" r:id="rId7"/>
    <p:sldLayoutId id="2147483726" r:id="rId8"/>
    <p:sldLayoutId id="2147483727" r:id="rId9"/>
    <p:sldLayoutId id="2147483767" r:id="rId10"/>
    <p:sldLayoutId id="2147483768" r:id="rId11"/>
    <p:sldLayoutId id="2147483799" r:id="rId12"/>
    <p:sldLayoutId id="2147483728" r:id="rId13"/>
    <p:sldLayoutId id="2147483773" r:id="rId14"/>
  </p:sldLayoutIdLst>
  <p:transition spd="slow">
    <p:fade/>
  </p:transition>
  <p:txStyles>
    <p:title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p:titleStyle>
    <p:bodyStyle>
      <a:lvl1pPr marL="250825" indent="-250825" algn="l" defTabSz="685800" rtl="0" eaLnBrk="1" latinLnBrk="0" hangingPunct="1">
        <a:lnSpc>
          <a:spcPct val="90000"/>
        </a:lnSpc>
        <a:spcBef>
          <a:spcPts val="750"/>
        </a:spcBef>
        <a:buClr>
          <a:srgbClr val="2400B0"/>
        </a:buClr>
        <a:buSzPct val="120000"/>
        <a:buFont typeface="Arial" panose="020B0604020202020204" pitchFamily="34" charset="0"/>
        <a:buChar char="●"/>
        <a:defRPr sz="2200" b="0" i="0" kern="1200">
          <a:solidFill>
            <a:schemeClr val="tx1"/>
          </a:solidFill>
          <a:latin typeface="Fujitsu Infinity Pro" pitchFamily="2" charset="77"/>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b="0" i="0" kern="1200">
          <a:solidFill>
            <a:schemeClr val="tx1"/>
          </a:solidFill>
          <a:latin typeface="Fujitsu Infinity Pro" pitchFamily="2" charset="77"/>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b="0" i="0" kern="1200">
          <a:solidFill>
            <a:schemeClr val="tx1"/>
          </a:solidFill>
          <a:latin typeface="Fujitsu Infinity Pro" pitchFamily="2" charset="77"/>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b="0" i="0" kern="1200">
          <a:solidFill>
            <a:schemeClr val="tx1"/>
          </a:solidFill>
          <a:latin typeface="Fujitsu Infinity Pro" pitchFamily="2" charset="77"/>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20" userDrawn="1">
          <p15:clr>
            <a:srgbClr val="F26B43"/>
          </p15:clr>
        </p15:guide>
        <p15:guide id="3" pos="181" userDrawn="1">
          <p15:clr>
            <a:srgbClr val="F26B43"/>
          </p15:clr>
        </p15:guide>
        <p15:guide id="4" pos="5581" userDrawn="1">
          <p15:clr>
            <a:srgbClr val="F26B43"/>
          </p15:clr>
        </p15:guide>
        <p15:guide id="5" orient="horz" pos="3059" userDrawn="1">
          <p15:clr>
            <a:srgbClr val="F26B43"/>
          </p15:clr>
        </p15:guide>
        <p15:guide id="6" orient="horz" pos="181" userDrawn="1">
          <p15:clr>
            <a:srgbClr val="F26B43"/>
          </p15:clr>
        </p15:guide>
        <p15:guide id="8" orient="horz" pos="5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3AF677-29B7-485B-A9F9-742893491DF9}"/>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p:blipFill>
        <p:spPr>
          <a:xfrm flipH="1">
            <a:off x="0" y="0"/>
            <a:ext cx="9144000" cy="712387"/>
          </a:xfrm>
          <a:prstGeom prst="rect">
            <a:avLst/>
          </a:prstGeom>
        </p:spPr>
      </p:pic>
      <p:sp>
        <p:nvSpPr>
          <p:cNvPr id="2" name="Title Placeholder 1"/>
          <p:cNvSpPr>
            <a:spLocks noGrp="1"/>
          </p:cNvSpPr>
          <p:nvPr>
            <p:ph type="title"/>
          </p:nvPr>
        </p:nvSpPr>
        <p:spPr>
          <a:xfrm>
            <a:off x="277200" y="175923"/>
            <a:ext cx="7606085" cy="387798"/>
          </a:xfrm>
          <a:prstGeom prst="rect">
            <a:avLst/>
          </a:prstGeom>
        </p:spPr>
        <p:txBody>
          <a:bodyPr vert="horz" wrap="square" lIns="0" tIns="0" rIns="0" bIns="0" rtlCol="0" anchor="ctr">
            <a:spAutoFit/>
          </a:bodyPr>
          <a:lstStyle/>
          <a:p>
            <a:r>
              <a:rPr lang="en-US" dirty="0"/>
              <a:t>Click to edit Master title style</a:t>
            </a:r>
          </a:p>
        </p:txBody>
      </p:sp>
      <p:sp>
        <p:nvSpPr>
          <p:cNvPr id="3" name="Text Placeholder 2"/>
          <p:cNvSpPr>
            <a:spLocks noGrp="1"/>
          </p:cNvSpPr>
          <p:nvPr>
            <p:ph type="body" idx="1"/>
          </p:nvPr>
        </p:nvSpPr>
        <p:spPr>
          <a:xfrm>
            <a:off x="288231" y="925193"/>
            <a:ext cx="8568432" cy="1234184"/>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b="0" i="0" smtClean="0">
                <a:latin typeface="Fujitsu Infinity Pro" pitchFamily="2" charset="77"/>
              </a:rPr>
              <a:pPr/>
              <a:t>‹#›</a:t>
            </a:fld>
            <a:endParaRPr lang="en-GB" b="0" i="0" dirty="0">
              <a:latin typeface="Fujitsu Infinity Pro" pitchFamily="2" charset="77"/>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a:stretch/>
        </p:blipFill>
        <p:spPr>
          <a:xfrm>
            <a:off x="9264043" y="-14287"/>
            <a:ext cx="670272" cy="3374707"/>
          </a:xfrm>
          <a:prstGeom prst="rect">
            <a:avLst/>
          </a:prstGeom>
        </p:spPr>
      </p:pic>
      <p:pic>
        <p:nvPicPr>
          <p:cNvPr id="66" name="Picture 65" descr="Fujitsu">
            <a:extLst>
              <a:ext uri="{FF2B5EF4-FFF2-40B4-BE49-F238E27FC236}">
                <a16:creationId xmlns:a16="http://schemas.microsoft.com/office/drawing/2014/main" id="{03614EFE-39C1-40B3-9BA6-75054F9DB6BC}"/>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864250" y="4761"/>
            <a:ext cx="1126108" cy="685800"/>
          </a:xfrm>
          <a:prstGeom prst="rect">
            <a:avLst/>
          </a:prstGeom>
        </p:spPr>
      </p:pic>
      <p:sp>
        <p:nvSpPr>
          <p:cNvPr id="10" name="Rounded Rectangle 21">
            <a:extLst>
              <a:ext uri="{FF2B5EF4-FFF2-40B4-BE49-F238E27FC236}">
                <a16:creationId xmlns:a16="http://schemas.microsoft.com/office/drawing/2014/main" id="{33F54F28-88F3-4A83-ACCD-96B1EA69B72D}"/>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3757457850"/>
      </p:ext>
    </p:extLst>
  </p:cSld>
  <p:clrMap bg1="lt1" tx1="dk1" bg2="lt2" tx2="dk2" accent1="accent1" accent2="accent2" accent3="accent3" accent4="accent4" accent5="accent5" accent6="accent6" hlink="hlink" folHlink="folHlink"/>
  <p:sldLayoutIdLst>
    <p:sldLayoutId id="2147483730" r:id="rId1"/>
    <p:sldLayoutId id="2147483807"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803" r:id="rId11"/>
    <p:sldLayoutId id="2147483808" r:id="rId12"/>
    <p:sldLayoutId id="2147483810" r:id="rId13"/>
    <p:sldLayoutId id="2147483814" r:id="rId14"/>
  </p:sldLayoutIdLst>
  <p:transition spd="slow">
    <p:fade/>
  </p:transition>
  <p:txStyles>
    <p:title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p:titleStyle>
    <p:bodyStyle>
      <a:lvl1pPr marL="250825" indent="-250825" algn="l" defTabSz="685800" rtl="0" eaLnBrk="1" latinLnBrk="0" hangingPunct="1">
        <a:lnSpc>
          <a:spcPct val="90000"/>
        </a:lnSpc>
        <a:spcBef>
          <a:spcPts val="750"/>
        </a:spcBef>
        <a:buClr>
          <a:srgbClr val="008224"/>
        </a:buClr>
        <a:buSzPct val="120000"/>
        <a:buFont typeface="Arial" panose="020B0604020202020204" pitchFamily="34" charset="0"/>
        <a:buChar char="●"/>
        <a:defRPr sz="2200" b="0" i="0" kern="1200">
          <a:solidFill>
            <a:schemeClr val="tx1"/>
          </a:solidFill>
          <a:latin typeface="Fujitsu Infinity Pro" pitchFamily="2" charset="77"/>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b="0" i="0" kern="1200">
          <a:solidFill>
            <a:schemeClr val="tx1"/>
          </a:solidFill>
          <a:latin typeface="Fujitsu Infinity Pro" pitchFamily="2" charset="77"/>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b="0" i="0" kern="1200">
          <a:solidFill>
            <a:schemeClr val="tx1"/>
          </a:solidFill>
          <a:latin typeface="Fujitsu Infinity Pro" pitchFamily="2" charset="77"/>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b="0" i="0" kern="1200">
          <a:solidFill>
            <a:schemeClr val="tx1"/>
          </a:solidFill>
          <a:latin typeface="Fujitsu Infinity Pro" pitchFamily="2" charset="77"/>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20" userDrawn="1">
          <p15:clr>
            <a:srgbClr val="F26B43"/>
          </p15:clr>
        </p15:guide>
        <p15:guide id="3" pos="184" userDrawn="1">
          <p15:clr>
            <a:srgbClr val="F26B43"/>
          </p15:clr>
        </p15:guide>
        <p15:guide id="4" pos="5579" userDrawn="1">
          <p15:clr>
            <a:srgbClr val="F26B43"/>
          </p15:clr>
        </p15:guide>
        <p15:guide id="6" orient="horz" pos="179" userDrawn="1">
          <p15:clr>
            <a:srgbClr val="F26B43"/>
          </p15:clr>
        </p15:guide>
        <p15:guide id="7" orient="horz" pos="3061" userDrawn="1">
          <p15:clr>
            <a:srgbClr val="F26B43"/>
          </p15:clr>
        </p15:guide>
        <p15:guide id="8" orient="horz" pos="58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7445F5-2AB6-42F6-8A8D-910028CCE7A2}"/>
              </a:ext>
              <a:ext uri="{C183D7F6-B498-43B3-948B-1728B52AA6E4}">
                <adec:decorative xmlns:adec="http://schemas.microsoft.com/office/drawing/2017/decorative" val="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a:stretch/>
        </p:blipFill>
        <p:spPr>
          <a:xfrm>
            <a:off x="0" y="0"/>
            <a:ext cx="9144000" cy="712387"/>
          </a:xfrm>
          <a:prstGeom prst="rect">
            <a:avLst/>
          </a:prstGeom>
        </p:spPr>
      </p:pic>
      <p:sp>
        <p:nvSpPr>
          <p:cNvPr id="2" name="Title Placeholder 1"/>
          <p:cNvSpPr>
            <a:spLocks noGrp="1"/>
          </p:cNvSpPr>
          <p:nvPr>
            <p:ph type="title"/>
          </p:nvPr>
        </p:nvSpPr>
        <p:spPr>
          <a:xfrm>
            <a:off x="277200" y="172800"/>
            <a:ext cx="7560365" cy="387798"/>
          </a:xfrm>
          <a:prstGeom prst="rect">
            <a:avLst/>
          </a:prstGeom>
        </p:spPr>
        <p:txBody>
          <a:bodyPr vert="horz" wrap="square" lIns="0" tIns="0" rIns="0" bIns="0" rtlCol="0" anchor="ctr">
            <a:spAutoFit/>
          </a:bodyPr>
          <a:lstStyle/>
          <a:p>
            <a:r>
              <a:rPr lang="en-US" dirty="0"/>
              <a:t>Click to edit Master title style</a:t>
            </a:r>
          </a:p>
        </p:txBody>
      </p:sp>
      <p:sp>
        <p:nvSpPr>
          <p:cNvPr id="3" name="Text Placeholder 2"/>
          <p:cNvSpPr>
            <a:spLocks noGrp="1"/>
          </p:cNvSpPr>
          <p:nvPr>
            <p:ph type="body" idx="1"/>
          </p:nvPr>
        </p:nvSpPr>
        <p:spPr>
          <a:xfrm>
            <a:off x="288231" y="925193"/>
            <a:ext cx="8563669" cy="1234184"/>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b="0" i="0" smtClean="0">
                <a:latin typeface="Fujitsu Infinity Pro" pitchFamily="2" charset="77"/>
              </a:rPr>
              <a:pPr/>
              <a:t>‹#›</a:t>
            </a:fld>
            <a:endParaRPr lang="en-GB" b="0" i="0" dirty="0">
              <a:latin typeface="Fujitsu Infinity Pro" pitchFamily="2" charset="77"/>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p:blipFill>
        <p:spPr>
          <a:xfrm>
            <a:off x="9264043" y="-14287"/>
            <a:ext cx="670272" cy="3374707"/>
          </a:xfrm>
          <a:prstGeom prst="rect">
            <a:avLst/>
          </a:prstGeom>
        </p:spPr>
      </p:pic>
      <p:pic>
        <p:nvPicPr>
          <p:cNvPr id="66" name="Picture 65" descr="Fujitsu">
            <a:extLst>
              <a:ext uri="{FF2B5EF4-FFF2-40B4-BE49-F238E27FC236}">
                <a16:creationId xmlns:a16="http://schemas.microsoft.com/office/drawing/2014/main" id="{D5D414C8-40EB-4A06-9114-939B5FDAF00B}"/>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
        <p:nvSpPr>
          <p:cNvPr id="10" name="Rounded Rectangle 21">
            <a:extLst>
              <a:ext uri="{FF2B5EF4-FFF2-40B4-BE49-F238E27FC236}">
                <a16:creationId xmlns:a16="http://schemas.microsoft.com/office/drawing/2014/main" id="{7D82426E-620D-41E2-A364-027D5A6360C3}"/>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9527131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Lst>
  <p:transition spd="slow">
    <p:fade/>
  </p:transition>
  <p:txStyles>
    <p:titleStyle>
      <a:lvl1pPr algn="l" defTabSz="685800" rtl="0" eaLnBrk="1" latinLnBrk="0" hangingPunct="1">
        <a:lnSpc>
          <a:spcPct val="90000"/>
        </a:lnSpc>
        <a:spcBef>
          <a:spcPct val="0"/>
        </a:spcBef>
        <a:buNone/>
        <a:defRPr sz="2800" b="0" kern="1200">
          <a:solidFill>
            <a:schemeClr val="tx1"/>
          </a:solidFill>
          <a:latin typeface="Fujitsu Infinity Pro Bold" pitchFamily="2" charset="0"/>
          <a:ea typeface="+mj-ea"/>
          <a:cs typeface="+mj-cs"/>
        </a:defRPr>
      </a:lvl1pPr>
    </p:titleStyle>
    <p:bodyStyle>
      <a:lvl1pPr marL="250825" indent="-250825" algn="l" defTabSz="685800" rtl="0" eaLnBrk="1" latinLnBrk="0" hangingPunct="1">
        <a:lnSpc>
          <a:spcPct val="90000"/>
        </a:lnSpc>
        <a:spcBef>
          <a:spcPts val="750"/>
        </a:spcBef>
        <a:buClr>
          <a:srgbClr val="FF8000"/>
        </a:buClr>
        <a:buSzPct val="120000"/>
        <a:buFont typeface="Arial" panose="020B0604020202020204" pitchFamily="34" charset="0"/>
        <a:buChar char="●"/>
        <a:defRPr sz="2200" b="0" i="0" kern="1200">
          <a:solidFill>
            <a:schemeClr val="tx1"/>
          </a:solidFill>
          <a:latin typeface="Fujitsu Infinity Pro" pitchFamily="2" charset="77"/>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b="0" i="0" kern="1200">
          <a:solidFill>
            <a:schemeClr val="tx1"/>
          </a:solidFill>
          <a:latin typeface="Fujitsu Infinity Pro" pitchFamily="2" charset="77"/>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b="0" i="0" kern="1200">
          <a:solidFill>
            <a:schemeClr val="tx1"/>
          </a:solidFill>
          <a:latin typeface="Fujitsu Infinity Pro" pitchFamily="2" charset="77"/>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b="0" i="0" kern="1200">
          <a:solidFill>
            <a:schemeClr val="tx1"/>
          </a:solidFill>
          <a:latin typeface="Fujitsu Infinity Pro" pitchFamily="2" charset="77"/>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20" userDrawn="1">
          <p15:clr>
            <a:srgbClr val="F26B43"/>
          </p15:clr>
        </p15:guide>
        <p15:guide id="3" pos="181" userDrawn="1">
          <p15:clr>
            <a:srgbClr val="F26B43"/>
          </p15:clr>
        </p15:guide>
        <p15:guide id="4" pos="5576" userDrawn="1">
          <p15:clr>
            <a:srgbClr val="F26B43"/>
          </p15:clr>
        </p15:guide>
        <p15:guide id="5" orient="horz" pos="3059" userDrawn="1">
          <p15:clr>
            <a:srgbClr val="F26B43"/>
          </p15:clr>
        </p15:guide>
        <p15:guide id="6" orient="horz" pos="179" userDrawn="1">
          <p15:clr>
            <a:srgbClr val="F26B43"/>
          </p15:clr>
        </p15:guide>
        <p15:guide id="8" orient="horz" pos="58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7200" y="172800"/>
            <a:ext cx="7886700" cy="387798"/>
          </a:xfrm>
          <a:prstGeom prst="rect">
            <a:avLst/>
          </a:prstGeom>
        </p:spPr>
        <p:txBody>
          <a:bodyPr vert="horz" lIns="0" tIns="0" rIns="0" bIns="0" rtlCol="0" anchor="ctr">
            <a:spAutoFit/>
          </a:bodyPr>
          <a:lstStyle/>
          <a:p>
            <a:r>
              <a:rPr lang="en-US" dirty="0"/>
              <a:t>Click to edit Master title style</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b="0" i="0" smtClean="0">
                <a:latin typeface="Fujitsu Infinity Pro" pitchFamily="2" charset="77"/>
              </a:rPr>
              <a:pPr/>
              <a:t>‹#›</a:t>
            </a:fld>
            <a:endParaRPr lang="en-GB" b="0" i="0" dirty="0">
              <a:latin typeface="Fujitsu Infinity Pro" pitchFamily="2" charset="77"/>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0" i="0" dirty="0">
                <a:solidFill>
                  <a:schemeClr val="tx1"/>
                </a:solidFill>
                <a:effectLst/>
                <a:latin typeface="Fujitsu Infinity Pro" pitchFamily="2" charset="77"/>
              </a:rPr>
              <a:t>© Fujitsu 2023 | 8977-01</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a:stretch/>
        </p:blipFill>
        <p:spPr>
          <a:xfrm>
            <a:off x="9264043" y="-14287"/>
            <a:ext cx="670272" cy="3374707"/>
          </a:xfrm>
          <a:prstGeom prst="rect">
            <a:avLst/>
          </a:prstGeom>
        </p:spPr>
      </p:pic>
      <p:sp>
        <p:nvSpPr>
          <p:cNvPr id="7" name="Rounded Rectangle 21">
            <a:extLst>
              <a:ext uri="{FF2B5EF4-FFF2-40B4-BE49-F238E27FC236}">
                <a16:creationId xmlns:a16="http://schemas.microsoft.com/office/drawing/2014/main" id="{B2323051-63AA-4565-A63C-0DDF15001288}"/>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3742683547"/>
      </p:ext>
    </p:extLst>
  </p:cSld>
  <p:clrMap bg1="lt1" tx1="dk1" bg2="lt2" tx2="dk2" accent1="accent1" accent2="accent2" accent3="accent3" accent4="accent4" accent5="accent5" accent6="accent6" hlink="hlink" folHlink="folHlink"/>
  <p:sldLayoutIdLst>
    <p:sldLayoutId id="2147483757" r:id="rId1"/>
    <p:sldLayoutId id="2147483787" r:id="rId2"/>
    <p:sldLayoutId id="2147483788" r:id="rId3"/>
    <p:sldLayoutId id="2147483790" r:id="rId4"/>
    <p:sldLayoutId id="2147483813" r:id="rId5"/>
    <p:sldLayoutId id="2147483804" r:id="rId6"/>
    <p:sldLayoutId id="2147483792" r:id="rId7"/>
    <p:sldLayoutId id="2147483805" r:id="rId8"/>
    <p:sldLayoutId id="2147483800" r:id="rId9"/>
    <p:sldLayoutId id="2147483802" r:id="rId10"/>
    <p:sldLayoutId id="2147483794" r:id="rId11"/>
    <p:sldLayoutId id="2147483795" r:id="rId12"/>
    <p:sldLayoutId id="2147483797" r:id="rId13"/>
    <p:sldLayoutId id="2147483765" r:id="rId14"/>
    <p:sldLayoutId id="2147483779" r:id="rId15"/>
    <p:sldLayoutId id="2147483774" r:id="rId16"/>
    <p:sldLayoutId id="2147483780" r:id="rId17"/>
    <p:sldLayoutId id="2147483781" r:id="rId18"/>
    <p:sldLayoutId id="2147483782" r:id="rId19"/>
    <p:sldLayoutId id="2147483775" r:id="rId20"/>
    <p:sldLayoutId id="2147483776" r:id="rId21"/>
    <p:sldLayoutId id="2147483777" r:id="rId22"/>
    <p:sldLayoutId id="2147483778" r:id="rId23"/>
    <p:sldLayoutId id="2147483758" r:id="rId24"/>
    <p:sldLayoutId id="2147483766" r:id="rId25"/>
    <p:sldLayoutId id="2147483770" r:id="rId26"/>
    <p:sldLayoutId id="2147483771" r:id="rId27"/>
    <p:sldLayoutId id="2147483772" r:id="rId28"/>
  </p:sldLayoutIdLst>
  <p:transition spd="slow">
    <p:fade/>
  </p:transition>
  <p:txStyles>
    <p:titleStyle>
      <a:lvl1pPr algn="l" defTabSz="685800" rtl="0" eaLnBrk="1" latinLnBrk="0" hangingPunct="1">
        <a:lnSpc>
          <a:spcPct val="90000"/>
        </a:lnSpc>
        <a:spcBef>
          <a:spcPct val="0"/>
        </a:spcBef>
        <a:buNone/>
        <a:defRPr sz="2800" b="0" kern="1200">
          <a:solidFill>
            <a:schemeClr val="tx1"/>
          </a:solidFill>
          <a:latin typeface="Fujitsu Infinity Pro Bold" pitchFamily="2" charset="0"/>
          <a:ea typeface="+mj-ea"/>
          <a:cs typeface="+mj-cs"/>
        </a:defRPr>
      </a:lvl1pPr>
    </p:titleStyle>
    <p:bodyStyle>
      <a:lvl1pPr marL="250825" indent="-250825" algn="l" defTabSz="685800" rtl="0" eaLnBrk="1" latinLnBrk="0" hangingPunct="1">
        <a:lnSpc>
          <a:spcPct val="90000"/>
        </a:lnSpc>
        <a:spcBef>
          <a:spcPts val="750"/>
        </a:spcBef>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20" userDrawn="1">
          <p15:clr>
            <a:srgbClr val="F26B43"/>
          </p15:clr>
        </p15:guide>
        <p15:guide id="3" pos="181" userDrawn="1">
          <p15:clr>
            <a:srgbClr val="F26B43"/>
          </p15:clr>
        </p15:guide>
        <p15:guide id="4" pos="5581" userDrawn="1">
          <p15:clr>
            <a:srgbClr val="F26B43"/>
          </p15:clr>
        </p15:guide>
        <p15:guide id="5" orient="horz" pos="3064" userDrawn="1">
          <p15:clr>
            <a:srgbClr val="F26B43"/>
          </p15:clr>
        </p15:guide>
        <p15:guide id="6" orient="horz" pos="179" userDrawn="1">
          <p15:clr>
            <a:srgbClr val="F26B43"/>
          </p15:clr>
        </p15:guide>
        <p15:guide id="8" orient="horz" pos="5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9264043" y="-14287"/>
            <a:ext cx="670272" cy="3374707"/>
          </a:xfrm>
          <a:prstGeom prst="rect">
            <a:avLst/>
          </a:prstGeom>
        </p:spPr>
      </p:pic>
      <p:sp>
        <p:nvSpPr>
          <p:cNvPr id="7" name="Rectangle 6">
            <a:extLst>
              <a:ext uri="{FF2B5EF4-FFF2-40B4-BE49-F238E27FC236}">
                <a16:creationId xmlns:a16="http://schemas.microsoft.com/office/drawing/2014/main" id="{393C956D-7DF6-4318-8209-4E8233593351}"/>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Fujitsu Infinity Pro" pitchFamily="2" charset="77"/>
            </a:endParaRPr>
          </a:p>
        </p:txBody>
      </p:sp>
    </p:spTree>
    <p:extLst>
      <p:ext uri="{BB962C8B-B14F-4D97-AF65-F5344CB8AC3E}">
        <p14:creationId xmlns:p14="http://schemas.microsoft.com/office/powerpoint/2010/main" val="1548167106"/>
      </p:ext>
    </p:extLst>
  </p:cSld>
  <p:clrMap bg1="lt1" tx1="dk1" bg2="lt2" tx2="dk2" accent1="accent1" accent2="accent2" accent3="accent3" accent4="accent4" accent5="accent5" accent6="accent6" hlink="hlink" folHlink="folHlink"/>
  <p:sldLayoutIdLst>
    <p:sldLayoutId id="2147483763" r:id="rId1"/>
  </p:sldLayoutIdLst>
  <p:transition spd="slow">
    <p:fade/>
  </p:transition>
  <p:txStyles>
    <p:titleStyle>
      <a:lvl1pPr algn="l" defTabSz="685800" rtl="0" eaLnBrk="1" latinLnBrk="0" hangingPunct="1">
        <a:lnSpc>
          <a:spcPct val="90000"/>
        </a:lnSpc>
        <a:spcBef>
          <a:spcPct val="0"/>
        </a:spcBef>
        <a:buNone/>
        <a:defRPr sz="2800" b="0" kern="1200">
          <a:solidFill>
            <a:schemeClr val="tx1"/>
          </a:solidFill>
          <a:latin typeface="Fujitsu Infinity Pro Bold" pitchFamily="2" charset="0"/>
          <a:ea typeface="+mj-ea"/>
          <a:cs typeface="+mj-cs"/>
        </a:defRPr>
      </a:lvl1pPr>
    </p:titleStyle>
    <p:bodyStyle>
      <a:lvl1pPr marL="250825" indent="-250825" algn="l" defTabSz="685800" rtl="0" eaLnBrk="1" latinLnBrk="0" hangingPunct="1">
        <a:lnSpc>
          <a:spcPct val="90000"/>
        </a:lnSpc>
        <a:spcBef>
          <a:spcPts val="750"/>
        </a:spcBef>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20" userDrawn="1">
          <p15:clr>
            <a:srgbClr val="F26B43"/>
          </p15:clr>
        </p15:guide>
        <p15:guide id="3" pos="184" userDrawn="1">
          <p15:clr>
            <a:srgbClr val="F26B43"/>
          </p15:clr>
        </p15:guide>
        <p15:guide id="4" pos="5581" userDrawn="1">
          <p15:clr>
            <a:srgbClr val="F26B43"/>
          </p15:clr>
        </p15:guide>
        <p15:guide id="5" orient="horz" pos="3059" userDrawn="1">
          <p15:clr>
            <a:srgbClr val="F26B43"/>
          </p15:clr>
        </p15:guide>
        <p15:guide id="6" orient="horz" pos="184" userDrawn="1">
          <p15:clr>
            <a:srgbClr val="F26B43"/>
          </p15:clr>
        </p15:guide>
        <p15:guide id="8" orient="horz" pos="5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92.xml"/><Relationship Id="rId6" Type="http://schemas.openxmlformats.org/officeDocument/2006/relationships/image" Target="../media/image5.jpeg"/><Relationship Id="rId5" Type="http://schemas.openxmlformats.org/officeDocument/2006/relationships/image" Target="../media/image23.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84.xml"/><Relationship Id="rId4"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53.xml"/><Relationship Id="rId5" Type="http://schemas.openxmlformats.org/officeDocument/2006/relationships/hyperlink" Target="https://ja.wikipedia.org/wiki/%E3%82%B3%E3%83%AD%E3%83%8A%E3%82%A6%E3%82%A4%E3%83%AB%E3%82%B9" TargetMode="External"/><Relationship Id="rId4" Type="http://schemas.openxmlformats.org/officeDocument/2006/relationships/image" Target="../media/image85.png"/></Relationships>
</file>

<file path=ppt/slides/_rels/slide1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svg"/><Relationship Id="rId2" Type="http://schemas.openxmlformats.org/officeDocument/2006/relationships/notesSlide" Target="../notesSlides/notesSlide17.xml"/><Relationship Id="rId1" Type="http://schemas.openxmlformats.org/officeDocument/2006/relationships/slideLayout" Target="../slideLayouts/slideLayout61.xml"/><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 Id="rId14" Type="http://schemas.openxmlformats.org/officeDocument/2006/relationships/image" Target="../media/image99.svg"/></Relationships>
</file>

<file path=ppt/slides/_rels/slide1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39.xml"/><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39.xml"/><Relationship Id="rId4" Type="http://schemas.openxmlformats.org/officeDocument/2006/relationships/image" Target="../media/image104.png"/></Relationships>
</file>

<file path=ppt/slides/_rels/slide2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hyperlink" Target="https://www.fujitsu.com/global/about/resources/news/press-releases/2021/0318-01.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111.png"/></Relationships>
</file>

<file path=ppt/slides/_rels/slide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1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116.png"/><Relationship Id="rId4" Type="http://schemas.openxmlformats.org/officeDocument/2006/relationships/image" Target="../media/image115.png"/></Relationships>
</file>

<file path=ppt/slides/_rels/slide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3.xml"/><Relationship Id="rId1" Type="http://schemas.openxmlformats.org/officeDocument/2006/relationships/slideLayout" Target="../slideLayouts/slideLayout56.xml"/><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4.xml"/><Relationship Id="rId1" Type="http://schemas.openxmlformats.org/officeDocument/2006/relationships/slideLayout" Target="../slideLayouts/slideLayout25.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6.jpe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7.xml"/><Relationship Id="rId16" Type="http://schemas.openxmlformats.org/officeDocument/2006/relationships/image" Target="../media/image78.png"/><Relationship Id="rId1" Type="http://schemas.openxmlformats.org/officeDocument/2006/relationships/slideLayout" Target="../slideLayouts/slideLayout39.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5.jpeg"/><Relationship Id="rId9" Type="http://schemas.openxmlformats.org/officeDocument/2006/relationships/image" Target="../media/image71.png"/><Relationship Id="rId14" Type="http://schemas.openxmlformats.org/officeDocument/2006/relationships/image" Target="../media/image76.png"/></Relationships>
</file>

<file path=ppt/slides/_rels/slide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xml"/><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3A08C-F129-428B-A0D1-6BB90A39583F}"/>
              </a:ext>
            </a:extLst>
          </p:cNvPr>
          <p:cNvSpPr>
            <a:spLocks noGrp="1"/>
          </p:cNvSpPr>
          <p:nvPr>
            <p:ph type="ctrTitle"/>
          </p:nvPr>
        </p:nvSpPr>
        <p:spPr>
          <a:xfrm>
            <a:off x="271445" y="1295907"/>
            <a:ext cx="2979751" cy="941796"/>
          </a:xfrm>
        </p:spPr>
        <p:txBody>
          <a:bodyPr/>
          <a:lstStyle/>
          <a:p>
            <a:r>
              <a:rPr lang="en-US" dirty="0"/>
              <a:t>Our programs in healthcare</a:t>
            </a:r>
          </a:p>
        </p:txBody>
      </p:sp>
      <p:sp>
        <p:nvSpPr>
          <p:cNvPr id="3" name="Subtitle 2">
            <a:extLst>
              <a:ext uri="{FF2B5EF4-FFF2-40B4-BE49-F238E27FC236}">
                <a16:creationId xmlns:a16="http://schemas.microsoft.com/office/drawing/2014/main" id="{8EC9EE0E-2C85-4B69-B4DD-24AFE0F9B632}"/>
              </a:ext>
            </a:extLst>
          </p:cNvPr>
          <p:cNvSpPr>
            <a:spLocks noGrp="1"/>
          </p:cNvSpPr>
          <p:nvPr>
            <p:ph type="subTitle" idx="1"/>
          </p:nvPr>
        </p:nvSpPr>
        <p:spPr>
          <a:xfrm>
            <a:off x="287347" y="2431093"/>
            <a:ext cx="1868473" cy="553998"/>
          </a:xfrm>
        </p:spPr>
        <p:txBody>
          <a:bodyPr/>
          <a:lstStyle/>
          <a:p>
            <a:pPr>
              <a:lnSpc>
                <a:spcPct val="100000"/>
              </a:lnSpc>
            </a:pPr>
            <a:r>
              <a:rPr lang="en-US" dirty="0"/>
              <a:t>Global solutions for a fulfilling life</a:t>
            </a:r>
          </a:p>
        </p:txBody>
      </p:sp>
      <p:pic>
        <p:nvPicPr>
          <p:cNvPr id="4" name="Picture 3" descr="Fujitsu">
            <a:extLst>
              <a:ext uri="{FF2B5EF4-FFF2-40B4-BE49-F238E27FC236}">
                <a16:creationId xmlns:a16="http://schemas.microsoft.com/office/drawing/2014/main" id="{9C592850-B968-63C1-3F53-92EB17DA9B5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64250" y="4761"/>
            <a:ext cx="1126108" cy="685799"/>
          </a:xfrm>
          <a:prstGeom prst="rect">
            <a:avLst/>
          </a:prstGeom>
        </p:spPr>
      </p:pic>
    </p:spTree>
    <p:extLst>
      <p:ext uri="{BB962C8B-B14F-4D97-AF65-F5344CB8AC3E}">
        <p14:creationId xmlns:p14="http://schemas.microsoft.com/office/powerpoint/2010/main" val="378512820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B3A73054-E91B-5B63-1182-FD2D93512F25}"/>
              </a:ext>
            </a:extLst>
          </p:cNvPr>
          <p:cNvSpPr>
            <a:spLocks noGrp="1"/>
          </p:cNvSpPr>
          <p:nvPr>
            <p:ph type="body" sz="quarter" idx="11"/>
          </p:nvPr>
        </p:nvSpPr>
        <p:spPr/>
        <p:txBody>
          <a:bodyPr/>
          <a:lstStyle/>
          <a:p>
            <a:r>
              <a:rPr lang="en-US" dirty="0"/>
              <a:t>Healthcare innovations</a:t>
            </a:r>
          </a:p>
        </p:txBody>
      </p:sp>
    </p:spTree>
    <p:extLst>
      <p:ext uri="{BB962C8B-B14F-4D97-AF65-F5344CB8AC3E}">
        <p14:creationId xmlns:p14="http://schemas.microsoft.com/office/powerpoint/2010/main" val="176795037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person, indoor, computer&#10;&#10;Description automatically generated">
            <a:extLst>
              <a:ext uri="{FF2B5EF4-FFF2-40B4-BE49-F238E27FC236}">
                <a16:creationId xmlns:a16="http://schemas.microsoft.com/office/drawing/2014/main" id="{8A7AFBEE-91FE-4D8B-6B64-AE23EBE659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0523" t="25923" r="12003" b="231"/>
          <a:stretch/>
        </p:blipFill>
        <p:spPr>
          <a:xfrm flipH="1">
            <a:off x="-2" y="-1"/>
            <a:ext cx="3400748" cy="5143501"/>
          </a:xfrm>
          <a:prstGeom prst="rect">
            <a:avLst/>
          </a:prstGeom>
        </p:spPr>
      </p:pic>
      <p:sp>
        <p:nvSpPr>
          <p:cNvPr id="34" name="TextBox 33">
            <a:extLst>
              <a:ext uri="{FF2B5EF4-FFF2-40B4-BE49-F238E27FC236}">
                <a16:creationId xmlns:a16="http://schemas.microsoft.com/office/drawing/2014/main" id="{724CEC29-1E1E-6D45-AAC3-04C443AACFD6}"/>
              </a:ext>
            </a:extLst>
          </p:cNvPr>
          <p:cNvSpPr txBox="1"/>
          <p:nvPr/>
        </p:nvSpPr>
        <p:spPr>
          <a:xfrm>
            <a:off x="3762671" y="248747"/>
            <a:ext cx="4636917" cy="400110"/>
          </a:xfrm>
          <a:prstGeom prst="rect">
            <a:avLst/>
          </a:prstGeom>
          <a:noFill/>
        </p:spPr>
        <p:txBody>
          <a:bodyPr wrap="square" lIns="0" rtlCol="0">
            <a:spAutoFit/>
          </a:bodyPr>
          <a:lstStyle/>
          <a:p>
            <a:r>
              <a:rPr lang="en-GB" sz="2000" dirty="0">
                <a:latin typeface="+mj-lt"/>
              </a:rPr>
              <a:t>Key focus areas</a:t>
            </a:r>
          </a:p>
        </p:txBody>
      </p:sp>
      <p:sp>
        <p:nvSpPr>
          <p:cNvPr id="9" name="TextBox 8">
            <a:extLst>
              <a:ext uri="{FF2B5EF4-FFF2-40B4-BE49-F238E27FC236}">
                <a16:creationId xmlns:a16="http://schemas.microsoft.com/office/drawing/2014/main" id="{A735E3CE-5909-2189-7912-BE4FCB959D95}"/>
              </a:ext>
            </a:extLst>
          </p:cNvPr>
          <p:cNvSpPr txBox="1"/>
          <p:nvPr/>
        </p:nvSpPr>
        <p:spPr>
          <a:xfrm>
            <a:off x="3753684" y="728010"/>
            <a:ext cx="4865161" cy="738664"/>
          </a:xfrm>
          <a:prstGeom prst="rect">
            <a:avLst/>
          </a:prstGeom>
          <a:noFill/>
        </p:spPr>
        <p:txBody>
          <a:bodyPr wrap="square" lIns="0" tIns="0" rIns="0" bIns="0">
            <a:spAutoFit/>
          </a:bodyPr>
          <a:lstStyle>
            <a:defPPr>
              <a:defRPr lang="en-US"/>
            </a:defPPr>
            <a:lvl1pPr>
              <a:defRPr sz="1600">
                <a:solidFill>
                  <a:schemeClr val="bg1"/>
                </a:solidFill>
                <a:effectLst/>
                <a:latin typeface="Fujitsu Infinity Pro" pitchFamily="2" charset="77"/>
              </a:defRPr>
            </a:lvl1pPr>
          </a:lstStyle>
          <a:p>
            <a:r>
              <a:rPr lang="en-GB" sz="1200" dirty="0">
                <a:solidFill>
                  <a:schemeClr val="tx1"/>
                </a:solidFill>
              </a:rPr>
              <a:t>With our innovative and trusted infrastructure, we direct research and innovation as part of a globally-funded effort. We aim to create a human-centric society by linking consumers, medical institutions, corporations and governments.</a:t>
            </a:r>
            <a:endParaRPr lang="en-US" sz="1200" dirty="0">
              <a:solidFill>
                <a:schemeClr val="tx1"/>
              </a:solidFill>
            </a:endParaRPr>
          </a:p>
        </p:txBody>
      </p:sp>
      <p:grpSp>
        <p:nvGrpSpPr>
          <p:cNvPr id="4" name="Group 3">
            <a:extLst>
              <a:ext uri="{FF2B5EF4-FFF2-40B4-BE49-F238E27FC236}">
                <a16:creationId xmlns:a16="http://schemas.microsoft.com/office/drawing/2014/main" id="{5B9226C1-6A2E-BE13-838A-0BE2EB6A5728}"/>
              </a:ext>
            </a:extLst>
          </p:cNvPr>
          <p:cNvGrpSpPr/>
          <p:nvPr/>
        </p:nvGrpSpPr>
        <p:grpSpPr>
          <a:xfrm>
            <a:off x="3753680" y="1666240"/>
            <a:ext cx="5299320" cy="3008489"/>
            <a:chOff x="3753680" y="1569304"/>
            <a:chExt cx="5299320" cy="3105425"/>
          </a:xfrm>
        </p:grpSpPr>
        <p:sp>
          <p:nvSpPr>
            <p:cNvPr id="75" name="TextBox 74">
              <a:extLst>
                <a:ext uri="{FF2B5EF4-FFF2-40B4-BE49-F238E27FC236}">
                  <a16:creationId xmlns:a16="http://schemas.microsoft.com/office/drawing/2014/main" id="{A935DA79-6625-3841-8B7B-1EAE38457D92}"/>
                </a:ext>
              </a:extLst>
            </p:cNvPr>
            <p:cNvSpPr txBox="1"/>
            <p:nvPr/>
          </p:nvSpPr>
          <p:spPr>
            <a:xfrm>
              <a:off x="4116552" y="1719657"/>
              <a:ext cx="4936448" cy="285924"/>
            </a:xfrm>
            <a:prstGeom prst="rect">
              <a:avLst/>
            </a:prstGeom>
            <a:noFill/>
          </p:spPr>
          <p:txBody>
            <a:bodyPr wrap="square">
              <a:spAutoFit/>
            </a:bodyPr>
            <a:lstStyle/>
            <a:p>
              <a:r>
                <a:rPr lang="en-US" sz="1200" dirty="0">
                  <a:latin typeface="+mj-lt"/>
                </a:rPr>
                <a:t>Innovation in Life Sciences</a:t>
              </a:r>
              <a:endParaRPr lang="en-US" sz="1200" dirty="0">
                <a:latin typeface="Fujitsu Infinity Pro" pitchFamily="2" charset="77"/>
              </a:endParaRPr>
            </a:p>
          </p:txBody>
        </p:sp>
        <p:grpSp>
          <p:nvGrpSpPr>
            <p:cNvPr id="20" name="Group 19">
              <a:extLst>
                <a:ext uri="{FF2B5EF4-FFF2-40B4-BE49-F238E27FC236}">
                  <a16:creationId xmlns:a16="http://schemas.microsoft.com/office/drawing/2014/main" id="{C9B4FE74-862F-6457-2B31-A4CAF3FE5917}"/>
                </a:ext>
              </a:extLst>
            </p:cNvPr>
            <p:cNvGrpSpPr/>
            <p:nvPr/>
          </p:nvGrpSpPr>
          <p:grpSpPr>
            <a:xfrm>
              <a:off x="3753684" y="1569304"/>
              <a:ext cx="5102640" cy="3102249"/>
              <a:chOff x="3753684" y="1692594"/>
              <a:chExt cx="4874148" cy="3102249"/>
            </a:xfrm>
          </p:grpSpPr>
          <p:cxnSp>
            <p:nvCxnSpPr>
              <p:cNvPr id="53" name="Straight Connector 52">
                <a:extLst>
                  <a:ext uri="{FF2B5EF4-FFF2-40B4-BE49-F238E27FC236}">
                    <a16:creationId xmlns:a16="http://schemas.microsoft.com/office/drawing/2014/main" id="{943F103C-9E02-6E4F-9134-F76F256A0652}"/>
                  </a:ext>
                </a:extLst>
              </p:cNvPr>
              <p:cNvCxnSpPr>
                <a:cxnSpLocks/>
              </p:cNvCxnSpPr>
              <p:nvPr/>
            </p:nvCxnSpPr>
            <p:spPr>
              <a:xfrm>
                <a:off x="3753684" y="2467391"/>
                <a:ext cx="4865161" cy="0"/>
              </a:xfrm>
              <a:prstGeom prst="line">
                <a:avLst/>
              </a:prstGeom>
              <a:ln w="12700">
                <a:solidFill>
                  <a:srgbClr val="6D6E70"/>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613C4B9-F75B-0447-B2C3-C1752B070365}"/>
                  </a:ext>
                </a:extLst>
              </p:cNvPr>
              <p:cNvCxnSpPr>
                <a:cxnSpLocks/>
              </p:cNvCxnSpPr>
              <p:nvPr/>
            </p:nvCxnSpPr>
            <p:spPr>
              <a:xfrm>
                <a:off x="3762671" y="3247914"/>
                <a:ext cx="4865161" cy="0"/>
              </a:xfrm>
              <a:prstGeom prst="line">
                <a:avLst/>
              </a:prstGeom>
              <a:ln w="12700">
                <a:solidFill>
                  <a:srgbClr val="6D6E70"/>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7E08110-2427-B84D-AD1A-D1801CBE004F}"/>
                  </a:ext>
                </a:extLst>
              </p:cNvPr>
              <p:cNvCxnSpPr>
                <a:cxnSpLocks/>
              </p:cNvCxnSpPr>
              <p:nvPr/>
            </p:nvCxnSpPr>
            <p:spPr>
              <a:xfrm>
                <a:off x="3762671" y="4022966"/>
                <a:ext cx="4865161" cy="0"/>
              </a:xfrm>
              <a:prstGeom prst="line">
                <a:avLst/>
              </a:prstGeom>
              <a:ln w="12700">
                <a:solidFill>
                  <a:srgbClr val="6D6E70"/>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BB64BFB-6496-704C-B622-B67E108B853A}"/>
                  </a:ext>
                </a:extLst>
              </p:cNvPr>
              <p:cNvCxnSpPr>
                <a:cxnSpLocks/>
              </p:cNvCxnSpPr>
              <p:nvPr/>
            </p:nvCxnSpPr>
            <p:spPr>
              <a:xfrm>
                <a:off x="3762671" y="4794843"/>
                <a:ext cx="4865161" cy="0"/>
              </a:xfrm>
              <a:prstGeom prst="line">
                <a:avLst/>
              </a:prstGeom>
              <a:ln w="12700">
                <a:solidFill>
                  <a:srgbClr val="6D6E70"/>
                </a:solidFill>
                <a:prstDash val="sysDash"/>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DE181AF-DE00-95C3-2045-53E400E1CD7E}"/>
                  </a:ext>
                </a:extLst>
              </p:cNvPr>
              <p:cNvCxnSpPr>
                <a:cxnSpLocks/>
              </p:cNvCxnSpPr>
              <p:nvPr/>
            </p:nvCxnSpPr>
            <p:spPr>
              <a:xfrm>
                <a:off x="3762671" y="1692594"/>
                <a:ext cx="4865161" cy="0"/>
              </a:xfrm>
              <a:prstGeom prst="line">
                <a:avLst/>
              </a:prstGeom>
              <a:ln w="12700">
                <a:solidFill>
                  <a:srgbClr val="6D6E70"/>
                </a:solidFill>
                <a:prstDash val="sysDash"/>
              </a:ln>
            </p:spPr>
            <p:style>
              <a:lnRef idx="1">
                <a:schemeClr val="accent1"/>
              </a:lnRef>
              <a:fillRef idx="0">
                <a:schemeClr val="accent1"/>
              </a:fillRef>
              <a:effectRef idx="0">
                <a:schemeClr val="accent1"/>
              </a:effectRef>
              <a:fontRef idx="minor">
                <a:schemeClr val="tx1"/>
              </a:fontRef>
            </p:style>
          </p:cxnSp>
        </p:grpSp>
        <p:pic>
          <p:nvPicPr>
            <p:cNvPr id="11" name="Picture 10" descr="Background pattern&#10;&#10;Description automatically generated">
              <a:extLst>
                <a:ext uri="{FF2B5EF4-FFF2-40B4-BE49-F238E27FC236}">
                  <a16:creationId xmlns:a16="http://schemas.microsoft.com/office/drawing/2014/main" id="{76D24B6E-4AF6-F789-0988-9D9CA90B61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3041"/>
            <a:stretch/>
          </p:blipFill>
          <p:spPr>
            <a:xfrm flipH="1">
              <a:off x="3753684" y="1569304"/>
              <a:ext cx="233976" cy="774793"/>
            </a:xfrm>
            <a:prstGeom prst="rect">
              <a:avLst/>
            </a:prstGeom>
          </p:spPr>
        </p:pic>
        <p:sp>
          <p:nvSpPr>
            <p:cNvPr id="13" name="TextBox 12">
              <a:extLst>
                <a:ext uri="{FF2B5EF4-FFF2-40B4-BE49-F238E27FC236}">
                  <a16:creationId xmlns:a16="http://schemas.microsoft.com/office/drawing/2014/main" id="{D66EAD89-AE3C-4ACF-6CF2-2282E243C589}"/>
                </a:ext>
              </a:extLst>
            </p:cNvPr>
            <p:cNvSpPr txBox="1"/>
            <p:nvPr/>
          </p:nvSpPr>
          <p:spPr>
            <a:xfrm>
              <a:off x="4116552" y="1953294"/>
              <a:ext cx="4283036" cy="444771"/>
            </a:xfrm>
            <a:prstGeom prst="rect">
              <a:avLst/>
            </a:prstGeom>
            <a:noFill/>
          </p:spPr>
          <p:txBody>
            <a:bodyPr wrap="square">
              <a:spAutoFit/>
            </a:bodyPr>
            <a:lstStyle/>
            <a:p>
              <a:r>
                <a:rPr lang="en-US" sz="1100" dirty="0">
                  <a:latin typeface="Fujitsu Infinity Pro" pitchFamily="2" charset="77"/>
                </a:rPr>
                <a:t>Using data and digital technology to speed up drug discovery</a:t>
              </a:r>
            </a:p>
            <a:p>
              <a:endParaRPr lang="en-US" sz="1100" dirty="0">
                <a:latin typeface="Fujitsu Infinity Pro" pitchFamily="2" charset="77"/>
              </a:endParaRPr>
            </a:p>
          </p:txBody>
        </p:sp>
        <p:sp>
          <p:nvSpPr>
            <p:cNvPr id="14" name="TextBox 13">
              <a:extLst>
                <a:ext uri="{FF2B5EF4-FFF2-40B4-BE49-F238E27FC236}">
                  <a16:creationId xmlns:a16="http://schemas.microsoft.com/office/drawing/2014/main" id="{ECDA228E-F958-F6F7-0FCC-38C4088D6ACA}"/>
                </a:ext>
              </a:extLst>
            </p:cNvPr>
            <p:cNvSpPr txBox="1"/>
            <p:nvPr/>
          </p:nvSpPr>
          <p:spPr>
            <a:xfrm>
              <a:off x="4116552" y="2482411"/>
              <a:ext cx="4936448" cy="285924"/>
            </a:xfrm>
            <a:prstGeom prst="rect">
              <a:avLst/>
            </a:prstGeom>
            <a:noFill/>
          </p:spPr>
          <p:txBody>
            <a:bodyPr wrap="square">
              <a:spAutoFit/>
            </a:bodyPr>
            <a:lstStyle/>
            <a:p>
              <a:r>
                <a:rPr lang="en-US" sz="1200" dirty="0">
                  <a:latin typeface="+mj-lt"/>
                </a:rPr>
                <a:t>Digital Health Services</a:t>
              </a:r>
              <a:endParaRPr lang="en-US" sz="1200" dirty="0">
                <a:latin typeface="Fujitsu Infinity Pro" pitchFamily="2" charset="77"/>
              </a:endParaRPr>
            </a:p>
          </p:txBody>
        </p:sp>
        <p:sp>
          <p:nvSpPr>
            <p:cNvPr id="15" name="TextBox 14">
              <a:extLst>
                <a:ext uri="{FF2B5EF4-FFF2-40B4-BE49-F238E27FC236}">
                  <a16:creationId xmlns:a16="http://schemas.microsoft.com/office/drawing/2014/main" id="{DE114892-1C40-88F1-2621-E929DF8CCEEB}"/>
                </a:ext>
              </a:extLst>
            </p:cNvPr>
            <p:cNvSpPr txBox="1"/>
            <p:nvPr/>
          </p:nvSpPr>
          <p:spPr>
            <a:xfrm>
              <a:off x="4116552" y="2716048"/>
              <a:ext cx="4936448" cy="270039"/>
            </a:xfrm>
            <a:prstGeom prst="rect">
              <a:avLst/>
            </a:prstGeom>
            <a:noFill/>
          </p:spPr>
          <p:txBody>
            <a:bodyPr wrap="square">
              <a:spAutoFit/>
            </a:bodyPr>
            <a:lstStyle/>
            <a:p>
              <a:r>
                <a:rPr lang="en-US" sz="1100" dirty="0">
                  <a:latin typeface="Fujitsu Infinity Pro" pitchFamily="2" charset="77"/>
                </a:rPr>
                <a:t>Platforms to unify, manage and analyze information</a:t>
              </a:r>
            </a:p>
          </p:txBody>
        </p:sp>
        <p:sp>
          <p:nvSpPr>
            <p:cNvPr id="16" name="TextBox 15">
              <a:extLst>
                <a:ext uri="{FF2B5EF4-FFF2-40B4-BE49-F238E27FC236}">
                  <a16:creationId xmlns:a16="http://schemas.microsoft.com/office/drawing/2014/main" id="{D0F4C7EF-BF1D-70B9-A66F-8FB2CBF79A34}"/>
                </a:ext>
              </a:extLst>
            </p:cNvPr>
            <p:cNvSpPr txBox="1"/>
            <p:nvPr/>
          </p:nvSpPr>
          <p:spPr>
            <a:xfrm>
              <a:off x="4116552" y="3271591"/>
              <a:ext cx="4936448" cy="285924"/>
            </a:xfrm>
            <a:prstGeom prst="rect">
              <a:avLst/>
            </a:prstGeom>
            <a:noFill/>
          </p:spPr>
          <p:txBody>
            <a:bodyPr wrap="square">
              <a:spAutoFit/>
            </a:bodyPr>
            <a:lstStyle/>
            <a:p>
              <a:r>
                <a:rPr lang="en-US" sz="1200" dirty="0">
                  <a:latin typeface="+mj-lt"/>
                </a:rPr>
                <a:t>Smart Hospital</a:t>
              </a:r>
              <a:endParaRPr lang="en-US" sz="1200" dirty="0">
                <a:latin typeface="Fujitsu Infinity Pro" pitchFamily="2" charset="77"/>
              </a:endParaRPr>
            </a:p>
          </p:txBody>
        </p:sp>
        <p:sp>
          <p:nvSpPr>
            <p:cNvPr id="17" name="TextBox 16">
              <a:extLst>
                <a:ext uri="{FF2B5EF4-FFF2-40B4-BE49-F238E27FC236}">
                  <a16:creationId xmlns:a16="http://schemas.microsoft.com/office/drawing/2014/main" id="{24729EBB-9D2B-06B2-3C78-557F1F64845C}"/>
                </a:ext>
              </a:extLst>
            </p:cNvPr>
            <p:cNvSpPr txBox="1"/>
            <p:nvPr/>
          </p:nvSpPr>
          <p:spPr>
            <a:xfrm>
              <a:off x="4116552" y="3505228"/>
              <a:ext cx="4936448" cy="270039"/>
            </a:xfrm>
            <a:prstGeom prst="rect">
              <a:avLst/>
            </a:prstGeom>
            <a:noFill/>
          </p:spPr>
          <p:txBody>
            <a:bodyPr wrap="square">
              <a:spAutoFit/>
            </a:bodyPr>
            <a:lstStyle/>
            <a:p>
              <a:r>
                <a:rPr lang="en-US" sz="1100" dirty="0">
                  <a:latin typeface="Fujitsu Infinity Pro" pitchFamily="2" charset="77"/>
                </a:rPr>
                <a:t>Using AI to improve medical care and patient experience</a:t>
              </a:r>
            </a:p>
          </p:txBody>
        </p:sp>
        <p:sp>
          <p:nvSpPr>
            <p:cNvPr id="18" name="TextBox 17">
              <a:extLst>
                <a:ext uri="{FF2B5EF4-FFF2-40B4-BE49-F238E27FC236}">
                  <a16:creationId xmlns:a16="http://schemas.microsoft.com/office/drawing/2014/main" id="{3B51F0C2-8B5E-6747-7C66-2BD618EF21F4}"/>
                </a:ext>
              </a:extLst>
            </p:cNvPr>
            <p:cNvSpPr txBox="1"/>
            <p:nvPr/>
          </p:nvSpPr>
          <p:spPr>
            <a:xfrm>
              <a:off x="4116552" y="4031879"/>
              <a:ext cx="4936448" cy="285924"/>
            </a:xfrm>
            <a:prstGeom prst="rect">
              <a:avLst/>
            </a:prstGeom>
            <a:noFill/>
          </p:spPr>
          <p:txBody>
            <a:bodyPr wrap="square">
              <a:spAutoFit/>
            </a:bodyPr>
            <a:lstStyle/>
            <a:p>
              <a:r>
                <a:rPr lang="en-US" sz="1200" dirty="0">
                  <a:latin typeface="+mj-lt"/>
                </a:rPr>
                <a:t>Precision Care</a:t>
              </a:r>
              <a:endParaRPr lang="en-US" sz="1200" dirty="0">
                <a:latin typeface="Fujitsu Infinity Pro" pitchFamily="2" charset="77"/>
              </a:endParaRPr>
            </a:p>
          </p:txBody>
        </p:sp>
        <p:sp>
          <p:nvSpPr>
            <p:cNvPr id="19" name="TextBox 18">
              <a:extLst>
                <a:ext uri="{FF2B5EF4-FFF2-40B4-BE49-F238E27FC236}">
                  <a16:creationId xmlns:a16="http://schemas.microsoft.com/office/drawing/2014/main" id="{59A91D42-B1D2-30A0-005C-3C7A5B98B5FA}"/>
                </a:ext>
              </a:extLst>
            </p:cNvPr>
            <p:cNvSpPr txBox="1"/>
            <p:nvPr/>
          </p:nvSpPr>
          <p:spPr>
            <a:xfrm>
              <a:off x="4116552" y="4265516"/>
              <a:ext cx="4936448" cy="270039"/>
            </a:xfrm>
            <a:prstGeom prst="rect">
              <a:avLst/>
            </a:prstGeom>
            <a:noFill/>
          </p:spPr>
          <p:txBody>
            <a:bodyPr wrap="square">
              <a:spAutoFit/>
            </a:bodyPr>
            <a:lstStyle/>
            <a:p>
              <a:r>
                <a:rPr lang="en-US" sz="1100" dirty="0">
                  <a:latin typeface="Fujitsu Infinity Pro" pitchFamily="2" charset="77"/>
                </a:rPr>
                <a:t>Aiding the tailoring of treatment to every individual</a:t>
              </a:r>
            </a:p>
          </p:txBody>
        </p:sp>
        <p:pic>
          <p:nvPicPr>
            <p:cNvPr id="21" name="Picture 20">
              <a:extLst>
                <a:ext uri="{FF2B5EF4-FFF2-40B4-BE49-F238E27FC236}">
                  <a16:creationId xmlns:a16="http://schemas.microsoft.com/office/drawing/2014/main" id="{023A8A2E-6C08-D0B1-CB47-FFD3071F3641}"/>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268" b="2500"/>
            <a:stretch/>
          </p:blipFill>
          <p:spPr>
            <a:xfrm flipH="1">
              <a:off x="3753680" y="2344097"/>
              <a:ext cx="233976" cy="784800"/>
            </a:xfrm>
            <a:prstGeom prst="rect">
              <a:avLst/>
            </a:prstGeom>
          </p:spPr>
        </p:pic>
        <p:pic>
          <p:nvPicPr>
            <p:cNvPr id="22" name="Picture 21">
              <a:extLst>
                <a:ext uri="{FF2B5EF4-FFF2-40B4-BE49-F238E27FC236}">
                  <a16:creationId xmlns:a16="http://schemas.microsoft.com/office/drawing/2014/main" id="{92D3B915-6782-7535-F6A4-5FBEAF7C666E}"/>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r="67118" b="2773"/>
            <a:stretch/>
          </p:blipFill>
          <p:spPr>
            <a:xfrm>
              <a:off x="3753680" y="3895389"/>
              <a:ext cx="233976" cy="779340"/>
            </a:xfrm>
            <a:prstGeom prst="rect">
              <a:avLst/>
            </a:prstGeom>
          </p:spPr>
        </p:pic>
        <p:pic>
          <p:nvPicPr>
            <p:cNvPr id="23" name="Picture 22">
              <a:extLst>
                <a:ext uri="{FF2B5EF4-FFF2-40B4-BE49-F238E27FC236}">
                  <a16:creationId xmlns:a16="http://schemas.microsoft.com/office/drawing/2014/main" id="{76A97931-D58A-1522-187C-935A0E8E0FAD}"/>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8460"/>
            <a:stretch/>
          </p:blipFill>
          <p:spPr>
            <a:xfrm flipH="1">
              <a:off x="3753680" y="3124620"/>
              <a:ext cx="233976" cy="770770"/>
            </a:xfrm>
            <a:prstGeom prst="rect">
              <a:avLst/>
            </a:prstGeom>
          </p:spPr>
        </p:pic>
      </p:grpSp>
      <p:sp>
        <p:nvSpPr>
          <p:cNvPr id="24" name="Rounded Rectangle 21">
            <a:extLst>
              <a:ext uri="{FF2B5EF4-FFF2-40B4-BE49-F238E27FC236}">
                <a16:creationId xmlns:a16="http://schemas.microsoft.com/office/drawing/2014/main" id="{F0B45FF4-7D4E-9BC6-CAA2-9C020E69E96B}"/>
              </a:ext>
            </a:extLst>
          </p:cNvPr>
          <p:cNvSpPr/>
          <p:nvPr/>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573314921"/>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hospital room, room&#10;&#10;Description automatically generated">
            <a:extLst>
              <a:ext uri="{FF2B5EF4-FFF2-40B4-BE49-F238E27FC236}">
                <a16:creationId xmlns:a16="http://schemas.microsoft.com/office/drawing/2014/main" id="{66F08AEA-7377-2F87-C041-6B8658FBD65F}"/>
              </a:ext>
            </a:extLst>
          </p:cNvPr>
          <p:cNvPicPr>
            <a:picLocks noChangeAspect="1"/>
          </p:cNvPicPr>
          <p:nvPr/>
        </p:nvPicPr>
        <p:blipFill rotWithShape="1">
          <a:blip r:embed="rId3">
            <a:extLst>
              <a:ext uri="{28A0092B-C50C-407E-A947-70E740481C1C}">
                <a14:useLocalDpi xmlns:a14="http://schemas.microsoft.com/office/drawing/2010/main" val="0"/>
              </a:ext>
            </a:extLst>
          </a:blip>
          <a:srcRect t="13474" r="10469" b="19864"/>
          <a:stretch/>
        </p:blipFill>
        <p:spPr>
          <a:xfrm>
            <a:off x="0" y="706055"/>
            <a:ext cx="9144000" cy="3831221"/>
          </a:xfrm>
          <a:prstGeom prst="rect">
            <a:avLst/>
          </a:prstGeom>
        </p:spPr>
      </p:pic>
      <p:pic>
        <p:nvPicPr>
          <p:cNvPr id="23" name="Picture 22" descr="Background pattern&#10;&#10;Description automatically generated">
            <a:extLst>
              <a:ext uri="{FF2B5EF4-FFF2-40B4-BE49-F238E27FC236}">
                <a16:creationId xmlns:a16="http://schemas.microsoft.com/office/drawing/2014/main" id="{ACDE1B54-00AF-6B16-31A4-01F9A4F80B63}"/>
              </a:ext>
            </a:extLst>
          </p:cNvPr>
          <p:cNvPicPr>
            <a:picLocks noChangeAspect="1"/>
          </p:cNvPicPr>
          <p:nvPr/>
        </p:nvPicPr>
        <p:blipFill rotWithShape="1">
          <a:blip r:embed="rId4" cstate="print">
            <a:alphaModFix amt="90000"/>
            <a:extLst>
              <a:ext uri="{28A0092B-C50C-407E-A947-70E740481C1C}">
                <a14:useLocalDpi xmlns:a14="http://schemas.microsoft.com/office/drawing/2010/main"/>
              </a:ext>
            </a:extLst>
          </a:blip>
          <a:srcRect t="66" r="19983" b="51510"/>
          <a:stretch/>
        </p:blipFill>
        <p:spPr>
          <a:xfrm>
            <a:off x="397332" y="1662350"/>
            <a:ext cx="4174668" cy="1918628"/>
          </a:xfrm>
          <a:prstGeom prst="rect">
            <a:avLst/>
          </a:prstGeom>
        </p:spPr>
      </p:pic>
      <p:sp>
        <p:nvSpPr>
          <p:cNvPr id="4" name="TextBox 3">
            <a:extLst>
              <a:ext uri="{FF2B5EF4-FFF2-40B4-BE49-F238E27FC236}">
                <a16:creationId xmlns:a16="http://schemas.microsoft.com/office/drawing/2014/main" id="{1EAA6BB1-62F9-49F7-06A6-CA9BE7004A00}"/>
              </a:ext>
            </a:extLst>
          </p:cNvPr>
          <p:cNvSpPr txBox="1"/>
          <p:nvPr/>
        </p:nvSpPr>
        <p:spPr>
          <a:xfrm>
            <a:off x="756000" y="2820525"/>
            <a:ext cx="3816000" cy="553998"/>
          </a:xfrm>
          <a:prstGeom prst="rect">
            <a:avLst/>
          </a:prstGeom>
          <a:noFill/>
        </p:spPr>
        <p:txBody>
          <a:bodyPr wrap="square" lIns="0" tIns="0" rIns="0" bIns="0">
            <a:spAutoFit/>
          </a:bodyPr>
          <a:lstStyle/>
          <a:p>
            <a:r>
              <a:rPr lang="en-US" dirty="0">
                <a:solidFill>
                  <a:schemeClr val="bg1"/>
                </a:solidFill>
                <a:latin typeface="Fujitsu Infinity Pro" pitchFamily="2" charset="77"/>
              </a:rPr>
              <a:t>Using data and digital technology to speed up drug discovery</a:t>
            </a:r>
          </a:p>
        </p:txBody>
      </p:sp>
      <p:sp>
        <p:nvSpPr>
          <p:cNvPr id="5" name="Text Placeholder 49">
            <a:extLst>
              <a:ext uri="{FF2B5EF4-FFF2-40B4-BE49-F238E27FC236}">
                <a16:creationId xmlns:a16="http://schemas.microsoft.com/office/drawing/2014/main" id="{A9B3E14C-8F24-7C46-72BF-13701CDE16CD}"/>
              </a:ext>
            </a:extLst>
          </p:cNvPr>
          <p:cNvSpPr txBox="1">
            <a:spLocks/>
          </p:cNvSpPr>
          <p:nvPr/>
        </p:nvSpPr>
        <p:spPr>
          <a:xfrm>
            <a:off x="756000" y="1963705"/>
            <a:ext cx="2901600" cy="387798"/>
          </a:xfrm>
          <a:prstGeom prst="rect">
            <a:avLst/>
          </a:prstGeom>
        </p:spPr>
        <p:txBody>
          <a:bodyPr lIns="0" tIns="0" rIns="0" bIns="0"/>
          <a:lstStyle>
            <a:lvl1pPr marL="250825" indent="-250825" algn="l" defTabSz="685800" rtl="0" eaLnBrk="1" latinLnBrk="0" hangingPunct="1">
              <a:lnSpc>
                <a:spcPct val="90000"/>
              </a:lnSpc>
              <a:spcBef>
                <a:spcPts val="750"/>
              </a:spcBef>
              <a:buClr>
                <a:srgbClr val="2400B0"/>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dirty="0">
                <a:solidFill>
                  <a:schemeClr val="bg1"/>
                </a:solidFill>
                <a:latin typeface="+mj-lt"/>
              </a:rPr>
              <a:t>Innovation in Life Sciences</a:t>
            </a:r>
          </a:p>
          <a:p>
            <a:pPr marL="0" indent="0">
              <a:buNone/>
            </a:pPr>
            <a:endParaRPr lang="en-US" sz="2800" dirty="0">
              <a:solidFill>
                <a:schemeClr val="bg1"/>
              </a:solidFill>
              <a:latin typeface="+mj-lt"/>
            </a:endParaRPr>
          </a:p>
        </p:txBody>
      </p:sp>
    </p:spTree>
    <p:extLst>
      <p:ext uri="{BB962C8B-B14F-4D97-AF65-F5344CB8AC3E}">
        <p14:creationId xmlns:p14="http://schemas.microsoft.com/office/powerpoint/2010/main" val="4235609073"/>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242897"/>
            <a:ext cx="7917676" cy="276999"/>
          </a:xfrm>
        </p:spPr>
        <p:txBody>
          <a:bodyPr/>
          <a:lstStyle/>
          <a:p>
            <a:r>
              <a:rPr lang="en-US" sz="2000" dirty="0"/>
              <a:t>Accelerating drug discovery with next-generation computing</a:t>
            </a:r>
          </a:p>
        </p:txBody>
      </p:sp>
      <p:sp>
        <p:nvSpPr>
          <p:cNvPr id="43" name="TextBox 42">
            <a:extLst>
              <a:ext uri="{FF2B5EF4-FFF2-40B4-BE49-F238E27FC236}">
                <a16:creationId xmlns:a16="http://schemas.microsoft.com/office/drawing/2014/main" id="{61ADD1B8-044E-62F3-1CE9-DD296CB6072D}"/>
              </a:ext>
            </a:extLst>
          </p:cNvPr>
          <p:cNvSpPr txBox="1"/>
          <p:nvPr/>
        </p:nvSpPr>
        <p:spPr>
          <a:xfrm>
            <a:off x="913548" y="2203200"/>
            <a:ext cx="5541038" cy="394147"/>
          </a:xfrm>
          <a:prstGeom prst="rect">
            <a:avLst/>
          </a:prstGeom>
          <a:noFill/>
        </p:spPr>
        <p:txBody>
          <a:bodyPr wrap="square" lIns="0" tIns="0" rIns="0" bIns="0">
            <a:spAutoFit/>
          </a:bodyPr>
          <a:lstStyle/>
          <a:p>
            <a:pPr defTabSz="914102">
              <a:lnSpc>
                <a:spcPct val="110000"/>
              </a:lnSpc>
              <a:buClr>
                <a:schemeClr val="bg1"/>
              </a:buClr>
              <a:defRPr/>
            </a:pPr>
            <a:r>
              <a:rPr kumimoji="1" lang="en-US" altLang="ja-JP" sz="1200" u="none" strike="noStrike" kern="1200" cap="none" spc="0" normalizeH="0" baseline="0" noProof="0" dirty="0">
                <a:ln>
                  <a:noFill/>
                </a:ln>
                <a:effectLst/>
                <a:uLnTx/>
                <a:uFillTx/>
                <a:latin typeface="+mj-lt"/>
                <a:ea typeface="+mj-ea"/>
                <a:cs typeface="Arial" panose="020B0604020202020204" pitchFamily="34" charset="0"/>
              </a:rPr>
              <a:t>Mid-molecule </a:t>
            </a:r>
            <a:r>
              <a:rPr kumimoji="1" lang="en-US" altLang="ja-JP" sz="1200" u="none" strike="noStrike" kern="1200" cap="none" spc="0" normalizeH="0" baseline="0" noProof="0" dirty="0" err="1">
                <a:ln>
                  <a:noFill/>
                </a:ln>
                <a:effectLst/>
                <a:uLnTx/>
                <a:uFillTx/>
                <a:latin typeface="+mj-lt"/>
                <a:ea typeface="+mj-ea"/>
                <a:cs typeface="Arial" panose="020B0604020202020204" pitchFamily="34" charset="0"/>
              </a:rPr>
              <a:t>dru</a:t>
            </a:r>
            <a:r>
              <a:rPr lang="en-US" altLang="ja-JP" sz="1200" dirty="0">
                <a:latin typeface="+mj-lt"/>
                <a:ea typeface="+mj-ea"/>
                <a:cs typeface="Arial" panose="020B0604020202020204" pitchFamily="34" charset="0"/>
              </a:rPr>
              <a:t>g discovery typically takes considerable time and effort. But does it have to?</a:t>
            </a: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sp>
        <p:nvSpPr>
          <p:cNvPr id="44" name="TextBox 43">
            <a:extLst>
              <a:ext uri="{FF2B5EF4-FFF2-40B4-BE49-F238E27FC236}">
                <a16:creationId xmlns:a16="http://schemas.microsoft.com/office/drawing/2014/main" id="{D5D1BA1F-2322-3317-06B4-AA67741E2F6B}"/>
              </a:ext>
            </a:extLst>
          </p:cNvPr>
          <p:cNvSpPr txBox="1"/>
          <p:nvPr/>
        </p:nvSpPr>
        <p:spPr>
          <a:xfrm>
            <a:off x="285991" y="2880000"/>
            <a:ext cx="2217501" cy="1206677"/>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kumimoji="1" lang="en-US" altLang="ja-JP" sz="1200" u="none" strike="noStrike" kern="1200" cap="none" spc="0" normalizeH="0" baseline="0" noProof="0" dirty="0" err="1">
                <a:ln>
                  <a:noFill/>
                </a:ln>
                <a:effectLst/>
                <a:uLnTx/>
                <a:uFillTx/>
                <a:latin typeface="Fujitsu Infinity Pro" pitchFamily="2" charset="77"/>
                <a:ea typeface="+mj-ea"/>
                <a:cs typeface="Arial" panose="020B0604020202020204" pitchFamily="34" charset="0"/>
              </a:rPr>
              <a:t>PeptiDream’s</a:t>
            </a: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 proprietary technology allows several trillion constrained peptides to be quickly synthesized and analyzed – which was impossible earlier</a:t>
            </a:r>
          </a:p>
        </p:txBody>
      </p:sp>
      <p:sp>
        <p:nvSpPr>
          <p:cNvPr id="45" name="TextBox 44">
            <a:extLst>
              <a:ext uri="{FF2B5EF4-FFF2-40B4-BE49-F238E27FC236}">
                <a16:creationId xmlns:a16="http://schemas.microsoft.com/office/drawing/2014/main" id="{E8E345E9-0EF6-C923-9F1A-5F71BEC3B198}"/>
              </a:ext>
            </a:extLst>
          </p:cNvPr>
          <p:cNvSpPr txBox="1"/>
          <p:nvPr/>
        </p:nvSpPr>
        <p:spPr>
          <a:xfrm>
            <a:off x="4859678" y="2880000"/>
            <a:ext cx="1855326" cy="1612942"/>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We used </a:t>
            </a:r>
            <a:r>
              <a:rPr lang="en-US" altLang="ja-JP" sz="1200" dirty="0">
                <a:latin typeface="Fujitsu Infinity Pro" pitchFamily="2" charset="77"/>
                <a:ea typeface="+mj-ea"/>
                <a:cs typeface="Arial" panose="020B0604020202020204" pitchFamily="34" charset="0"/>
              </a:rPr>
              <a:t>Digital Annealer and High-Performance Computing (HPC) for faster search of stable compounds, producing high-accuracy results in just one day</a:t>
            </a: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sp>
        <p:nvSpPr>
          <p:cNvPr id="46" name="TextBox 45">
            <a:extLst>
              <a:ext uri="{FF2B5EF4-FFF2-40B4-BE49-F238E27FC236}">
                <a16:creationId xmlns:a16="http://schemas.microsoft.com/office/drawing/2014/main" id="{26312975-1436-9BFE-6FC3-6847E0B70D3E}"/>
              </a:ext>
            </a:extLst>
          </p:cNvPr>
          <p:cNvSpPr txBox="1"/>
          <p:nvPr/>
        </p:nvSpPr>
        <p:spPr>
          <a:xfrm>
            <a:off x="2774549" y="2880000"/>
            <a:ext cx="1751152" cy="1206677"/>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lang="en-US" altLang="ja-JP" sz="1200" dirty="0">
                <a:latin typeface="Fujitsu Infinity Pro" pitchFamily="2" charset="77"/>
                <a:ea typeface="+mj-ea"/>
                <a:cs typeface="Arial" panose="020B0604020202020204" pitchFamily="34" charset="0"/>
              </a:rPr>
              <a:t>However, simulation in drug discovery is a challenge due to the unimaginably large number of molecule combinations</a:t>
            </a:r>
          </a:p>
        </p:txBody>
      </p:sp>
      <p:sp>
        <p:nvSpPr>
          <p:cNvPr id="47" name="TextBox 46">
            <a:extLst>
              <a:ext uri="{FF2B5EF4-FFF2-40B4-BE49-F238E27FC236}">
                <a16:creationId xmlns:a16="http://schemas.microsoft.com/office/drawing/2014/main" id="{3AC6447B-B0B0-7D0C-6E22-38EAB7E40C7E}"/>
              </a:ext>
            </a:extLst>
          </p:cNvPr>
          <p:cNvSpPr txBox="1"/>
          <p:nvPr/>
        </p:nvSpPr>
        <p:spPr>
          <a:xfrm>
            <a:off x="7045613" y="2880000"/>
            <a:ext cx="1681700" cy="1003544"/>
          </a:xfrm>
          <a:prstGeom prst="rect">
            <a:avLst/>
          </a:prstGeom>
          <a:noFill/>
        </p:spPr>
        <p:txBody>
          <a:bodyPr wrap="square" lIns="0" tIns="0" rIns="0" bIns="0">
            <a:spAutoFit/>
          </a:bodyPr>
          <a:lstStyle/>
          <a:p>
            <a:pPr marL="184150" indent="-184150" defTabSz="914102">
              <a:lnSpc>
                <a:spcPct val="110000"/>
              </a:lnSpc>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Our joint venture, </a:t>
            </a:r>
            <a:r>
              <a:rPr kumimoji="1" lang="en-US" altLang="ja-JP" sz="1200" u="none" strike="noStrike" kern="1200" cap="none" spc="0" normalizeH="0" baseline="0" noProof="0" dirty="0" err="1">
                <a:ln>
                  <a:noFill/>
                </a:ln>
                <a:effectLst/>
                <a:uLnTx/>
                <a:uFillTx/>
                <a:latin typeface="Fujitsu Infinity Pro" pitchFamily="2" charset="77"/>
                <a:ea typeface="+mj-ea"/>
                <a:cs typeface="Arial" panose="020B0604020202020204" pitchFamily="34" charset="0"/>
              </a:rPr>
              <a:t>PeptiAid</a:t>
            </a: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 is focused on the development of new COVID-19 therapeutics</a:t>
            </a:r>
          </a:p>
        </p:txBody>
      </p:sp>
      <p:cxnSp>
        <p:nvCxnSpPr>
          <p:cNvPr id="49" name="Straight Connector 48">
            <a:extLst>
              <a:ext uri="{FF2B5EF4-FFF2-40B4-BE49-F238E27FC236}">
                <a16:creationId xmlns:a16="http://schemas.microsoft.com/office/drawing/2014/main" id="{4BC54C1A-2483-3E62-63F6-451485AE26FC}"/>
              </a:ext>
            </a:extLst>
          </p:cNvPr>
          <p:cNvCxnSpPr>
            <a:cxnSpLocks/>
          </p:cNvCxnSpPr>
          <p:nvPr/>
        </p:nvCxnSpPr>
        <p:spPr>
          <a:xfrm>
            <a:off x="2627453" y="2880000"/>
            <a:ext cx="0" cy="1612942"/>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826F15C-AECD-43C0-8B10-13FEE047F8A6}"/>
              </a:ext>
            </a:extLst>
          </p:cNvPr>
          <p:cNvCxnSpPr>
            <a:cxnSpLocks/>
          </p:cNvCxnSpPr>
          <p:nvPr/>
        </p:nvCxnSpPr>
        <p:spPr>
          <a:xfrm>
            <a:off x="4734045" y="2880000"/>
            <a:ext cx="0" cy="1612942"/>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895E4DE-1D96-1021-28BF-3F7164815C35}"/>
              </a:ext>
            </a:extLst>
          </p:cNvPr>
          <p:cNvCxnSpPr>
            <a:cxnSpLocks/>
          </p:cNvCxnSpPr>
          <p:nvPr/>
        </p:nvCxnSpPr>
        <p:spPr>
          <a:xfrm>
            <a:off x="6875362" y="2880000"/>
            <a:ext cx="0" cy="1612942"/>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11C9BADC-3546-075A-2387-BEA99B852BC2}"/>
              </a:ext>
            </a:extLst>
          </p:cNvPr>
          <p:cNvGrpSpPr/>
          <p:nvPr/>
        </p:nvGrpSpPr>
        <p:grpSpPr>
          <a:xfrm>
            <a:off x="7934895" y="1080000"/>
            <a:ext cx="1209105" cy="519962"/>
            <a:chOff x="7934895" y="917595"/>
            <a:chExt cx="1209105" cy="519962"/>
          </a:xfrm>
        </p:grpSpPr>
        <p:sp>
          <p:nvSpPr>
            <p:cNvPr id="69" name="Oval 68">
              <a:extLst>
                <a:ext uri="{FF2B5EF4-FFF2-40B4-BE49-F238E27FC236}">
                  <a16:creationId xmlns:a16="http://schemas.microsoft.com/office/drawing/2014/main" id="{D0084BF6-8541-479A-A5BB-CFEABC576C84}"/>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71" name="Rectangle 70">
              <a:extLst>
                <a:ext uri="{FF2B5EF4-FFF2-40B4-BE49-F238E27FC236}">
                  <a16:creationId xmlns:a16="http://schemas.microsoft.com/office/drawing/2014/main" id="{21E2E7E0-663D-281E-3925-5CA8CD7DE797}"/>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68" name="TextBox 67">
              <a:extLst>
                <a:ext uri="{FF2B5EF4-FFF2-40B4-BE49-F238E27FC236}">
                  <a16:creationId xmlns:a16="http://schemas.microsoft.com/office/drawing/2014/main" id="{DEA6A562-63A3-EBDD-B344-06D17ABE99F8}"/>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Pharma</a:t>
              </a:r>
              <a:endParaRPr lang="en-US" sz="1000" dirty="0">
                <a:latin typeface="Fujitsu Infinity Pro" pitchFamily="2" charset="77"/>
              </a:endParaRPr>
            </a:p>
          </p:txBody>
        </p:sp>
      </p:grpSp>
      <p:sp>
        <p:nvSpPr>
          <p:cNvPr id="2" name="Title 30">
            <a:extLst>
              <a:ext uri="{FF2B5EF4-FFF2-40B4-BE49-F238E27FC236}">
                <a16:creationId xmlns:a16="http://schemas.microsoft.com/office/drawing/2014/main" id="{CD91B07E-328F-19B5-8A9B-3181CF4DAE55}"/>
              </a:ext>
            </a:extLst>
          </p:cNvPr>
          <p:cNvSpPr txBox="1">
            <a:spLocks/>
          </p:cNvSpPr>
          <p:nvPr/>
        </p:nvSpPr>
        <p:spPr>
          <a:xfrm>
            <a:off x="285991" y="2170078"/>
            <a:ext cx="594050" cy="4985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3600" dirty="0">
                <a:solidFill>
                  <a:schemeClr val="tx1"/>
                </a:solidFill>
              </a:rPr>
              <a:t>Q.</a:t>
            </a:r>
          </a:p>
        </p:txBody>
      </p:sp>
      <p:sp>
        <p:nvSpPr>
          <p:cNvPr id="3" name="Rectangle 2">
            <a:extLst>
              <a:ext uri="{FF2B5EF4-FFF2-40B4-BE49-F238E27FC236}">
                <a16:creationId xmlns:a16="http://schemas.microsoft.com/office/drawing/2014/main" id="{1ACA39DB-1E2F-959C-86A4-008BB5F8DA51}"/>
              </a:ext>
            </a:extLst>
          </p:cNvPr>
          <p:cNvSpPr/>
          <p:nvPr/>
        </p:nvSpPr>
        <p:spPr>
          <a:xfrm>
            <a:off x="277199" y="1080000"/>
            <a:ext cx="1441322" cy="51996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0" name="TextBox 9">
            <a:extLst>
              <a:ext uri="{FF2B5EF4-FFF2-40B4-BE49-F238E27FC236}">
                <a16:creationId xmlns:a16="http://schemas.microsoft.com/office/drawing/2014/main" id="{023C10FA-8C04-24BB-80CA-AAB0E24AC5E8}"/>
              </a:ext>
            </a:extLst>
          </p:cNvPr>
          <p:cNvSpPr txBox="1"/>
          <p:nvPr/>
        </p:nvSpPr>
        <p:spPr>
          <a:xfrm>
            <a:off x="10882735" y="941500"/>
            <a:ext cx="720000" cy="183600"/>
          </a:xfrm>
          <a:prstGeom prst="rect">
            <a:avLst/>
          </a:prstGeom>
          <a:noFill/>
        </p:spPr>
        <p:txBody>
          <a:bodyPr wrap="square" lIns="0" tIns="0" rIns="0" bIns="0">
            <a:spAutoFit/>
          </a:bodyPr>
          <a:lstStyle/>
          <a:p>
            <a:r>
              <a:rPr lang="en-US" sz="1200" dirty="0">
                <a:latin typeface="+mj-lt"/>
              </a:rPr>
              <a:t>Pharma</a:t>
            </a:r>
            <a:endParaRPr lang="en-US" sz="1200" dirty="0">
              <a:latin typeface="Fujitsu Infinity Pro" pitchFamily="2" charset="77"/>
            </a:endParaRPr>
          </a:p>
        </p:txBody>
      </p:sp>
      <p:sp>
        <p:nvSpPr>
          <p:cNvPr id="11" name="TextBox 10">
            <a:extLst>
              <a:ext uri="{FF2B5EF4-FFF2-40B4-BE49-F238E27FC236}">
                <a16:creationId xmlns:a16="http://schemas.microsoft.com/office/drawing/2014/main" id="{6417D32E-BF04-F898-0035-B116D146DC44}"/>
              </a:ext>
            </a:extLst>
          </p:cNvPr>
          <p:cNvSpPr txBox="1"/>
          <p:nvPr/>
        </p:nvSpPr>
        <p:spPr>
          <a:xfrm>
            <a:off x="10926462" y="1736824"/>
            <a:ext cx="720000" cy="183600"/>
          </a:xfrm>
          <a:prstGeom prst="rect">
            <a:avLst/>
          </a:prstGeom>
          <a:noFill/>
        </p:spPr>
        <p:txBody>
          <a:bodyPr wrap="square" lIns="0" tIns="0" rIns="0" bIns="0">
            <a:spAutoFit/>
          </a:bodyPr>
          <a:lstStyle/>
          <a:p>
            <a:r>
              <a:rPr lang="en-US" sz="1200" dirty="0">
                <a:latin typeface="+mj-lt"/>
              </a:rPr>
              <a:t>Providers</a:t>
            </a:r>
            <a:endParaRPr lang="en-US" sz="1200" dirty="0">
              <a:latin typeface="Fujitsu Infinity Pro" pitchFamily="2" charset="77"/>
            </a:endParaRPr>
          </a:p>
        </p:txBody>
      </p:sp>
      <p:sp>
        <p:nvSpPr>
          <p:cNvPr id="12" name="TextBox 11">
            <a:extLst>
              <a:ext uri="{FF2B5EF4-FFF2-40B4-BE49-F238E27FC236}">
                <a16:creationId xmlns:a16="http://schemas.microsoft.com/office/drawing/2014/main" id="{882FA115-A526-8800-A34E-8D5226AF7B01}"/>
              </a:ext>
            </a:extLst>
          </p:cNvPr>
          <p:cNvSpPr txBox="1"/>
          <p:nvPr/>
        </p:nvSpPr>
        <p:spPr>
          <a:xfrm>
            <a:off x="10926462" y="2485076"/>
            <a:ext cx="720000" cy="183600"/>
          </a:xfrm>
          <a:prstGeom prst="rect">
            <a:avLst/>
          </a:prstGeom>
          <a:noFill/>
        </p:spPr>
        <p:txBody>
          <a:bodyPr wrap="square" lIns="0" tIns="0" rIns="0" bIns="0">
            <a:spAutoFit/>
          </a:bodyPr>
          <a:lstStyle/>
          <a:p>
            <a:r>
              <a:rPr lang="en-US" sz="1200" dirty="0">
                <a:latin typeface="+mj-lt"/>
              </a:rPr>
              <a:t>Payors</a:t>
            </a:r>
            <a:endParaRPr lang="en-US" sz="1200" dirty="0">
              <a:latin typeface="Fujitsu Infinity Pro" pitchFamily="2" charset="77"/>
            </a:endParaRPr>
          </a:p>
        </p:txBody>
      </p:sp>
      <p:sp>
        <p:nvSpPr>
          <p:cNvPr id="13" name="TextBox 12">
            <a:extLst>
              <a:ext uri="{FF2B5EF4-FFF2-40B4-BE49-F238E27FC236}">
                <a16:creationId xmlns:a16="http://schemas.microsoft.com/office/drawing/2014/main" id="{1E7EDFC5-8689-CA63-BFFA-24288F6E155C}"/>
              </a:ext>
            </a:extLst>
          </p:cNvPr>
          <p:cNvSpPr txBox="1"/>
          <p:nvPr/>
        </p:nvSpPr>
        <p:spPr>
          <a:xfrm>
            <a:off x="10926462" y="3249227"/>
            <a:ext cx="720000" cy="183600"/>
          </a:xfrm>
          <a:prstGeom prst="rect">
            <a:avLst/>
          </a:prstGeom>
          <a:noFill/>
        </p:spPr>
        <p:txBody>
          <a:bodyPr wrap="square" lIns="0" tIns="0" rIns="0" bIns="0">
            <a:spAutoFit/>
          </a:bodyPr>
          <a:lstStyle/>
          <a:p>
            <a:r>
              <a:rPr lang="en-US" sz="1200" dirty="0" err="1">
                <a:latin typeface="+mj-lt"/>
              </a:rPr>
              <a:t>Medtech</a:t>
            </a:r>
            <a:endParaRPr lang="en-US" sz="1200" dirty="0">
              <a:latin typeface="Fujitsu Infinity Pro" pitchFamily="2" charset="77"/>
            </a:endParaRPr>
          </a:p>
        </p:txBody>
      </p:sp>
      <p:grpSp>
        <p:nvGrpSpPr>
          <p:cNvPr id="25" name="Picture Placeholder 167">
            <a:extLst>
              <a:ext uri="{FF2B5EF4-FFF2-40B4-BE49-F238E27FC236}">
                <a16:creationId xmlns:a16="http://schemas.microsoft.com/office/drawing/2014/main" id="{F8687B78-4EDA-8DC3-A594-DFCDF6223BF9}"/>
              </a:ext>
            </a:extLst>
          </p:cNvPr>
          <p:cNvGrpSpPr/>
          <p:nvPr/>
        </p:nvGrpSpPr>
        <p:grpSpPr>
          <a:xfrm>
            <a:off x="10370357" y="1631593"/>
            <a:ext cx="345675" cy="364180"/>
            <a:chOff x="3745237" y="3936793"/>
            <a:chExt cx="345675" cy="364180"/>
          </a:xfrm>
          <a:noFill/>
        </p:grpSpPr>
        <p:grpSp>
          <p:nvGrpSpPr>
            <p:cNvPr id="77" name="Picture Placeholder 167">
              <a:extLst>
                <a:ext uri="{FF2B5EF4-FFF2-40B4-BE49-F238E27FC236}">
                  <a16:creationId xmlns:a16="http://schemas.microsoft.com/office/drawing/2014/main" id="{76BB4A35-E4CF-B35F-9C3E-87E58F07A426}"/>
                </a:ext>
              </a:extLst>
            </p:cNvPr>
            <p:cNvGrpSpPr/>
            <p:nvPr/>
          </p:nvGrpSpPr>
          <p:grpSpPr>
            <a:xfrm>
              <a:off x="3745237" y="4029021"/>
              <a:ext cx="345675" cy="271953"/>
              <a:chOff x="3745237" y="4029021"/>
              <a:chExt cx="345675" cy="271953"/>
            </a:xfrm>
            <a:noFill/>
          </p:grpSpPr>
          <p:sp>
            <p:nvSpPr>
              <p:cNvPr id="82" name="Freeform 81">
                <a:extLst>
                  <a:ext uri="{FF2B5EF4-FFF2-40B4-BE49-F238E27FC236}">
                    <a16:creationId xmlns:a16="http://schemas.microsoft.com/office/drawing/2014/main" id="{204F0626-D4F7-3FDD-4C24-03E36C6BAF94}"/>
                  </a:ext>
                </a:extLst>
              </p:cNvPr>
              <p:cNvSpPr/>
              <p:nvPr/>
            </p:nvSpPr>
            <p:spPr>
              <a:xfrm>
                <a:off x="3745237" y="4029021"/>
                <a:ext cx="85400" cy="271340"/>
              </a:xfrm>
              <a:custGeom>
                <a:avLst/>
                <a:gdLst>
                  <a:gd name="connsiteX0" fmla="*/ 85006 w 85400"/>
                  <a:gd name="connsiteY0" fmla="*/ 271341 h 271340"/>
                  <a:gd name="connsiteX1" fmla="*/ 63496 w 85400"/>
                  <a:gd name="connsiteY1" fmla="*/ 213020 h 271340"/>
                  <a:gd name="connsiteX2" fmla="*/ 12257 w 85400"/>
                  <a:gd name="connsiteY2" fmla="*/ 154436 h 271340"/>
                  <a:gd name="connsiteX3" fmla="*/ 366 w 85400"/>
                  <a:gd name="connsiteY3" fmla="*/ 24327 h 271340"/>
                  <a:gd name="connsiteX4" fmla="*/ 191 w 85400"/>
                  <a:gd name="connsiteY4" fmla="*/ 13310 h 271340"/>
                  <a:gd name="connsiteX5" fmla="*/ 11383 w 85400"/>
                  <a:gd name="connsiteY5" fmla="*/ 107 h 271340"/>
                  <a:gd name="connsiteX6" fmla="*/ 26684 w 85400"/>
                  <a:gd name="connsiteY6" fmla="*/ 9813 h 271340"/>
                  <a:gd name="connsiteX7" fmla="*/ 39363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85006" y="271341"/>
                    </a:moveTo>
                    <a:cubicBezTo>
                      <a:pt x="87542" y="247383"/>
                      <a:pt x="77574" y="229720"/>
                      <a:pt x="63496" y="213020"/>
                    </a:cubicBezTo>
                    <a:cubicBezTo>
                      <a:pt x="50643" y="197805"/>
                      <a:pt x="13656" y="171574"/>
                      <a:pt x="12257" y="154436"/>
                    </a:cubicBezTo>
                    <a:cubicBezTo>
                      <a:pt x="9547" y="122346"/>
                      <a:pt x="3338" y="56417"/>
                      <a:pt x="366" y="24327"/>
                    </a:cubicBezTo>
                    <a:cubicBezTo>
                      <a:pt x="16" y="20655"/>
                      <a:pt x="-159" y="16983"/>
                      <a:pt x="191" y="13310"/>
                    </a:cubicBezTo>
                    <a:cubicBezTo>
                      <a:pt x="890" y="5878"/>
                      <a:pt x="4475" y="981"/>
                      <a:pt x="11383" y="107"/>
                    </a:cubicBezTo>
                    <a:cubicBezTo>
                      <a:pt x="17941" y="-680"/>
                      <a:pt x="25548" y="2905"/>
                      <a:pt x="26684" y="9813"/>
                    </a:cubicBezTo>
                    <a:cubicBezTo>
                      <a:pt x="29657" y="27388"/>
                      <a:pt x="39363" y="66648"/>
                      <a:pt x="39363"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83" name="Freeform 82">
                <a:extLst>
                  <a:ext uri="{FF2B5EF4-FFF2-40B4-BE49-F238E27FC236}">
                    <a16:creationId xmlns:a16="http://schemas.microsoft.com/office/drawing/2014/main" id="{04215EF3-9652-941F-5D92-A7B119FC940A}"/>
                  </a:ext>
                </a:extLst>
              </p:cNvPr>
              <p:cNvSpPr/>
              <p:nvPr/>
            </p:nvSpPr>
            <p:spPr>
              <a:xfrm>
                <a:off x="3792467" y="4108625"/>
                <a:ext cx="100904" cy="191998"/>
              </a:xfrm>
              <a:custGeom>
                <a:avLst/>
                <a:gdLst>
                  <a:gd name="connsiteX0" fmla="*/ 37338 w 100904"/>
                  <a:gd name="connsiteY0" fmla="*/ 72820 h 191998"/>
                  <a:gd name="connsiteX1" fmla="*/ 3238 w 100904"/>
                  <a:gd name="connsiteY1" fmla="*/ 26828 h 191998"/>
                  <a:gd name="connsiteX2" fmla="*/ 6385 w 100904"/>
                  <a:gd name="connsiteY2" fmla="*/ 2607 h 191998"/>
                  <a:gd name="connsiteX3" fmla="*/ 26933 w 100904"/>
                  <a:gd name="connsiteY3" fmla="*/ 8553 h 191998"/>
                  <a:gd name="connsiteX4" fmla="*/ 76423 w 100904"/>
                  <a:gd name="connsiteY4" fmla="*/ 64426 h 191998"/>
                  <a:gd name="connsiteX5" fmla="*/ 100382 w 100904"/>
                  <a:gd name="connsiteY5" fmla="*/ 1919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4" h="191998">
                    <a:moveTo>
                      <a:pt x="37338" y="72820"/>
                    </a:moveTo>
                    <a:cubicBezTo>
                      <a:pt x="37338" y="72820"/>
                      <a:pt x="12681" y="44053"/>
                      <a:pt x="3238" y="26828"/>
                    </a:cubicBezTo>
                    <a:cubicBezTo>
                      <a:pt x="-2096" y="16947"/>
                      <a:pt x="-697" y="7591"/>
                      <a:pt x="6385" y="2607"/>
                    </a:cubicBezTo>
                    <a:cubicBezTo>
                      <a:pt x="13380" y="-2289"/>
                      <a:pt x="20638" y="-278"/>
                      <a:pt x="26933" y="8553"/>
                    </a:cubicBezTo>
                    <a:cubicBezTo>
                      <a:pt x="33928" y="18346"/>
                      <a:pt x="64532" y="52272"/>
                      <a:pt x="76423" y="64426"/>
                    </a:cubicBezTo>
                    <a:cubicBezTo>
                      <a:pt x="96447" y="85062"/>
                      <a:pt x="102917" y="153963"/>
                      <a:pt x="100382" y="191999"/>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84" name="Freeform 83">
                <a:extLst>
                  <a:ext uri="{FF2B5EF4-FFF2-40B4-BE49-F238E27FC236}">
                    <a16:creationId xmlns:a16="http://schemas.microsoft.com/office/drawing/2014/main" id="{25A333B5-7F90-9C06-216C-060F85AEFE7A}"/>
                  </a:ext>
                </a:extLst>
              </p:cNvPr>
              <p:cNvSpPr/>
              <p:nvPr/>
            </p:nvSpPr>
            <p:spPr>
              <a:xfrm>
                <a:off x="4005512" y="4029021"/>
                <a:ext cx="85400" cy="271340"/>
              </a:xfrm>
              <a:custGeom>
                <a:avLst/>
                <a:gdLst>
                  <a:gd name="connsiteX0" fmla="*/ 395 w 85400"/>
                  <a:gd name="connsiteY0" fmla="*/ 271341 h 271340"/>
                  <a:gd name="connsiteX1" fmla="*/ 21905 w 85400"/>
                  <a:gd name="connsiteY1" fmla="*/ 213020 h 271340"/>
                  <a:gd name="connsiteX2" fmla="*/ 73144 w 85400"/>
                  <a:gd name="connsiteY2" fmla="*/ 154436 h 271340"/>
                  <a:gd name="connsiteX3" fmla="*/ 85035 w 85400"/>
                  <a:gd name="connsiteY3" fmla="*/ 24327 h 271340"/>
                  <a:gd name="connsiteX4" fmla="*/ 85210 w 85400"/>
                  <a:gd name="connsiteY4" fmla="*/ 13310 h 271340"/>
                  <a:gd name="connsiteX5" fmla="*/ 74018 w 85400"/>
                  <a:gd name="connsiteY5" fmla="*/ 107 h 271340"/>
                  <a:gd name="connsiteX6" fmla="*/ 58716 w 85400"/>
                  <a:gd name="connsiteY6" fmla="*/ 9813 h 271340"/>
                  <a:gd name="connsiteX7" fmla="*/ 46038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395" y="271341"/>
                    </a:moveTo>
                    <a:cubicBezTo>
                      <a:pt x="-2141" y="247383"/>
                      <a:pt x="7827" y="229720"/>
                      <a:pt x="21905" y="213020"/>
                    </a:cubicBezTo>
                    <a:cubicBezTo>
                      <a:pt x="34758" y="197805"/>
                      <a:pt x="71745" y="171574"/>
                      <a:pt x="73144" y="154436"/>
                    </a:cubicBezTo>
                    <a:cubicBezTo>
                      <a:pt x="75854" y="122346"/>
                      <a:pt x="82062" y="56417"/>
                      <a:pt x="85035" y="24327"/>
                    </a:cubicBezTo>
                    <a:cubicBezTo>
                      <a:pt x="85385" y="20655"/>
                      <a:pt x="85560" y="16983"/>
                      <a:pt x="85210" y="13310"/>
                    </a:cubicBezTo>
                    <a:cubicBezTo>
                      <a:pt x="84511" y="5878"/>
                      <a:pt x="80926" y="981"/>
                      <a:pt x="74018" y="107"/>
                    </a:cubicBezTo>
                    <a:cubicBezTo>
                      <a:pt x="67460" y="-680"/>
                      <a:pt x="59853" y="2905"/>
                      <a:pt x="58716" y="9813"/>
                    </a:cubicBezTo>
                    <a:cubicBezTo>
                      <a:pt x="55743" y="27388"/>
                      <a:pt x="46038" y="66648"/>
                      <a:pt x="46038"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85" name="Freeform 84">
                <a:extLst>
                  <a:ext uri="{FF2B5EF4-FFF2-40B4-BE49-F238E27FC236}">
                    <a16:creationId xmlns:a16="http://schemas.microsoft.com/office/drawing/2014/main" id="{2C0CC432-459A-A8F1-B29B-371139641222}"/>
                  </a:ext>
                </a:extLst>
              </p:cNvPr>
              <p:cNvSpPr/>
              <p:nvPr/>
            </p:nvSpPr>
            <p:spPr>
              <a:xfrm>
                <a:off x="3942773" y="4108625"/>
                <a:ext cx="100909" cy="192348"/>
              </a:xfrm>
              <a:custGeom>
                <a:avLst/>
                <a:gdLst>
                  <a:gd name="connsiteX0" fmla="*/ 63571 w 100909"/>
                  <a:gd name="connsiteY0" fmla="*/ 72820 h 192348"/>
                  <a:gd name="connsiteX1" fmla="*/ 97672 w 100909"/>
                  <a:gd name="connsiteY1" fmla="*/ 26828 h 192348"/>
                  <a:gd name="connsiteX2" fmla="*/ 94524 w 100909"/>
                  <a:gd name="connsiteY2" fmla="*/ 2607 h 192348"/>
                  <a:gd name="connsiteX3" fmla="*/ 73976 w 100909"/>
                  <a:gd name="connsiteY3" fmla="*/ 8553 h 192348"/>
                  <a:gd name="connsiteX4" fmla="*/ 24486 w 100909"/>
                  <a:gd name="connsiteY4" fmla="*/ 64426 h 192348"/>
                  <a:gd name="connsiteX5" fmla="*/ 528 w 100909"/>
                  <a:gd name="connsiteY5" fmla="*/ 192348 h 1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9" h="192348">
                    <a:moveTo>
                      <a:pt x="63571" y="72820"/>
                    </a:moveTo>
                    <a:cubicBezTo>
                      <a:pt x="63571" y="72820"/>
                      <a:pt x="88228" y="44053"/>
                      <a:pt x="97672" y="26828"/>
                    </a:cubicBezTo>
                    <a:cubicBezTo>
                      <a:pt x="103005" y="16947"/>
                      <a:pt x="101606" y="7591"/>
                      <a:pt x="94524" y="2607"/>
                    </a:cubicBezTo>
                    <a:cubicBezTo>
                      <a:pt x="87529" y="-2289"/>
                      <a:pt x="80271" y="-278"/>
                      <a:pt x="73976" y="8553"/>
                    </a:cubicBezTo>
                    <a:cubicBezTo>
                      <a:pt x="66981" y="18346"/>
                      <a:pt x="36377" y="52272"/>
                      <a:pt x="24486" y="64426"/>
                    </a:cubicBezTo>
                    <a:cubicBezTo>
                      <a:pt x="4375" y="85062"/>
                      <a:pt x="-2008" y="154400"/>
                      <a:pt x="528" y="1923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78" name="Picture Placeholder 167">
              <a:extLst>
                <a:ext uri="{FF2B5EF4-FFF2-40B4-BE49-F238E27FC236}">
                  <a16:creationId xmlns:a16="http://schemas.microsoft.com/office/drawing/2014/main" id="{702F20EB-7B86-1237-9CE0-EF321AEC5EC4}"/>
                </a:ext>
              </a:extLst>
            </p:cNvPr>
            <p:cNvGrpSpPr/>
            <p:nvPr/>
          </p:nvGrpSpPr>
          <p:grpSpPr>
            <a:xfrm>
              <a:off x="3829106" y="3936793"/>
              <a:ext cx="177937" cy="205480"/>
              <a:chOff x="3829106" y="3936793"/>
              <a:chExt cx="177937" cy="205480"/>
            </a:xfrm>
            <a:noFill/>
          </p:grpSpPr>
          <p:sp>
            <p:nvSpPr>
              <p:cNvPr id="79" name="Freeform 78">
                <a:extLst>
                  <a:ext uri="{FF2B5EF4-FFF2-40B4-BE49-F238E27FC236}">
                    <a16:creationId xmlns:a16="http://schemas.microsoft.com/office/drawing/2014/main" id="{E6EACD0B-7D9C-9582-FB64-28EE8D11A899}"/>
                  </a:ext>
                </a:extLst>
              </p:cNvPr>
              <p:cNvSpPr/>
              <p:nvPr/>
            </p:nvSpPr>
            <p:spPr>
              <a:xfrm>
                <a:off x="3829106" y="3936793"/>
                <a:ext cx="177937" cy="205480"/>
              </a:xfrm>
              <a:custGeom>
                <a:avLst/>
                <a:gdLst>
                  <a:gd name="connsiteX0" fmla="*/ 177937 w 177937"/>
                  <a:gd name="connsiteY0" fmla="*/ 154066 h 205480"/>
                  <a:gd name="connsiteX1" fmla="*/ 139552 w 177937"/>
                  <a:gd name="connsiteY1" fmla="*/ 176276 h 205480"/>
                  <a:gd name="connsiteX2" fmla="*/ 134480 w 177937"/>
                  <a:gd name="connsiteY2" fmla="*/ 179249 h 205480"/>
                  <a:gd name="connsiteX3" fmla="*/ 89012 w 177937"/>
                  <a:gd name="connsiteY3" fmla="*/ 205480 h 205480"/>
                  <a:gd name="connsiteX4" fmla="*/ 0 w 177937"/>
                  <a:gd name="connsiteY4" fmla="*/ 154066 h 205480"/>
                  <a:gd name="connsiteX5" fmla="*/ 0 w 177937"/>
                  <a:gd name="connsiteY5" fmla="*/ 51326 h 205480"/>
                  <a:gd name="connsiteX6" fmla="*/ 89012 w 177937"/>
                  <a:gd name="connsiteY6" fmla="*/ 0 h 205480"/>
                  <a:gd name="connsiteX7" fmla="*/ 177937 w 177937"/>
                  <a:gd name="connsiteY7" fmla="*/ 51326 h 205480"/>
                  <a:gd name="connsiteX8" fmla="*/ 177937 w 177937"/>
                  <a:gd name="connsiteY8" fmla="*/ 125474 h 2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937" h="205480">
                    <a:moveTo>
                      <a:pt x="177937" y="154066"/>
                    </a:moveTo>
                    <a:lnTo>
                      <a:pt x="139552" y="176276"/>
                    </a:lnTo>
                    <a:lnTo>
                      <a:pt x="134480" y="179249"/>
                    </a:lnTo>
                    <a:lnTo>
                      <a:pt x="89012" y="205480"/>
                    </a:lnTo>
                    <a:lnTo>
                      <a:pt x="0" y="154066"/>
                    </a:lnTo>
                    <a:lnTo>
                      <a:pt x="0" y="51326"/>
                    </a:lnTo>
                    <a:lnTo>
                      <a:pt x="89012" y="0"/>
                    </a:lnTo>
                    <a:lnTo>
                      <a:pt x="177937" y="51326"/>
                    </a:lnTo>
                    <a:lnTo>
                      <a:pt x="177937" y="125474"/>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80" name="Freeform 79">
                <a:extLst>
                  <a:ext uri="{FF2B5EF4-FFF2-40B4-BE49-F238E27FC236}">
                    <a16:creationId xmlns:a16="http://schemas.microsoft.com/office/drawing/2014/main" id="{55A053D3-1161-7443-89E3-164DBA0CE69A}"/>
                  </a:ext>
                </a:extLst>
              </p:cNvPr>
              <p:cNvSpPr/>
              <p:nvPr/>
            </p:nvSpPr>
            <p:spPr>
              <a:xfrm>
                <a:off x="3918118" y="4008754"/>
                <a:ext cx="60070" cy="93821"/>
              </a:xfrm>
              <a:custGeom>
                <a:avLst/>
                <a:gdLst>
                  <a:gd name="connsiteX0" fmla="*/ 60070 w 60070"/>
                  <a:gd name="connsiteY0" fmla="*/ 0 h 93821"/>
                  <a:gd name="connsiteX1" fmla="*/ 0 w 60070"/>
                  <a:gd name="connsiteY1" fmla="*/ 29379 h 93821"/>
                  <a:gd name="connsiteX2" fmla="*/ 0 w 60070"/>
                  <a:gd name="connsiteY2" fmla="*/ 93821 h 93821"/>
                </a:gdLst>
                <a:ahLst/>
                <a:cxnLst>
                  <a:cxn ang="0">
                    <a:pos x="connsiteX0" y="connsiteY0"/>
                  </a:cxn>
                  <a:cxn ang="0">
                    <a:pos x="connsiteX1" y="connsiteY1"/>
                  </a:cxn>
                  <a:cxn ang="0">
                    <a:pos x="connsiteX2" y="connsiteY2"/>
                  </a:cxn>
                </a:cxnLst>
                <a:rect l="l" t="t" r="r" b="b"/>
                <a:pathLst>
                  <a:path w="60070" h="93821">
                    <a:moveTo>
                      <a:pt x="60070" y="0"/>
                    </a:moveTo>
                    <a:lnTo>
                      <a:pt x="0" y="29379"/>
                    </a:lnTo>
                    <a:lnTo>
                      <a:pt x="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81" name="Freeform 80">
                <a:extLst>
                  <a:ext uri="{FF2B5EF4-FFF2-40B4-BE49-F238E27FC236}">
                    <a16:creationId xmlns:a16="http://schemas.microsoft.com/office/drawing/2014/main" id="{CB38AD86-51FE-B5E9-F37D-37CCB25DAC58}"/>
                  </a:ext>
                </a:extLst>
              </p:cNvPr>
              <p:cNvSpPr/>
              <p:nvPr/>
            </p:nvSpPr>
            <p:spPr>
              <a:xfrm>
                <a:off x="3858922" y="4008754"/>
                <a:ext cx="60070" cy="93821"/>
              </a:xfrm>
              <a:custGeom>
                <a:avLst/>
                <a:gdLst>
                  <a:gd name="connsiteX0" fmla="*/ 0 w 60070"/>
                  <a:gd name="connsiteY0" fmla="*/ 0 h 93821"/>
                  <a:gd name="connsiteX1" fmla="*/ 60070 w 60070"/>
                  <a:gd name="connsiteY1" fmla="*/ 29379 h 93821"/>
                  <a:gd name="connsiteX2" fmla="*/ 60070 w 60070"/>
                  <a:gd name="connsiteY2" fmla="*/ 93821 h 93821"/>
                </a:gdLst>
                <a:ahLst/>
                <a:cxnLst>
                  <a:cxn ang="0">
                    <a:pos x="connsiteX0" y="connsiteY0"/>
                  </a:cxn>
                  <a:cxn ang="0">
                    <a:pos x="connsiteX1" y="connsiteY1"/>
                  </a:cxn>
                  <a:cxn ang="0">
                    <a:pos x="connsiteX2" y="connsiteY2"/>
                  </a:cxn>
                </a:cxnLst>
                <a:rect l="l" t="t" r="r" b="b"/>
                <a:pathLst>
                  <a:path w="60070" h="93821">
                    <a:moveTo>
                      <a:pt x="0" y="0"/>
                    </a:moveTo>
                    <a:lnTo>
                      <a:pt x="60070" y="29379"/>
                    </a:lnTo>
                    <a:lnTo>
                      <a:pt x="6007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grpSp>
      </p:grpSp>
      <p:grpSp>
        <p:nvGrpSpPr>
          <p:cNvPr id="26" name="Picture Placeholder 99">
            <a:extLst>
              <a:ext uri="{FF2B5EF4-FFF2-40B4-BE49-F238E27FC236}">
                <a16:creationId xmlns:a16="http://schemas.microsoft.com/office/drawing/2014/main" id="{186CE931-6D57-8554-2C45-464B150D0F4F}"/>
              </a:ext>
            </a:extLst>
          </p:cNvPr>
          <p:cNvGrpSpPr/>
          <p:nvPr/>
        </p:nvGrpSpPr>
        <p:grpSpPr>
          <a:xfrm>
            <a:off x="8115317" y="1128099"/>
            <a:ext cx="220409" cy="390325"/>
            <a:chOff x="3031495" y="1249141"/>
            <a:chExt cx="220409" cy="390325"/>
          </a:xfrm>
          <a:noFill/>
        </p:grpSpPr>
        <p:sp>
          <p:nvSpPr>
            <p:cNvPr id="63" name="Freeform 62">
              <a:extLst>
                <a:ext uri="{FF2B5EF4-FFF2-40B4-BE49-F238E27FC236}">
                  <a16:creationId xmlns:a16="http://schemas.microsoft.com/office/drawing/2014/main" id="{F6C55ADF-8CFD-072B-1D5F-AD3C39B89E19}"/>
                </a:ext>
              </a:extLst>
            </p:cNvPr>
            <p:cNvSpPr/>
            <p:nvPr/>
          </p:nvSpPr>
          <p:spPr>
            <a:xfrm>
              <a:off x="3031495" y="1249141"/>
              <a:ext cx="109025" cy="390325"/>
            </a:xfrm>
            <a:custGeom>
              <a:avLst/>
              <a:gdLst>
                <a:gd name="connsiteX0" fmla="*/ 108414 w 109025"/>
                <a:gd name="connsiteY0" fmla="*/ 390325 h 390325"/>
                <a:gd name="connsiteX1" fmla="*/ 26571 w 109025"/>
                <a:gd name="connsiteY1" fmla="*/ 345119 h 390325"/>
                <a:gd name="connsiteX2" fmla="*/ 8122 w 109025"/>
                <a:gd name="connsiteY2" fmla="*/ 219558 h 390325"/>
                <a:gd name="connsiteX3" fmla="*/ 81833 w 109025"/>
                <a:gd name="connsiteY3" fmla="*/ 58671 h 390325"/>
                <a:gd name="connsiteX4" fmla="*/ 109026 w 109025"/>
                <a:gd name="connsiteY4" fmla="*/ 0 h 39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25" h="390325">
                  <a:moveTo>
                    <a:pt x="108414" y="390325"/>
                  </a:moveTo>
                  <a:cubicBezTo>
                    <a:pt x="76674" y="390325"/>
                    <a:pt x="48956" y="375023"/>
                    <a:pt x="26571" y="345119"/>
                  </a:cubicBezTo>
                  <a:cubicBezTo>
                    <a:pt x="-447" y="309095"/>
                    <a:pt x="-7355" y="261791"/>
                    <a:pt x="8122" y="219558"/>
                  </a:cubicBezTo>
                  <a:cubicBezTo>
                    <a:pt x="26571" y="162373"/>
                    <a:pt x="55251" y="111309"/>
                    <a:pt x="81833" y="58671"/>
                  </a:cubicBezTo>
                  <a:cubicBezTo>
                    <a:pt x="91014" y="39435"/>
                    <a:pt x="100982" y="20198"/>
                    <a:pt x="109026" y="0"/>
                  </a:cubicBez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64" name="Freeform 63">
              <a:extLst>
                <a:ext uri="{FF2B5EF4-FFF2-40B4-BE49-F238E27FC236}">
                  <a16:creationId xmlns:a16="http://schemas.microsoft.com/office/drawing/2014/main" id="{193EFE20-8C90-8241-93DF-7B9841E11847}"/>
                </a:ext>
              </a:extLst>
            </p:cNvPr>
            <p:cNvSpPr/>
            <p:nvPr/>
          </p:nvSpPr>
          <p:spPr>
            <a:xfrm>
              <a:off x="3138947" y="1296357"/>
              <a:ext cx="112957" cy="343108"/>
            </a:xfrm>
            <a:custGeom>
              <a:avLst/>
              <a:gdLst>
                <a:gd name="connsiteX0" fmla="*/ 0 w 112957"/>
                <a:gd name="connsiteY0" fmla="*/ 343108 h 343108"/>
                <a:gd name="connsiteX1" fmla="*/ 86914 w 112957"/>
                <a:gd name="connsiteY1" fmla="*/ 298952 h 343108"/>
                <a:gd name="connsiteX2" fmla="*/ 86914 w 112957"/>
                <a:gd name="connsiteY2" fmla="*/ 298952 h 343108"/>
                <a:gd name="connsiteX3" fmla="*/ 111834 w 112957"/>
                <a:gd name="connsiteY3" fmla="*/ 203469 h 343108"/>
                <a:gd name="connsiteX4" fmla="*/ 86477 w 112957"/>
                <a:gd name="connsiteY4" fmla="*/ 123725 h 343108"/>
                <a:gd name="connsiteX5" fmla="*/ 30516 w 112957"/>
                <a:gd name="connsiteY5" fmla="*/ 0 h 34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957" h="343108">
                  <a:moveTo>
                    <a:pt x="0" y="343108"/>
                  </a:moveTo>
                  <a:cubicBezTo>
                    <a:pt x="34363" y="343108"/>
                    <a:pt x="66628" y="326582"/>
                    <a:pt x="86914" y="298952"/>
                  </a:cubicBezTo>
                  <a:lnTo>
                    <a:pt x="86914" y="298952"/>
                  </a:lnTo>
                  <a:cubicBezTo>
                    <a:pt x="107374" y="271671"/>
                    <a:pt x="116293" y="237395"/>
                    <a:pt x="111834" y="203469"/>
                  </a:cubicBezTo>
                  <a:cubicBezTo>
                    <a:pt x="107025" y="175839"/>
                    <a:pt x="98456" y="148995"/>
                    <a:pt x="86477" y="123725"/>
                  </a:cubicBezTo>
                  <a:cubicBezTo>
                    <a:pt x="71087" y="88663"/>
                    <a:pt x="46080" y="33401"/>
                    <a:pt x="30516" y="0"/>
                  </a:cubicBez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65" name="Freeform 64">
              <a:extLst>
                <a:ext uri="{FF2B5EF4-FFF2-40B4-BE49-F238E27FC236}">
                  <a16:creationId xmlns:a16="http://schemas.microsoft.com/office/drawing/2014/main" id="{8837C776-8755-0665-C1EC-EEA8B372BB19}"/>
                </a:ext>
              </a:extLst>
            </p:cNvPr>
            <p:cNvSpPr/>
            <p:nvPr/>
          </p:nvSpPr>
          <p:spPr>
            <a:xfrm>
              <a:off x="3126094" y="1376101"/>
              <a:ext cx="57359" cy="57359"/>
            </a:xfrm>
            <a:custGeom>
              <a:avLst/>
              <a:gdLst>
                <a:gd name="connsiteX0" fmla="*/ 57360 w 57359"/>
                <a:gd name="connsiteY0" fmla="*/ 28680 h 57359"/>
                <a:gd name="connsiteX1" fmla="*/ 28680 w 57359"/>
                <a:gd name="connsiteY1" fmla="*/ 57360 h 57359"/>
                <a:gd name="connsiteX2" fmla="*/ 0 w 57359"/>
                <a:gd name="connsiteY2" fmla="*/ 28680 h 57359"/>
                <a:gd name="connsiteX3" fmla="*/ 28680 w 57359"/>
                <a:gd name="connsiteY3" fmla="*/ 0 h 57359"/>
                <a:gd name="connsiteX4" fmla="*/ 57360 w 57359"/>
                <a:gd name="connsiteY4" fmla="*/ 28680 h 57359"/>
                <a:gd name="connsiteX5" fmla="*/ 57360 w 57359"/>
                <a:gd name="connsiteY5" fmla="*/ 28680 h 5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9" h="57359">
                  <a:moveTo>
                    <a:pt x="57360" y="28680"/>
                  </a:moveTo>
                  <a:cubicBezTo>
                    <a:pt x="57360" y="44506"/>
                    <a:pt x="44506" y="57360"/>
                    <a:pt x="28680" y="57360"/>
                  </a:cubicBezTo>
                  <a:cubicBezTo>
                    <a:pt x="12853" y="57360"/>
                    <a:pt x="0" y="44506"/>
                    <a:pt x="0" y="28680"/>
                  </a:cubicBezTo>
                  <a:cubicBezTo>
                    <a:pt x="0" y="12853"/>
                    <a:pt x="12853" y="0"/>
                    <a:pt x="28680" y="0"/>
                  </a:cubicBezTo>
                  <a:cubicBezTo>
                    <a:pt x="44506" y="0"/>
                    <a:pt x="57360" y="12853"/>
                    <a:pt x="57360" y="28680"/>
                  </a:cubicBezTo>
                  <a:lnTo>
                    <a:pt x="57360" y="28680"/>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70" name="Freeform 69">
              <a:extLst>
                <a:ext uri="{FF2B5EF4-FFF2-40B4-BE49-F238E27FC236}">
                  <a16:creationId xmlns:a16="http://schemas.microsoft.com/office/drawing/2014/main" id="{E373CE41-F8A2-A3EC-FC0F-02D4228705C9}"/>
                </a:ext>
              </a:extLst>
            </p:cNvPr>
            <p:cNvSpPr/>
            <p:nvPr/>
          </p:nvSpPr>
          <p:spPr>
            <a:xfrm>
              <a:off x="3127493" y="1511631"/>
              <a:ext cx="76596" cy="75022"/>
            </a:xfrm>
            <a:custGeom>
              <a:avLst/>
              <a:gdLst>
                <a:gd name="connsiteX0" fmla="*/ 76596 w 76596"/>
                <a:gd name="connsiteY0" fmla="*/ 37511 h 75022"/>
                <a:gd name="connsiteX1" fmla="*/ 38298 w 76596"/>
                <a:gd name="connsiteY1" fmla="*/ 75022 h 75022"/>
                <a:gd name="connsiteX2" fmla="*/ 0 w 76596"/>
                <a:gd name="connsiteY2" fmla="*/ 37511 h 75022"/>
                <a:gd name="connsiteX3" fmla="*/ 38298 w 76596"/>
                <a:gd name="connsiteY3" fmla="*/ 0 h 75022"/>
                <a:gd name="connsiteX4" fmla="*/ 76596 w 76596"/>
                <a:gd name="connsiteY4" fmla="*/ 37511 h 75022"/>
                <a:gd name="connsiteX5" fmla="*/ 76596 w 76596"/>
                <a:gd name="connsiteY5" fmla="*/ 37511 h 7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96" h="75022">
                  <a:moveTo>
                    <a:pt x="76596" y="37511"/>
                  </a:moveTo>
                  <a:cubicBezTo>
                    <a:pt x="76596" y="58234"/>
                    <a:pt x="59458" y="75022"/>
                    <a:pt x="38298" y="75022"/>
                  </a:cubicBezTo>
                  <a:cubicBezTo>
                    <a:pt x="17138" y="75022"/>
                    <a:pt x="0" y="58234"/>
                    <a:pt x="0" y="37511"/>
                  </a:cubicBezTo>
                  <a:cubicBezTo>
                    <a:pt x="0" y="16788"/>
                    <a:pt x="17138" y="0"/>
                    <a:pt x="38298" y="0"/>
                  </a:cubicBezTo>
                  <a:cubicBezTo>
                    <a:pt x="59458" y="0"/>
                    <a:pt x="76596" y="16788"/>
                    <a:pt x="76596" y="37511"/>
                  </a:cubicBezTo>
                  <a:lnTo>
                    <a:pt x="76596" y="37511"/>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74" name="Freeform 73">
              <a:extLst>
                <a:ext uri="{FF2B5EF4-FFF2-40B4-BE49-F238E27FC236}">
                  <a16:creationId xmlns:a16="http://schemas.microsoft.com/office/drawing/2014/main" id="{ED5B029A-1D40-2796-46CA-AB906D9F1E93}"/>
                </a:ext>
              </a:extLst>
            </p:cNvPr>
            <p:cNvSpPr/>
            <p:nvPr/>
          </p:nvSpPr>
          <p:spPr>
            <a:xfrm>
              <a:off x="3070483" y="1447276"/>
              <a:ext cx="48615" cy="50014"/>
            </a:xfrm>
            <a:custGeom>
              <a:avLst/>
              <a:gdLst>
                <a:gd name="connsiteX0" fmla="*/ 48616 w 48615"/>
                <a:gd name="connsiteY0" fmla="*/ 25007 h 50014"/>
                <a:gd name="connsiteX1" fmla="*/ 24308 w 48615"/>
                <a:gd name="connsiteY1" fmla="*/ 50015 h 50014"/>
                <a:gd name="connsiteX2" fmla="*/ 0 w 48615"/>
                <a:gd name="connsiteY2" fmla="*/ 25007 h 50014"/>
                <a:gd name="connsiteX3" fmla="*/ 24308 w 48615"/>
                <a:gd name="connsiteY3" fmla="*/ 0 h 50014"/>
                <a:gd name="connsiteX4" fmla="*/ 48616 w 48615"/>
                <a:gd name="connsiteY4" fmla="*/ 25007 h 50014"/>
                <a:gd name="connsiteX5" fmla="*/ 48616 w 48615"/>
                <a:gd name="connsiteY5" fmla="*/ 25007 h 5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15" h="50014">
                  <a:moveTo>
                    <a:pt x="48616" y="25007"/>
                  </a:moveTo>
                  <a:cubicBezTo>
                    <a:pt x="48616" y="38823"/>
                    <a:pt x="37773" y="50015"/>
                    <a:pt x="24308" y="50015"/>
                  </a:cubicBezTo>
                  <a:cubicBezTo>
                    <a:pt x="10842" y="50015"/>
                    <a:pt x="0" y="38823"/>
                    <a:pt x="0" y="25007"/>
                  </a:cubicBezTo>
                  <a:cubicBezTo>
                    <a:pt x="0" y="11192"/>
                    <a:pt x="10842" y="0"/>
                    <a:pt x="24308" y="0"/>
                  </a:cubicBezTo>
                  <a:cubicBezTo>
                    <a:pt x="37773" y="0"/>
                    <a:pt x="48616" y="11192"/>
                    <a:pt x="48616" y="25007"/>
                  </a:cubicBezTo>
                  <a:lnTo>
                    <a:pt x="48616" y="25007"/>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75" name="Freeform 74">
              <a:extLst>
                <a:ext uri="{FF2B5EF4-FFF2-40B4-BE49-F238E27FC236}">
                  <a16:creationId xmlns:a16="http://schemas.microsoft.com/office/drawing/2014/main" id="{31CDF69A-D127-D87D-56B6-4EB07AB34C3A}"/>
                </a:ext>
              </a:extLst>
            </p:cNvPr>
            <p:cNvSpPr/>
            <p:nvPr/>
          </p:nvSpPr>
          <p:spPr>
            <a:xfrm>
              <a:off x="3113590" y="1428214"/>
              <a:ext cx="22209" cy="25094"/>
            </a:xfrm>
            <a:custGeom>
              <a:avLst/>
              <a:gdLst>
                <a:gd name="connsiteX0" fmla="*/ 22209 w 22209"/>
                <a:gd name="connsiteY0" fmla="*/ 0 h 25094"/>
                <a:gd name="connsiteX1" fmla="*/ 0 w 22209"/>
                <a:gd name="connsiteY1" fmla="*/ 25095 h 25094"/>
              </a:gdLst>
              <a:ahLst/>
              <a:cxnLst>
                <a:cxn ang="0">
                  <a:pos x="connsiteX0" y="connsiteY0"/>
                </a:cxn>
                <a:cxn ang="0">
                  <a:pos x="connsiteX1" y="connsiteY1"/>
                </a:cxn>
              </a:cxnLst>
              <a:rect l="l" t="t" r="r" b="b"/>
              <a:pathLst>
                <a:path w="22209" h="25094">
                  <a:moveTo>
                    <a:pt x="22209" y="0"/>
                  </a:moveTo>
                  <a:lnTo>
                    <a:pt x="0" y="25095"/>
                  </a:lnTo>
                </a:path>
              </a:pathLst>
            </a:custGeom>
            <a:ln w="12927" cap="rnd">
              <a:solidFill>
                <a:srgbClr val="000000"/>
              </a:solidFill>
              <a:prstDash val="solid"/>
              <a:round/>
            </a:ln>
          </p:spPr>
          <p:txBody>
            <a:bodyPr rtlCol="0" anchor="ctr"/>
            <a:lstStyle/>
            <a:p>
              <a:endParaRPr lang="en-US" dirty="0">
                <a:latin typeface="Fujitsu Infinity Pro" pitchFamily="2" charset="77"/>
              </a:endParaRPr>
            </a:p>
          </p:txBody>
        </p:sp>
        <p:sp>
          <p:nvSpPr>
            <p:cNvPr id="76" name="Freeform 75">
              <a:extLst>
                <a:ext uri="{FF2B5EF4-FFF2-40B4-BE49-F238E27FC236}">
                  <a16:creationId xmlns:a16="http://schemas.microsoft.com/office/drawing/2014/main" id="{6D8AD7FA-1F16-0613-070F-55D7538D29F8}"/>
                </a:ext>
              </a:extLst>
            </p:cNvPr>
            <p:cNvSpPr/>
            <p:nvPr/>
          </p:nvSpPr>
          <p:spPr>
            <a:xfrm>
              <a:off x="3111054" y="1493706"/>
              <a:ext cx="23870" cy="24745"/>
            </a:xfrm>
            <a:custGeom>
              <a:avLst/>
              <a:gdLst>
                <a:gd name="connsiteX0" fmla="*/ 23871 w 23870"/>
                <a:gd name="connsiteY0" fmla="*/ 24745 h 24745"/>
                <a:gd name="connsiteX1" fmla="*/ 0 w 23870"/>
                <a:gd name="connsiteY1" fmla="*/ 0 h 24745"/>
              </a:gdLst>
              <a:ahLst/>
              <a:cxnLst>
                <a:cxn ang="0">
                  <a:pos x="connsiteX0" y="connsiteY0"/>
                </a:cxn>
                <a:cxn ang="0">
                  <a:pos x="connsiteX1" y="connsiteY1"/>
                </a:cxn>
              </a:cxnLst>
              <a:rect l="l" t="t" r="r" b="b"/>
              <a:pathLst>
                <a:path w="23870" h="24745">
                  <a:moveTo>
                    <a:pt x="23871" y="24745"/>
                  </a:moveTo>
                  <a:lnTo>
                    <a:pt x="0" y="0"/>
                  </a:lnTo>
                </a:path>
              </a:pathLst>
            </a:custGeom>
            <a:ln w="12927"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27" name="Picture Placeholder 158">
            <a:extLst>
              <a:ext uri="{FF2B5EF4-FFF2-40B4-BE49-F238E27FC236}">
                <a16:creationId xmlns:a16="http://schemas.microsoft.com/office/drawing/2014/main" id="{4DCFB586-8039-BCAB-2638-B9D84CC36171}"/>
              </a:ext>
            </a:extLst>
          </p:cNvPr>
          <p:cNvGrpSpPr/>
          <p:nvPr/>
        </p:nvGrpSpPr>
        <p:grpSpPr>
          <a:xfrm>
            <a:off x="10366740" y="3256428"/>
            <a:ext cx="354445" cy="232308"/>
            <a:chOff x="8375931" y="3106693"/>
            <a:chExt cx="354445" cy="232308"/>
          </a:xfrm>
          <a:noFill/>
        </p:grpSpPr>
        <p:grpSp>
          <p:nvGrpSpPr>
            <p:cNvPr id="41" name="Picture Placeholder 158">
              <a:extLst>
                <a:ext uri="{FF2B5EF4-FFF2-40B4-BE49-F238E27FC236}">
                  <a16:creationId xmlns:a16="http://schemas.microsoft.com/office/drawing/2014/main" id="{8EEC2912-FB0C-916A-6894-EF85453BB12E}"/>
                </a:ext>
              </a:extLst>
            </p:cNvPr>
            <p:cNvGrpSpPr/>
            <p:nvPr/>
          </p:nvGrpSpPr>
          <p:grpSpPr>
            <a:xfrm>
              <a:off x="8375931" y="3106693"/>
              <a:ext cx="354445" cy="232308"/>
              <a:chOff x="8375931" y="3106693"/>
              <a:chExt cx="354445" cy="232308"/>
            </a:xfrm>
            <a:noFill/>
          </p:grpSpPr>
          <p:sp>
            <p:nvSpPr>
              <p:cNvPr id="61" name="Freeform 60">
                <a:extLst>
                  <a:ext uri="{FF2B5EF4-FFF2-40B4-BE49-F238E27FC236}">
                    <a16:creationId xmlns:a16="http://schemas.microsoft.com/office/drawing/2014/main" id="{D0812333-E4D2-925E-1BAB-A3C83350440E}"/>
                  </a:ext>
                </a:extLst>
              </p:cNvPr>
              <p:cNvSpPr/>
              <p:nvPr/>
            </p:nvSpPr>
            <p:spPr>
              <a:xfrm>
                <a:off x="8405626" y="3106693"/>
                <a:ext cx="324750" cy="232222"/>
              </a:xfrm>
              <a:custGeom>
                <a:avLst/>
                <a:gdLst>
                  <a:gd name="connsiteX0" fmla="*/ 0 w 324750"/>
                  <a:gd name="connsiteY0" fmla="*/ 0 h 232222"/>
                  <a:gd name="connsiteX1" fmla="*/ 295055 w 324750"/>
                  <a:gd name="connsiteY1" fmla="*/ 0 h 232222"/>
                  <a:gd name="connsiteX2" fmla="*/ 324750 w 324750"/>
                  <a:gd name="connsiteY2" fmla="*/ 38732 h 232222"/>
                  <a:gd name="connsiteX3" fmla="*/ 324750 w 324750"/>
                  <a:gd name="connsiteY3" fmla="*/ 193490 h 232222"/>
                  <a:gd name="connsiteX4" fmla="*/ 295055 w 324750"/>
                  <a:gd name="connsiteY4" fmla="*/ 232223 h 232222"/>
                  <a:gd name="connsiteX5" fmla="*/ 259336 w 324750"/>
                  <a:gd name="connsiteY5" fmla="*/ 232223 h 232222"/>
                  <a:gd name="connsiteX6" fmla="*/ 257958 w 324750"/>
                  <a:gd name="connsiteY6" fmla="*/ 231190 h 232222"/>
                  <a:gd name="connsiteX7" fmla="*/ 257958 w 324750"/>
                  <a:gd name="connsiteY7" fmla="*/ 5681 h 23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750" h="232222">
                    <a:moveTo>
                      <a:pt x="0" y="0"/>
                    </a:moveTo>
                    <a:lnTo>
                      <a:pt x="295055" y="0"/>
                    </a:lnTo>
                    <a:cubicBezTo>
                      <a:pt x="311323" y="0"/>
                      <a:pt x="324750" y="17473"/>
                      <a:pt x="324750" y="38732"/>
                    </a:cubicBezTo>
                    <a:lnTo>
                      <a:pt x="324750" y="193490"/>
                    </a:lnTo>
                    <a:cubicBezTo>
                      <a:pt x="324750" y="214836"/>
                      <a:pt x="311409" y="232223"/>
                      <a:pt x="295055" y="232223"/>
                    </a:cubicBezTo>
                    <a:lnTo>
                      <a:pt x="259336" y="232223"/>
                    </a:lnTo>
                    <a:lnTo>
                      <a:pt x="257958" y="231190"/>
                    </a:lnTo>
                    <a:lnTo>
                      <a:pt x="257958" y="5681"/>
                    </a:ln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62" name="Freeform 61">
                <a:extLst>
                  <a:ext uri="{FF2B5EF4-FFF2-40B4-BE49-F238E27FC236}">
                    <a16:creationId xmlns:a16="http://schemas.microsoft.com/office/drawing/2014/main" id="{E96033F7-F0A2-9006-6EB9-61FBD20950F0}"/>
                  </a:ext>
                </a:extLst>
              </p:cNvPr>
              <p:cNvSpPr/>
              <p:nvPr/>
            </p:nvSpPr>
            <p:spPr>
              <a:xfrm>
                <a:off x="8375931" y="3106693"/>
                <a:ext cx="245563" cy="232308"/>
              </a:xfrm>
              <a:custGeom>
                <a:avLst/>
                <a:gdLst>
                  <a:gd name="connsiteX0" fmla="*/ 245564 w 245563"/>
                  <a:gd name="connsiteY0" fmla="*/ 232309 h 232308"/>
                  <a:gd name="connsiteX1" fmla="*/ 29695 w 245563"/>
                  <a:gd name="connsiteY1" fmla="*/ 232309 h 232308"/>
                  <a:gd name="connsiteX2" fmla="*/ 0 w 245563"/>
                  <a:gd name="connsiteY2" fmla="*/ 193576 h 232308"/>
                  <a:gd name="connsiteX3" fmla="*/ 0 w 245563"/>
                  <a:gd name="connsiteY3" fmla="*/ 38732 h 232308"/>
                  <a:gd name="connsiteX4" fmla="*/ 29695 w 245563"/>
                  <a:gd name="connsiteY4" fmla="*/ 0 h 232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63" h="232308">
                    <a:moveTo>
                      <a:pt x="245564" y="232309"/>
                    </a:moveTo>
                    <a:lnTo>
                      <a:pt x="29695" y="232309"/>
                    </a:lnTo>
                    <a:cubicBezTo>
                      <a:pt x="13427" y="232309"/>
                      <a:pt x="0" y="214836"/>
                      <a:pt x="0" y="193576"/>
                    </a:cubicBezTo>
                    <a:lnTo>
                      <a:pt x="0" y="38732"/>
                    </a:lnTo>
                    <a:cubicBezTo>
                      <a:pt x="0" y="17387"/>
                      <a:pt x="13341" y="0"/>
                      <a:pt x="29695" y="0"/>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42" name="Picture Placeholder 158">
              <a:extLst>
                <a:ext uri="{FF2B5EF4-FFF2-40B4-BE49-F238E27FC236}">
                  <a16:creationId xmlns:a16="http://schemas.microsoft.com/office/drawing/2014/main" id="{8975B90A-47F4-9B4E-8DEC-FCF601F4486D}"/>
                </a:ext>
              </a:extLst>
            </p:cNvPr>
            <p:cNvGrpSpPr/>
            <p:nvPr/>
          </p:nvGrpSpPr>
          <p:grpSpPr>
            <a:xfrm>
              <a:off x="8413459" y="3157389"/>
              <a:ext cx="209327" cy="130915"/>
              <a:chOff x="8413459" y="3157389"/>
              <a:chExt cx="209327" cy="130915"/>
            </a:xfrm>
            <a:noFill/>
          </p:grpSpPr>
          <p:sp>
            <p:nvSpPr>
              <p:cNvPr id="50" name="Freeform 49">
                <a:extLst>
                  <a:ext uri="{FF2B5EF4-FFF2-40B4-BE49-F238E27FC236}">
                    <a16:creationId xmlns:a16="http://schemas.microsoft.com/office/drawing/2014/main" id="{5D47009F-72C2-C5DD-433D-8BA4568F3DDB}"/>
                  </a:ext>
                </a:extLst>
              </p:cNvPr>
              <p:cNvSpPr/>
              <p:nvPr/>
            </p:nvSpPr>
            <p:spPr>
              <a:xfrm>
                <a:off x="8437387" y="3200081"/>
                <a:ext cx="21776" cy="37527"/>
              </a:xfrm>
              <a:custGeom>
                <a:avLst/>
                <a:gdLst>
                  <a:gd name="connsiteX0" fmla="*/ 0 w 21776"/>
                  <a:gd name="connsiteY0" fmla="*/ 37527 h 37527"/>
                  <a:gd name="connsiteX1" fmla="*/ 21776 w 21776"/>
                  <a:gd name="connsiteY1" fmla="*/ 0 h 37527"/>
                </a:gdLst>
                <a:ahLst/>
                <a:cxnLst>
                  <a:cxn ang="0">
                    <a:pos x="connsiteX0" y="connsiteY0"/>
                  </a:cxn>
                  <a:cxn ang="0">
                    <a:pos x="connsiteX1" y="connsiteY1"/>
                  </a:cxn>
                </a:cxnLst>
                <a:rect l="l" t="t" r="r" b="b"/>
                <a:pathLst>
                  <a:path w="21776" h="37527">
                    <a:moveTo>
                      <a:pt x="0" y="37527"/>
                    </a:moveTo>
                    <a:lnTo>
                      <a:pt x="21776"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51" name="Freeform 50">
                <a:extLst>
                  <a:ext uri="{FF2B5EF4-FFF2-40B4-BE49-F238E27FC236}">
                    <a16:creationId xmlns:a16="http://schemas.microsoft.com/office/drawing/2014/main" id="{EDA8C1CD-0244-A9D4-524A-199ED2776128}"/>
                  </a:ext>
                </a:extLst>
              </p:cNvPr>
              <p:cNvSpPr/>
              <p:nvPr/>
            </p:nvSpPr>
            <p:spPr>
              <a:xfrm>
                <a:off x="8473795" y="3200081"/>
                <a:ext cx="17903" cy="60853"/>
              </a:xfrm>
              <a:custGeom>
                <a:avLst/>
                <a:gdLst>
                  <a:gd name="connsiteX0" fmla="*/ 0 w 17903"/>
                  <a:gd name="connsiteY0" fmla="*/ 0 h 60853"/>
                  <a:gd name="connsiteX1" fmla="*/ 17903 w 17903"/>
                  <a:gd name="connsiteY1" fmla="*/ 60853 h 60853"/>
                </a:gdLst>
                <a:ahLst/>
                <a:cxnLst>
                  <a:cxn ang="0">
                    <a:pos x="connsiteX0" y="connsiteY0"/>
                  </a:cxn>
                  <a:cxn ang="0">
                    <a:pos x="connsiteX1" y="connsiteY1"/>
                  </a:cxn>
                </a:cxnLst>
                <a:rect l="l" t="t" r="r" b="b"/>
                <a:pathLst>
                  <a:path w="17903" h="60853">
                    <a:moveTo>
                      <a:pt x="0" y="0"/>
                    </a:moveTo>
                    <a:lnTo>
                      <a:pt x="17903" y="60853"/>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52" name="Freeform 51">
                <a:extLst>
                  <a:ext uri="{FF2B5EF4-FFF2-40B4-BE49-F238E27FC236}">
                    <a16:creationId xmlns:a16="http://schemas.microsoft.com/office/drawing/2014/main" id="{C883B9C2-2144-1F34-B673-78DAC03FB710}"/>
                  </a:ext>
                </a:extLst>
              </p:cNvPr>
              <p:cNvSpPr/>
              <p:nvPr/>
            </p:nvSpPr>
            <p:spPr>
              <a:xfrm>
                <a:off x="8509085" y="3223751"/>
                <a:ext cx="21948" cy="37183"/>
              </a:xfrm>
              <a:custGeom>
                <a:avLst/>
                <a:gdLst>
                  <a:gd name="connsiteX0" fmla="*/ 0 w 21948"/>
                  <a:gd name="connsiteY0" fmla="*/ 37183 h 37183"/>
                  <a:gd name="connsiteX1" fmla="*/ 21948 w 21948"/>
                  <a:gd name="connsiteY1" fmla="*/ 0 h 37183"/>
                </a:gdLst>
                <a:ahLst/>
                <a:cxnLst>
                  <a:cxn ang="0">
                    <a:pos x="connsiteX0" y="connsiteY0"/>
                  </a:cxn>
                  <a:cxn ang="0">
                    <a:pos x="connsiteX1" y="connsiteY1"/>
                  </a:cxn>
                </a:cxnLst>
                <a:rect l="l" t="t" r="r" b="b"/>
                <a:pathLst>
                  <a:path w="21948" h="37183">
                    <a:moveTo>
                      <a:pt x="0" y="37183"/>
                    </a:moveTo>
                    <a:lnTo>
                      <a:pt x="21948"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53" name="Freeform 52">
                <a:extLst>
                  <a:ext uri="{FF2B5EF4-FFF2-40B4-BE49-F238E27FC236}">
                    <a16:creationId xmlns:a16="http://schemas.microsoft.com/office/drawing/2014/main" id="{28508543-038F-0829-92A2-5ACB28E0D976}"/>
                  </a:ext>
                </a:extLst>
              </p:cNvPr>
              <p:cNvSpPr/>
              <p:nvPr/>
            </p:nvSpPr>
            <p:spPr>
              <a:xfrm>
                <a:off x="8547645" y="3221599"/>
                <a:ext cx="21087" cy="25907"/>
              </a:xfrm>
              <a:custGeom>
                <a:avLst/>
                <a:gdLst>
                  <a:gd name="connsiteX0" fmla="*/ 0 w 21087"/>
                  <a:gd name="connsiteY0" fmla="*/ 0 h 25907"/>
                  <a:gd name="connsiteX1" fmla="*/ 21088 w 21087"/>
                  <a:gd name="connsiteY1" fmla="*/ 25908 h 25907"/>
                </a:gdLst>
                <a:ahLst/>
                <a:cxnLst>
                  <a:cxn ang="0">
                    <a:pos x="connsiteX0" y="connsiteY0"/>
                  </a:cxn>
                  <a:cxn ang="0">
                    <a:pos x="connsiteX1" y="connsiteY1"/>
                  </a:cxn>
                </a:cxnLst>
                <a:rect l="l" t="t" r="r" b="b"/>
                <a:pathLst>
                  <a:path w="21087" h="25907">
                    <a:moveTo>
                      <a:pt x="0" y="0"/>
                    </a:moveTo>
                    <a:lnTo>
                      <a:pt x="21088" y="25908"/>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54" name="Freeform 53">
                <a:extLst>
                  <a:ext uri="{FF2B5EF4-FFF2-40B4-BE49-F238E27FC236}">
                    <a16:creationId xmlns:a16="http://schemas.microsoft.com/office/drawing/2014/main" id="{D4F0D00C-AAC5-7625-09C6-DC63D0F6C859}"/>
                  </a:ext>
                </a:extLst>
              </p:cNvPr>
              <p:cNvSpPr/>
              <p:nvPr/>
            </p:nvSpPr>
            <p:spPr>
              <a:xfrm>
                <a:off x="8581041" y="3186826"/>
                <a:ext cx="21690" cy="57410"/>
              </a:xfrm>
              <a:custGeom>
                <a:avLst/>
                <a:gdLst>
                  <a:gd name="connsiteX0" fmla="*/ 0 w 21690"/>
                  <a:gd name="connsiteY0" fmla="*/ 57410 h 57410"/>
                  <a:gd name="connsiteX1" fmla="*/ 21690 w 21690"/>
                  <a:gd name="connsiteY1" fmla="*/ 0 h 57410"/>
                </a:gdLst>
                <a:ahLst/>
                <a:cxnLst>
                  <a:cxn ang="0">
                    <a:pos x="connsiteX0" y="connsiteY0"/>
                  </a:cxn>
                  <a:cxn ang="0">
                    <a:pos x="connsiteX1" y="connsiteY1"/>
                  </a:cxn>
                </a:cxnLst>
                <a:rect l="l" t="t" r="r" b="b"/>
                <a:pathLst>
                  <a:path w="21690" h="57410">
                    <a:moveTo>
                      <a:pt x="0" y="57410"/>
                    </a:moveTo>
                    <a:lnTo>
                      <a:pt x="21690"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55" name="Freeform 54">
                <a:extLst>
                  <a:ext uri="{FF2B5EF4-FFF2-40B4-BE49-F238E27FC236}">
                    <a16:creationId xmlns:a16="http://schemas.microsoft.com/office/drawing/2014/main" id="{3870B312-E4B7-23D7-9BDF-D35BA9B13F5B}"/>
                  </a:ext>
                </a:extLst>
              </p:cNvPr>
              <p:cNvSpPr/>
              <p:nvPr/>
            </p:nvSpPr>
            <p:spPr>
              <a:xfrm>
                <a:off x="8413459" y="3240105"/>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56" name="Freeform 55">
                <a:extLst>
                  <a:ext uri="{FF2B5EF4-FFF2-40B4-BE49-F238E27FC236}">
                    <a16:creationId xmlns:a16="http://schemas.microsoft.com/office/drawing/2014/main" id="{6DFD4E63-4F4D-1B0B-09A7-41460409B14C}"/>
                  </a:ext>
                </a:extLst>
              </p:cNvPr>
              <p:cNvSpPr/>
              <p:nvPr/>
            </p:nvSpPr>
            <p:spPr>
              <a:xfrm>
                <a:off x="8453310" y="3168148"/>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57" name="Freeform 56">
                <a:extLst>
                  <a:ext uri="{FF2B5EF4-FFF2-40B4-BE49-F238E27FC236}">
                    <a16:creationId xmlns:a16="http://schemas.microsoft.com/office/drawing/2014/main" id="{DA179DEF-B6EF-F23F-9ACA-C9849E55714B}"/>
                  </a:ext>
                </a:extLst>
              </p:cNvPr>
              <p:cNvSpPr/>
              <p:nvPr/>
            </p:nvSpPr>
            <p:spPr>
              <a:xfrm>
                <a:off x="8486448" y="3258868"/>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58" name="Freeform 57">
                <a:extLst>
                  <a:ext uri="{FF2B5EF4-FFF2-40B4-BE49-F238E27FC236}">
                    <a16:creationId xmlns:a16="http://schemas.microsoft.com/office/drawing/2014/main" id="{1669A72B-0B67-BDBD-8689-B0FB3004BA45}"/>
                  </a:ext>
                </a:extLst>
              </p:cNvPr>
              <p:cNvSpPr/>
              <p:nvPr/>
            </p:nvSpPr>
            <p:spPr>
              <a:xfrm>
                <a:off x="8525352" y="3192679"/>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59" name="Freeform 58">
                <a:extLst>
                  <a:ext uri="{FF2B5EF4-FFF2-40B4-BE49-F238E27FC236}">
                    <a16:creationId xmlns:a16="http://schemas.microsoft.com/office/drawing/2014/main" id="{9414A55E-1F3B-C9B3-80DB-BC1918A41CE4}"/>
                  </a:ext>
                </a:extLst>
              </p:cNvPr>
              <p:cNvSpPr/>
              <p:nvPr/>
            </p:nvSpPr>
            <p:spPr>
              <a:xfrm>
                <a:off x="8564257" y="3245613"/>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60" name="Freeform 59">
                <a:extLst>
                  <a:ext uri="{FF2B5EF4-FFF2-40B4-BE49-F238E27FC236}">
                    <a16:creationId xmlns:a16="http://schemas.microsoft.com/office/drawing/2014/main" id="{8B8EDCFA-FCEF-E8D0-639E-BFC9EE56B26A}"/>
                  </a:ext>
                </a:extLst>
              </p:cNvPr>
              <p:cNvSpPr/>
              <p:nvPr/>
            </p:nvSpPr>
            <p:spPr>
              <a:xfrm>
                <a:off x="8593349" y="3157389"/>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grpSp>
      </p:grpSp>
      <p:grpSp>
        <p:nvGrpSpPr>
          <p:cNvPr id="28" name="Picture Placeholder 134">
            <a:extLst>
              <a:ext uri="{FF2B5EF4-FFF2-40B4-BE49-F238E27FC236}">
                <a16:creationId xmlns:a16="http://schemas.microsoft.com/office/drawing/2014/main" id="{4F1E65A3-F027-6878-42A1-49D2D93B029B}"/>
              </a:ext>
            </a:extLst>
          </p:cNvPr>
          <p:cNvGrpSpPr/>
          <p:nvPr/>
        </p:nvGrpSpPr>
        <p:grpSpPr>
          <a:xfrm>
            <a:off x="10330546" y="2400878"/>
            <a:ext cx="352293" cy="359523"/>
            <a:chOff x="7581092" y="2152960"/>
            <a:chExt cx="352293" cy="359523"/>
          </a:xfrm>
          <a:noFill/>
        </p:grpSpPr>
        <p:sp>
          <p:nvSpPr>
            <p:cNvPr id="29" name="Freeform 28">
              <a:extLst>
                <a:ext uri="{FF2B5EF4-FFF2-40B4-BE49-F238E27FC236}">
                  <a16:creationId xmlns:a16="http://schemas.microsoft.com/office/drawing/2014/main" id="{83A98C93-3396-C714-1DFE-8F86ACE99A0A}"/>
                </a:ext>
              </a:extLst>
            </p:cNvPr>
            <p:cNvSpPr/>
            <p:nvPr/>
          </p:nvSpPr>
          <p:spPr>
            <a:xfrm>
              <a:off x="7827345" y="2237653"/>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30" name="Freeform 29">
              <a:extLst>
                <a:ext uri="{FF2B5EF4-FFF2-40B4-BE49-F238E27FC236}">
                  <a16:creationId xmlns:a16="http://schemas.microsoft.com/office/drawing/2014/main" id="{2349FE67-EBA6-330F-1E8E-4EA473223BDF}"/>
                </a:ext>
              </a:extLst>
            </p:cNvPr>
            <p:cNvSpPr/>
            <p:nvPr/>
          </p:nvSpPr>
          <p:spPr>
            <a:xfrm>
              <a:off x="7837932" y="2193500"/>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32" name="Freeform 31">
              <a:extLst>
                <a:ext uri="{FF2B5EF4-FFF2-40B4-BE49-F238E27FC236}">
                  <a16:creationId xmlns:a16="http://schemas.microsoft.com/office/drawing/2014/main" id="{052B3B8C-00E7-D190-B03B-EF9536D4111C}"/>
                </a:ext>
              </a:extLst>
            </p:cNvPr>
            <p:cNvSpPr/>
            <p:nvPr/>
          </p:nvSpPr>
          <p:spPr>
            <a:xfrm>
              <a:off x="7827345" y="2442247"/>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33" name="Freeform 32">
              <a:extLst>
                <a:ext uri="{FF2B5EF4-FFF2-40B4-BE49-F238E27FC236}">
                  <a16:creationId xmlns:a16="http://schemas.microsoft.com/office/drawing/2014/main" id="{3D224961-570B-CBD2-FD9A-F1F5AD243B4F}"/>
                </a:ext>
              </a:extLst>
            </p:cNvPr>
            <p:cNvSpPr/>
            <p:nvPr/>
          </p:nvSpPr>
          <p:spPr>
            <a:xfrm>
              <a:off x="7837932" y="2398093"/>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34" name="Freeform 33">
              <a:extLst>
                <a:ext uri="{FF2B5EF4-FFF2-40B4-BE49-F238E27FC236}">
                  <a16:creationId xmlns:a16="http://schemas.microsoft.com/office/drawing/2014/main" id="{C042BF02-487A-0B0C-F9E4-57CF95537361}"/>
                </a:ext>
              </a:extLst>
            </p:cNvPr>
            <p:cNvSpPr/>
            <p:nvPr/>
          </p:nvSpPr>
          <p:spPr>
            <a:xfrm>
              <a:off x="7629981" y="2339993"/>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35" name="Freeform 34">
              <a:extLst>
                <a:ext uri="{FF2B5EF4-FFF2-40B4-BE49-F238E27FC236}">
                  <a16:creationId xmlns:a16="http://schemas.microsoft.com/office/drawing/2014/main" id="{778D7113-A79B-16A4-FE31-DF73ED6C7FBA}"/>
                </a:ext>
              </a:extLst>
            </p:cNvPr>
            <p:cNvSpPr/>
            <p:nvPr/>
          </p:nvSpPr>
          <p:spPr>
            <a:xfrm>
              <a:off x="7640568" y="2295839"/>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36" name="Freeform 35">
              <a:extLst>
                <a:ext uri="{FF2B5EF4-FFF2-40B4-BE49-F238E27FC236}">
                  <a16:creationId xmlns:a16="http://schemas.microsoft.com/office/drawing/2014/main" id="{37DCEDDD-2F19-1AA1-0D4F-BD1E861D3ACC}"/>
                </a:ext>
              </a:extLst>
            </p:cNvPr>
            <p:cNvSpPr/>
            <p:nvPr/>
          </p:nvSpPr>
          <p:spPr>
            <a:xfrm>
              <a:off x="7778456" y="2152960"/>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sp>
          <p:nvSpPr>
            <p:cNvPr id="37" name="Freeform 36">
              <a:extLst>
                <a:ext uri="{FF2B5EF4-FFF2-40B4-BE49-F238E27FC236}">
                  <a16:creationId xmlns:a16="http://schemas.microsoft.com/office/drawing/2014/main" id="{D44DD26C-DD68-FF2D-F09E-4D6EE9919685}"/>
                </a:ext>
              </a:extLst>
            </p:cNvPr>
            <p:cNvSpPr/>
            <p:nvPr/>
          </p:nvSpPr>
          <p:spPr>
            <a:xfrm>
              <a:off x="7778456" y="2357553"/>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sp>
          <p:nvSpPr>
            <p:cNvPr id="38" name="Freeform 37">
              <a:extLst>
                <a:ext uri="{FF2B5EF4-FFF2-40B4-BE49-F238E27FC236}">
                  <a16:creationId xmlns:a16="http://schemas.microsoft.com/office/drawing/2014/main" id="{C442834A-4B6A-ABDF-CA99-390F9F1EF53A}"/>
                </a:ext>
              </a:extLst>
            </p:cNvPr>
            <p:cNvSpPr/>
            <p:nvPr/>
          </p:nvSpPr>
          <p:spPr>
            <a:xfrm>
              <a:off x="7722853" y="2258828"/>
              <a:ext cx="61885" cy="30039"/>
            </a:xfrm>
            <a:custGeom>
              <a:avLst/>
              <a:gdLst>
                <a:gd name="connsiteX0" fmla="*/ 61886 w 61885"/>
                <a:gd name="connsiteY0" fmla="*/ 0 h 30039"/>
                <a:gd name="connsiteX1" fmla="*/ 0 w 61885"/>
                <a:gd name="connsiteY1" fmla="*/ 30039 h 30039"/>
              </a:gdLst>
              <a:ahLst/>
              <a:cxnLst>
                <a:cxn ang="0">
                  <a:pos x="connsiteX0" y="connsiteY0"/>
                </a:cxn>
                <a:cxn ang="0">
                  <a:pos x="connsiteX1" y="connsiteY1"/>
                </a:cxn>
              </a:cxnLst>
              <a:rect l="l" t="t" r="r" b="b"/>
              <a:pathLst>
                <a:path w="61885" h="30039">
                  <a:moveTo>
                    <a:pt x="61886" y="0"/>
                  </a:moveTo>
                  <a:lnTo>
                    <a:pt x="0" y="30039"/>
                  </a:lnTo>
                </a:path>
              </a:pathLst>
            </a:custGeom>
            <a:ln w="16966" cap="flat">
              <a:solidFill>
                <a:srgbClr val="000000"/>
              </a:solidFill>
              <a:prstDash val="solid"/>
              <a:miter/>
            </a:ln>
          </p:spPr>
          <p:txBody>
            <a:bodyPr rtlCol="0" anchor="ctr"/>
            <a:lstStyle/>
            <a:p>
              <a:endParaRPr lang="en-US" dirty="0">
                <a:latin typeface="Fujitsu Infinity Pro" pitchFamily="2" charset="77"/>
              </a:endParaRPr>
            </a:p>
          </p:txBody>
        </p:sp>
        <p:sp>
          <p:nvSpPr>
            <p:cNvPr id="39" name="Freeform 38">
              <a:extLst>
                <a:ext uri="{FF2B5EF4-FFF2-40B4-BE49-F238E27FC236}">
                  <a16:creationId xmlns:a16="http://schemas.microsoft.com/office/drawing/2014/main" id="{4F080FC6-C5B5-397F-371A-C55291E88B1A}"/>
                </a:ext>
              </a:extLst>
            </p:cNvPr>
            <p:cNvSpPr/>
            <p:nvPr/>
          </p:nvSpPr>
          <p:spPr>
            <a:xfrm>
              <a:off x="7715537" y="2376575"/>
              <a:ext cx="70234" cy="34084"/>
            </a:xfrm>
            <a:custGeom>
              <a:avLst/>
              <a:gdLst>
                <a:gd name="connsiteX0" fmla="*/ 70235 w 70234"/>
                <a:gd name="connsiteY0" fmla="*/ 34085 h 34084"/>
                <a:gd name="connsiteX1" fmla="*/ 0 w 70234"/>
                <a:gd name="connsiteY1" fmla="*/ 0 h 34084"/>
              </a:gdLst>
              <a:ahLst/>
              <a:cxnLst>
                <a:cxn ang="0">
                  <a:pos x="connsiteX0" y="connsiteY0"/>
                </a:cxn>
                <a:cxn ang="0">
                  <a:pos x="connsiteX1" y="connsiteY1"/>
                </a:cxn>
              </a:cxnLst>
              <a:rect l="l" t="t" r="r" b="b"/>
              <a:pathLst>
                <a:path w="70234" h="34084">
                  <a:moveTo>
                    <a:pt x="70235" y="34085"/>
                  </a:moveTo>
                  <a:lnTo>
                    <a:pt x="0" y="0"/>
                  </a:lnTo>
                </a:path>
              </a:pathLst>
            </a:custGeom>
            <a:ln w="16966" cap="flat">
              <a:solidFill>
                <a:srgbClr val="000000"/>
              </a:solidFill>
              <a:prstDash val="solid"/>
              <a:miter/>
            </a:ln>
          </p:spPr>
          <p:txBody>
            <a:bodyPr rtlCol="0" anchor="ctr"/>
            <a:lstStyle/>
            <a:p>
              <a:endParaRPr lang="en-US" dirty="0">
                <a:latin typeface="Fujitsu Infinity Pro" pitchFamily="2" charset="77"/>
              </a:endParaRPr>
            </a:p>
          </p:txBody>
        </p:sp>
        <p:sp>
          <p:nvSpPr>
            <p:cNvPr id="40" name="Freeform 39">
              <a:extLst>
                <a:ext uri="{FF2B5EF4-FFF2-40B4-BE49-F238E27FC236}">
                  <a16:creationId xmlns:a16="http://schemas.microsoft.com/office/drawing/2014/main" id="{D21B8E02-655D-926C-B359-E03B667676E8}"/>
                </a:ext>
              </a:extLst>
            </p:cNvPr>
            <p:cNvSpPr/>
            <p:nvPr/>
          </p:nvSpPr>
          <p:spPr>
            <a:xfrm>
              <a:off x="7581092" y="2255213"/>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99" name="Picture Placeholder 99">
            <a:extLst>
              <a:ext uri="{FF2B5EF4-FFF2-40B4-BE49-F238E27FC236}">
                <a16:creationId xmlns:a16="http://schemas.microsoft.com/office/drawing/2014/main" id="{CAB5CF29-71FA-74CC-3431-0B644587CC87}"/>
              </a:ext>
            </a:extLst>
          </p:cNvPr>
          <p:cNvGrpSpPr/>
          <p:nvPr/>
        </p:nvGrpSpPr>
        <p:grpSpPr>
          <a:xfrm>
            <a:off x="10428249" y="823964"/>
            <a:ext cx="220409" cy="390325"/>
            <a:chOff x="3031495" y="1249141"/>
            <a:chExt cx="220409" cy="390325"/>
          </a:xfrm>
          <a:noFill/>
        </p:grpSpPr>
        <p:sp>
          <p:nvSpPr>
            <p:cNvPr id="100" name="Freeform 99">
              <a:extLst>
                <a:ext uri="{FF2B5EF4-FFF2-40B4-BE49-F238E27FC236}">
                  <a16:creationId xmlns:a16="http://schemas.microsoft.com/office/drawing/2014/main" id="{7470658B-1F8B-6F31-7EE8-9FEF81BD4144}"/>
                </a:ext>
              </a:extLst>
            </p:cNvPr>
            <p:cNvSpPr/>
            <p:nvPr/>
          </p:nvSpPr>
          <p:spPr>
            <a:xfrm>
              <a:off x="3031495" y="1249141"/>
              <a:ext cx="109025" cy="390325"/>
            </a:xfrm>
            <a:custGeom>
              <a:avLst/>
              <a:gdLst>
                <a:gd name="connsiteX0" fmla="*/ 108414 w 109025"/>
                <a:gd name="connsiteY0" fmla="*/ 390325 h 390325"/>
                <a:gd name="connsiteX1" fmla="*/ 26571 w 109025"/>
                <a:gd name="connsiteY1" fmla="*/ 345119 h 390325"/>
                <a:gd name="connsiteX2" fmla="*/ 8122 w 109025"/>
                <a:gd name="connsiteY2" fmla="*/ 219558 h 390325"/>
                <a:gd name="connsiteX3" fmla="*/ 81833 w 109025"/>
                <a:gd name="connsiteY3" fmla="*/ 58671 h 390325"/>
                <a:gd name="connsiteX4" fmla="*/ 109026 w 109025"/>
                <a:gd name="connsiteY4" fmla="*/ 0 h 39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25" h="390325">
                  <a:moveTo>
                    <a:pt x="108414" y="390325"/>
                  </a:moveTo>
                  <a:cubicBezTo>
                    <a:pt x="76674" y="390325"/>
                    <a:pt x="48956" y="375023"/>
                    <a:pt x="26571" y="345119"/>
                  </a:cubicBezTo>
                  <a:cubicBezTo>
                    <a:pt x="-447" y="309095"/>
                    <a:pt x="-7355" y="261791"/>
                    <a:pt x="8122" y="219558"/>
                  </a:cubicBezTo>
                  <a:cubicBezTo>
                    <a:pt x="26571" y="162373"/>
                    <a:pt x="55251" y="111309"/>
                    <a:pt x="81833" y="58671"/>
                  </a:cubicBezTo>
                  <a:cubicBezTo>
                    <a:pt x="91014" y="39435"/>
                    <a:pt x="100982" y="20198"/>
                    <a:pt x="109026" y="0"/>
                  </a:cubicBez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101" name="Freeform 100">
              <a:extLst>
                <a:ext uri="{FF2B5EF4-FFF2-40B4-BE49-F238E27FC236}">
                  <a16:creationId xmlns:a16="http://schemas.microsoft.com/office/drawing/2014/main" id="{0DA2557B-C3B8-DDE7-591C-B771F161A479}"/>
                </a:ext>
              </a:extLst>
            </p:cNvPr>
            <p:cNvSpPr/>
            <p:nvPr/>
          </p:nvSpPr>
          <p:spPr>
            <a:xfrm>
              <a:off x="3138947" y="1296357"/>
              <a:ext cx="112957" cy="343108"/>
            </a:xfrm>
            <a:custGeom>
              <a:avLst/>
              <a:gdLst>
                <a:gd name="connsiteX0" fmla="*/ 0 w 112957"/>
                <a:gd name="connsiteY0" fmla="*/ 343108 h 343108"/>
                <a:gd name="connsiteX1" fmla="*/ 86914 w 112957"/>
                <a:gd name="connsiteY1" fmla="*/ 298952 h 343108"/>
                <a:gd name="connsiteX2" fmla="*/ 86914 w 112957"/>
                <a:gd name="connsiteY2" fmla="*/ 298952 h 343108"/>
                <a:gd name="connsiteX3" fmla="*/ 111834 w 112957"/>
                <a:gd name="connsiteY3" fmla="*/ 203469 h 343108"/>
                <a:gd name="connsiteX4" fmla="*/ 86477 w 112957"/>
                <a:gd name="connsiteY4" fmla="*/ 123725 h 343108"/>
                <a:gd name="connsiteX5" fmla="*/ 30516 w 112957"/>
                <a:gd name="connsiteY5" fmla="*/ 0 h 34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957" h="343108">
                  <a:moveTo>
                    <a:pt x="0" y="343108"/>
                  </a:moveTo>
                  <a:cubicBezTo>
                    <a:pt x="34363" y="343108"/>
                    <a:pt x="66628" y="326582"/>
                    <a:pt x="86914" y="298952"/>
                  </a:cubicBezTo>
                  <a:lnTo>
                    <a:pt x="86914" y="298952"/>
                  </a:lnTo>
                  <a:cubicBezTo>
                    <a:pt x="107374" y="271671"/>
                    <a:pt x="116293" y="237395"/>
                    <a:pt x="111834" y="203469"/>
                  </a:cubicBezTo>
                  <a:cubicBezTo>
                    <a:pt x="107025" y="175839"/>
                    <a:pt x="98456" y="148995"/>
                    <a:pt x="86477" y="123725"/>
                  </a:cubicBezTo>
                  <a:cubicBezTo>
                    <a:pt x="71087" y="88663"/>
                    <a:pt x="46080" y="33401"/>
                    <a:pt x="30516" y="0"/>
                  </a:cubicBez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102" name="Freeform 101">
              <a:extLst>
                <a:ext uri="{FF2B5EF4-FFF2-40B4-BE49-F238E27FC236}">
                  <a16:creationId xmlns:a16="http://schemas.microsoft.com/office/drawing/2014/main" id="{DF4D5FC7-9E79-7B69-0D78-486ADEB7636C}"/>
                </a:ext>
              </a:extLst>
            </p:cNvPr>
            <p:cNvSpPr/>
            <p:nvPr/>
          </p:nvSpPr>
          <p:spPr>
            <a:xfrm>
              <a:off x="3126094" y="1376101"/>
              <a:ext cx="57359" cy="57359"/>
            </a:xfrm>
            <a:custGeom>
              <a:avLst/>
              <a:gdLst>
                <a:gd name="connsiteX0" fmla="*/ 57360 w 57359"/>
                <a:gd name="connsiteY0" fmla="*/ 28680 h 57359"/>
                <a:gd name="connsiteX1" fmla="*/ 28680 w 57359"/>
                <a:gd name="connsiteY1" fmla="*/ 57360 h 57359"/>
                <a:gd name="connsiteX2" fmla="*/ 0 w 57359"/>
                <a:gd name="connsiteY2" fmla="*/ 28680 h 57359"/>
                <a:gd name="connsiteX3" fmla="*/ 28680 w 57359"/>
                <a:gd name="connsiteY3" fmla="*/ 0 h 57359"/>
                <a:gd name="connsiteX4" fmla="*/ 57360 w 57359"/>
                <a:gd name="connsiteY4" fmla="*/ 28680 h 57359"/>
                <a:gd name="connsiteX5" fmla="*/ 57360 w 57359"/>
                <a:gd name="connsiteY5" fmla="*/ 28680 h 5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9" h="57359">
                  <a:moveTo>
                    <a:pt x="57360" y="28680"/>
                  </a:moveTo>
                  <a:cubicBezTo>
                    <a:pt x="57360" y="44506"/>
                    <a:pt x="44506" y="57360"/>
                    <a:pt x="28680" y="57360"/>
                  </a:cubicBezTo>
                  <a:cubicBezTo>
                    <a:pt x="12853" y="57360"/>
                    <a:pt x="0" y="44506"/>
                    <a:pt x="0" y="28680"/>
                  </a:cubicBezTo>
                  <a:cubicBezTo>
                    <a:pt x="0" y="12853"/>
                    <a:pt x="12853" y="0"/>
                    <a:pt x="28680" y="0"/>
                  </a:cubicBezTo>
                  <a:cubicBezTo>
                    <a:pt x="44506" y="0"/>
                    <a:pt x="57360" y="12853"/>
                    <a:pt x="57360" y="28680"/>
                  </a:cubicBezTo>
                  <a:lnTo>
                    <a:pt x="57360" y="28680"/>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103" name="Freeform 102">
              <a:extLst>
                <a:ext uri="{FF2B5EF4-FFF2-40B4-BE49-F238E27FC236}">
                  <a16:creationId xmlns:a16="http://schemas.microsoft.com/office/drawing/2014/main" id="{9D7CE264-9057-E3B4-70F8-94FAABC7BE86}"/>
                </a:ext>
              </a:extLst>
            </p:cNvPr>
            <p:cNvSpPr/>
            <p:nvPr/>
          </p:nvSpPr>
          <p:spPr>
            <a:xfrm>
              <a:off x="3127493" y="1511631"/>
              <a:ext cx="76596" cy="75022"/>
            </a:xfrm>
            <a:custGeom>
              <a:avLst/>
              <a:gdLst>
                <a:gd name="connsiteX0" fmla="*/ 76596 w 76596"/>
                <a:gd name="connsiteY0" fmla="*/ 37511 h 75022"/>
                <a:gd name="connsiteX1" fmla="*/ 38298 w 76596"/>
                <a:gd name="connsiteY1" fmla="*/ 75022 h 75022"/>
                <a:gd name="connsiteX2" fmla="*/ 0 w 76596"/>
                <a:gd name="connsiteY2" fmla="*/ 37511 h 75022"/>
                <a:gd name="connsiteX3" fmla="*/ 38298 w 76596"/>
                <a:gd name="connsiteY3" fmla="*/ 0 h 75022"/>
                <a:gd name="connsiteX4" fmla="*/ 76596 w 76596"/>
                <a:gd name="connsiteY4" fmla="*/ 37511 h 75022"/>
                <a:gd name="connsiteX5" fmla="*/ 76596 w 76596"/>
                <a:gd name="connsiteY5" fmla="*/ 37511 h 7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96" h="75022">
                  <a:moveTo>
                    <a:pt x="76596" y="37511"/>
                  </a:moveTo>
                  <a:cubicBezTo>
                    <a:pt x="76596" y="58234"/>
                    <a:pt x="59458" y="75022"/>
                    <a:pt x="38298" y="75022"/>
                  </a:cubicBezTo>
                  <a:cubicBezTo>
                    <a:pt x="17138" y="75022"/>
                    <a:pt x="0" y="58234"/>
                    <a:pt x="0" y="37511"/>
                  </a:cubicBezTo>
                  <a:cubicBezTo>
                    <a:pt x="0" y="16788"/>
                    <a:pt x="17138" y="0"/>
                    <a:pt x="38298" y="0"/>
                  </a:cubicBezTo>
                  <a:cubicBezTo>
                    <a:pt x="59458" y="0"/>
                    <a:pt x="76596" y="16788"/>
                    <a:pt x="76596" y="37511"/>
                  </a:cubicBezTo>
                  <a:lnTo>
                    <a:pt x="76596" y="37511"/>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104" name="Freeform 103">
              <a:extLst>
                <a:ext uri="{FF2B5EF4-FFF2-40B4-BE49-F238E27FC236}">
                  <a16:creationId xmlns:a16="http://schemas.microsoft.com/office/drawing/2014/main" id="{B14ED4EC-1300-125D-AFFC-5858329FE488}"/>
                </a:ext>
              </a:extLst>
            </p:cNvPr>
            <p:cNvSpPr/>
            <p:nvPr/>
          </p:nvSpPr>
          <p:spPr>
            <a:xfrm>
              <a:off x="3070483" y="1447276"/>
              <a:ext cx="48615" cy="50014"/>
            </a:xfrm>
            <a:custGeom>
              <a:avLst/>
              <a:gdLst>
                <a:gd name="connsiteX0" fmla="*/ 48616 w 48615"/>
                <a:gd name="connsiteY0" fmla="*/ 25007 h 50014"/>
                <a:gd name="connsiteX1" fmla="*/ 24308 w 48615"/>
                <a:gd name="connsiteY1" fmla="*/ 50015 h 50014"/>
                <a:gd name="connsiteX2" fmla="*/ 0 w 48615"/>
                <a:gd name="connsiteY2" fmla="*/ 25007 h 50014"/>
                <a:gd name="connsiteX3" fmla="*/ 24308 w 48615"/>
                <a:gd name="connsiteY3" fmla="*/ 0 h 50014"/>
                <a:gd name="connsiteX4" fmla="*/ 48616 w 48615"/>
                <a:gd name="connsiteY4" fmla="*/ 25007 h 50014"/>
                <a:gd name="connsiteX5" fmla="*/ 48616 w 48615"/>
                <a:gd name="connsiteY5" fmla="*/ 25007 h 5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15" h="50014">
                  <a:moveTo>
                    <a:pt x="48616" y="25007"/>
                  </a:moveTo>
                  <a:cubicBezTo>
                    <a:pt x="48616" y="38823"/>
                    <a:pt x="37773" y="50015"/>
                    <a:pt x="24308" y="50015"/>
                  </a:cubicBezTo>
                  <a:cubicBezTo>
                    <a:pt x="10842" y="50015"/>
                    <a:pt x="0" y="38823"/>
                    <a:pt x="0" y="25007"/>
                  </a:cubicBezTo>
                  <a:cubicBezTo>
                    <a:pt x="0" y="11192"/>
                    <a:pt x="10842" y="0"/>
                    <a:pt x="24308" y="0"/>
                  </a:cubicBezTo>
                  <a:cubicBezTo>
                    <a:pt x="37773" y="0"/>
                    <a:pt x="48616" y="11192"/>
                    <a:pt x="48616" y="25007"/>
                  </a:cubicBezTo>
                  <a:lnTo>
                    <a:pt x="48616" y="25007"/>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105" name="Freeform 104">
              <a:extLst>
                <a:ext uri="{FF2B5EF4-FFF2-40B4-BE49-F238E27FC236}">
                  <a16:creationId xmlns:a16="http://schemas.microsoft.com/office/drawing/2014/main" id="{49759FD6-5315-D3C6-9CE5-4FFE23FA536B}"/>
                </a:ext>
              </a:extLst>
            </p:cNvPr>
            <p:cNvSpPr/>
            <p:nvPr/>
          </p:nvSpPr>
          <p:spPr>
            <a:xfrm>
              <a:off x="3113590" y="1428214"/>
              <a:ext cx="22209" cy="25094"/>
            </a:xfrm>
            <a:custGeom>
              <a:avLst/>
              <a:gdLst>
                <a:gd name="connsiteX0" fmla="*/ 22209 w 22209"/>
                <a:gd name="connsiteY0" fmla="*/ 0 h 25094"/>
                <a:gd name="connsiteX1" fmla="*/ 0 w 22209"/>
                <a:gd name="connsiteY1" fmla="*/ 25095 h 25094"/>
              </a:gdLst>
              <a:ahLst/>
              <a:cxnLst>
                <a:cxn ang="0">
                  <a:pos x="connsiteX0" y="connsiteY0"/>
                </a:cxn>
                <a:cxn ang="0">
                  <a:pos x="connsiteX1" y="connsiteY1"/>
                </a:cxn>
              </a:cxnLst>
              <a:rect l="l" t="t" r="r" b="b"/>
              <a:pathLst>
                <a:path w="22209" h="25094">
                  <a:moveTo>
                    <a:pt x="22209" y="0"/>
                  </a:moveTo>
                  <a:lnTo>
                    <a:pt x="0" y="25095"/>
                  </a:lnTo>
                </a:path>
              </a:pathLst>
            </a:custGeom>
            <a:ln w="12927" cap="rnd">
              <a:solidFill>
                <a:srgbClr val="000000"/>
              </a:solidFill>
              <a:prstDash val="solid"/>
              <a:round/>
            </a:ln>
          </p:spPr>
          <p:txBody>
            <a:bodyPr rtlCol="0" anchor="ctr"/>
            <a:lstStyle/>
            <a:p>
              <a:endParaRPr lang="en-US" dirty="0">
                <a:latin typeface="Fujitsu Infinity Pro" pitchFamily="2" charset="77"/>
              </a:endParaRPr>
            </a:p>
          </p:txBody>
        </p:sp>
        <p:sp>
          <p:nvSpPr>
            <p:cNvPr id="106" name="Freeform 105">
              <a:extLst>
                <a:ext uri="{FF2B5EF4-FFF2-40B4-BE49-F238E27FC236}">
                  <a16:creationId xmlns:a16="http://schemas.microsoft.com/office/drawing/2014/main" id="{073A4D32-124C-1381-0397-EF5759F15696}"/>
                </a:ext>
              </a:extLst>
            </p:cNvPr>
            <p:cNvSpPr/>
            <p:nvPr/>
          </p:nvSpPr>
          <p:spPr>
            <a:xfrm>
              <a:off x="3111054" y="1493706"/>
              <a:ext cx="23870" cy="24745"/>
            </a:xfrm>
            <a:custGeom>
              <a:avLst/>
              <a:gdLst>
                <a:gd name="connsiteX0" fmla="*/ 23871 w 23870"/>
                <a:gd name="connsiteY0" fmla="*/ 24745 h 24745"/>
                <a:gd name="connsiteX1" fmla="*/ 0 w 23870"/>
                <a:gd name="connsiteY1" fmla="*/ 0 h 24745"/>
              </a:gdLst>
              <a:ahLst/>
              <a:cxnLst>
                <a:cxn ang="0">
                  <a:pos x="connsiteX0" y="connsiteY0"/>
                </a:cxn>
                <a:cxn ang="0">
                  <a:pos x="connsiteX1" y="connsiteY1"/>
                </a:cxn>
              </a:cxnLst>
              <a:rect l="l" t="t" r="r" b="b"/>
              <a:pathLst>
                <a:path w="23870" h="24745">
                  <a:moveTo>
                    <a:pt x="23871" y="24745"/>
                  </a:moveTo>
                  <a:lnTo>
                    <a:pt x="0" y="0"/>
                  </a:lnTo>
                </a:path>
              </a:pathLst>
            </a:custGeom>
            <a:ln w="12927"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107" name="Group 106">
            <a:extLst>
              <a:ext uri="{FF2B5EF4-FFF2-40B4-BE49-F238E27FC236}">
                <a16:creationId xmlns:a16="http://schemas.microsoft.com/office/drawing/2014/main" id="{34A931C1-C2DB-50AA-2289-7374E165F863}"/>
              </a:ext>
            </a:extLst>
          </p:cNvPr>
          <p:cNvGrpSpPr/>
          <p:nvPr/>
        </p:nvGrpSpPr>
        <p:grpSpPr>
          <a:xfrm>
            <a:off x="1766336" y="1080000"/>
            <a:ext cx="4601023" cy="614803"/>
            <a:chOff x="1766336" y="1080000"/>
            <a:chExt cx="4601023" cy="614803"/>
          </a:xfrm>
        </p:grpSpPr>
        <p:sp>
          <p:nvSpPr>
            <p:cNvPr id="108" name="Oval 107">
              <a:extLst>
                <a:ext uri="{FF2B5EF4-FFF2-40B4-BE49-F238E27FC236}">
                  <a16:creationId xmlns:a16="http://schemas.microsoft.com/office/drawing/2014/main" id="{562B247B-596E-8D1A-B6F7-577C0D5F5019}"/>
                </a:ext>
              </a:extLst>
            </p:cNvPr>
            <p:cNvSpPr/>
            <p:nvPr/>
          </p:nvSpPr>
          <p:spPr>
            <a:xfrm>
              <a:off x="5847397" y="1080000"/>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09" name="Rectangle 108">
              <a:extLst>
                <a:ext uri="{FF2B5EF4-FFF2-40B4-BE49-F238E27FC236}">
                  <a16:creationId xmlns:a16="http://schemas.microsoft.com/office/drawing/2014/main" id="{92ADC548-86CC-9582-D79E-3FD9937A783D}"/>
                </a:ext>
              </a:extLst>
            </p:cNvPr>
            <p:cNvSpPr/>
            <p:nvPr/>
          </p:nvSpPr>
          <p:spPr>
            <a:xfrm>
              <a:off x="1766336" y="1080000"/>
              <a:ext cx="432966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10" name="TextBox 109">
              <a:extLst>
                <a:ext uri="{FF2B5EF4-FFF2-40B4-BE49-F238E27FC236}">
                  <a16:creationId xmlns:a16="http://schemas.microsoft.com/office/drawing/2014/main" id="{0F982027-D2A8-4B91-D985-15E1D8E95859}"/>
                </a:ext>
              </a:extLst>
            </p:cNvPr>
            <p:cNvSpPr txBox="1"/>
            <p:nvPr/>
          </p:nvSpPr>
          <p:spPr>
            <a:xfrm>
              <a:off x="1863873" y="1140805"/>
              <a:ext cx="2555728" cy="553998"/>
            </a:xfrm>
            <a:prstGeom prst="rect">
              <a:avLst/>
            </a:prstGeom>
            <a:noFill/>
          </p:spPr>
          <p:txBody>
            <a:bodyPr wrap="square" lIns="0" tIns="0" rIns="0" bIns="0">
              <a:spAutoFit/>
            </a:bodyPr>
            <a:lstStyle/>
            <a:p>
              <a:r>
                <a:rPr lang="en-US" sz="1200" dirty="0">
                  <a:latin typeface="+mj-lt"/>
                </a:rPr>
                <a:t>Collaboration with</a:t>
              </a:r>
              <a:br>
                <a:rPr lang="en-US" sz="1200" dirty="0">
                  <a:latin typeface="+mj-lt"/>
                </a:rPr>
              </a:br>
              <a:r>
                <a:rPr lang="en-US" sz="1200" dirty="0" err="1">
                  <a:latin typeface="+mj-lt"/>
                </a:rPr>
                <a:t>PeptiDream</a:t>
              </a:r>
              <a:r>
                <a:rPr lang="en-US" sz="1200" dirty="0">
                  <a:latin typeface="+mj-lt"/>
                </a:rPr>
                <a:t> Inc.</a:t>
              </a:r>
            </a:p>
            <a:p>
              <a:endParaRPr lang="en-US" sz="1200" dirty="0">
                <a:latin typeface="+mj-lt"/>
              </a:endParaRPr>
            </a:p>
          </p:txBody>
        </p:sp>
      </p:grpSp>
      <p:pic>
        <p:nvPicPr>
          <p:cNvPr id="111" name="Picture 110" descr="Logo, company name&#10;&#10;Description automatically generated">
            <a:extLst>
              <a:ext uri="{FF2B5EF4-FFF2-40B4-BE49-F238E27FC236}">
                <a16:creationId xmlns:a16="http://schemas.microsoft.com/office/drawing/2014/main" id="{2B43645E-19F8-DB65-0A07-489F5EEEEB8F}"/>
              </a:ext>
            </a:extLst>
          </p:cNvPr>
          <p:cNvPicPr>
            <a:picLocks noChangeAspect="1"/>
          </p:cNvPicPr>
          <p:nvPr/>
        </p:nvPicPr>
        <p:blipFill rotWithShape="1">
          <a:blip r:embed="rId3">
            <a:extLst>
              <a:ext uri="{28A0092B-C50C-407E-A947-70E740481C1C}">
                <a14:useLocalDpi xmlns:a14="http://schemas.microsoft.com/office/drawing/2010/main" val="0"/>
              </a:ext>
            </a:extLst>
          </a:blip>
          <a:srcRect t="77515"/>
          <a:stretch/>
        </p:blipFill>
        <p:spPr>
          <a:xfrm>
            <a:off x="816741" y="1282070"/>
            <a:ext cx="848604" cy="181188"/>
          </a:xfrm>
          <a:prstGeom prst="rect">
            <a:avLst/>
          </a:prstGeom>
        </p:spPr>
      </p:pic>
      <p:pic>
        <p:nvPicPr>
          <p:cNvPr id="112" name="Picture 111" descr="Logo, company name&#10;&#10;Description automatically generated">
            <a:extLst>
              <a:ext uri="{FF2B5EF4-FFF2-40B4-BE49-F238E27FC236}">
                <a16:creationId xmlns:a16="http://schemas.microsoft.com/office/drawing/2014/main" id="{DA4542CF-1F4A-7D39-4966-987BA0456EE2}"/>
              </a:ext>
            </a:extLst>
          </p:cNvPr>
          <p:cNvPicPr>
            <a:picLocks noChangeAspect="1"/>
          </p:cNvPicPr>
          <p:nvPr/>
        </p:nvPicPr>
        <p:blipFill rotWithShape="1">
          <a:blip r:embed="rId3">
            <a:extLst>
              <a:ext uri="{28A0092B-C50C-407E-A947-70E740481C1C}">
                <a14:useLocalDpi xmlns:a14="http://schemas.microsoft.com/office/drawing/2010/main" val="0"/>
              </a:ext>
            </a:extLst>
          </a:blip>
          <a:srcRect b="22484"/>
          <a:stretch/>
        </p:blipFill>
        <p:spPr>
          <a:xfrm>
            <a:off x="326345" y="1127722"/>
            <a:ext cx="503307" cy="370469"/>
          </a:xfrm>
          <a:prstGeom prst="rect">
            <a:avLst/>
          </a:prstGeom>
        </p:spPr>
      </p:pic>
    </p:spTree>
    <p:extLst>
      <p:ext uri="{BB962C8B-B14F-4D97-AF65-F5344CB8AC3E}">
        <p14:creationId xmlns:p14="http://schemas.microsoft.com/office/powerpoint/2010/main" val="2961433366"/>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242897"/>
            <a:ext cx="7917676" cy="276999"/>
          </a:xfrm>
        </p:spPr>
        <p:txBody>
          <a:bodyPr/>
          <a:lstStyle/>
          <a:p>
            <a:r>
              <a:rPr lang="en-US" sz="2000" dirty="0"/>
              <a:t>Accelerating drug discovery with next-generation computing</a:t>
            </a:r>
          </a:p>
        </p:txBody>
      </p:sp>
      <p:pic>
        <p:nvPicPr>
          <p:cNvPr id="2" name="図 15">
            <a:extLst>
              <a:ext uri="{FF2B5EF4-FFF2-40B4-BE49-F238E27FC236}">
                <a16:creationId xmlns:a16="http://schemas.microsoft.com/office/drawing/2014/main" id="{5470065A-8AAD-30C3-9B05-8C8FD49B7E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81"/>
          <a:stretch/>
        </p:blipFill>
        <p:spPr>
          <a:xfrm>
            <a:off x="3859355" y="950580"/>
            <a:ext cx="4164090" cy="2174548"/>
          </a:xfrm>
          <a:prstGeom prst="rect">
            <a:avLst/>
          </a:prstGeom>
        </p:spPr>
      </p:pic>
      <p:sp>
        <p:nvSpPr>
          <p:cNvPr id="3" name="TextBox 2">
            <a:extLst>
              <a:ext uri="{FF2B5EF4-FFF2-40B4-BE49-F238E27FC236}">
                <a16:creationId xmlns:a16="http://schemas.microsoft.com/office/drawing/2014/main" id="{62186623-63DD-2B7C-F0D9-688D27AC2648}"/>
              </a:ext>
            </a:extLst>
          </p:cNvPr>
          <p:cNvSpPr txBox="1"/>
          <p:nvPr/>
        </p:nvSpPr>
        <p:spPr>
          <a:xfrm>
            <a:off x="285991" y="1222657"/>
            <a:ext cx="3603103" cy="646331"/>
          </a:xfrm>
          <a:prstGeom prst="rect">
            <a:avLst/>
          </a:prstGeom>
          <a:noFill/>
        </p:spPr>
        <p:txBody>
          <a:bodyPr wrap="square" lIns="0" tIns="0" rIns="0" bIns="0">
            <a:spAutoFit/>
          </a:bodyPr>
          <a:lstStyle/>
          <a:p>
            <a:r>
              <a:rPr lang="en-US" sz="1400" dirty="0">
                <a:latin typeface="+mj-lt"/>
              </a:rPr>
              <a:t>Comparison of experimental and calculated structures of cyclic peptides</a:t>
            </a:r>
          </a:p>
          <a:p>
            <a:endParaRPr lang="en-US" sz="1400" dirty="0">
              <a:latin typeface="+mj-lt"/>
            </a:endParaRPr>
          </a:p>
        </p:txBody>
      </p:sp>
      <p:sp>
        <p:nvSpPr>
          <p:cNvPr id="4" name="TextBox 3">
            <a:extLst>
              <a:ext uri="{FF2B5EF4-FFF2-40B4-BE49-F238E27FC236}">
                <a16:creationId xmlns:a16="http://schemas.microsoft.com/office/drawing/2014/main" id="{F9E20078-286F-6012-C784-DF6D3577882D}"/>
              </a:ext>
            </a:extLst>
          </p:cNvPr>
          <p:cNvSpPr txBox="1"/>
          <p:nvPr/>
        </p:nvSpPr>
        <p:spPr>
          <a:xfrm>
            <a:off x="2182572" y="3782344"/>
            <a:ext cx="4106932" cy="646331"/>
          </a:xfrm>
          <a:prstGeom prst="rect">
            <a:avLst/>
          </a:prstGeom>
          <a:noFill/>
        </p:spPr>
        <p:txBody>
          <a:bodyPr wrap="square" lIns="0" tIns="0" rIns="0" bIns="0">
            <a:spAutoFit/>
          </a:bodyPr>
          <a:lstStyle/>
          <a:p>
            <a:r>
              <a:rPr lang="en-US" sz="1400" dirty="0">
                <a:latin typeface="Fujitsu Infinity Pro" pitchFamily="2" charset="77"/>
              </a:rPr>
              <a:t>Joint venture </a:t>
            </a:r>
            <a:r>
              <a:rPr lang="en-US" sz="1400" dirty="0" err="1">
                <a:latin typeface="Fujitsu Infinity Pro" pitchFamily="2" charset="77"/>
              </a:rPr>
              <a:t>PeptiAid</a:t>
            </a:r>
            <a:r>
              <a:rPr lang="en-US" sz="1400" dirty="0">
                <a:latin typeface="Fujitsu Infinity Pro" pitchFamily="2" charset="77"/>
              </a:rPr>
              <a:t> specializing in therapeutic medicine of COVID-19 started in 2020</a:t>
            </a:r>
          </a:p>
          <a:p>
            <a:endParaRPr lang="en-US" sz="1400" dirty="0">
              <a:latin typeface="Fujitsu Infinity Pro" pitchFamily="2" charset="77"/>
            </a:endParaRPr>
          </a:p>
        </p:txBody>
      </p:sp>
      <p:pic>
        <p:nvPicPr>
          <p:cNvPr id="6" name="図 3" descr="ケーキ, 装飾, 閉じる, 色付け が含まれている画像&#10;&#10;自動的に生成された説明">
            <a:extLst>
              <a:ext uri="{FF2B5EF4-FFF2-40B4-BE49-F238E27FC236}">
                <a16:creationId xmlns:a16="http://schemas.microsoft.com/office/drawing/2014/main" id="{C4A79206-EA5D-7FC0-C2EF-11FB334E5C6C}"/>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rot="20633584">
            <a:off x="693954" y="3117382"/>
            <a:ext cx="1324405" cy="1329924"/>
          </a:xfrm>
          <a:prstGeom prst="rect">
            <a:avLst/>
          </a:prstGeom>
          <a:effectLst>
            <a:outerShdw blurRad="774700" algn="ctr" rotWithShape="0">
              <a:schemeClr val="bg1">
                <a:alpha val="85000"/>
              </a:schemeClr>
            </a:outerShdw>
          </a:effectLst>
        </p:spPr>
      </p:pic>
      <p:sp>
        <p:nvSpPr>
          <p:cNvPr id="7" name="TextBox 6">
            <a:extLst>
              <a:ext uri="{FF2B5EF4-FFF2-40B4-BE49-F238E27FC236}">
                <a16:creationId xmlns:a16="http://schemas.microsoft.com/office/drawing/2014/main" id="{9B922986-3935-E931-3E65-08BC312F9050}"/>
              </a:ext>
            </a:extLst>
          </p:cNvPr>
          <p:cNvSpPr txBox="1"/>
          <p:nvPr/>
        </p:nvSpPr>
        <p:spPr>
          <a:xfrm>
            <a:off x="285991" y="1893988"/>
            <a:ext cx="3603103" cy="861774"/>
          </a:xfrm>
          <a:prstGeom prst="rect">
            <a:avLst/>
          </a:prstGeom>
          <a:noFill/>
        </p:spPr>
        <p:txBody>
          <a:bodyPr wrap="square" lIns="0" tIns="0" rIns="0" bIns="0">
            <a:spAutoFit/>
          </a:bodyPr>
          <a:lstStyle/>
          <a:p>
            <a:r>
              <a:rPr lang="en-US" sz="1400" dirty="0">
                <a:latin typeface="Fujitsu Infinity Pro" pitchFamily="2" charset="77"/>
              </a:rPr>
              <a:t>Experimental and computational structures agree with each other with remarkable accuracy; RMSD: 0.73 </a:t>
            </a:r>
            <a:r>
              <a:rPr lang="en-US" sz="1400" dirty="0" err="1">
                <a:latin typeface="Fujitsu Infinity Pro" pitchFamily="2" charset="77"/>
              </a:rPr>
              <a:t>Å</a:t>
            </a:r>
            <a:endParaRPr lang="en-US" sz="1400" dirty="0">
              <a:latin typeface="Fujitsu Infinity Pro" pitchFamily="2" charset="77"/>
            </a:endParaRPr>
          </a:p>
          <a:p>
            <a:endParaRPr lang="en-US" sz="1400" dirty="0">
              <a:latin typeface="Fujitsu Infinity Pro" pitchFamily="2" charset="77"/>
            </a:endParaRPr>
          </a:p>
        </p:txBody>
      </p:sp>
      <p:sp>
        <p:nvSpPr>
          <p:cNvPr id="9" name="テキスト ボックス 30">
            <a:extLst>
              <a:ext uri="{FF2B5EF4-FFF2-40B4-BE49-F238E27FC236}">
                <a16:creationId xmlns:a16="http://schemas.microsoft.com/office/drawing/2014/main" id="{8EED9250-DFD2-3EA0-90DD-76841815F172}"/>
              </a:ext>
            </a:extLst>
          </p:cNvPr>
          <p:cNvSpPr txBox="1"/>
          <p:nvPr/>
        </p:nvSpPr>
        <p:spPr>
          <a:xfrm>
            <a:off x="6871543" y="3230578"/>
            <a:ext cx="2688637" cy="123111"/>
          </a:xfrm>
          <a:prstGeom prst="rect">
            <a:avLst/>
          </a:prstGeom>
          <a:noFill/>
        </p:spPr>
        <p:txBody>
          <a:bodyPr wrap="square" lIns="0" tIns="0" rIns="0" bIns="0" rtlCol="0">
            <a:spAutoFit/>
          </a:bodyPr>
          <a:lstStyle/>
          <a:p>
            <a:pPr marL="0" marR="0" lvl="0" indent="0" defTabSz="1218439" rtl="0" eaLnBrk="1" fontAlgn="ctr" latinLnBrk="0" hangingPunct="1">
              <a:lnSpc>
                <a:spcPct val="100000"/>
              </a:lnSpc>
              <a:spcBef>
                <a:spcPct val="0"/>
              </a:spcBef>
              <a:spcAft>
                <a:spcPct val="0"/>
              </a:spcAft>
              <a:buClrTx/>
              <a:buSzTx/>
              <a:buFontTx/>
              <a:buNone/>
              <a:tabLst/>
              <a:defRPr/>
            </a:pPr>
            <a:r>
              <a:rPr kumimoji="1" lang="en-US" altLang="ja-JP" sz="800" u="none" strike="noStrike" kern="1200" cap="none" spc="0" normalizeH="0" baseline="0" noProof="0" dirty="0">
                <a:ln>
                  <a:noFill/>
                </a:ln>
                <a:solidFill>
                  <a:srgbClr val="000000"/>
                </a:solidFill>
                <a:effectLst/>
                <a:uLnTx/>
                <a:uFillTx/>
                <a:latin typeface="Fujitsu Infinity Pro" pitchFamily="2" charset="77"/>
                <a:ea typeface="メイリオ"/>
                <a:cs typeface="Arial" panose="020B0604020202020204" pitchFamily="34" charset="0"/>
              </a:rPr>
              <a:t>RMSD (Root Mean Square Deviation)</a:t>
            </a:r>
          </a:p>
        </p:txBody>
      </p:sp>
      <p:sp>
        <p:nvSpPr>
          <p:cNvPr id="10" name="テキスト ボックス 41">
            <a:extLst>
              <a:ext uri="{FF2B5EF4-FFF2-40B4-BE49-F238E27FC236}">
                <a16:creationId xmlns:a16="http://schemas.microsoft.com/office/drawing/2014/main" id="{6ACFD3A6-D18F-49D4-ED43-567E883D8D83}"/>
              </a:ext>
            </a:extLst>
          </p:cNvPr>
          <p:cNvSpPr txBox="1"/>
          <p:nvPr/>
        </p:nvSpPr>
        <p:spPr bwMode="gray">
          <a:xfrm>
            <a:off x="3889094" y="3209621"/>
            <a:ext cx="3958838" cy="138499"/>
          </a:xfrm>
          <a:prstGeom prst="rect">
            <a:avLst/>
          </a:prstGeom>
          <a:noFill/>
        </p:spPr>
        <p:txBody>
          <a:bodyPr wrap="square" lIns="0" tIns="0" rIns="0" bIns="0" rtlCol="0">
            <a:spAutoFit/>
          </a:bodyPr>
          <a:lstStyle/>
          <a:p>
            <a:pPr marL="0" marR="0" lvl="0" indent="0" defTabSz="1218074" rtl="0" eaLnBrk="1" fontAlgn="ctr" latinLnBrk="0" hangingPunct="1">
              <a:lnSpc>
                <a:spcPct val="100000"/>
              </a:lnSpc>
              <a:spcBef>
                <a:spcPct val="0"/>
              </a:spcBef>
              <a:spcAft>
                <a:spcPct val="0"/>
              </a:spcAft>
              <a:buClrTx/>
              <a:buSzTx/>
              <a:buFontTx/>
              <a:buNone/>
              <a:tabLst/>
              <a:defRPr/>
            </a:pPr>
            <a:r>
              <a:rPr kumimoji="1" lang="en-US" altLang="ja-JP" sz="900" u="none" strike="noStrike" kern="1200" cap="none" spc="0" normalizeH="0" baseline="0" noProof="0" dirty="0">
                <a:ln>
                  <a:noFill/>
                </a:ln>
                <a:solidFill>
                  <a:srgbClr val="000000"/>
                </a:solidFill>
                <a:effectLst/>
                <a:uLnTx/>
                <a:uFillTx/>
                <a:latin typeface="Fujitsu Infinity Pro" pitchFamily="2" charset="77"/>
                <a:ea typeface="メイリオ"/>
                <a:cs typeface="Arial" panose="020B0604020202020204" pitchFamily="34" charset="0"/>
              </a:rPr>
              <a:t>Green : Calculation </a:t>
            </a:r>
            <a:r>
              <a:rPr kumimoji="1" lang="en-US" altLang="ja-JP" sz="900" dirty="0">
                <a:solidFill>
                  <a:srgbClr val="000000"/>
                </a:solidFill>
                <a:latin typeface="Fujitsu Infinity Pro" pitchFamily="2" charset="77"/>
                <a:ea typeface="メイリオ"/>
                <a:cs typeface="Arial" panose="020B0604020202020204" pitchFamily="34" charset="0"/>
              </a:rPr>
              <a:t>r</a:t>
            </a:r>
            <a:r>
              <a:rPr kumimoji="1" lang="en-US" altLang="ja-JP" sz="900" u="none" strike="noStrike" kern="1200" cap="none" spc="0" normalizeH="0" baseline="0" noProof="0" dirty="0" err="1">
                <a:ln>
                  <a:noFill/>
                </a:ln>
                <a:solidFill>
                  <a:srgbClr val="000000"/>
                </a:solidFill>
                <a:effectLst/>
                <a:uLnTx/>
                <a:uFillTx/>
                <a:latin typeface="Fujitsu Infinity Pro" pitchFamily="2" charset="77"/>
                <a:ea typeface="メイリオ"/>
                <a:cs typeface="Arial" panose="020B0604020202020204" pitchFamily="34" charset="0"/>
              </a:rPr>
              <a:t>esult</a:t>
            </a:r>
            <a:r>
              <a:rPr kumimoji="1" lang="en-US" altLang="ja-JP" sz="900" u="none" strike="noStrike" kern="1200" cap="none" spc="0" normalizeH="0" baseline="0" noProof="0" dirty="0">
                <a:ln>
                  <a:noFill/>
                </a:ln>
                <a:solidFill>
                  <a:srgbClr val="000000"/>
                </a:solidFill>
                <a:effectLst/>
                <a:uLnTx/>
                <a:uFillTx/>
                <a:latin typeface="Fujitsu Infinity Pro" pitchFamily="2" charset="77"/>
                <a:ea typeface="メイリオ"/>
                <a:cs typeface="Arial" panose="020B0604020202020204" pitchFamily="34" charset="0"/>
              </a:rPr>
              <a:t>.   Gray : Experimental result</a:t>
            </a:r>
          </a:p>
        </p:txBody>
      </p:sp>
      <p:grpSp>
        <p:nvGrpSpPr>
          <p:cNvPr id="11" name="Group 10">
            <a:extLst>
              <a:ext uri="{FF2B5EF4-FFF2-40B4-BE49-F238E27FC236}">
                <a16:creationId xmlns:a16="http://schemas.microsoft.com/office/drawing/2014/main" id="{06DB75EE-3B89-5597-02BA-4B366AB292D8}"/>
              </a:ext>
            </a:extLst>
          </p:cNvPr>
          <p:cNvGrpSpPr/>
          <p:nvPr/>
        </p:nvGrpSpPr>
        <p:grpSpPr>
          <a:xfrm>
            <a:off x="7934895" y="1080000"/>
            <a:ext cx="1209105" cy="519962"/>
            <a:chOff x="7934895" y="917595"/>
            <a:chExt cx="1209105" cy="519962"/>
          </a:xfrm>
        </p:grpSpPr>
        <p:sp>
          <p:nvSpPr>
            <p:cNvPr id="12" name="Oval 11">
              <a:extLst>
                <a:ext uri="{FF2B5EF4-FFF2-40B4-BE49-F238E27FC236}">
                  <a16:creationId xmlns:a16="http://schemas.microsoft.com/office/drawing/2014/main" id="{4833A31E-54E5-AA21-8241-1492988CB7BD}"/>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3" name="Rectangle 12">
              <a:extLst>
                <a:ext uri="{FF2B5EF4-FFF2-40B4-BE49-F238E27FC236}">
                  <a16:creationId xmlns:a16="http://schemas.microsoft.com/office/drawing/2014/main" id="{44D8DAD1-9CE1-AF26-57E4-EBE9B7A4E9FD}"/>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4" name="TextBox 13">
              <a:extLst>
                <a:ext uri="{FF2B5EF4-FFF2-40B4-BE49-F238E27FC236}">
                  <a16:creationId xmlns:a16="http://schemas.microsoft.com/office/drawing/2014/main" id="{12EA457D-C0E5-C4F9-CF62-2CC27EB3DE24}"/>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Pharma</a:t>
              </a:r>
              <a:endParaRPr lang="en-US" sz="1000" dirty="0">
                <a:latin typeface="Fujitsu Infinity Pro" pitchFamily="2" charset="77"/>
              </a:endParaRPr>
            </a:p>
          </p:txBody>
        </p:sp>
      </p:grpSp>
      <p:grpSp>
        <p:nvGrpSpPr>
          <p:cNvPr id="5" name="Picture Placeholder 99">
            <a:extLst>
              <a:ext uri="{FF2B5EF4-FFF2-40B4-BE49-F238E27FC236}">
                <a16:creationId xmlns:a16="http://schemas.microsoft.com/office/drawing/2014/main" id="{99291758-212B-5FA8-05DA-D06A1DCE2CF6}"/>
              </a:ext>
            </a:extLst>
          </p:cNvPr>
          <p:cNvGrpSpPr/>
          <p:nvPr/>
        </p:nvGrpSpPr>
        <p:grpSpPr>
          <a:xfrm>
            <a:off x="8115317" y="1128099"/>
            <a:ext cx="220409" cy="390325"/>
            <a:chOff x="3031495" y="1249141"/>
            <a:chExt cx="220409" cy="390325"/>
          </a:xfrm>
          <a:noFill/>
        </p:grpSpPr>
        <p:sp>
          <p:nvSpPr>
            <p:cNvPr id="8" name="Freeform 7">
              <a:extLst>
                <a:ext uri="{FF2B5EF4-FFF2-40B4-BE49-F238E27FC236}">
                  <a16:creationId xmlns:a16="http://schemas.microsoft.com/office/drawing/2014/main" id="{E156B416-F614-B078-F63A-9B9A822A1855}"/>
                </a:ext>
              </a:extLst>
            </p:cNvPr>
            <p:cNvSpPr/>
            <p:nvPr/>
          </p:nvSpPr>
          <p:spPr>
            <a:xfrm>
              <a:off x="3031495" y="1249141"/>
              <a:ext cx="109025" cy="390325"/>
            </a:xfrm>
            <a:custGeom>
              <a:avLst/>
              <a:gdLst>
                <a:gd name="connsiteX0" fmla="*/ 108414 w 109025"/>
                <a:gd name="connsiteY0" fmla="*/ 390325 h 390325"/>
                <a:gd name="connsiteX1" fmla="*/ 26571 w 109025"/>
                <a:gd name="connsiteY1" fmla="*/ 345119 h 390325"/>
                <a:gd name="connsiteX2" fmla="*/ 8122 w 109025"/>
                <a:gd name="connsiteY2" fmla="*/ 219558 h 390325"/>
                <a:gd name="connsiteX3" fmla="*/ 81833 w 109025"/>
                <a:gd name="connsiteY3" fmla="*/ 58671 h 390325"/>
                <a:gd name="connsiteX4" fmla="*/ 109026 w 109025"/>
                <a:gd name="connsiteY4" fmla="*/ 0 h 39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25" h="390325">
                  <a:moveTo>
                    <a:pt x="108414" y="390325"/>
                  </a:moveTo>
                  <a:cubicBezTo>
                    <a:pt x="76674" y="390325"/>
                    <a:pt x="48956" y="375023"/>
                    <a:pt x="26571" y="345119"/>
                  </a:cubicBezTo>
                  <a:cubicBezTo>
                    <a:pt x="-447" y="309095"/>
                    <a:pt x="-7355" y="261791"/>
                    <a:pt x="8122" y="219558"/>
                  </a:cubicBezTo>
                  <a:cubicBezTo>
                    <a:pt x="26571" y="162373"/>
                    <a:pt x="55251" y="111309"/>
                    <a:pt x="81833" y="58671"/>
                  </a:cubicBezTo>
                  <a:cubicBezTo>
                    <a:pt x="91014" y="39435"/>
                    <a:pt x="100982" y="20198"/>
                    <a:pt x="109026" y="0"/>
                  </a:cubicBez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15" name="Freeform 14">
              <a:extLst>
                <a:ext uri="{FF2B5EF4-FFF2-40B4-BE49-F238E27FC236}">
                  <a16:creationId xmlns:a16="http://schemas.microsoft.com/office/drawing/2014/main" id="{02295BA4-D9EE-46E7-8B34-8E33CD039CEE}"/>
                </a:ext>
              </a:extLst>
            </p:cNvPr>
            <p:cNvSpPr/>
            <p:nvPr/>
          </p:nvSpPr>
          <p:spPr>
            <a:xfrm>
              <a:off x="3138947" y="1296357"/>
              <a:ext cx="112957" cy="343108"/>
            </a:xfrm>
            <a:custGeom>
              <a:avLst/>
              <a:gdLst>
                <a:gd name="connsiteX0" fmla="*/ 0 w 112957"/>
                <a:gd name="connsiteY0" fmla="*/ 343108 h 343108"/>
                <a:gd name="connsiteX1" fmla="*/ 86914 w 112957"/>
                <a:gd name="connsiteY1" fmla="*/ 298952 h 343108"/>
                <a:gd name="connsiteX2" fmla="*/ 86914 w 112957"/>
                <a:gd name="connsiteY2" fmla="*/ 298952 h 343108"/>
                <a:gd name="connsiteX3" fmla="*/ 111834 w 112957"/>
                <a:gd name="connsiteY3" fmla="*/ 203469 h 343108"/>
                <a:gd name="connsiteX4" fmla="*/ 86477 w 112957"/>
                <a:gd name="connsiteY4" fmla="*/ 123725 h 343108"/>
                <a:gd name="connsiteX5" fmla="*/ 30516 w 112957"/>
                <a:gd name="connsiteY5" fmla="*/ 0 h 34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957" h="343108">
                  <a:moveTo>
                    <a:pt x="0" y="343108"/>
                  </a:moveTo>
                  <a:cubicBezTo>
                    <a:pt x="34363" y="343108"/>
                    <a:pt x="66628" y="326582"/>
                    <a:pt x="86914" y="298952"/>
                  </a:cubicBezTo>
                  <a:lnTo>
                    <a:pt x="86914" y="298952"/>
                  </a:lnTo>
                  <a:cubicBezTo>
                    <a:pt x="107374" y="271671"/>
                    <a:pt x="116293" y="237395"/>
                    <a:pt x="111834" y="203469"/>
                  </a:cubicBezTo>
                  <a:cubicBezTo>
                    <a:pt x="107025" y="175839"/>
                    <a:pt x="98456" y="148995"/>
                    <a:pt x="86477" y="123725"/>
                  </a:cubicBezTo>
                  <a:cubicBezTo>
                    <a:pt x="71087" y="88663"/>
                    <a:pt x="46080" y="33401"/>
                    <a:pt x="30516" y="0"/>
                  </a:cubicBez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16" name="Freeform 15">
              <a:extLst>
                <a:ext uri="{FF2B5EF4-FFF2-40B4-BE49-F238E27FC236}">
                  <a16:creationId xmlns:a16="http://schemas.microsoft.com/office/drawing/2014/main" id="{852E31B5-F154-F47F-C9D5-CBC8676C1F17}"/>
                </a:ext>
              </a:extLst>
            </p:cNvPr>
            <p:cNvSpPr/>
            <p:nvPr/>
          </p:nvSpPr>
          <p:spPr>
            <a:xfrm>
              <a:off x="3126094" y="1376101"/>
              <a:ext cx="57359" cy="57359"/>
            </a:xfrm>
            <a:custGeom>
              <a:avLst/>
              <a:gdLst>
                <a:gd name="connsiteX0" fmla="*/ 57360 w 57359"/>
                <a:gd name="connsiteY0" fmla="*/ 28680 h 57359"/>
                <a:gd name="connsiteX1" fmla="*/ 28680 w 57359"/>
                <a:gd name="connsiteY1" fmla="*/ 57360 h 57359"/>
                <a:gd name="connsiteX2" fmla="*/ 0 w 57359"/>
                <a:gd name="connsiteY2" fmla="*/ 28680 h 57359"/>
                <a:gd name="connsiteX3" fmla="*/ 28680 w 57359"/>
                <a:gd name="connsiteY3" fmla="*/ 0 h 57359"/>
                <a:gd name="connsiteX4" fmla="*/ 57360 w 57359"/>
                <a:gd name="connsiteY4" fmla="*/ 28680 h 57359"/>
                <a:gd name="connsiteX5" fmla="*/ 57360 w 57359"/>
                <a:gd name="connsiteY5" fmla="*/ 28680 h 5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9" h="57359">
                  <a:moveTo>
                    <a:pt x="57360" y="28680"/>
                  </a:moveTo>
                  <a:cubicBezTo>
                    <a:pt x="57360" y="44506"/>
                    <a:pt x="44506" y="57360"/>
                    <a:pt x="28680" y="57360"/>
                  </a:cubicBezTo>
                  <a:cubicBezTo>
                    <a:pt x="12853" y="57360"/>
                    <a:pt x="0" y="44506"/>
                    <a:pt x="0" y="28680"/>
                  </a:cubicBezTo>
                  <a:cubicBezTo>
                    <a:pt x="0" y="12853"/>
                    <a:pt x="12853" y="0"/>
                    <a:pt x="28680" y="0"/>
                  </a:cubicBezTo>
                  <a:cubicBezTo>
                    <a:pt x="44506" y="0"/>
                    <a:pt x="57360" y="12853"/>
                    <a:pt x="57360" y="28680"/>
                  </a:cubicBezTo>
                  <a:lnTo>
                    <a:pt x="57360" y="28680"/>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17" name="Freeform 16">
              <a:extLst>
                <a:ext uri="{FF2B5EF4-FFF2-40B4-BE49-F238E27FC236}">
                  <a16:creationId xmlns:a16="http://schemas.microsoft.com/office/drawing/2014/main" id="{E2332A0C-402F-0BE8-8D92-9DD2F98CBAB8}"/>
                </a:ext>
              </a:extLst>
            </p:cNvPr>
            <p:cNvSpPr/>
            <p:nvPr/>
          </p:nvSpPr>
          <p:spPr>
            <a:xfrm>
              <a:off x="3127493" y="1511631"/>
              <a:ext cx="76596" cy="75022"/>
            </a:xfrm>
            <a:custGeom>
              <a:avLst/>
              <a:gdLst>
                <a:gd name="connsiteX0" fmla="*/ 76596 w 76596"/>
                <a:gd name="connsiteY0" fmla="*/ 37511 h 75022"/>
                <a:gd name="connsiteX1" fmla="*/ 38298 w 76596"/>
                <a:gd name="connsiteY1" fmla="*/ 75022 h 75022"/>
                <a:gd name="connsiteX2" fmla="*/ 0 w 76596"/>
                <a:gd name="connsiteY2" fmla="*/ 37511 h 75022"/>
                <a:gd name="connsiteX3" fmla="*/ 38298 w 76596"/>
                <a:gd name="connsiteY3" fmla="*/ 0 h 75022"/>
                <a:gd name="connsiteX4" fmla="*/ 76596 w 76596"/>
                <a:gd name="connsiteY4" fmla="*/ 37511 h 75022"/>
                <a:gd name="connsiteX5" fmla="*/ 76596 w 76596"/>
                <a:gd name="connsiteY5" fmla="*/ 37511 h 7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96" h="75022">
                  <a:moveTo>
                    <a:pt x="76596" y="37511"/>
                  </a:moveTo>
                  <a:cubicBezTo>
                    <a:pt x="76596" y="58234"/>
                    <a:pt x="59458" y="75022"/>
                    <a:pt x="38298" y="75022"/>
                  </a:cubicBezTo>
                  <a:cubicBezTo>
                    <a:pt x="17138" y="75022"/>
                    <a:pt x="0" y="58234"/>
                    <a:pt x="0" y="37511"/>
                  </a:cubicBezTo>
                  <a:cubicBezTo>
                    <a:pt x="0" y="16788"/>
                    <a:pt x="17138" y="0"/>
                    <a:pt x="38298" y="0"/>
                  </a:cubicBezTo>
                  <a:cubicBezTo>
                    <a:pt x="59458" y="0"/>
                    <a:pt x="76596" y="16788"/>
                    <a:pt x="76596" y="37511"/>
                  </a:cubicBezTo>
                  <a:lnTo>
                    <a:pt x="76596" y="37511"/>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18" name="Freeform 17">
              <a:extLst>
                <a:ext uri="{FF2B5EF4-FFF2-40B4-BE49-F238E27FC236}">
                  <a16:creationId xmlns:a16="http://schemas.microsoft.com/office/drawing/2014/main" id="{611FFC33-47D1-5528-2CA0-67746390D723}"/>
                </a:ext>
              </a:extLst>
            </p:cNvPr>
            <p:cNvSpPr/>
            <p:nvPr/>
          </p:nvSpPr>
          <p:spPr>
            <a:xfrm>
              <a:off x="3070483" y="1447276"/>
              <a:ext cx="48615" cy="50014"/>
            </a:xfrm>
            <a:custGeom>
              <a:avLst/>
              <a:gdLst>
                <a:gd name="connsiteX0" fmla="*/ 48616 w 48615"/>
                <a:gd name="connsiteY0" fmla="*/ 25007 h 50014"/>
                <a:gd name="connsiteX1" fmla="*/ 24308 w 48615"/>
                <a:gd name="connsiteY1" fmla="*/ 50015 h 50014"/>
                <a:gd name="connsiteX2" fmla="*/ 0 w 48615"/>
                <a:gd name="connsiteY2" fmla="*/ 25007 h 50014"/>
                <a:gd name="connsiteX3" fmla="*/ 24308 w 48615"/>
                <a:gd name="connsiteY3" fmla="*/ 0 h 50014"/>
                <a:gd name="connsiteX4" fmla="*/ 48616 w 48615"/>
                <a:gd name="connsiteY4" fmla="*/ 25007 h 50014"/>
                <a:gd name="connsiteX5" fmla="*/ 48616 w 48615"/>
                <a:gd name="connsiteY5" fmla="*/ 25007 h 5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15" h="50014">
                  <a:moveTo>
                    <a:pt x="48616" y="25007"/>
                  </a:moveTo>
                  <a:cubicBezTo>
                    <a:pt x="48616" y="38823"/>
                    <a:pt x="37773" y="50015"/>
                    <a:pt x="24308" y="50015"/>
                  </a:cubicBezTo>
                  <a:cubicBezTo>
                    <a:pt x="10842" y="50015"/>
                    <a:pt x="0" y="38823"/>
                    <a:pt x="0" y="25007"/>
                  </a:cubicBezTo>
                  <a:cubicBezTo>
                    <a:pt x="0" y="11192"/>
                    <a:pt x="10842" y="0"/>
                    <a:pt x="24308" y="0"/>
                  </a:cubicBezTo>
                  <a:cubicBezTo>
                    <a:pt x="37773" y="0"/>
                    <a:pt x="48616" y="11192"/>
                    <a:pt x="48616" y="25007"/>
                  </a:cubicBezTo>
                  <a:lnTo>
                    <a:pt x="48616" y="25007"/>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19" name="Freeform 18">
              <a:extLst>
                <a:ext uri="{FF2B5EF4-FFF2-40B4-BE49-F238E27FC236}">
                  <a16:creationId xmlns:a16="http://schemas.microsoft.com/office/drawing/2014/main" id="{17BFD9BF-2463-486D-4D44-862FDEF96199}"/>
                </a:ext>
              </a:extLst>
            </p:cNvPr>
            <p:cNvSpPr/>
            <p:nvPr/>
          </p:nvSpPr>
          <p:spPr>
            <a:xfrm>
              <a:off x="3113590" y="1428214"/>
              <a:ext cx="22209" cy="25094"/>
            </a:xfrm>
            <a:custGeom>
              <a:avLst/>
              <a:gdLst>
                <a:gd name="connsiteX0" fmla="*/ 22209 w 22209"/>
                <a:gd name="connsiteY0" fmla="*/ 0 h 25094"/>
                <a:gd name="connsiteX1" fmla="*/ 0 w 22209"/>
                <a:gd name="connsiteY1" fmla="*/ 25095 h 25094"/>
              </a:gdLst>
              <a:ahLst/>
              <a:cxnLst>
                <a:cxn ang="0">
                  <a:pos x="connsiteX0" y="connsiteY0"/>
                </a:cxn>
                <a:cxn ang="0">
                  <a:pos x="connsiteX1" y="connsiteY1"/>
                </a:cxn>
              </a:cxnLst>
              <a:rect l="l" t="t" r="r" b="b"/>
              <a:pathLst>
                <a:path w="22209" h="25094">
                  <a:moveTo>
                    <a:pt x="22209" y="0"/>
                  </a:moveTo>
                  <a:lnTo>
                    <a:pt x="0" y="25095"/>
                  </a:lnTo>
                </a:path>
              </a:pathLst>
            </a:custGeom>
            <a:ln w="12927" cap="rnd">
              <a:solidFill>
                <a:srgbClr val="000000"/>
              </a:solidFill>
              <a:prstDash val="solid"/>
              <a:round/>
            </a:ln>
          </p:spPr>
          <p:txBody>
            <a:bodyPr rtlCol="0" anchor="ctr"/>
            <a:lstStyle/>
            <a:p>
              <a:endParaRPr lang="en-US" dirty="0">
                <a:latin typeface="Fujitsu Infinity Pro" pitchFamily="2" charset="77"/>
              </a:endParaRPr>
            </a:p>
          </p:txBody>
        </p:sp>
        <p:sp>
          <p:nvSpPr>
            <p:cNvPr id="20" name="Freeform 19">
              <a:extLst>
                <a:ext uri="{FF2B5EF4-FFF2-40B4-BE49-F238E27FC236}">
                  <a16:creationId xmlns:a16="http://schemas.microsoft.com/office/drawing/2014/main" id="{A86B5DDB-8BF1-E41A-E61A-483AA9004A70}"/>
                </a:ext>
              </a:extLst>
            </p:cNvPr>
            <p:cNvSpPr/>
            <p:nvPr/>
          </p:nvSpPr>
          <p:spPr>
            <a:xfrm>
              <a:off x="3111054" y="1493706"/>
              <a:ext cx="23870" cy="24745"/>
            </a:xfrm>
            <a:custGeom>
              <a:avLst/>
              <a:gdLst>
                <a:gd name="connsiteX0" fmla="*/ 23871 w 23870"/>
                <a:gd name="connsiteY0" fmla="*/ 24745 h 24745"/>
                <a:gd name="connsiteX1" fmla="*/ 0 w 23870"/>
                <a:gd name="connsiteY1" fmla="*/ 0 h 24745"/>
              </a:gdLst>
              <a:ahLst/>
              <a:cxnLst>
                <a:cxn ang="0">
                  <a:pos x="connsiteX0" y="connsiteY0"/>
                </a:cxn>
                <a:cxn ang="0">
                  <a:pos x="connsiteX1" y="connsiteY1"/>
                </a:cxn>
              </a:cxnLst>
              <a:rect l="l" t="t" r="r" b="b"/>
              <a:pathLst>
                <a:path w="23870" h="24745">
                  <a:moveTo>
                    <a:pt x="23871" y="24745"/>
                  </a:moveTo>
                  <a:lnTo>
                    <a:pt x="0" y="0"/>
                  </a:lnTo>
                </a:path>
              </a:pathLst>
            </a:custGeom>
            <a:ln w="12927" cap="rnd">
              <a:solidFill>
                <a:srgbClr val="000000"/>
              </a:solidFill>
              <a:prstDash val="solid"/>
              <a:round/>
            </a:ln>
          </p:spPr>
          <p:txBody>
            <a:bodyPr rtlCol="0" anchor="ctr"/>
            <a:lstStyle/>
            <a:p>
              <a:endParaRPr lang="en-US" dirty="0">
                <a:latin typeface="Fujitsu Infinity Pro" pitchFamily="2" charset="77"/>
              </a:endParaRPr>
            </a:p>
          </p:txBody>
        </p:sp>
      </p:grpSp>
    </p:spTree>
    <p:extLst>
      <p:ext uri="{BB962C8B-B14F-4D97-AF65-F5344CB8AC3E}">
        <p14:creationId xmlns:p14="http://schemas.microsoft.com/office/powerpoint/2010/main" val="878061899"/>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wall, young&#10;&#10;Description automatically generated">
            <a:extLst>
              <a:ext uri="{FF2B5EF4-FFF2-40B4-BE49-F238E27FC236}">
                <a16:creationId xmlns:a16="http://schemas.microsoft.com/office/drawing/2014/main" id="{324D41AC-F2BA-FDE9-00EF-C4EAE3AD90CB}"/>
              </a:ext>
            </a:extLst>
          </p:cNvPr>
          <p:cNvPicPr>
            <a:picLocks noChangeAspect="1"/>
          </p:cNvPicPr>
          <p:nvPr/>
        </p:nvPicPr>
        <p:blipFill rotWithShape="1">
          <a:blip r:embed="rId3">
            <a:extLst>
              <a:ext uri="{28A0092B-C50C-407E-A947-70E740481C1C}">
                <a14:useLocalDpi xmlns:a14="http://schemas.microsoft.com/office/drawing/2010/main" val="0"/>
              </a:ext>
            </a:extLst>
          </a:blip>
          <a:srcRect l="969" t="22666" r="6871" b="19384"/>
          <a:stretch/>
        </p:blipFill>
        <p:spPr>
          <a:xfrm>
            <a:off x="-1601" y="706054"/>
            <a:ext cx="9145602" cy="3831221"/>
          </a:xfrm>
          <a:prstGeom prst="rect">
            <a:avLst/>
          </a:prstGeom>
        </p:spPr>
      </p:pic>
      <p:sp>
        <p:nvSpPr>
          <p:cNvPr id="2" name="Rectangle 1">
            <a:extLst>
              <a:ext uri="{FF2B5EF4-FFF2-40B4-BE49-F238E27FC236}">
                <a16:creationId xmlns:a16="http://schemas.microsoft.com/office/drawing/2014/main" id="{DFD559DE-70C2-C882-5B25-04C456943849}"/>
              </a:ext>
            </a:extLst>
          </p:cNvPr>
          <p:cNvSpPr/>
          <p:nvPr/>
        </p:nvSpPr>
        <p:spPr>
          <a:xfrm>
            <a:off x="397332" y="1662350"/>
            <a:ext cx="4770000" cy="1918800"/>
          </a:xfrm>
          <a:prstGeom prst="rect">
            <a:avLst/>
          </a:prstGeom>
          <a:gradFill>
            <a:gsLst>
              <a:gs pos="58000">
                <a:srgbClr val="FFC000">
                  <a:alpha val="90000"/>
                </a:srgbClr>
              </a:gs>
              <a:gs pos="100000">
                <a:srgbClr val="FFE70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8" name="TextBox 7">
            <a:extLst>
              <a:ext uri="{FF2B5EF4-FFF2-40B4-BE49-F238E27FC236}">
                <a16:creationId xmlns:a16="http://schemas.microsoft.com/office/drawing/2014/main" id="{68E7AD46-CFC7-559F-3732-0B60848EC668}"/>
              </a:ext>
            </a:extLst>
          </p:cNvPr>
          <p:cNvSpPr txBox="1"/>
          <p:nvPr/>
        </p:nvSpPr>
        <p:spPr>
          <a:xfrm>
            <a:off x="755999" y="2511357"/>
            <a:ext cx="4006005" cy="830997"/>
          </a:xfrm>
          <a:prstGeom prst="rect">
            <a:avLst/>
          </a:prstGeom>
          <a:noFill/>
        </p:spPr>
        <p:txBody>
          <a:bodyPr wrap="square" lIns="0" tIns="0" rIns="0" bIns="0">
            <a:spAutoFit/>
          </a:bodyPr>
          <a:lstStyle/>
          <a:p>
            <a:r>
              <a:rPr lang="en-US" dirty="0">
                <a:latin typeface="Fujitsu Infinity Pro" pitchFamily="2" charset="77"/>
              </a:rPr>
              <a:t>Platforms to unify and manage information, where services can acquire, link, and analyze health data </a:t>
            </a:r>
          </a:p>
        </p:txBody>
      </p:sp>
      <p:sp>
        <p:nvSpPr>
          <p:cNvPr id="9" name="Text Placeholder 49">
            <a:extLst>
              <a:ext uri="{FF2B5EF4-FFF2-40B4-BE49-F238E27FC236}">
                <a16:creationId xmlns:a16="http://schemas.microsoft.com/office/drawing/2014/main" id="{7D88D876-F12C-8A7B-DF7D-D21220EF86DD}"/>
              </a:ext>
            </a:extLst>
          </p:cNvPr>
          <p:cNvSpPr txBox="1">
            <a:spLocks/>
          </p:cNvSpPr>
          <p:nvPr/>
        </p:nvSpPr>
        <p:spPr>
          <a:xfrm>
            <a:off x="756000" y="1963705"/>
            <a:ext cx="4132077" cy="387798"/>
          </a:xfrm>
          <a:prstGeom prst="rect">
            <a:avLst/>
          </a:prstGeom>
        </p:spPr>
        <p:txBody>
          <a:bodyPr lIns="0" tIns="0" rIns="0" bIns="0"/>
          <a:lstStyle>
            <a:lvl1pPr marL="250825" indent="-250825" algn="l" defTabSz="685800" rtl="0" eaLnBrk="1" latinLnBrk="0" hangingPunct="1">
              <a:lnSpc>
                <a:spcPct val="90000"/>
              </a:lnSpc>
              <a:spcBef>
                <a:spcPts val="750"/>
              </a:spcBef>
              <a:buClr>
                <a:srgbClr val="2400B0"/>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dirty="0">
                <a:latin typeface="+mj-lt"/>
              </a:rPr>
              <a:t>Digital Health Services</a:t>
            </a:r>
          </a:p>
        </p:txBody>
      </p:sp>
    </p:spTree>
    <p:extLst>
      <p:ext uri="{BB962C8B-B14F-4D97-AF65-F5344CB8AC3E}">
        <p14:creationId xmlns:p14="http://schemas.microsoft.com/office/powerpoint/2010/main" val="217211626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p:txBody>
          <a:bodyPr/>
          <a:lstStyle/>
          <a:p>
            <a:r>
              <a:rPr lang="en-US" sz="2000" dirty="0"/>
              <a:t>Building a unified national healthcare information system</a:t>
            </a:r>
          </a:p>
        </p:txBody>
      </p:sp>
      <p:sp>
        <p:nvSpPr>
          <p:cNvPr id="43" name="TextBox 42">
            <a:extLst>
              <a:ext uri="{FF2B5EF4-FFF2-40B4-BE49-F238E27FC236}">
                <a16:creationId xmlns:a16="http://schemas.microsoft.com/office/drawing/2014/main" id="{61ADD1B8-044E-62F3-1CE9-DD296CB6072D}"/>
              </a:ext>
            </a:extLst>
          </p:cNvPr>
          <p:cNvSpPr txBox="1"/>
          <p:nvPr/>
        </p:nvSpPr>
        <p:spPr>
          <a:xfrm>
            <a:off x="880042" y="2203200"/>
            <a:ext cx="2669982" cy="394147"/>
          </a:xfrm>
          <a:prstGeom prst="rect">
            <a:avLst/>
          </a:prstGeom>
          <a:noFill/>
        </p:spPr>
        <p:txBody>
          <a:bodyPr wrap="square" lIns="0" tIns="0" rIns="0" bIns="0">
            <a:spAutoFit/>
          </a:bodyPr>
          <a:lstStyle/>
          <a:p>
            <a:pPr defTabSz="914102">
              <a:lnSpc>
                <a:spcPct val="110000"/>
              </a:lnSpc>
              <a:buClr>
                <a:schemeClr val="bg1"/>
              </a:buClr>
              <a:defRPr/>
            </a:pPr>
            <a:r>
              <a:rPr kumimoji="1" lang="en-US" altLang="ja-JP" sz="1200" u="none" strike="noStrike" kern="1200" cap="none" spc="0" normalizeH="0" baseline="0" noProof="0" dirty="0">
                <a:ln>
                  <a:noFill/>
                </a:ln>
                <a:effectLst/>
                <a:uLnTx/>
                <a:uFillTx/>
                <a:latin typeface="+mj-lt"/>
                <a:ea typeface="+mj-ea"/>
                <a:cs typeface="Arial" panose="020B0604020202020204" pitchFamily="34" charset="0"/>
              </a:rPr>
              <a:t>How can various aspects of health be supported in one place?</a:t>
            </a: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sp>
        <p:nvSpPr>
          <p:cNvPr id="44" name="TextBox 43">
            <a:extLst>
              <a:ext uri="{FF2B5EF4-FFF2-40B4-BE49-F238E27FC236}">
                <a16:creationId xmlns:a16="http://schemas.microsoft.com/office/drawing/2014/main" id="{D5D1BA1F-2322-3317-06B4-AA67741E2F6B}"/>
              </a:ext>
            </a:extLst>
          </p:cNvPr>
          <p:cNvSpPr txBox="1"/>
          <p:nvPr/>
        </p:nvSpPr>
        <p:spPr>
          <a:xfrm>
            <a:off x="285991" y="2880000"/>
            <a:ext cx="2744748" cy="1486754"/>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A service-oriented architecture (SOA)-based centralized archive of national healthcare information, with a unified interface that can be accessed from different healthcare systems as well as by patients</a:t>
            </a:r>
          </a:p>
          <a:p>
            <a:pPr defTabSz="914102">
              <a:lnSpc>
                <a:spcPct val="110000"/>
              </a:lnSpc>
              <a:spcAft>
                <a:spcPts val="600"/>
              </a:spcAft>
              <a:buClr>
                <a:schemeClr val="tx1"/>
              </a:buClr>
              <a:defRPr/>
            </a:pPr>
            <a:endParaRPr kumimoji="1" lang="en-US" altLang="ja-JP" sz="1200" u="none" strike="noStrike" kern="1200" cap="none" spc="0" normalizeH="0" baseline="0" noProof="0" dirty="0" err="1">
              <a:ln>
                <a:noFill/>
              </a:ln>
              <a:effectLst/>
              <a:uLnTx/>
              <a:uFillTx/>
              <a:latin typeface="Fujitsu Infinity Pro" pitchFamily="2" charset="77"/>
              <a:ea typeface="+mj-ea"/>
              <a:cs typeface="Arial" panose="020B0604020202020204" pitchFamily="34" charset="0"/>
            </a:endParaRPr>
          </a:p>
        </p:txBody>
      </p:sp>
      <p:sp>
        <p:nvSpPr>
          <p:cNvPr id="45" name="TextBox 44">
            <a:extLst>
              <a:ext uri="{FF2B5EF4-FFF2-40B4-BE49-F238E27FC236}">
                <a16:creationId xmlns:a16="http://schemas.microsoft.com/office/drawing/2014/main" id="{E8E345E9-0EF6-C923-9F1A-5F71BEC3B198}"/>
              </a:ext>
            </a:extLst>
          </p:cNvPr>
          <p:cNvSpPr txBox="1"/>
          <p:nvPr/>
        </p:nvSpPr>
        <p:spPr>
          <a:xfrm>
            <a:off x="5041601" y="2880000"/>
            <a:ext cx="1450764" cy="394147"/>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kumimoji="1" lang="en-US" altLang="ja-JP" sz="1200" dirty="0" err="1">
                <a:latin typeface="Fujitsu Infinity Pro" pitchFamily="2" charset="77"/>
                <a:ea typeface="+mj-ea"/>
                <a:cs typeface="Arial" panose="020B0604020202020204" pitchFamily="34" charset="0"/>
              </a:rPr>
              <a:t>eP</a:t>
            </a:r>
            <a:r>
              <a:rPr kumimoji="1" lang="en-US" altLang="ja-JP" sz="1200" u="none" strike="noStrike" kern="1200" cap="none" spc="0" normalizeH="0" baseline="0" noProof="0" dirty="0" err="1">
                <a:ln>
                  <a:noFill/>
                </a:ln>
                <a:effectLst/>
                <a:uLnTx/>
                <a:uFillTx/>
                <a:latin typeface="Fujitsu Infinity Pro" pitchFamily="2" charset="77"/>
                <a:ea typeface="+mj-ea"/>
                <a:cs typeface="Arial" panose="020B0604020202020204" pitchFamily="34" charset="0"/>
              </a:rPr>
              <a:t>rescription</a:t>
            </a: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 service</a:t>
            </a:r>
          </a:p>
        </p:txBody>
      </p:sp>
      <p:sp>
        <p:nvSpPr>
          <p:cNvPr id="46" name="TextBox 45">
            <a:extLst>
              <a:ext uri="{FF2B5EF4-FFF2-40B4-BE49-F238E27FC236}">
                <a16:creationId xmlns:a16="http://schemas.microsoft.com/office/drawing/2014/main" id="{26312975-1436-9BFE-6FC3-6847E0B70D3E}"/>
              </a:ext>
            </a:extLst>
          </p:cNvPr>
          <p:cNvSpPr txBox="1"/>
          <p:nvPr/>
        </p:nvSpPr>
        <p:spPr>
          <a:xfrm>
            <a:off x="3375187" y="2880000"/>
            <a:ext cx="1429311" cy="394147"/>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lang="en-US" altLang="ja-JP" sz="1200" dirty="0" err="1">
                <a:latin typeface="Fujitsu Infinity Pro" pitchFamily="2" charset="77"/>
                <a:ea typeface="+mj-ea"/>
                <a:cs typeface="Arial" panose="020B0604020202020204" pitchFamily="34" charset="0"/>
              </a:rPr>
              <a:t>eArchive</a:t>
            </a:r>
            <a:r>
              <a:rPr lang="en-US" altLang="ja-JP" sz="1200" dirty="0">
                <a:latin typeface="Fujitsu Infinity Pro" pitchFamily="2" charset="77"/>
                <a:ea typeface="+mj-ea"/>
                <a:cs typeface="Arial" panose="020B0604020202020204" pitchFamily="34" charset="0"/>
              </a:rPr>
              <a:t> of patient records</a:t>
            </a:r>
          </a:p>
        </p:txBody>
      </p:sp>
      <p:sp>
        <p:nvSpPr>
          <p:cNvPr id="47" name="TextBox 46">
            <a:extLst>
              <a:ext uri="{FF2B5EF4-FFF2-40B4-BE49-F238E27FC236}">
                <a16:creationId xmlns:a16="http://schemas.microsoft.com/office/drawing/2014/main" id="{3AC6447B-B0B0-7D0C-6E22-38EAB7E40C7E}"/>
              </a:ext>
            </a:extLst>
          </p:cNvPr>
          <p:cNvSpPr txBox="1"/>
          <p:nvPr/>
        </p:nvSpPr>
        <p:spPr>
          <a:xfrm>
            <a:off x="6600067" y="2880000"/>
            <a:ext cx="1224705" cy="394147"/>
          </a:xfrm>
          <a:prstGeom prst="rect">
            <a:avLst/>
          </a:prstGeom>
          <a:noFill/>
        </p:spPr>
        <p:txBody>
          <a:bodyPr wrap="square" lIns="0" tIns="0" rIns="0" bIns="0">
            <a:spAutoFit/>
          </a:bodyPr>
          <a:lstStyle/>
          <a:p>
            <a:pPr marL="184150" indent="-184150" defTabSz="914102">
              <a:lnSpc>
                <a:spcPct val="110000"/>
              </a:lnSpc>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Web portal for citizens</a:t>
            </a:r>
          </a:p>
        </p:txBody>
      </p:sp>
      <p:grpSp>
        <p:nvGrpSpPr>
          <p:cNvPr id="2" name="Group 1">
            <a:extLst>
              <a:ext uri="{FF2B5EF4-FFF2-40B4-BE49-F238E27FC236}">
                <a16:creationId xmlns:a16="http://schemas.microsoft.com/office/drawing/2014/main" id="{FDCC58C8-0432-64AD-10B4-59F91E2036C5}"/>
              </a:ext>
            </a:extLst>
          </p:cNvPr>
          <p:cNvGrpSpPr/>
          <p:nvPr/>
        </p:nvGrpSpPr>
        <p:grpSpPr>
          <a:xfrm>
            <a:off x="3201196" y="2880000"/>
            <a:ext cx="3219655" cy="1279624"/>
            <a:chOff x="3156371" y="2880000"/>
            <a:chExt cx="3219655" cy="1612942"/>
          </a:xfrm>
        </p:grpSpPr>
        <p:cxnSp>
          <p:nvCxnSpPr>
            <p:cNvPr id="49" name="Straight Connector 48">
              <a:extLst>
                <a:ext uri="{FF2B5EF4-FFF2-40B4-BE49-F238E27FC236}">
                  <a16:creationId xmlns:a16="http://schemas.microsoft.com/office/drawing/2014/main" id="{4BC54C1A-2483-3E62-63F6-451485AE26FC}"/>
                </a:ext>
              </a:extLst>
            </p:cNvPr>
            <p:cNvCxnSpPr>
              <a:cxnSpLocks/>
            </p:cNvCxnSpPr>
            <p:nvPr/>
          </p:nvCxnSpPr>
          <p:spPr>
            <a:xfrm>
              <a:off x="3156371" y="2880000"/>
              <a:ext cx="0" cy="1612942"/>
            </a:xfrm>
            <a:prstGeom prst="line">
              <a:avLst/>
            </a:prstGeom>
            <a:ln w="12700">
              <a:solidFill>
                <a:srgbClr val="FF8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826F15C-AECD-43C0-8B10-13FEE047F8A6}"/>
                </a:ext>
              </a:extLst>
            </p:cNvPr>
            <p:cNvCxnSpPr>
              <a:cxnSpLocks/>
            </p:cNvCxnSpPr>
            <p:nvPr/>
          </p:nvCxnSpPr>
          <p:spPr>
            <a:xfrm>
              <a:off x="4844248" y="2880000"/>
              <a:ext cx="0" cy="1612942"/>
            </a:xfrm>
            <a:prstGeom prst="line">
              <a:avLst/>
            </a:prstGeom>
            <a:ln w="12700">
              <a:solidFill>
                <a:srgbClr val="FF8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895E4DE-1D96-1021-28BF-3F7164815C35}"/>
                </a:ext>
              </a:extLst>
            </p:cNvPr>
            <p:cNvCxnSpPr>
              <a:cxnSpLocks/>
            </p:cNvCxnSpPr>
            <p:nvPr/>
          </p:nvCxnSpPr>
          <p:spPr>
            <a:xfrm>
              <a:off x="6376026" y="2880000"/>
              <a:ext cx="0" cy="1612942"/>
            </a:xfrm>
            <a:prstGeom prst="line">
              <a:avLst/>
            </a:prstGeom>
            <a:ln w="12700">
              <a:solidFill>
                <a:srgbClr val="FF8000"/>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C8FE0EDA-B56A-CBCD-691A-747EC2FFC1C9}"/>
              </a:ext>
            </a:extLst>
          </p:cNvPr>
          <p:cNvSpPr/>
          <p:nvPr/>
        </p:nvSpPr>
        <p:spPr>
          <a:xfrm>
            <a:off x="285991" y="1080000"/>
            <a:ext cx="1444392" cy="51996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grpSp>
        <p:nvGrpSpPr>
          <p:cNvPr id="99" name="Group 98">
            <a:extLst>
              <a:ext uri="{FF2B5EF4-FFF2-40B4-BE49-F238E27FC236}">
                <a16:creationId xmlns:a16="http://schemas.microsoft.com/office/drawing/2014/main" id="{718D3C7C-5C36-03E8-326E-9EBBB7471AD5}"/>
              </a:ext>
            </a:extLst>
          </p:cNvPr>
          <p:cNvGrpSpPr/>
          <p:nvPr/>
        </p:nvGrpSpPr>
        <p:grpSpPr>
          <a:xfrm>
            <a:off x="1766336" y="1080000"/>
            <a:ext cx="4905716" cy="519962"/>
            <a:chOff x="1766336" y="1080000"/>
            <a:chExt cx="4905716" cy="519962"/>
          </a:xfrm>
        </p:grpSpPr>
        <p:sp>
          <p:nvSpPr>
            <p:cNvPr id="96" name="Oval 95">
              <a:extLst>
                <a:ext uri="{FF2B5EF4-FFF2-40B4-BE49-F238E27FC236}">
                  <a16:creationId xmlns:a16="http://schemas.microsoft.com/office/drawing/2014/main" id="{DEE8CA82-AC07-1719-4EEA-19303FCD923B}"/>
                </a:ext>
              </a:extLst>
            </p:cNvPr>
            <p:cNvSpPr/>
            <p:nvPr/>
          </p:nvSpPr>
          <p:spPr>
            <a:xfrm>
              <a:off x="6152090" y="1080000"/>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97" name="Rectangle 96">
              <a:extLst>
                <a:ext uri="{FF2B5EF4-FFF2-40B4-BE49-F238E27FC236}">
                  <a16:creationId xmlns:a16="http://schemas.microsoft.com/office/drawing/2014/main" id="{ECD8CA13-3719-72F5-9605-93801EF55C3B}"/>
                </a:ext>
              </a:extLst>
            </p:cNvPr>
            <p:cNvSpPr/>
            <p:nvPr/>
          </p:nvSpPr>
          <p:spPr>
            <a:xfrm>
              <a:off x="1766336" y="1080000"/>
              <a:ext cx="4654516"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6" name="TextBox 5">
              <a:extLst>
                <a:ext uri="{FF2B5EF4-FFF2-40B4-BE49-F238E27FC236}">
                  <a16:creationId xmlns:a16="http://schemas.microsoft.com/office/drawing/2014/main" id="{46CA3FFC-C5F5-6C29-2AF9-5F454F3165FC}"/>
                </a:ext>
              </a:extLst>
            </p:cNvPr>
            <p:cNvSpPr txBox="1"/>
            <p:nvPr/>
          </p:nvSpPr>
          <p:spPr>
            <a:xfrm>
              <a:off x="1863872" y="1140805"/>
              <a:ext cx="4426861" cy="369332"/>
            </a:xfrm>
            <a:prstGeom prst="rect">
              <a:avLst/>
            </a:prstGeom>
            <a:noFill/>
          </p:spPr>
          <p:txBody>
            <a:bodyPr wrap="square" lIns="0" tIns="0" rIns="0" bIns="0">
              <a:spAutoFit/>
            </a:bodyPr>
            <a:lstStyle/>
            <a:p>
              <a:r>
                <a:rPr lang="en-US" sz="1200" dirty="0">
                  <a:latin typeface="+mj-lt"/>
                </a:rPr>
                <a:t>Creation of</a:t>
              </a:r>
              <a:br>
                <a:rPr lang="en-US" sz="1200" dirty="0">
                  <a:latin typeface="+mj-lt"/>
                </a:rPr>
              </a:br>
              <a:r>
                <a:rPr lang="en-US" sz="1200" dirty="0" err="1">
                  <a:latin typeface="+mj-lt"/>
                </a:rPr>
                <a:t>KanTa</a:t>
              </a:r>
              <a:r>
                <a:rPr lang="en-US" sz="1200" dirty="0">
                  <a:latin typeface="+mj-lt"/>
                </a:rPr>
                <a:t> (The National Archive of Health Information), Finland</a:t>
              </a:r>
            </a:p>
          </p:txBody>
        </p:sp>
      </p:grpSp>
      <p:sp>
        <p:nvSpPr>
          <p:cNvPr id="7" name="Title 30">
            <a:extLst>
              <a:ext uri="{FF2B5EF4-FFF2-40B4-BE49-F238E27FC236}">
                <a16:creationId xmlns:a16="http://schemas.microsoft.com/office/drawing/2014/main" id="{1EEDD2CD-91AF-80E6-0E25-67D969B46392}"/>
              </a:ext>
            </a:extLst>
          </p:cNvPr>
          <p:cNvSpPr txBox="1">
            <a:spLocks/>
          </p:cNvSpPr>
          <p:nvPr/>
        </p:nvSpPr>
        <p:spPr>
          <a:xfrm>
            <a:off x="285991" y="2170078"/>
            <a:ext cx="594050" cy="4985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3600" dirty="0">
                <a:solidFill>
                  <a:schemeClr val="tx1"/>
                </a:solidFill>
              </a:rPr>
              <a:t>Q.</a:t>
            </a:r>
          </a:p>
        </p:txBody>
      </p:sp>
      <p:pic>
        <p:nvPicPr>
          <p:cNvPr id="23" name="Picture 22" descr="A picture containing diagram&#10;&#10;Description automatically generated">
            <a:extLst>
              <a:ext uri="{FF2B5EF4-FFF2-40B4-BE49-F238E27FC236}">
                <a16:creationId xmlns:a16="http://schemas.microsoft.com/office/drawing/2014/main" id="{F6F7A0F2-01F3-FE91-4439-C18CC911B860}"/>
              </a:ext>
            </a:extLst>
          </p:cNvPr>
          <p:cNvPicPr>
            <a:picLocks noChangeAspect="1"/>
          </p:cNvPicPr>
          <p:nvPr/>
        </p:nvPicPr>
        <p:blipFill rotWithShape="1">
          <a:blip r:embed="rId3">
            <a:extLst>
              <a:ext uri="{28A0092B-C50C-407E-A947-70E740481C1C}">
                <a14:useLocalDpi xmlns:a14="http://schemas.microsoft.com/office/drawing/2010/main" val="0"/>
              </a:ext>
            </a:extLst>
          </a:blip>
          <a:srcRect l="37845" t="10053" r="40870" b="81492"/>
          <a:stretch/>
        </p:blipFill>
        <p:spPr>
          <a:xfrm>
            <a:off x="483496" y="1153726"/>
            <a:ext cx="1080814" cy="429330"/>
          </a:xfrm>
          <a:prstGeom prst="rect">
            <a:avLst/>
          </a:prstGeom>
        </p:spPr>
      </p:pic>
      <p:grpSp>
        <p:nvGrpSpPr>
          <p:cNvPr id="36" name="Group 35">
            <a:extLst>
              <a:ext uri="{FF2B5EF4-FFF2-40B4-BE49-F238E27FC236}">
                <a16:creationId xmlns:a16="http://schemas.microsoft.com/office/drawing/2014/main" id="{7B4A5406-03E8-70F0-CC68-393EB1B2A12A}"/>
              </a:ext>
            </a:extLst>
          </p:cNvPr>
          <p:cNvGrpSpPr/>
          <p:nvPr/>
        </p:nvGrpSpPr>
        <p:grpSpPr>
          <a:xfrm>
            <a:off x="7934895" y="1080000"/>
            <a:ext cx="1209105" cy="519962"/>
            <a:chOff x="7934895" y="917595"/>
            <a:chExt cx="1209105" cy="519962"/>
          </a:xfrm>
        </p:grpSpPr>
        <p:sp>
          <p:nvSpPr>
            <p:cNvPr id="37" name="Oval 36">
              <a:extLst>
                <a:ext uri="{FF2B5EF4-FFF2-40B4-BE49-F238E27FC236}">
                  <a16:creationId xmlns:a16="http://schemas.microsoft.com/office/drawing/2014/main" id="{8300F7D6-7954-2E50-3FBE-2E9D444D2821}"/>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8" name="Rectangle 37">
              <a:extLst>
                <a:ext uri="{FF2B5EF4-FFF2-40B4-BE49-F238E27FC236}">
                  <a16:creationId xmlns:a16="http://schemas.microsoft.com/office/drawing/2014/main" id="{F9A6230D-239D-13A4-FAB2-328D2818091D}"/>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9" name="TextBox 38">
              <a:extLst>
                <a:ext uri="{FF2B5EF4-FFF2-40B4-BE49-F238E27FC236}">
                  <a16:creationId xmlns:a16="http://schemas.microsoft.com/office/drawing/2014/main" id="{2BF0C094-D57C-81F5-EC3A-D87AE8075B19}"/>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Providers</a:t>
              </a:r>
              <a:endParaRPr lang="en-US" sz="1000" dirty="0">
                <a:latin typeface="Fujitsu Infinity Pro" pitchFamily="2" charset="77"/>
              </a:endParaRPr>
            </a:p>
          </p:txBody>
        </p:sp>
      </p:grpSp>
      <p:grpSp>
        <p:nvGrpSpPr>
          <p:cNvPr id="40" name="Group 39">
            <a:extLst>
              <a:ext uri="{FF2B5EF4-FFF2-40B4-BE49-F238E27FC236}">
                <a16:creationId xmlns:a16="http://schemas.microsoft.com/office/drawing/2014/main" id="{D307377E-4918-50C6-B17B-5BC6CE187182}"/>
              </a:ext>
            </a:extLst>
          </p:cNvPr>
          <p:cNvGrpSpPr/>
          <p:nvPr/>
        </p:nvGrpSpPr>
        <p:grpSpPr>
          <a:xfrm>
            <a:off x="7934895" y="1653993"/>
            <a:ext cx="1209105" cy="519962"/>
            <a:chOff x="7934895" y="917595"/>
            <a:chExt cx="1209105" cy="519962"/>
          </a:xfrm>
        </p:grpSpPr>
        <p:sp>
          <p:nvSpPr>
            <p:cNvPr id="41" name="Oval 40">
              <a:extLst>
                <a:ext uri="{FF2B5EF4-FFF2-40B4-BE49-F238E27FC236}">
                  <a16:creationId xmlns:a16="http://schemas.microsoft.com/office/drawing/2014/main" id="{1F8B5F69-5ADB-E642-9EF4-B23E39323024}"/>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42" name="Rectangle 41">
              <a:extLst>
                <a:ext uri="{FF2B5EF4-FFF2-40B4-BE49-F238E27FC236}">
                  <a16:creationId xmlns:a16="http://schemas.microsoft.com/office/drawing/2014/main" id="{166986D6-2185-A3A3-62A3-40749F0EF59B}"/>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50" name="TextBox 49">
              <a:extLst>
                <a:ext uri="{FF2B5EF4-FFF2-40B4-BE49-F238E27FC236}">
                  <a16:creationId xmlns:a16="http://schemas.microsoft.com/office/drawing/2014/main" id="{6F742517-C219-43C3-CD4E-F40DE47D1079}"/>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Payors</a:t>
              </a:r>
              <a:endParaRPr lang="en-US" sz="1000" dirty="0">
                <a:latin typeface="Fujitsu Infinity Pro" pitchFamily="2" charset="77"/>
              </a:endParaRPr>
            </a:p>
          </p:txBody>
        </p:sp>
      </p:grpSp>
      <p:grpSp>
        <p:nvGrpSpPr>
          <p:cNvPr id="51" name="Group 50">
            <a:extLst>
              <a:ext uri="{FF2B5EF4-FFF2-40B4-BE49-F238E27FC236}">
                <a16:creationId xmlns:a16="http://schemas.microsoft.com/office/drawing/2014/main" id="{066BF06B-50E5-2EF6-7B89-C4652EDADD3F}"/>
              </a:ext>
            </a:extLst>
          </p:cNvPr>
          <p:cNvGrpSpPr/>
          <p:nvPr/>
        </p:nvGrpSpPr>
        <p:grpSpPr>
          <a:xfrm>
            <a:off x="7934895" y="2229889"/>
            <a:ext cx="1209105" cy="519962"/>
            <a:chOff x="7934895" y="917595"/>
            <a:chExt cx="1209105" cy="519962"/>
          </a:xfrm>
        </p:grpSpPr>
        <p:sp>
          <p:nvSpPr>
            <p:cNvPr id="52" name="Oval 51">
              <a:extLst>
                <a:ext uri="{FF2B5EF4-FFF2-40B4-BE49-F238E27FC236}">
                  <a16:creationId xmlns:a16="http://schemas.microsoft.com/office/drawing/2014/main" id="{38B971AE-EEF9-A342-F8BF-026998A2ADCE}"/>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53" name="Rectangle 52">
              <a:extLst>
                <a:ext uri="{FF2B5EF4-FFF2-40B4-BE49-F238E27FC236}">
                  <a16:creationId xmlns:a16="http://schemas.microsoft.com/office/drawing/2014/main" id="{F06BD39A-73BA-D49A-434C-1146A166C014}"/>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54" name="TextBox 53">
              <a:extLst>
                <a:ext uri="{FF2B5EF4-FFF2-40B4-BE49-F238E27FC236}">
                  <a16:creationId xmlns:a16="http://schemas.microsoft.com/office/drawing/2014/main" id="{C9C34C90-1A13-5158-179D-0879673C5234}"/>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MedTech</a:t>
              </a:r>
              <a:endParaRPr lang="en-US" sz="1000" dirty="0">
                <a:latin typeface="Fujitsu Infinity Pro" pitchFamily="2" charset="77"/>
              </a:endParaRPr>
            </a:p>
          </p:txBody>
        </p:sp>
      </p:grpSp>
      <p:grpSp>
        <p:nvGrpSpPr>
          <p:cNvPr id="55" name="Picture Placeholder 167">
            <a:extLst>
              <a:ext uri="{FF2B5EF4-FFF2-40B4-BE49-F238E27FC236}">
                <a16:creationId xmlns:a16="http://schemas.microsoft.com/office/drawing/2014/main" id="{811C8157-09B6-FA11-619B-3DCB2E4F9677}"/>
              </a:ext>
            </a:extLst>
          </p:cNvPr>
          <p:cNvGrpSpPr/>
          <p:nvPr/>
        </p:nvGrpSpPr>
        <p:grpSpPr>
          <a:xfrm>
            <a:off x="8022038" y="1149146"/>
            <a:ext cx="339205" cy="357364"/>
            <a:chOff x="3745237" y="3936793"/>
            <a:chExt cx="345675" cy="364180"/>
          </a:xfrm>
          <a:noFill/>
        </p:grpSpPr>
        <p:grpSp>
          <p:nvGrpSpPr>
            <p:cNvPr id="56" name="Picture Placeholder 167">
              <a:extLst>
                <a:ext uri="{FF2B5EF4-FFF2-40B4-BE49-F238E27FC236}">
                  <a16:creationId xmlns:a16="http://schemas.microsoft.com/office/drawing/2014/main" id="{5D19F751-4F79-458A-7780-F9FD2A5D0F60}"/>
                </a:ext>
              </a:extLst>
            </p:cNvPr>
            <p:cNvGrpSpPr/>
            <p:nvPr/>
          </p:nvGrpSpPr>
          <p:grpSpPr>
            <a:xfrm>
              <a:off x="3745237" y="4029021"/>
              <a:ext cx="345675" cy="271953"/>
              <a:chOff x="3745237" y="4029021"/>
              <a:chExt cx="345675" cy="271953"/>
            </a:xfrm>
            <a:noFill/>
          </p:grpSpPr>
          <p:sp>
            <p:nvSpPr>
              <p:cNvPr id="61" name="Freeform 60">
                <a:extLst>
                  <a:ext uri="{FF2B5EF4-FFF2-40B4-BE49-F238E27FC236}">
                    <a16:creationId xmlns:a16="http://schemas.microsoft.com/office/drawing/2014/main" id="{9D527718-F030-B50D-972C-34F33F981D33}"/>
                  </a:ext>
                </a:extLst>
              </p:cNvPr>
              <p:cNvSpPr/>
              <p:nvPr/>
            </p:nvSpPr>
            <p:spPr>
              <a:xfrm>
                <a:off x="3745237" y="4029021"/>
                <a:ext cx="85400" cy="271340"/>
              </a:xfrm>
              <a:custGeom>
                <a:avLst/>
                <a:gdLst>
                  <a:gd name="connsiteX0" fmla="*/ 85006 w 85400"/>
                  <a:gd name="connsiteY0" fmla="*/ 271341 h 271340"/>
                  <a:gd name="connsiteX1" fmla="*/ 63496 w 85400"/>
                  <a:gd name="connsiteY1" fmla="*/ 213020 h 271340"/>
                  <a:gd name="connsiteX2" fmla="*/ 12257 w 85400"/>
                  <a:gd name="connsiteY2" fmla="*/ 154436 h 271340"/>
                  <a:gd name="connsiteX3" fmla="*/ 366 w 85400"/>
                  <a:gd name="connsiteY3" fmla="*/ 24327 h 271340"/>
                  <a:gd name="connsiteX4" fmla="*/ 191 w 85400"/>
                  <a:gd name="connsiteY4" fmla="*/ 13310 h 271340"/>
                  <a:gd name="connsiteX5" fmla="*/ 11383 w 85400"/>
                  <a:gd name="connsiteY5" fmla="*/ 107 h 271340"/>
                  <a:gd name="connsiteX6" fmla="*/ 26684 w 85400"/>
                  <a:gd name="connsiteY6" fmla="*/ 9813 h 271340"/>
                  <a:gd name="connsiteX7" fmla="*/ 39363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85006" y="271341"/>
                    </a:moveTo>
                    <a:cubicBezTo>
                      <a:pt x="87542" y="247383"/>
                      <a:pt x="77574" y="229720"/>
                      <a:pt x="63496" y="213020"/>
                    </a:cubicBezTo>
                    <a:cubicBezTo>
                      <a:pt x="50643" y="197805"/>
                      <a:pt x="13656" y="171574"/>
                      <a:pt x="12257" y="154436"/>
                    </a:cubicBezTo>
                    <a:cubicBezTo>
                      <a:pt x="9547" y="122346"/>
                      <a:pt x="3338" y="56417"/>
                      <a:pt x="366" y="24327"/>
                    </a:cubicBezTo>
                    <a:cubicBezTo>
                      <a:pt x="16" y="20655"/>
                      <a:pt x="-159" y="16983"/>
                      <a:pt x="191" y="13310"/>
                    </a:cubicBezTo>
                    <a:cubicBezTo>
                      <a:pt x="890" y="5878"/>
                      <a:pt x="4475" y="981"/>
                      <a:pt x="11383" y="107"/>
                    </a:cubicBezTo>
                    <a:cubicBezTo>
                      <a:pt x="17941" y="-680"/>
                      <a:pt x="25548" y="2905"/>
                      <a:pt x="26684" y="9813"/>
                    </a:cubicBezTo>
                    <a:cubicBezTo>
                      <a:pt x="29657" y="27388"/>
                      <a:pt x="39363" y="66648"/>
                      <a:pt x="39363"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62" name="Freeform 61">
                <a:extLst>
                  <a:ext uri="{FF2B5EF4-FFF2-40B4-BE49-F238E27FC236}">
                    <a16:creationId xmlns:a16="http://schemas.microsoft.com/office/drawing/2014/main" id="{F5EB66B3-4575-DECE-607D-F4C4B225F5CC}"/>
                  </a:ext>
                </a:extLst>
              </p:cNvPr>
              <p:cNvSpPr/>
              <p:nvPr/>
            </p:nvSpPr>
            <p:spPr>
              <a:xfrm>
                <a:off x="3792467" y="4108625"/>
                <a:ext cx="100904" cy="191998"/>
              </a:xfrm>
              <a:custGeom>
                <a:avLst/>
                <a:gdLst>
                  <a:gd name="connsiteX0" fmla="*/ 37338 w 100904"/>
                  <a:gd name="connsiteY0" fmla="*/ 72820 h 191998"/>
                  <a:gd name="connsiteX1" fmla="*/ 3238 w 100904"/>
                  <a:gd name="connsiteY1" fmla="*/ 26828 h 191998"/>
                  <a:gd name="connsiteX2" fmla="*/ 6385 w 100904"/>
                  <a:gd name="connsiteY2" fmla="*/ 2607 h 191998"/>
                  <a:gd name="connsiteX3" fmla="*/ 26933 w 100904"/>
                  <a:gd name="connsiteY3" fmla="*/ 8553 h 191998"/>
                  <a:gd name="connsiteX4" fmla="*/ 76423 w 100904"/>
                  <a:gd name="connsiteY4" fmla="*/ 64426 h 191998"/>
                  <a:gd name="connsiteX5" fmla="*/ 100382 w 100904"/>
                  <a:gd name="connsiteY5" fmla="*/ 1919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4" h="191998">
                    <a:moveTo>
                      <a:pt x="37338" y="72820"/>
                    </a:moveTo>
                    <a:cubicBezTo>
                      <a:pt x="37338" y="72820"/>
                      <a:pt x="12681" y="44053"/>
                      <a:pt x="3238" y="26828"/>
                    </a:cubicBezTo>
                    <a:cubicBezTo>
                      <a:pt x="-2096" y="16947"/>
                      <a:pt x="-697" y="7591"/>
                      <a:pt x="6385" y="2607"/>
                    </a:cubicBezTo>
                    <a:cubicBezTo>
                      <a:pt x="13380" y="-2289"/>
                      <a:pt x="20638" y="-278"/>
                      <a:pt x="26933" y="8553"/>
                    </a:cubicBezTo>
                    <a:cubicBezTo>
                      <a:pt x="33928" y="18346"/>
                      <a:pt x="64532" y="52272"/>
                      <a:pt x="76423" y="64426"/>
                    </a:cubicBezTo>
                    <a:cubicBezTo>
                      <a:pt x="96447" y="85062"/>
                      <a:pt x="102917" y="153963"/>
                      <a:pt x="100382" y="191999"/>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63" name="Freeform 62">
                <a:extLst>
                  <a:ext uri="{FF2B5EF4-FFF2-40B4-BE49-F238E27FC236}">
                    <a16:creationId xmlns:a16="http://schemas.microsoft.com/office/drawing/2014/main" id="{25BC2DEF-50BD-4106-B303-909F94118175}"/>
                  </a:ext>
                </a:extLst>
              </p:cNvPr>
              <p:cNvSpPr/>
              <p:nvPr/>
            </p:nvSpPr>
            <p:spPr>
              <a:xfrm>
                <a:off x="4005512" y="4029021"/>
                <a:ext cx="85400" cy="271340"/>
              </a:xfrm>
              <a:custGeom>
                <a:avLst/>
                <a:gdLst>
                  <a:gd name="connsiteX0" fmla="*/ 395 w 85400"/>
                  <a:gd name="connsiteY0" fmla="*/ 271341 h 271340"/>
                  <a:gd name="connsiteX1" fmla="*/ 21905 w 85400"/>
                  <a:gd name="connsiteY1" fmla="*/ 213020 h 271340"/>
                  <a:gd name="connsiteX2" fmla="*/ 73144 w 85400"/>
                  <a:gd name="connsiteY2" fmla="*/ 154436 h 271340"/>
                  <a:gd name="connsiteX3" fmla="*/ 85035 w 85400"/>
                  <a:gd name="connsiteY3" fmla="*/ 24327 h 271340"/>
                  <a:gd name="connsiteX4" fmla="*/ 85210 w 85400"/>
                  <a:gd name="connsiteY4" fmla="*/ 13310 h 271340"/>
                  <a:gd name="connsiteX5" fmla="*/ 74018 w 85400"/>
                  <a:gd name="connsiteY5" fmla="*/ 107 h 271340"/>
                  <a:gd name="connsiteX6" fmla="*/ 58716 w 85400"/>
                  <a:gd name="connsiteY6" fmla="*/ 9813 h 271340"/>
                  <a:gd name="connsiteX7" fmla="*/ 46038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395" y="271341"/>
                    </a:moveTo>
                    <a:cubicBezTo>
                      <a:pt x="-2141" y="247383"/>
                      <a:pt x="7827" y="229720"/>
                      <a:pt x="21905" y="213020"/>
                    </a:cubicBezTo>
                    <a:cubicBezTo>
                      <a:pt x="34758" y="197805"/>
                      <a:pt x="71745" y="171574"/>
                      <a:pt x="73144" y="154436"/>
                    </a:cubicBezTo>
                    <a:cubicBezTo>
                      <a:pt x="75854" y="122346"/>
                      <a:pt x="82062" y="56417"/>
                      <a:pt x="85035" y="24327"/>
                    </a:cubicBezTo>
                    <a:cubicBezTo>
                      <a:pt x="85385" y="20655"/>
                      <a:pt x="85560" y="16983"/>
                      <a:pt x="85210" y="13310"/>
                    </a:cubicBezTo>
                    <a:cubicBezTo>
                      <a:pt x="84511" y="5878"/>
                      <a:pt x="80926" y="981"/>
                      <a:pt x="74018" y="107"/>
                    </a:cubicBezTo>
                    <a:cubicBezTo>
                      <a:pt x="67460" y="-680"/>
                      <a:pt x="59853" y="2905"/>
                      <a:pt x="58716" y="9813"/>
                    </a:cubicBezTo>
                    <a:cubicBezTo>
                      <a:pt x="55743" y="27388"/>
                      <a:pt x="46038" y="66648"/>
                      <a:pt x="46038"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64" name="Freeform 63">
                <a:extLst>
                  <a:ext uri="{FF2B5EF4-FFF2-40B4-BE49-F238E27FC236}">
                    <a16:creationId xmlns:a16="http://schemas.microsoft.com/office/drawing/2014/main" id="{09E91F6D-5C0A-9479-4260-9E65DFA89030}"/>
                  </a:ext>
                </a:extLst>
              </p:cNvPr>
              <p:cNvSpPr/>
              <p:nvPr/>
            </p:nvSpPr>
            <p:spPr>
              <a:xfrm>
                <a:off x="3942773" y="4108625"/>
                <a:ext cx="100909" cy="192348"/>
              </a:xfrm>
              <a:custGeom>
                <a:avLst/>
                <a:gdLst>
                  <a:gd name="connsiteX0" fmla="*/ 63571 w 100909"/>
                  <a:gd name="connsiteY0" fmla="*/ 72820 h 192348"/>
                  <a:gd name="connsiteX1" fmla="*/ 97672 w 100909"/>
                  <a:gd name="connsiteY1" fmla="*/ 26828 h 192348"/>
                  <a:gd name="connsiteX2" fmla="*/ 94524 w 100909"/>
                  <a:gd name="connsiteY2" fmla="*/ 2607 h 192348"/>
                  <a:gd name="connsiteX3" fmla="*/ 73976 w 100909"/>
                  <a:gd name="connsiteY3" fmla="*/ 8553 h 192348"/>
                  <a:gd name="connsiteX4" fmla="*/ 24486 w 100909"/>
                  <a:gd name="connsiteY4" fmla="*/ 64426 h 192348"/>
                  <a:gd name="connsiteX5" fmla="*/ 528 w 100909"/>
                  <a:gd name="connsiteY5" fmla="*/ 192348 h 1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9" h="192348">
                    <a:moveTo>
                      <a:pt x="63571" y="72820"/>
                    </a:moveTo>
                    <a:cubicBezTo>
                      <a:pt x="63571" y="72820"/>
                      <a:pt x="88228" y="44053"/>
                      <a:pt x="97672" y="26828"/>
                    </a:cubicBezTo>
                    <a:cubicBezTo>
                      <a:pt x="103005" y="16947"/>
                      <a:pt x="101606" y="7591"/>
                      <a:pt x="94524" y="2607"/>
                    </a:cubicBezTo>
                    <a:cubicBezTo>
                      <a:pt x="87529" y="-2289"/>
                      <a:pt x="80271" y="-278"/>
                      <a:pt x="73976" y="8553"/>
                    </a:cubicBezTo>
                    <a:cubicBezTo>
                      <a:pt x="66981" y="18346"/>
                      <a:pt x="36377" y="52272"/>
                      <a:pt x="24486" y="64426"/>
                    </a:cubicBezTo>
                    <a:cubicBezTo>
                      <a:pt x="4375" y="85062"/>
                      <a:pt x="-2008" y="154400"/>
                      <a:pt x="528" y="1923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57" name="Picture Placeholder 167">
              <a:extLst>
                <a:ext uri="{FF2B5EF4-FFF2-40B4-BE49-F238E27FC236}">
                  <a16:creationId xmlns:a16="http://schemas.microsoft.com/office/drawing/2014/main" id="{22AE4A7C-6FC4-8315-A8F2-85B3A93EE077}"/>
                </a:ext>
              </a:extLst>
            </p:cNvPr>
            <p:cNvGrpSpPr/>
            <p:nvPr/>
          </p:nvGrpSpPr>
          <p:grpSpPr>
            <a:xfrm>
              <a:off x="3829106" y="3936793"/>
              <a:ext cx="177937" cy="205480"/>
              <a:chOff x="3829106" y="3936793"/>
              <a:chExt cx="177937" cy="205480"/>
            </a:xfrm>
            <a:noFill/>
          </p:grpSpPr>
          <p:sp>
            <p:nvSpPr>
              <p:cNvPr id="58" name="Freeform 57">
                <a:extLst>
                  <a:ext uri="{FF2B5EF4-FFF2-40B4-BE49-F238E27FC236}">
                    <a16:creationId xmlns:a16="http://schemas.microsoft.com/office/drawing/2014/main" id="{87A46C6B-D4A4-E9D3-0E33-E9A028799B25}"/>
                  </a:ext>
                </a:extLst>
              </p:cNvPr>
              <p:cNvSpPr/>
              <p:nvPr/>
            </p:nvSpPr>
            <p:spPr>
              <a:xfrm>
                <a:off x="3829106" y="3936793"/>
                <a:ext cx="177937" cy="205480"/>
              </a:xfrm>
              <a:custGeom>
                <a:avLst/>
                <a:gdLst>
                  <a:gd name="connsiteX0" fmla="*/ 177937 w 177937"/>
                  <a:gd name="connsiteY0" fmla="*/ 154066 h 205480"/>
                  <a:gd name="connsiteX1" fmla="*/ 139552 w 177937"/>
                  <a:gd name="connsiteY1" fmla="*/ 176276 h 205480"/>
                  <a:gd name="connsiteX2" fmla="*/ 134480 w 177937"/>
                  <a:gd name="connsiteY2" fmla="*/ 179249 h 205480"/>
                  <a:gd name="connsiteX3" fmla="*/ 89012 w 177937"/>
                  <a:gd name="connsiteY3" fmla="*/ 205480 h 205480"/>
                  <a:gd name="connsiteX4" fmla="*/ 0 w 177937"/>
                  <a:gd name="connsiteY4" fmla="*/ 154066 h 205480"/>
                  <a:gd name="connsiteX5" fmla="*/ 0 w 177937"/>
                  <a:gd name="connsiteY5" fmla="*/ 51326 h 205480"/>
                  <a:gd name="connsiteX6" fmla="*/ 89012 w 177937"/>
                  <a:gd name="connsiteY6" fmla="*/ 0 h 205480"/>
                  <a:gd name="connsiteX7" fmla="*/ 177937 w 177937"/>
                  <a:gd name="connsiteY7" fmla="*/ 51326 h 205480"/>
                  <a:gd name="connsiteX8" fmla="*/ 177937 w 177937"/>
                  <a:gd name="connsiteY8" fmla="*/ 125474 h 2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937" h="205480">
                    <a:moveTo>
                      <a:pt x="177937" y="154066"/>
                    </a:moveTo>
                    <a:lnTo>
                      <a:pt x="139552" y="176276"/>
                    </a:lnTo>
                    <a:lnTo>
                      <a:pt x="134480" y="179249"/>
                    </a:lnTo>
                    <a:lnTo>
                      <a:pt x="89012" y="205480"/>
                    </a:lnTo>
                    <a:lnTo>
                      <a:pt x="0" y="154066"/>
                    </a:lnTo>
                    <a:lnTo>
                      <a:pt x="0" y="51326"/>
                    </a:lnTo>
                    <a:lnTo>
                      <a:pt x="89012" y="0"/>
                    </a:lnTo>
                    <a:lnTo>
                      <a:pt x="177937" y="51326"/>
                    </a:lnTo>
                    <a:lnTo>
                      <a:pt x="177937" y="125474"/>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59" name="Freeform 58">
                <a:extLst>
                  <a:ext uri="{FF2B5EF4-FFF2-40B4-BE49-F238E27FC236}">
                    <a16:creationId xmlns:a16="http://schemas.microsoft.com/office/drawing/2014/main" id="{9F9A5367-FC93-0E2B-B702-5AC381BE24EE}"/>
                  </a:ext>
                </a:extLst>
              </p:cNvPr>
              <p:cNvSpPr/>
              <p:nvPr/>
            </p:nvSpPr>
            <p:spPr>
              <a:xfrm>
                <a:off x="3918118" y="4008754"/>
                <a:ext cx="60070" cy="93821"/>
              </a:xfrm>
              <a:custGeom>
                <a:avLst/>
                <a:gdLst>
                  <a:gd name="connsiteX0" fmla="*/ 60070 w 60070"/>
                  <a:gd name="connsiteY0" fmla="*/ 0 h 93821"/>
                  <a:gd name="connsiteX1" fmla="*/ 0 w 60070"/>
                  <a:gd name="connsiteY1" fmla="*/ 29379 h 93821"/>
                  <a:gd name="connsiteX2" fmla="*/ 0 w 60070"/>
                  <a:gd name="connsiteY2" fmla="*/ 93821 h 93821"/>
                </a:gdLst>
                <a:ahLst/>
                <a:cxnLst>
                  <a:cxn ang="0">
                    <a:pos x="connsiteX0" y="connsiteY0"/>
                  </a:cxn>
                  <a:cxn ang="0">
                    <a:pos x="connsiteX1" y="connsiteY1"/>
                  </a:cxn>
                  <a:cxn ang="0">
                    <a:pos x="connsiteX2" y="connsiteY2"/>
                  </a:cxn>
                </a:cxnLst>
                <a:rect l="l" t="t" r="r" b="b"/>
                <a:pathLst>
                  <a:path w="60070" h="93821">
                    <a:moveTo>
                      <a:pt x="60070" y="0"/>
                    </a:moveTo>
                    <a:lnTo>
                      <a:pt x="0" y="29379"/>
                    </a:lnTo>
                    <a:lnTo>
                      <a:pt x="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60" name="Freeform 59">
                <a:extLst>
                  <a:ext uri="{FF2B5EF4-FFF2-40B4-BE49-F238E27FC236}">
                    <a16:creationId xmlns:a16="http://schemas.microsoft.com/office/drawing/2014/main" id="{B3F9BB6C-9FB6-2EF8-019E-6825361CE3F7}"/>
                  </a:ext>
                </a:extLst>
              </p:cNvPr>
              <p:cNvSpPr/>
              <p:nvPr/>
            </p:nvSpPr>
            <p:spPr>
              <a:xfrm>
                <a:off x="3858922" y="4008754"/>
                <a:ext cx="60070" cy="93821"/>
              </a:xfrm>
              <a:custGeom>
                <a:avLst/>
                <a:gdLst>
                  <a:gd name="connsiteX0" fmla="*/ 0 w 60070"/>
                  <a:gd name="connsiteY0" fmla="*/ 0 h 93821"/>
                  <a:gd name="connsiteX1" fmla="*/ 60070 w 60070"/>
                  <a:gd name="connsiteY1" fmla="*/ 29379 h 93821"/>
                  <a:gd name="connsiteX2" fmla="*/ 60070 w 60070"/>
                  <a:gd name="connsiteY2" fmla="*/ 93821 h 93821"/>
                </a:gdLst>
                <a:ahLst/>
                <a:cxnLst>
                  <a:cxn ang="0">
                    <a:pos x="connsiteX0" y="connsiteY0"/>
                  </a:cxn>
                  <a:cxn ang="0">
                    <a:pos x="connsiteX1" y="connsiteY1"/>
                  </a:cxn>
                  <a:cxn ang="0">
                    <a:pos x="connsiteX2" y="connsiteY2"/>
                  </a:cxn>
                </a:cxnLst>
                <a:rect l="l" t="t" r="r" b="b"/>
                <a:pathLst>
                  <a:path w="60070" h="93821">
                    <a:moveTo>
                      <a:pt x="0" y="0"/>
                    </a:moveTo>
                    <a:lnTo>
                      <a:pt x="60070" y="29379"/>
                    </a:lnTo>
                    <a:lnTo>
                      <a:pt x="6007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grpSp>
      </p:grpSp>
      <p:grpSp>
        <p:nvGrpSpPr>
          <p:cNvPr id="65" name="Picture Placeholder 134">
            <a:extLst>
              <a:ext uri="{FF2B5EF4-FFF2-40B4-BE49-F238E27FC236}">
                <a16:creationId xmlns:a16="http://schemas.microsoft.com/office/drawing/2014/main" id="{3368EB69-75E3-0018-0B6C-69293E4FCE62}"/>
              </a:ext>
            </a:extLst>
          </p:cNvPr>
          <p:cNvGrpSpPr/>
          <p:nvPr/>
        </p:nvGrpSpPr>
        <p:grpSpPr>
          <a:xfrm>
            <a:off x="8003865" y="1729737"/>
            <a:ext cx="352293" cy="359523"/>
            <a:chOff x="7581092" y="2152960"/>
            <a:chExt cx="352293" cy="359523"/>
          </a:xfrm>
          <a:noFill/>
        </p:grpSpPr>
        <p:sp>
          <p:nvSpPr>
            <p:cNvPr id="68" name="Freeform 67">
              <a:extLst>
                <a:ext uri="{FF2B5EF4-FFF2-40B4-BE49-F238E27FC236}">
                  <a16:creationId xmlns:a16="http://schemas.microsoft.com/office/drawing/2014/main" id="{E2267192-178B-8936-F734-07B232B77639}"/>
                </a:ext>
              </a:extLst>
            </p:cNvPr>
            <p:cNvSpPr/>
            <p:nvPr/>
          </p:nvSpPr>
          <p:spPr>
            <a:xfrm>
              <a:off x="7827345" y="2237653"/>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69" name="Freeform 68">
              <a:extLst>
                <a:ext uri="{FF2B5EF4-FFF2-40B4-BE49-F238E27FC236}">
                  <a16:creationId xmlns:a16="http://schemas.microsoft.com/office/drawing/2014/main" id="{8A48E773-0864-23A7-8DA4-221EF786D8EC}"/>
                </a:ext>
              </a:extLst>
            </p:cNvPr>
            <p:cNvSpPr/>
            <p:nvPr/>
          </p:nvSpPr>
          <p:spPr>
            <a:xfrm>
              <a:off x="7837932" y="2193500"/>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70" name="Freeform 69">
              <a:extLst>
                <a:ext uri="{FF2B5EF4-FFF2-40B4-BE49-F238E27FC236}">
                  <a16:creationId xmlns:a16="http://schemas.microsoft.com/office/drawing/2014/main" id="{A0AA5A42-AD28-DA9A-5402-FCA48249E3C3}"/>
                </a:ext>
              </a:extLst>
            </p:cNvPr>
            <p:cNvSpPr/>
            <p:nvPr/>
          </p:nvSpPr>
          <p:spPr>
            <a:xfrm>
              <a:off x="7827345" y="2442247"/>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71" name="Freeform 70">
              <a:extLst>
                <a:ext uri="{FF2B5EF4-FFF2-40B4-BE49-F238E27FC236}">
                  <a16:creationId xmlns:a16="http://schemas.microsoft.com/office/drawing/2014/main" id="{960B4B67-4A45-8979-6D04-E340B73781AC}"/>
                </a:ext>
              </a:extLst>
            </p:cNvPr>
            <p:cNvSpPr/>
            <p:nvPr/>
          </p:nvSpPr>
          <p:spPr>
            <a:xfrm>
              <a:off x="7837932" y="2398093"/>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72" name="Freeform 71">
              <a:extLst>
                <a:ext uri="{FF2B5EF4-FFF2-40B4-BE49-F238E27FC236}">
                  <a16:creationId xmlns:a16="http://schemas.microsoft.com/office/drawing/2014/main" id="{1AC72816-E1A8-0BD5-0731-78CE41965333}"/>
                </a:ext>
              </a:extLst>
            </p:cNvPr>
            <p:cNvSpPr/>
            <p:nvPr/>
          </p:nvSpPr>
          <p:spPr>
            <a:xfrm>
              <a:off x="7629981" y="2339993"/>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73" name="Freeform 72">
              <a:extLst>
                <a:ext uri="{FF2B5EF4-FFF2-40B4-BE49-F238E27FC236}">
                  <a16:creationId xmlns:a16="http://schemas.microsoft.com/office/drawing/2014/main" id="{61A469FE-AA41-773E-12A2-910B59D9F7D0}"/>
                </a:ext>
              </a:extLst>
            </p:cNvPr>
            <p:cNvSpPr/>
            <p:nvPr/>
          </p:nvSpPr>
          <p:spPr>
            <a:xfrm>
              <a:off x="7640568" y="2295839"/>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74" name="Freeform 73">
              <a:extLst>
                <a:ext uri="{FF2B5EF4-FFF2-40B4-BE49-F238E27FC236}">
                  <a16:creationId xmlns:a16="http://schemas.microsoft.com/office/drawing/2014/main" id="{FC480FE6-9281-2C44-597B-DF9A67DB9653}"/>
                </a:ext>
              </a:extLst>
            </p:cNvPr>
            <p:cNvSpPr/>
            <p:nvPr/>
          </p:nvSpPr>
          <p:spPr>
            <a:xfrm>
              <a:off x="7778456" y="2152960"/>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sp>
          <p:nvSpPr>
            <p:cNvPr id="75" name="Freeform 74">
              <a:extLst>
                <a:ext uri="{FF2B5EF4-FFF2-40B4-BE49-F238E27FC236}">
                  <a16:creationId xmlns:a16="http://schemas.microsoft.com/office/drawing/2014/main" id="{4F1E6A9E-6F7C-94C4-0BB6-A36DA41E32DF}"/>
                </a:ext>
              </a:extLst>
            </p:cNvPr>
            <p:cNvSpPr/>
            <p:nvPr/>
          </p:nvSpPr>
          <p:spPr>
            <a:xfrm>
              <a:off x="7778456" y="2357553"/>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sp>
          <p:nvSpPr>
            <p:cNvPr id="76" name="Freeform 75">
              <a:extLst>
                <a:ext uri="{FF2B5EF4-FFF2-40B4-BE49-F238E27FC236}">
                  <a16:creationId xmlns:a16="http://schemas.microsoft.com/office/drawing/2014/main" id="{FC6F49A8-B09B-81AF-3C10-649DC9AD6AE6}"/>
                </a:ext>
              </a:extLst>
            </p:cNvPr>
            <p:cNvSpPr/>
            <p:nvPr/>
          </p:nvSpPr>
          <p:spPr>
            <a:xfrm>
              <a:off x="7722853" y="2258828"/>
              <a:ext cx="61885" cy="30039"/>
            </a:xfrm>
            <a:custGeom>
              <a:avLst/>
              <a:gdLst>
                <a:gd name="connsiteX0" fmla="*/ 61886 w 61885"/>
                <a:gd name="connsiteY0" fmla="*/ 0 h 30039"/>
                <a:gd name="connsiteX1" fmla="*/ 0 w 61885"/>
                <a:gd name="connsiteY1" fmla="*/ 30039 h 30039"/>
              </a:gdLst>
              <a:ahLst/>
              <a:cxnLst>
                <a:cxn ang="0">
                  <a:pos x="connsiteX0" y="connsiteY0"/>
                </a:cxn>
                <a:cxn ang="0">
                  <a:pos x="connsiteX1" y="connsiteY1"/>
                </a:cxn>
              </a:cxnLst>
              <a:rect l="l" t="t" r="r" b="b"/>
              <a:pathLst>
                <a:path w="61885" h="30039">
                  <a:moveTo>
                    <a:pt x="61886" y="0"/>
                  </a:moveTo>
                  <a:lnTo>
                    <a:pt x="0" y="30039"/>
                  </a:lnTo>
                </a:path>
              </a:pathLst>
            </a:custGeom>
            <a:ln w="16966" cap="flat">
              <a:solidFill>
                <a:srgbClr val="000000"/>
              </a:solidFill>
              <a:prstDash val="solid"/>
              <a:miter/>
            </a:ln>
          </p:spPr>
          <p:txBody>
            <a:bodyPr rtlCol="0" anchor="ctr"/>
            <a:lstStyle/>
            <a:p>
              <a:endParaRPr lang="en-US" dirty="0">
                <a:latin typeface="Fujitsu Infinity Pro" pitchFamily="2" charset="77"/>
              </a:endParaRPr>
            </a:p>
          </p:txBody>
        </p:sp>
        <p:sp>
          <p:nvSpPr>
            <p:cNvPr id="77" name="Freeform 76">
              <a:extLst>
                <a:ext uri="{FF2B5EF4-FFF2-40B4-BE49-F238E27FC236}">
                  <a16:creationId xmlns:a16="http://schemas.microsoft.com/office/drawing/2014/main" id="{BC548B6A-247E-2EED-BF8D-0FD9CC8B5FED}"/>
                </a:ext>
              </a:extLst>
            </p:cNvPr>
            <p:cNvSpPr/>
            <p:nvPr/>
          </p:nvSpPr>
          <p:spPr>
            <a:xfrm>
              <a:off x="7715537" y="2376575"/>
              <a:ext cx="70234" cy="34084"/>
            </a:xfrm>
            <a:custGeom>
              <a:avLst/>
              <a:gdLst>
                <a:gd name="connsiteX0" fmla="*/ 70235 w 70234"/>
                <a:gd name="connsiteY0" fmla="*/ 34085 h 34084"/>
                <a:gd name="connsiteX1" fmla="*/ 0 w 70234"/>
                <a:gd name="connsiteY1" fmla="*/ 0 h 34084"/>
              </a:gdLst>
              <a:ahLst/>
              <a:cxnLst>
                <a:cxn ang="0">
                  <a:pos x="connsiteX0" y="connsiteY0"/>
                </a:cxn>
                <a:cxn ang="0">
                  <a:pos x="connsiteX1" y="connsiteY1"/>
                </a:cxn>
              </a:cxnLst>
              <a:rect l="l" t="t" r="r" b="b"/>
              <a:pathLst>
                <a:path w="70234" h="34084">
                  <a:moveTo>
                    <a:pt x="70235" y="34085"/>
                  </a:moveTo>
                  <a:lnTo>
                    <a:pt x="0" y="0"/>
                  </a:lnTo>
                </a:path>
              </a:pathLst>
            </a:custGeom>
            <a:ln w="16966" cap="flat">
              <a:solidFill>
                <a:srgbClr val="000000"/>
              </a:solidFill>
              <a:prstDash val="solid"/>
              <a:miter/>
            </a:ln>
          </p:spPr>
          <p:txBody>
            <a:bodyPr rtlCol="0" anchor="ctr"/>
            <a:lstStyle/>
            <a:p>
              <a:endParaRPr lang="en-US" dirty="0">
                <a:latin typeface="Fujitsu Infinity Pro" pitchFamily="2" charset="77"/>
              </a:endParaRPr>
            </a:p>
          </p:txBody>
        </p:sp>
        <p:sp>
          <p:nvSpPr>
            <p:cNvPr id="78" name="Freeform 77">
              <a:extLst>
                <a:ext uri="{FF2B5EF4-FFF2-40B4-BE49-F238E27FC236}">
                  <a16:creationId xmlns:a16="http://schemas.microsoft.com/office/drawing/2014/main" id="{2455FFA0-3E74-B31E-691E-933184E71164}"/>
                </a:ext>
              </a:extLst>
            </p:cNvPr>
            <p:cNvSpPr/>
            <p:nvPr/>
          </p:nvSpPr>
          <p:spPr>
            <a:xfrm>
              <a:off x="7581092" y="2255213"/>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79" name="Picture Placeholder 158">
            <a:extLst>
              <a:ext uri="{FF2B5EF4-FFF2-40B4-BE49-F238E27FC236}">
                <a16:creationId xmlns:a16="http://schemas.microsoft.com/office/drawing/2014/main" id="{97603B06-25ED-A086-3759-01E647BAB3B2}"/>
              </a:ext>
            </a:extLst>
          </p:cNvPr>
          <p:cNvGrpSpPr/>
          <p:nvPr/>
        </p:nvGrpSpPr>
        <p:grpSpPr>
          <a:xfrm>
            <a:off x="8033961" y="2379291"/>
            <a:ext cx="343707" cy="225270"/>
            <a:chOff x="8375931" y="3106693"/>
            <a:chExt cx="354445" cy="232308"/>
          </a:xfrm>
          <a:noFill/>
        </p:grpSpPr>
        <p:grpSp>
          <p:nvGrpSpPr>
            <p:cNvPr id="80" name="Picture Placeholder 158">
              <a:extLst>
                <a:ext uri="{FF2B5EF4-FFF2-40B4-BE49-F238E27FC236}">
                  <a16:creationId xmlns:a16="http://schemas.microsoft.com/office/drawing/2014/main" id="{DB41A7F3-BC53-DC57-DED7-4A38B2EAD913}"/>
                </a:ext>
              </a:extLst>
            </p:cNvPr>
            <p:cNvGrpSpPr/>
            <p:nvPr/>
          </p:nvGrpSpPr>
          <p:grpSpPr>
            <a:xfrm>
              <a:off x="8375931" y="3106693"/>
              <a:ext cx="354445" cy="232308"/>
              <a:chOff x="8375931" y="3106693"/>
              <a:chExt cx="354445" cy="232308"/>
            </a:xfrm>
            <a:noFill/>
          </p:grpSpPr>
          <p:sp>
            <p:nvSpPr>
              <p:cNvPr id="93" name="Freeform 92">
                <a:extLst>
                  <a:ext uri="{FF2B5EF4-FFF2-40B4-BE49-F238E27FC236}">
                    <a16:creationId xmlns:a16="http://schemas.microsoft.com/office/drawing/2014/main" id="{56CFF764-0CA8-984E-6FCD-1B1092F39315}"/>
                  </a:ext>
                </a:extLst>
              </p:cNvPr>
              <p:cNvSpPr/>
              <p:nvPr/>
            </p:nvSpPr>
            <p:spPr>
              <a:xfrm>
                <a:off x="8405626" y="3106693"/>
                <a:ext cx="324750" cy="232222"/>
              </a:xfrm>
              <a:custGeom>
                <a:avLst/>
                <a:gdLst>
                  <a:gd name="connsiteX0" fmla="*/ 0 w 324750"/>
                  <a:gd name="connsiteY0" fmla="*/ 0 h 232222"/>
                  <a:gd name="connsiteX1" fmla="*/ 295055 w 324750"/>
                  <a:gd name="connsiteY1" fmla="*/ 0 h 232222"/>
                  <a:gd name="connsiteX2" fmla="*/ 324750 w 324750"/>
                  <a:gd name="connsiteY2" fmla="*/ 38732 h 232222"/>
                  <a:gd name="connsiteX3" fmla="*/ 324750 w 324750"/>
                  <a:gd name="connsiteY3" fmla="*/ 193490 h 232222"/>
                  <a:gd name="connsiteX4" fmla="*/ 295055 w 324750"/>
                  <a:gd name="connsiteY4" fmla="*/ 232223 h 232222"/>
                  <a:gd name="connsiteX5" fmla="*/ 259336 w 324750"/>
                  <a:gd name="connsiteY5" fmla="*/ 232223 h 232222"/>
                  <a:gd name="connsiteX6" fmla="*/ 257958 w 324750"/>
                  <a:gd name="connsiteY6" fmla="*/ 231190 h 232222"/>
                  <a:gd name="connsiteX7" fmla="*/ 257958 w 324750"/>
                  <a:gd name="connsiteY7" fmla="*/ 5681 h 23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750" h="232222">
                    <a:moveTo>
                      <a:pt x="0" y="0"/>
                    </a:moveTo>
                    <a:lnTo>
                      <a:pt x="295055" y="0"/>
                    </a:lnTo>
                    <a:cubicBezTo>
                      <a:pt x="311323" y="0"/>
                      <a:pt x="324750" y="17473"/>
                      <a:pt x="324750" y="38732"/>
                    </a:cubicBezTo>
                    <a:lnTo>
                      <a:pt x="324750" y="193490"/>
                    </a:lnTo>
                    <a:cubicBezTo>
                      <a:pt x="324750" y="214836"/>
                      <a:pt x="311409" y="232223"/>
                      <a:pt x="295055" y="232223"/>
                    </a:cubicBezTo>
                    <a:lnTo>
                      <a:pt x="259336" y="232223"/>
                    </a:lnTo>
                    <a:lnTo>
                      <a:pt x="257958" y="231190"/>
                    </a:lnTo>
                    <a:lnTo>
                      <a:pt x="257958" y="5681"/>
                    </a:ln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94" name="Freeform 93">
                <a:extLst>
                  <a:ext uri="{FF2B5EF4-FFF2-40B4-BE49-F238E27FC236}">
                    <a16:creationId xmlns:a16="http://schemas.microsoft.com/office/drawing/2014/main" id="{D5D0F82D-DC0A-D18F-A7FD-EF77B05670B9}"/>
                  </a:ext>
                </a:extLst>
              </p:cNvPr>
              <p:cNvSpPr/>
              <p:nvPr/>
            </p:nvSpPr>
            <p:spPr>
              <a:xfrm>
                <a:off x="8375931" y="3106693"/>
                <a:ext cx="245563" cy="232308"/>
              </a:xfrm>
              <a:custGeom>
                <a:avLst/>
                <a:gdLst>
                  <a:gd name="connsiteX0" fmla="*/ 245564 w 245563"/>
                  <a:gd name="connsiteY0" fmla="*/ 232309 h 232308"/>
                  <a:gd name="connsiteX1" fmla="*/ 29695 w 245563"/>
                  <a:gd name="connsiteY1" fmla="*/ 232309 h 232308"/>
                  <a:gd name="connsiteX2" fmla="*/ 0 w 245563"/>
                  <a:gd name="connsiteY2" fmla="*/ 193576 h 232308"/>
                  <a:gd name="connsiteX3" fmla="*/ 0 w 245563"/>
                  <a:gd name="connsiteY3" fmla="*/ 38732 h 232308"/>
                  <a:gd name="connsiteX4" fmla="*/ 29695 w 245563"/>
                  <a:gd name="connsiteY4" fmla="*/ 0 h 232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63" h="232308">
                    <a:moveTo>
                      <a:pt x="245564" y="232309"/>
                    </a:moveTo>
                    <a:lnTo>
                      <a:pt x="29695" y="232309"/>
                    </a:lnTo>
                    <a:cubicBezTo>
                      <a:pt x="13427" y="232309"/>
                      <a:pt x="0" y="214836"/>
                      <a:pt x="0" y="193576"/>
                    </a:cubicBezTo>
                    <a:lnTo>
                      <a:pt x="0" y="38732"/>
                    </a:lnTo>
                    <a:cubicBezTo>
                      <a:pt x="0" y="17387"/>
                      <a:pt x="13341" y="0"/>
                      <a:pt x="29695" y="0"/>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81" name="Picture Placeholder 158">
              <a:extLst>
                <a:ext uri="{FF2B5EF4-FFF2-40B4-BE49-F238E27FC236}">
                  <a16:creationId xmlns:a16="http://schemas.microsoft.com/office/drawing/2014/main" id="{AC94444E-BFA2-FB46-CCC3-4B70C978A506}"/>
                </a:ext>
              </a:extLst>
            </p:cNvPr>
            <p:cNvGrpSpPr/>
            <p:nvPr/>
          </p:nvGrpSpPr>
          <p:grpSpPr>
            <a:xfrm>
              <a:off x="8413459" y="3157389"/>
              <a:ext cx="209327" cy="130915"/>
              <a:chOff x="8413459" y="3157389"/>
              <a:chExt cx="209327" cy="130915"/>
            </a:xfrm>
            <a:noFill/>
          </p:grpSpPr>
          <p:sp>
            <p:nvSpPr>
              <p:cNvPr id="82" name="Freeform 81">
                <a:extLst>
                  <a:ext uri="{FF2B5EF4-FFF2-40B4-BE49-F238E27FC236}">
                    <a16:creationId xmlns:a16="http://schemas.microsoft.com/office/drawing/2014/main" id="{E2357FE2-6193-DDC4-EB3B-4D2885BA5FE0}"/>
                  </a:ext>
                </a:extLst>
              </p:cNvPr>
              <p:cNvSpPr/>
              <p:nvPr/>
            </p:nvSpPr>
            <p:spPr>
              <a:xfrm>
                <a:off x="8437387" y="3200081"/>
                <a:ext cx="21776" cy="37527"/>
              </a:xfrm>
              <a:custGeom>
                <a:avLst/>
                <a:gdLst>
                  <a:gd name="connsiteX0" fmla="*/ 0 w 21776"/>
                  <a:gd name="connsiteY0" fmla="*/ 37527 h 37527"/>
                  <a:gd name="connsiteX1" fmla="*/ 21776 w 21776"/>
                  <a:gd name="connsiteY1" fmla="*/ 0 h 37527"/>
                </a:gdLst>
                <a:ahLst/>
                <a:cxnLst>
                  <a:cxn ang="0">
                    <a:pos x="connsiteX0" y="connsiteY0"/>
                  </a:cxn>
                  <a:cxn ang="0">
                    <a:pos x="connsiteX1" y="connsiteY1"/>
                  </a:cxn>
                </a:cxnLst>
                <a:rect l="l" t="t" r="r" b="b"/>
                <a:pathLst>
                  <a:path w="21776" h="37527">
                    <a:moveTo>
                      <a:pt x="0" y="37527"/>
                    </a:moveTo>
                    <a:lnTo>
                      <a:pt x="21776"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83" name="Freeform 82">
                <a:extLst>
                  <a:ext uri="{FF2B5EF4-FFF2-40B4-BE49-F238E27FC236}">
                    <a16:creationId xmlns:a16="http://schemas.microsoft.com/office/drawing/2014/main" id="{71C1BDB5-8DDF-8C6A-539C-DF68362F3926}"/>
                  </a:ext>
                </a:extLst>
              </p:cNvPr>
              <p:cNvSpPr/>
              <p:nvPr/>
            </p:nvSpPr>
            <p:spPr>
              <a:xfrm>
                <a:off x="8473795" y="3200081"/>
                <a:ext cx="17903" cy="60853"/>
              </a:xfrm>
              <a:custGeom>
                <a:avLst/>
                <a:gdLst>
                  <a:gd name="connsiteX0" fmla="*/ 0 w 17903"/>
                  <a:gd name="connsiteY0" fmla="*/ 0 h 60853"/>
                  <a:gd name="connsiteX1" fmla="*/ 17903 w 17903"/>
                  <a:gd name="connsiteY1" fmla="*/ 60853 h 60853"/>
                </a:gdLst>
                <a:ahLst/>
                <a:cxnLst>
                  <a:cxn ang="0">
                    <a:pos x="connsiteX0" y="connsiteY0"/>
                  </a:cxn>
                  <a:cxn ang="0">
                    <a:pos x="connsiteX1" y="connsiteY1"/>
                  </a:cxn>
                </a:cxnLst>
                <a:rect l="l" t="t" r="r" b="b"/>
                <a:pathLst>
                  <a:path w="17903" h="60853">
                    <a:moveTo>
                      <a:pt x="0" y="0"/>
                    </a:moveTo>
                    <a:lnTo>
                      <a:pt x="17903" y="60853"/>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84" name="Freeform 83">
                <a:extLst>
                  <a:ext uri="{FF2B5EF4-FFF2-40B4-BE49-F238E27FC236}">
                    <a16:creationId xmlns:a16="http://schemas.microsoft.com/office/drawing/2014/main" id="{E991694F-4C05-8B3B-1BF1-DC1BAA9F305F}"/>
                  </a:ext>
                </a:extLst>
              </p:cNvPr>
              <p:cNvSpPr/>
              <p:nvPr/>
            </p:nvSpPr>
            <p:spPr>
              <a:xfrm>
                <a:off x="8509085" y="3223751"/>
                <a:ext cx="21948" cy="37183"/>
              </a:xfrm>
              <a:custGeom>
                <a:avLst/>
                <a:gdLst>
                  <a:gd name="connsiteX0" fmla="*/ 0 w 21948"/>
                  <a:gd name="connsiteY0" fmla="*/ 37183 h 37183"/>
                  <a:gd name="connsiteX1" fmla="*/ 21948 w 21948"/>
                  <a:gd name="connsiteY1" fmla="*/ 0 h 37183"/>
                </a:gdLst>
                <a:ahLst/>
                <a:cxnLst>
                  <a:cxn ang="0">
                    <a:pos x="connsiteX0" y="connsiteY0"/>
                  </a:cxn>
                  <a:cxn ang="0">
                    <a:pos x="connsiteX1" y="connsiteY1"/>
                  </a:cxn>
                </a:cxnLst>
                <a:rect l="l" t="t" r="r" b="b"/>
                <a:pathLst>
                  <a:path w="21948" h="37183">
                    <a:moveTo>
                      <a:pt x="0" y="37183"/>
                    </a:moveTo>
                    <a:lnTo>
                      <a:pt x="21948"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85" name="Freeform 84">
                <a:extLst>
                  <a:ext uri="{FF2B5EF4-FFF2-40B4-BE49-F238E27FC236}">
                    <a16:creationId xmlns:a16="http://schemas.microsoft.com/office/drawing/2014/main" id="{72466624-DE13-BD17-EE83-1B0DED55D1AE}"/>
                  </a:ext>
                </a:extLst>
              </p:cNvPr>
              <p:cNvSpPr/>
              <p:nvPr/>
            </p:nvSpPr>
            <p:spPr>
              <a:xfrm>
                <a:off x="8547645" y="3221599"/>
                <a:ext cx="21087" cy="25907"/>
              </a:xfrm>
              <a:custGeom>
                <a:avLst/>
                <a:gdLst>
                  <a:gd name="connsiteX0" fmla="*/ 0 w 21087"/>
                  <a:gd name="connsiteY0" fmla="*/ 0 h 25907"/>
                  <a:gd name="connsiteX1" fmla="*/ 21088 w 21087"/>
                  <a:gd name="connsiteY1" fmla="*/ 25908 h 25907"/>
                </a:gdLst>
                <a:ahLst/>
                <a:cxnLst>
                  <a:cxn ang="0">
                    <a:pos x="connsiteX0" y="connsiteY0"/>
                  </a:cxn>
                  <a:cxn ang="0">
                    <a:pos x="connsiteX1" y="connsiteY1"/>
                  </a:cxn>
                </a:cxnLst>
                <a:rect l="l" t="t" r="r" b="b"/>
                <a:pathLst>
                  <a:path w="21087" h="25907">
                    <a:moveTo>
                      <a:pt x="0" y="0"/>
                    </a:moveTo>
                    <a:lnTo>
                      <a:pt x="21088" y="25908"/>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86" name="Freeform 85">
                <a:extLst>
                  <a:ext uri="{FF2B5EF4-FFF2-40B4-BE49-F238E27FC236}">
                    <a16:creationId xmlns:a16="http://schemas.microsoft.com/office/drawing/2014/main" id="{A55AD667-93E0-12B5-1FF7-9F2ABF9F4359}"/>
                  </a:ext>
                </a:extLst>
              </p:cNvPr>
              <p:cNvSpPr/>
              <p:nvPr/>
            </p:nvSpPr>
            <p:spPr>
              <a:xfrm>
                <a:off x="8581041" y="3186826"/>
                <a:ext cx="21690" cy="57410"/>
              </a:xfrm>
              <a:custGeom>
                <a:avLst/>
                <a:gdLst>
                  <a:gd name="connsiteX0" fmla="*/ 0 w 21690"/>
                  <a:gd name="connsiteY0" fmla="*/ 57410 h 57410"/>
                  <a:gd name="connsiteX1" fmla="*/ 21690 w 21690"/>
                  <a:gd name="connsiteY1" fmla="*/ 0 h 57410"/>
                </a:gdLst>
                <a:ahLst/>
                <a:cxnLst>
                  <a:cxn ang="0">
                    <a:pos x="connsiteX0" y="connsiteY0"/>
                  </a:cxn>
                  <a:cxn ang="0">
                    <a:pos x="connsiteX1" y="connsiteY1"/>
                  </a:cxn>
                </a:cxnLst>
                <a:rect l="l" t="t" r="r" b="b"/>
                <a:pathLst>
                  <a:path w="21690" h="57410">
                    <a:moveTo>
                      <a:pt x="0" y="57410"/>
                    </a:moveTo>
                    <a:lnTo>
                      <a:pt x="21690"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87" name="Freeform 86">
                <a:extLst>
                  <a:ext uri="{FF2B5EF4-FFF2-40B4-BE49-F238E27FC236}">
                    <a16:creationId xmlns:a16="http://schemas.microsoft.com/office/drawing/2014/main" id="{4AF14FFA-F53D-A1A5-22E9-B489425E2EC5}"/>
                  </a:ext>
                </a:extLst>
              </p:cNvPr>
              <p:cNvSpPr/>
              <p:nvPr/>
            </p:nvSpPr>
            <p:spPr>
              <a:xfrm>
                <a:off x="8413459" y="3240105"/>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88" name="Freeform 87">
                <a:extLst>
                  <a:ext uri="{FF2B5EF4-FFF2-40B4-BE49-F238E27FC236}">
                    <a16:creationId xmlns:a16="http://schemas.microsoft.com/office/drawing/2014/main" id="{29E630DE-6659-7371-435B-6637DD4EF1DD}"/>
                  </a:ext>
                </a:extLst>
              </p:cNvPr>
              <p:cNvSpPr/>
              <p:nvPr/>
            </p:nvSpPr>
            <p:spPr>
              <a:xfrm>
                <a:off x="8453310" y="3168148"/>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89" name="Freeform 88">
                <a:extLst>
                  <a:ext uri="{FF2B5EF4-FFF2-40B4-BE49-F238E27FC236}">
                    <a16:creationId xmlns:a16="http://schemas.microsoft.com/office/drawing/2014/main" id="{B7D5251D-1E9D-C05D-4D91-0867B5AD6853}"/>
                  </a:ext>
                </a:extLst>
              </p:cNvPr>
              <p:cNvSpPr/>
              <p:nvPr/>
            </p:nvSpPr>
            <p:spPr>
              <a:xfrm>
                <a:off x="8486448" y="3258868"/>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90" name="Freeform 89">
                <a:extLst>
                  <a:ext uri="{FF2B5EF4-FFF2-40B4-BE49-F238E27FC236}">
                    <a16:creationId xmlns:a16="http://schemas.microsoft.com/office/drawing/2014/main" id="{B4030A4B-163B-FA83-DC71-B7782B446992}"/>
                  </a:ext>
                </a:extLst>
              </p:cNvPr>
              <p:cNvSpPr/>
              <p:nvPr/>
            </p:nvSpPr>
            <p:spPr>
              <a:xfrm>
                <a:off x="8525352" y="3192679"/>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91" name="Freeform 90">
                <a:extLst>
                  <a:ext uri="{FF2B5EF4-FFF2-40B4-BE49-F238E27FC236}">
                    <a16:creationId xmlns:a16="http://schemas.microsoft.com/office/drawing/2014/main" id="{708C82F2-B81D-963D-640A-93FC5B55F982}"/>
                  </a:ext>
                </a:extLst>
              </p:cNvPr>
              <p:cNvSpPr/>
              <p:nvPr/>
            </p:nvSpPr>
            <p:spPr>
              <a:xfrm>
                <a:off x="8564257" y="3245613"/>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92" name="Freeform 91">
                <a:extLst>
                  <a:ext uri="{FF2B5EF4-FFF2-40B4-BE49-F238E27FC236}">
                    <a16:creationId xmlns:a16="http://schemas.microsoft.com/office/drawing/2014/main" id="{B2678F78-A7FE-0486-34DB-17DB28AEA056}"/>
                  </a:ext>
                </a:extLst>
              </p:cNvPr>
              <p:cNvSpPr/>
              <p:nvPr/>
            </p:nvSpPr>
            <p:spPr>
              <a:xfrm>
                <a:off x="8593349" y="3157389"/>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grpSp>
      </p:grpSp>
    </p:spTree>
    <p:extLst>
      <p:ext uri="{BB962C8B-B14F-4D97-AF65-F5344CB8AC3E}">
        <p14:creationId xmlns:p14="http://schemas.microsoft.com/office/powerpoint/2010/main" val="1798978484"/>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p:txBody>
          <a:bodyPr/>
          <a:lstStyle/>
          <a:p>
            <a:r>
              <a:rPr lang="en-US" sz="2000" dirty="0"/>
              <a:t>Building a unified national healthcare information system</a:t>
            </a:r>
          </a:p>
        </p:txBody>
      </p:sp>
      <p:sp>
        <p:nvSpPr>
          <p:cNvPr id="41" name="Text Placeholder 6">
            <a:extLst>
              <a:ext uri="{FF2B5EF4-FFF2-40B4-BE49-F238E27FC236}">
                <a16:creationId xmlns:a16="http://schemas.microsoft.com/office/drawing/2014/main" id="{D3D204E3-D90D-1E78-7265-DA8012AFA6C5}"/>
              </a:ext>
            </a:extLst>
          </p:cNvPr>
          <p:cNvSpPr txBox="1">
            <a:spLocks/>
          </p:cNvSpPr>
          <p:nvPr/>
        </p:nvSpPr>
        <p:spPr>
          <a:xfrm>
            <a:off x="4342081" y="3274124"/>
            <a:ext cx="2387220" cy="1126177"/>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2075" indent="-92075">
              <a:lnSpc>
                <a:spcPct val="100000"/>
              </a:lnSpc>
              <a:spcBef>
                <a:spcPts val="600"/>
              </a:spcBef>
              <a:spcAft>
                <a:spcPts val="0"/>
              </a:spcAft>
              <a:buClr>
                <a:schemeClr val="tx1"/>
              </a:buClr>
              <a:buAutoNum type="arabicPeriod"/>
            </a:pPr>
            <a:r>
              <a:rPr lang="en-US" sz="600" dirty="0">
                <a:latin typeface="Fujitsu Infinity Pro" pitchFamily="2" charset="77"/>
              </a:rPr>
              <a:t>National </a:t>
            </a:r>
            <a:r>
              <a:rPr lang="en-US" sz="600" dirty="0" err="1">
                <a:latin typeface="Fujitsu Infinity Pro" pitchFamily="2" charset="77"/>
              </a:rPr>
              <a:t>eArchive</a:t>
            </a:r>
            <a:r>
              <a:rPr lang="en-US" sz="600" dirty="0">
                <a:latin typeface="Fujitsu Infinity Pro" pitchFamily="2" charset="77"/>
              </a:rPr>
              <a:t> and </a:t>
            </a:r>
            <a:r>
              <a:rPr lang="en-US" sz="600" dirty="0" err="1">
                <a:latin typeface="Fujitsu Infinity Pro" pitchFamily="2" charset="77"/>
              </a:rPr>
              <a:t>ePrescription</a:t>
            </a:r>
            <a:r>
              <a:rPr lang="en-US" sz="600" dirty="0">
                <a:latin typeface="Fujitsu Infinity Pro" pitchFamily="2" charset="77"/>
              </a:rPr>
              <a:t> services are used by service consumers. Client systems generate HL7 v3 messaging-based interactions to communicate.</a:t>
            </a:r>
          </a:p>
          <a:p>
            <a:pPr marL="92075" indent="-92075">
              <a:lnSpc>
                <a:spcPct val="100000"/>
              </a:lnSpc>
              <a:spcBef>
                <a:spcPts val="600"/>
              </a:spcBef>
              <a:spcAft>
                <a:spcPts val="0"/>
              </a:spcAft>
              <a:buClr>
                <a:schemeClr val="tx1"/>
              </a:buClr>
              <a:buAutoNum type="arabicPeriod"/>
            </a:pPr>
            <a:r>
              <a:rPr lang="en-US" sz="600" dirty="0">
                <a:latin typeface="Fujitsu Infinity Pro" pitchFamily="2" charset="77"/>
              </a:rPr>
              <a:t>National solution uses external services. Code </a:t>
            </a:r>
            <a:r>
              <a:rPr lang="en-US" sz="600" dirty="0" err="1">
                <a:latin typeface="Fujitsu Infinity Pro" pitchFamily="2" charset="77"/>
              </a:rPr>
              <a:t>cserver</a:t>
            </a:r>
            <a:r>
              <a:rPr lang="en-US" sz="600" dirty="0">
                <a:latin typeface="Fujitsu Infinity Pro" pitchFamily="2" charset="77"/>
              </a:rPr>
              <a:t> displays human-readable values of technical codes in a unified manner. Security is based on PKI, which requires a trusted certificate authority.</a:t>
            </a:r>
          </a:p>
          <a:p>
            <a:pPr marL="92075" indent="-92075">
              <a:lnSpc>
                <a:spcPct val="100000"/>
              </a:lnSpc>
              <a:spcBef>
                <a:spcPts val="600"/>
              </a:spcBef>
              <a:spcAft>
                <a:spcPts val="0"/>
              </a:spcAft>
              <a:buClr>
                <a:schemeClr val="tx1"/>
              </a:buClr>
              <a:buAutoNum type="arabicPeriod"/>
            </a:pPr>
            <a:r>
              <a:rPr lang="en-US" sz="600" dirty="0">
                <a:latin typeface="Fujitsu Infinity Pro" pitchFamily="2" charset="77"/>
              </a:rPr>
              <a:t>National </a:t>
            </a:r>
            <a:r>
              <a:rPr lang="en-US" sz="600" dirty="0" err="1">
                <a:latin typeface="Fujitsu Infinity Pro" pitchFamily="2" charset="77"/>
              </a:rPr>
              <a:t>eArchive</a:t>
            </a:r>
            <a:r>
              <a:rPr lang="en-US" sz="600" dirty="0">
                <a:latin typeface="Fujitsu Infinity Pro" pitchFamily="2" charset="77"/>
              </a:rPr>
              <a:t> and </a:t>
            </a:r>
            <a:r>
              <a:rPr lang="en-US" sz="600" dirty="0" err="1">
                <a:latin typeface="Fujitsu Infinity Pro" pitchFamily="2" charset="77"/>
              </a:rPr>
              <a:t>ePrescription</a:t>
            </a:r>
            <a:r>
              <a:rPr lang="en-US" sz="600" dirty="0">
                <a:latin typeface="Fujitsu Infinity Pro" pitchFamily="2" charset="77"/>
              </a:rPr>
              <a:t> services are provided by centralized SOA-based system. Provided </a:t>
            </a:r>
            <a:r>
              <a:rPr lang="en-US" sz="600" dirty="0" err="1">
                <a:latin typeface="Fujitsu Infinity Pro" pitchFamily="2" charset="77"/>
              </a:rPr>
              <a:t>aervices</a:t>
            </a:r>
            <a:r>
              <a:rPr lang="en-US" sz="600" dirty="0">
                <a:latin typeface="Fujitsu Infinity Pro" pitchFamily="2" charset="77"/>
              </a:rPr>
              <a:t> are based on HL7 CDA R2 information model.</a:t>
            </a:r>
          </a:p>
          <a:p>
            <a:pPr marL="0" indent="0">
              <a:lnSpc>
                <a:spcPct val="100000"/>
              </a:lnSpc>
              <a:spcBef>
                <a:spcPts val="600"/>
              </a:spcBef>
              <a:spcAft>
                <a:spcPts val="0"/>
              </a:spcAft>
              <a:buNone/>
            </a:pPr>
            <a:endParaRPr lang="en-US" sz="600" dirty="0">
              <a:latin typeface="Fujitsu Infinity Pro" pitchFamily="2" charset="77"/>
            </a:endParaRPr>
          </a:p>
        </p:txBody>
      </p:sp>
      <p:grpSp>
        <p:nvGrpSpPr>
          <p:cNvPr id="140" name="Group 139">
            <a:extLst>
              <a:ext uri="{FF2B5EF4-FFF2-40B4-BE49-F238E27FC236}">
                <a16:creationId xmlns:a16="http://schemas.microsoft.com/office/drawing/2014/main" id="{149C627D-B026-90DD-334F-E6E8427DC0EA}"/>
              </a:ext>
            </a:extLst>
          </p:cNvPr>
          <p:cNvGrpSpPr/>
          <p:nvPr/>
        </p:nvGrpSpPr>
        <p:grpSpPr>
          <a:xfrm>
            <a:off x="297672" y="814740"/>
            <a:ext cx="3748696" cy="1640388"/>
            <a:chOff x="297672" y="814740"/>
            <a:chExt cx="3748696" cy="1640388"/>
          </a:xfrm>
        </p:grpSpPr>
        <p:sp>
          <p:nvSpPr>
            <p:cNvPr id="6" name="Text Placeholder 6">
              <a:extLst>
                <a:ext uri="{FF2B5EF4-FFF2-40B4-BE49-F238E27FC236}">
                  <a16:creationId xmlns:a16="http://schemas.microsoft.com/office/drawing/2014/main" id="{CA0584E9-FA3C-250B-1F18-33B677303393}"/>
                </a:ext>
              </a:extLst>
            </p:cNvPr>
            <p:cNvSpPr txBox="1">
              <a:spLocks/>
            </p:cNvSpPr>
            <p:nvPr/>
          </p:nvSpPr>
          <p:spPr>
            <a:xfrm>
              <a:off x="297672" y="814740"/>
              <a:ext cx="3748696" cy="199260"/>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00"/>
                </a:spcAft>
                <a:buNone/>
              </a:pPr>
              <a:r>
                <a:rPr lang="en-US" sz="1000" dirty="0">
                  <a:latin typeface="+mj-lt"/>
                </a:rPr>
                <a:t>Service consumer</a:t>
              </a:r>
              <a:r>
                <a:rPr lang="en-US" sz="1000" baseline="30000" dirty="0">
                  <a:latin typeface="+mj-lt"/>
                </a:rPr>
                <a:t> 1</a:t>
              </a:r>
              <a:endParaRPr lang="en-US" sz="1000" baseline="30000" dirty="0">
                <a:latin typeface="Fujitsu Infinity Pro" pitchFamily="2" charset="77"/>
              </a:endParaRPr>
            </a:p>
          </p:txBody>
        </p:sp>
        <p:grpSp>
          <p:nvGrpSpPr>
            <p:cNvPr id="127" name="Group 126">
              <a:extLst>
                <a:ext uri="{FF2B5EF4-FFF2-40B4-BE49-F238E27FC236}">
                  <a16:creationId xmlns:a16="http://schemas.microsoft.com/office/drawing/2014/main" id="{76D722AC-82E1-BE1C-908E-507C3C480880}"/>
                </a:ext>
              </a:extLst>
            </p:cNvPr>
            <p:cNvGrpSpPr/>
            <p:nvPr/>
          </p:nvGrpSpPr>
          <p:grpSpPr>
            <a:xfrm>
              <a:off x="297672" y="998805"/>
              <a:ext cx="3643314" cy="1456323"/>
              <a:chOff x="297672" y="1026237"/>
              <a:chExt cx="3643314" cy="1456323"/>
            </a:xfrm>
          </p:grpSpPr>
          <p:sp>
            <p:nvSpPr>
              <p:cNvPr id="24" name="Rectangle 23">
                <a:extLst>
                  <a:ext uri="{FF2B5EF4-FFF2-40B4-BE49-F238E27FC236}">
                    <a16:creationId xmlns:a16="http://schemas.microsoft.com/office/drawing/2014/main" id="{41E159C7-988E-2684-CD8B-C974C5139BCD}"/>
                  </a:ext>
                </a:extLst>
              </p:cNvPr>
              <p:cNvSpPr/>
              <p:nvPr/>
            </p:nvSpPr>
            <p:spPr>
              <a:xfrm>
                <a:off x="297672" y="1044861"/>
                <a:ext cx="3643314" cy="14376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5" name="正方形/長方形 269">
                <a:extLst>
                  <a:ext uri="{FF2B5EF4-FFF2-40B4-BE49-F238E27FC236}">
                    <a16:creationId xmlns:a16="http://schemas.microsoft.com/office/drawing/2014/main" id="{0C74E71F-0E75-E16D-76BD-C2EE26B5EE4F}"/>
                  </a:ext>
                </a:extLst>
              </p:cNvPr>
              <p:cNvSpPr/>
              <p:nvPr/>
            </p:nvSpPr>
            <p:spPr bwMode="gray">
              <a:xfrm>
                <a:off x="297672" y="1026237"/>
                <a:ext cx="3643314" cy="36000"/>
              </a:xfrm>
              <a:prstGeom prst="rect">
                <a:avLst/>
              </a:prstGeom>
              <a:solidFill>
                <a:srgbClr val="FF8000"/>
              </a:solidFill>
              <a:ln w="9525" cap="flat" cmpd="sng" algn="ctr">
                <a:noFill/>
                <a:prstDash val="solid"/>
                <a:round/>
                <a:headEnd type="none" w="med" len="med"/>
                <a:tailEnd type="none" w="med" len="med"/>
              </a:ln>
              <a:effectLst/>
            </p:spPr>
            <p:txBody>
              <a:bodyPr vert="horz" wrap="none" lIns="0" tIns="0" rIns="1008000" bIns="72000" numCol="1" rtlCol="0" anchor="ctr" anchorCtr="0" compatLnSpc="1">
                <a:prstTxWarp prst="textNoShape">
                  <a:avLst/>
                </a:prstTxWarp>
              </a:bodyPr>
              <a:lstStyle/>
              <a:p>
                <a:pPr marL="0" marR="0" lvl="0" indent="0" algn="ctr" defTabSz="1219170" rtl="0" eaLnBrk="1" fontAlgn="ctr" latinLnBrk="0" hangingPunct="1">
                  <a:lnSpc>
                    <a:spcPct val="100000"/>
                  </a:lnSpc>
                  <a:spcBef>
                    <a:spcPct val="0"/>
                  </a:spcBef>
                  <a:spcAft>
                    <a:spcPct val="0"/>
                  </a:spcAft>
                  <a:buClrTx/>
                  <a:buSzTx/>
                  <a:buFontTx/>
                  <a:buNone/>
                  <a:tabLst/>
                  <a:defRPr/>
                </a:pPr>
                <a:endParaRPr kumimoji="1" lang="en-US" altLang="ja-JP" sz="1866" b="1" i="0" u="none" strike="noStrike" kern="1200" cap="none" spc="0" normalizeH="0" baseline="0" noProof="0" dirty="0">
                  <a:ln>
                    <a:noFill/>
                  </a:ln>
                  <a:solidFill>
                    <a:srgbClr val="FFFFFF"/>
                  </a:solidFill>
                  <a:effectLst/>
                  <a:uLnTx/>
                  <a:uFillTx/>
                  <a:latin typeface="メイリオ"/>
                  <a:ea typeface="Meiryo UI" panose="020B0604030504040204" pitchFamily="50" charset="-128"/>
                  <a:cs typeface="+mn-cs"/>
                </a:endParaRPr>
              </a:p>
            </p:txBody>
          </p:sp>
          <p:sp>
            <p:nvSpPr>
              <p:cNvPr id="27" name="Text Placeholder 6">
                <a:extLst>
                  <a:ext uri="{FF2B5EF4-FFF2-40B4-BE49-F238E27FC236}">
                    <a16:creationId xmlns:a16="http://schemas.microsoft.com/office/drawing/2014/main" id="{CAB7565B-F7BA-103E-CC4D-EC9BF8B65EC8}"/>
                  </a:ext>
                </a:extLst>
              </p:cNvPr>
              <p:cNvSpPr txBox="1">
                <a:spLocks/>
              </p:cNvSpPr>
              <p:nvPr/>
            </p:nvSpPr>
            <p:spPr>
              <a:xfrm>
                <a:off x="406572" y="1130673"/>
                <a:ext cx="966043" cy="210926"/>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800" dirty="0">
                    <a:latin typeface="+mj-lt"/>
                  </a:rPr>
                  <a:t>Public</a:t>
                </a:r>
              </a:p>
            </p:txBody>
          </p:sp>
          <p:sp>
            <p:nvSpPr>
              <p:cNvPr id="43" name="Text Placeholder 6">
                <a:extLst>
                  <a:ext uri="{FF2B5EF4-FFF2-40B4-BE49-F238E27FC236}">
                    <a16:creationId xmlns:a16="http://schemas.microsoft.com/office/drawing/2014/main" id="{F9797671-7587-3844-B18F-D230CB6E94E8}"/>
                  </a:ext>
                </a:extLst>
              </p:cNvPr>
              <p:cNvSpPr txBox="1">
                <a:spLocks/>
              </p:cNvSpPr>
              <p:nvPr/>
            </p:nvSpPr>
            <p:spPr>
              <a:xfrm>
                <a:off x="1587096" y="1130673"/>
                <a:ext cx="966043" cy="210926"/>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800" dirty="0">
                    <a:latin typeface="+mj-lt"/>
                  </a:rPr>
                  <a:t>Pharmacy</a:t>
                </a:r>
              </a:p>
            </p:txBody>
          </p:sp>
          <p:sp>
            <p:nvSpPr>
              <p:cNvPr id="44" name="Text Placeholder 6">
                <a:extLst>
                  <a:ext uri="{FF2B5EF4-FFF2-40B4-BE49-F238E27FC236}">
                    <a16:creationId xmlns:a16="http://schemas.microsoft.com/office/drawing/2014/main" id="{180F9614-BAA2-CA20-4DBE-0BB41071629E}"/>
                  </a:ext>
                </a:extLst>
              </p:cNvPr>
              <p:cNvSpPr txBox="1">
                <a:spLocks/>
              </p:cNvSpPr>
              <p:nvPr/>
            </p:nvSpPr>
            <p:spPr>
              <a:xfrm>
                <a:off x="2782085" y="1130673"/>
                <a:ext cx="966043" cy="210926"/>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800" dirty="0">
                    <a:latin typeface="+mj-lt"/>
                  </a:rPr>
                  <a:t>Hospital</a:t>
                </a:r>
              </a:p>
            </p:txBody>
          </p:sp>
          <p:sp>
            <p:nvSpPr>
              <p:cNvPr id="45" name="Text Placeholder 6">
                <a:extLst>
                  <a:ext uri="{FF2B5EF4-FFF2-40B4-BE49-F238E27FC236}">
                    <a16:creationId xmlns:a16="http://schemas.microsoft.com/office/drawing/2014/main" id="{18D2514A-B1A0-34CE-891F-04031295D91E}"/>
                  </a:ext>
                </a:extLst>
              </p:cNvPr>
              <p:cNvSpPr txBox="1">
                <a:spLocks/>
              </p:cNvSpPr>
              <p:nvPr/>
            </p:nvSpPr>
            <p:spPr>
              <a:xfrm>
                <a:off x="406572" y="1282957"/>
                <a:ext cx="966043" cy="523373"/>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Citizen’s browser accessing personal health information</a:t>
                </a:r>
              </a:p>
              <a:p>
                <a:pPr marL="0" indent="0">
                  <a:lnSpc>
                    <a:spcPct val="100000"/>
                  </a:lnSpc>
                  <a:spcAft>
                    <a:spcPts val="100"/>
                  </a:spcAft>
                  <a:buNone/>
                </a:pPr>
                <a:r>
                  <a:rPr lang="en-US" sz="700" dirty="0">
                    <a:latin typeface="Fujitsu Infinity Pro" pitchFamily="2" charset="77"/>
                  </a:rPr>
                  <a:t>Systems</a:t>
                </a:r>
              </a:p>
            </p:txBody>
          </p:sp>
          <p:sp>
            <p:nvSpPr>
              <p:cNvPr id="46" name="Text Placeholder 6">
                <a:extLst>
                  <a:ext uri="{FF2B5EF4-FFF2-40B4-BE49-F238E27FC236}">
                    <a16:creationId xmlns:a16="http://schemas.microsoft.com/office/drawing/2014/main" id="{4DFC61DB-B843-98DC-AF25-5124487B20C6}"/>
                  </a:ext>
                </a:extLst>
              </p:cNvPr>
              <p:cNvSpPr txBox="1">
                <a:spLocks/>
              </p:cNvSpPr>
              <p:nvPr/>
            </p:nvSpPr>
            <p:spPr>
              <a:xfrm>
                <a:off x="1587096" y="1282958"/>
                <a:ext cx="966043" cy="523371"/>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Pharmacy system accessing prescription data</a:t>
                </a:r>
              </a:p>
              <a:p>
                <a:pPr marL="0" indent="0">
                  <a:lnSpc>
                    <a:spcPct val="100000"/>
                  </a:lnSpc>
                  <a:spcAft>
                    <a:spcPts val="100"/>
                  </a:spcAft>
                  <a:buNone/>
                </a:pPr>
                <a:r>
                  <a:rPr lang="en-US" sz="700" dirty="0">
                    <a:latin typeface="Fujitsu Infinity Pro" pitchFamily="2" charset="77"/>
                  </a:rPr>
                  <a:t>Systems</a:t>
                </a:r>
              </a:p>
              <a:p>
                <a:pPr marL="0" indent="0">
                  <a:lnSpc>
                    <a:spcPct val="100000"/>
                  </a:lnSpc>
                  <a:spcAft>
                    <a:spcPts val="100"/>
                  </a:spcAft>
                  <a:buNone/>
                </a:pPr>
                <a:endParaRPr lang="en-US" sz="700" dirty="0">
                  <a:latin typeface="Fujitsu Infinity Pro" pitchFamily="2" charset="77"/>
                </a:endParaRPr>
              </a:p>
            </p:txBody>
          </p:sp>
          <p:sp>
            <p:nvSpPr>
              <p:cNvPr id="47" name="Text Placeholder 6">
                <a:extLst>
                  <a:ext uri="{FF2B5EF4-FFF2-40B4-BE49-F238E27FC236}">
                    <a16:creationId xmlns:a16="http://schemas.microsoft.com/office/drawing/2014/main" id="{64E6A2AB-1205-BA24-98A9-312404311D75}"/>
                  </a:ext>
                </a:extLst>
              </p:cNvPr>
              <p:cNvSpPr txBox="1">
                <a:spLocks/>
              </p:cNvSpPr>
              <p:nvPr/>
            </p:nvSpPr>
            <p:spPr>
              <a:xfrm>
                <a:off x="2782085" y="1282958"/>
                <a:ext cx="1096343" cy="515601"/>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Hospital system accessing personal health records and prescriptions</a:t>
                </a:r>
              </a:p>
              <a:p>
                <a:pPr marL="0" indent="0">
                  <a:lnSpc>
                    <a:spcPct val="100000"/>
                  </a:lnSpc>
                  <a:spcAft>
                    <a:spcPts val="100"/>
                  </a:spcAft>
                  <a:buNone/>
                </a:pPr>
                <a:r>
                  <a:rPr lang="en-US" sz="700" dirty="0">
                    <a:latin typeface="Fujitsu Infinity Pro" pitchFamily="2" charset="77"/>
                  </a:rPr>
                  <a:t>Systems</a:t>
                </a:r>
              </a:p>
              <a:p>
                <a:pPr marL="0" indent="0">
                  <a:lnSpc>
                    <a:spcPct val="100000"/>
                  </a:lnSpc>
                  <a:spcAft>
                    <a:spcPts val="100"/>
                  </a:spcAft>
                  <a:buNone/>
                </a:pPr>
                <a:endParaRPr lang="en-US" sz="700" dirty="0">
                  <a:latin typeface="Fujitsu Infinity Pro" pitchFamily="2" charset="77"/>
                </a:endParaRPr>
              </a:p>
            </p:txBody>
          </p:sp>
          <p:grpSp>
            <p:nvGrpSpPr>
              <p:cNvPr id="51" name="Group 50">
                <a:extLst>
                  <a:ext uri="{FF2B5EF4-FFF2-40B4-BE49-F238E27FC236}">
                    <a16:creationId xmlns:a16="http://schemas.microsoft.com/office/drawing/2014/main" id="{E61E4F72-6E4D-E2DE-7E7A-57050636C58B}"/>
                  </a:ext>
                </a:extLst>
              </p:cNvPr>
              <p:cNvGrpSpPr/>
              <p:nvPr/>
            </p:nvGrpSpPr>
            <p:grpSpPr>
              <a:xfrm>
                <a:off x="1445199" y="1148961"/>
                <a:ext cx="1216617" cy="1329801"/>
                <a:chOff x="1445199" y="1342686"/>
                <a:chExt cx="1216617" cy="977027"/>
              </a:xfrm>
            </p:grpSpPr>
            <p:cxnSp>
              <p:nvCxnSpPr>
                <p:cNvPr id="49" name="Straight Connector 48">
                  <a:extLst>
                    <a:ext uri="{FF2B5EF4-FFF2-40B4-BE49-F238E27FC236}">
                      <a16:creationId xmlns:a16="http://schemas.microsoft.com/office/drawing/2014/main" id="{943BFDB0-7420-C264-818A-A79476CE9F34}"/>
                    </a:ext>
                  </a:extLst>
                </p:cNvPr>
                <p:cNvCxnSpPr/>
                <p:nvPr/>
              </p:nvCxnSpPr>
              <p:spPr>
                <a:xfrm>
                  <a:off x="1445199" y="1342686"/>
                  <a:ext cx="0" cy="977027"/>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983A9F7-D3E7-16D3-20AD-3438E31971B3}"/>
                    </a:ext>
                  </a:extLst>
                </p:cNvPr>
                <p:cNvCxnSpPr/>
                <p:nvPr/>
              </p:nvCxnSpPr>
              <p:spPr>
                <a:xfrm>
                  <a:off x="2661816" y="1342686"/>
                  <a:ext cx="0" cy="977027"/>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Text Placeholder 6">
                <a:extLst>
                  <a:ext uri="{FF2B5EF4-FFF2-40B4-BE49-F238E27FC236}">
                    <a16:creationId xmlns:a16="http://schemas.microsoft.com/office/drawing/2014/main" id="{11BDF9F3-0B5A-EA7E-6832-D21D81C3BA25}"/>
                  </a:ext>
                </a:extLst>
              </p:cNvPr>
              <p:cNvSpPr txBox="1">
                <a:spLocks/>
              </p:cNvSpPr>
              <p:nvPr/>
            </p:nvSpPr>
            <p:spPr>
              <a:xfrm>
                <a:off x="406572" y="1918223"/>
                <a:ext cx="966043" cy="415227"/>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2075" indent="-92075">
                  <a:lnSpc>
                    <a:spcPct val="100000"/>
                  </a:lnSpc>
                  <a:spcBef>
                    <a:spcPts val="0"/>
                  </a:spcBef>
                  <a:spcAft>
                    <a:spcPts val="0"/>
                  </a:spcAft>
                  <a:buClr>
                    <a:schemeClr val="tx1"/>
                  </a:buClr>
                  <a:buFont typeface="Arial" panose="020B0604020202020204" pitchFamily="34" charset="0"/>
                  <a:buChar char="•"/>
                </a:pPr>
                <a:r>
                  <a:rPr lang="en-US" sz="700" dirty="0">
                    <a:latin typeface="Fujitsu Infinity Pro" pitchFamily="2" charset="77"/>
                  </a:rPr>
                  <a:t>Query records</a:t>
                </a:r>
              </a:p>
              <a:p>
                <a:pPr marL="92075" indent="-92075">
                  <a:lnSpc>
                    <a:spcPct val="100000"/>
                  </a:lnSpc>
                  <a:spcBef>
                    <a:spcPts val="0"/>
                  </a:spcBef>
                  <a:spcAft>
                    <a:spcPts val="0"/>
                  </a:spcAft>
                  <a:buClr>
                    <a:schemeClr val="tx1"/>
                  </a:buClr>
                  <a:buFont typeface="Arial" panose="020B0604020202020204" pitchFamily="34" charset="0"/>
                  <a:buChar char="•"/>
                </a:pPr>
                <a:r>
                  <a:rPr lang="en-US" sz="700" dirty="0">
                    <a:latin typeface="Fujitsu Infinity Pro" pitchFamily="2" charset="77"/>
                  </a:rPr>
                  <a:t>Query prescriptions</a:t>
                </a:r>
              </a:p>
            </p:txBody>
          </p:sp>
          <p:sp>
            <p:nvSpPr>
              <p:cNvPr id="53" name="Text Placeholder 6">
                <a:extLst>
                  <a:ext uri="{FF2B5EF4-FFF2-40B4-BE49-F238E27FC236}">
                    <a16:creationId xmlns:a16="http://schemas.microsoft.com/office/drawing/2014/main" id="{BAF4C7D5-BB20-B77E-C489-F316AD528366}"/>
                  </a:ext>
                </a:extLst>
              </p:cNvPr>
              <p:cNvSpPr txBox="1">
                <a:spLocks/>
              </p:cNvSpPr>
              <p:nvPr/>
            </p:nvSpPr>
            <p:spPr>
              <a:xfrm>
                <a:off x="1587096" y="1918224"/>
                <a:ext cx="966043" cy="415226"/>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2075" indent="-92075">
                  <a:lnSpc>
                    <a:spcPct val="100000"/>
                  </a:lnSpc>
                  <a:spcBef>
                    <a:spcPts val="0"/>
                  </a:spcBef>
                  <a:spcAft>
                    <a:spcPts val="0"/>
                  </a:spcAft>
                  <a:buClr>
                    <a:schemeClr val="tx1"/>
                  </a:buClr>
                  <a:buFont typeface="Arial" panose="020B0604020202020204" pitchFamily="34" charset="0"/>
                  <a:buChar char="•"/>
                </a:pPr>
                <a:r>
                  <a:rPr lang="en-US" sz="700" dirty="0">
                    <a:latin typeface="Fujitsu Infinity Pro" pitchFamily="2" charset="77"/>
                  </a:rPr>
                  <a:t>Query prescriptions</a:t>
                </a:r>
              </a:p>
              <a:p>
                <a:pPr marL="92075" indent="-92075">
                  <a:lnSpc>
                    <a:spcPct val="100000"/>
                  </a:lnSpc>
                  <a:spcBef>
                    <a:spcPts val="0"/>
                  </a:spcBef>
                  <a:spcAft>
                    <a:spcPts val="0"/>
                  </a:spcAft>
                  <a:buClr>
                    <a:schemeClr val="tx1"/>
                  </a:buClr>
                  <a:buFont typeface="Arial" panose="020B0604020202020204" pitchFamily="34" charset="0"/>
                  <a:buChar char="•"/>
                </a:pPr>
                <a:r>
                  <a:rPr lang="en-US" sz="700" dirty="0">
                    <a:latin typeface="Fujitsu Infinity Pro" pitchFamily="2" charset="77"/>
                  </a:rPr>
                  <a:t>Query prescriptions</a:t>
                </a:r>
              </a:p>
            </p:txBody>
          </p:sp>
          <p:sp>
            <p:nvSpPr>
              <p:cNvPr id="55" name="Text Placeholder 6">
                <a:extLst>
                  <a:ext uri="{FF2B5EF4-FFF2-40B4-BE49-F238E27FC236}">
                    <a16:creationId xmlns:a16="http://schemas.microsoft.com/office/drawing/2014/main" id="{104AA78D-2C4D-2A07-D814-768B32A35D55}"/>
                  </a:ext>
                </a:extLst>
              </p:cNvPr>
              <p:cNvSpPr txBox="1">
                <a:spLocks/>
              </p:cNvSpPr>
              <p:nvPr/>
            </p:nvSpPr>
            <p:spPr>
              <a:xfrm>
                <a:off x="2782085" y="1918224"/>
                <a:ext cx="966043" cy="415226"/>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2075" indent="-92075">
                  <a:lnSpc>
                    <a:spcPct val="100000"/>
                  </a:lnSpc>
                  <a:spcBef>
                    <a:spcPts val="0"/>
                  </a:spcBef>
                  <a:spcAft>
                    <a:spcPts val="0"/>
                  </a:spcAft>
                  <a:buClr>
                    <a:schemeClr val="tx1"/>
                  </a:buClr>
                  <a:buFont typeface="Arial" panose="020B0604020202020204" pitchFamily="34" charset="0"/>
                  <a:buChar char="•"/>
                </a:pPr>
                <a:r>
                  <a:rPr lang="en-US" sz="700" dirty="0">
                    <a:latin typeface="Fujitsu Infinity Pro" pitchFamily="2" charset="77"/>
                  </a:rPr>
                  <a:t>Query all records</a:t>
                </a:r>
              </a:p>
              <a:p>
                <a:pPr marL="92075" indent="-92075">
                  <a:lnSpc>
                    <a:spcPct val="100000"/>
                  </a:lnSpc>
                  <a:spcBef>
                    <a:spcPts val="0"/>
                  </a:spcBef>
                  <a:spcAft>
                    <a:spcPts val="0"/>
                  </a:spcAft>
                  <a:buClr>
                    <a:schemeClr val="tx1"/>
                  </a:buClr>
                  <a:buFont typeface="Arial" panose="020B0604020202020204" pitchFamily="34" charset="0"/>
                  <a:buChar char="•"/>
                </a:pPr>
                <a:r>
                  <a:rPr lang="en-US" sz="700" dirty="0">
                    <a:latin typeface="Fujitsu Infinity Pro" pitchFamily="2" charset="77"/>
                  </a:rPr>
                  <a:t>Cerate records</a:t>
                </a:r>
              </a:p>
              <a:p>
                <a:pPr marL="92075" indent="-92075">
                  <a:lnSpc>
                    <a:spcPct val="100000"/>
                  </a:lnSpc>
                  <a:spcBef>
                    <a:spcPts val="0"/>
                  </a:spcBef>
                  <a:spcAft>
                    <a:spcPts val="0"/>
                  </a:spcAft>
                  <a:buClr>
                    <a:schemeClr val="tx1"/>
                  </a:buClr>
                  <a:buFont typeface="Arial" panose="020B0604020202020204" pitchFamily="34" charset="0"/>
                  <a:buChar char="•"/>
                </a:pPr>
                <a:r>
                  <a:rPr lang="en-US" sz="700" dirty="0">
                    <a:latin typeface="Fujitsu Infinity Pro" pitchFamily="2" charset="77"/>
                  </a:rPr>
                  <a:t>Update records</a:t>
                </a:r>
              </a:p>
            </p:txBody>
          </p:sp>
          <p:sp>
            <p:nvSpPr>
              <p:cNvPr id="56" name="Text Placeholder 6">
                <a:extLst>
                  <a:ext uri="{FF2B5EF4-FFF2-40B4-BE49-F238E27FC236}">
                    <a16:creationId xmlns:a16="http://schemas.microsoft.com/office/drawing/2014/main" id="{7C606DDF-6B82-154D-C7D5-61F0DC9E6E44}"/>
                  </a:ext>
                </a:extLst>
              </p:cNvPr>
              <p:cNvSpPr txBox="1">
                <a:spLocks/>
              </p:cNvSpPr>
              <p:nvPr/>
            </p:nvSpPr>
            <p:spPr>
              <a:xfrm>
                <a:off x="406572" y="2283178"/>
                <a:ext cx="966043" cy="163349"/>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Actions</a:t>
                </a:r>
              </a:p>
            </p:txBody>
          </p:sp>
          <p:sp>
            <p:nvSpPr>
              <p:cNvPr id="57" name="Text Placeholder 6">
                <a:extLst>
                  <a:ext uri="{FF2B5EF4-FFF2-40B4-BE49-F238E27FC236}">
                    <a16:creationId xmlns:a16="http://schemas.microsoft.com/office/drawing/2014/main" id="{6776F285-0293-6111-24A3-B718AFAE9053}"/>
                  </a:ext>
                </a:extLst>
              </p:cNvPr>
              <p:cNvSpPr txBox="1">
                <a:spLocks/>
              </p:cNvSpPr>
              <p:nvPr/>
            </p:nvSpPr>
            <p:spPr>
              <a:xfrm>
                <a:off x="1587096" y="2283179"/>
                <a:ext cx="966043" cy="16334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Actions</a:t>
                </a:r>
              </a:p>
            </p:txBody>
          </p:sp>
          <p:sp>
            <p:nvSpPr>
              <p:cNvPr id="58" name="Text Placeholder 6">
                <a:extLst>
                  <a:ext uri="{FF2B5EF4-FFF2-40B4-BE49-F238E27FC236}">
                    <a16:creationId xmlns:a16="http://schemas.microsoft.com/office/drawing/2014/main" id="{4274C3CB-A8E8-CB6B-72B6-4B65D9A66A69}"/>
                  </a:ext>
                </a:extLst>
              </p:cNvPr>
              <p:cNvSpPr txBox="1">
                <a:spLocks/>
              </p:cNvSpPr>
              <p:nvPr/>
            </p:nvSpPr>
            <p:spPr>
              <a:xfrm>
                <a:off x="2782085" y="2283179"/>
                <a:ext cx="1038627" cy="16334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Actions</a:t>
                </a:r>
              </a:p>
            </p:txBody>
          </p:sp>
          <p:cxnSp>
            <p:nvCxnSpPr>
              <p:cNvPr id="63" name="Straight Connector 62">
                <a:extLst>
                  <a:ext uri="{FF2B5EF4-FFF2-40B4-BE49-F238E27FC236}">
                    <a16:creationId xmlns:a16="http://schemas.microsoft.com/office/drawing/2014/main" id="{E291EFCF-9D64-66BF-3F4A-F7E0DC1A5CBD}"/>
                  </a:ext>
                </a:extLst>
              </p:cNvPr>
              <p:cNvCxnSpPr/>
              <p:nvPr/>
            </p:nvCxnSpPr>
            <p:spPr>
              <a:xfrm>
                <a:off x="406572" y="1828190"/>
                <a:ext cx="341414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38" name="Group 137">
            <a:extLst>
              <a:ext uri="{FF2B5EF4-FFF2-40B4-BE49-F238E27FC236}">
                <a16:creationId xmlns:a16="http://schemas.microsoft.com/office/drawing/2014/main" id="{506C718A-F94B-279E-A677-4CC35E7E6D7F}"/>
              </a:ext>
            </a:extLst>
          </p:cNvPr>
          <p:cNvGrpSpPr/>
          <p:nvPr/>
        </p:nvGrpSpPr>
        <p:grpSpPr>
          <a:xfrm>
            <a:off x="297672" y="2809056"/>
            <a:ext cx="3748696" cy="1965899"/>
            <a:chOff x="297672" y="2809056"/>
            <a:chExt cx="3748696" cy="1965899"/>
          </a:xfrm>
        </p:grpSpPr>
        <p:sp>
          <p:nvSpPr>
            <p:cNvPr id="64" name="Text Placeholder 6">
              <a:extLst>
                <a:ext uri="{FF2B5EF4-FFF2-40B4-BE49-F238E27FC236}">
                  <a16:creationId xmlns:a16="http://schemas.microsoft.com/office/drawing/2014/main" id="{807CDA6C-822F-1571-A7C3-012ACFCA0011}"/>
                </a:ext>
              </a:extLst>
            </p:cNvPr>
            <p:cNvSpPr txBox="1">
              <a:spLocks/>
            </p:cNvSpPr>
            <p:nvPr/>
          </p:nvSpPr>
          <p:spPr>
            <a:xfrm>
              <a:off x="297672" y="2809056"/>
              <a:ext cx="3748696" cy="199260"/>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00"/>
                </a:spcAft>
                <a:buNone/>
              </a:pPr>
              <a:r>
                <a:rPr lang="en-US" sz="1000" dirty="0">
                  <a:latin typeface="+mj-lt"/>
                </a:rPr>
                <a:t>Service provider (core)</a:t>
              </a:r>
              <a:r>
                <a:rPr lang="en-US" sz="1000" baseline="30000" dirty="0">
                  <a:latin typeface="+mj-lt"/>
                </a:rPr>
                <a:t> 3</a:t>
              </a:r>
              <a:endParaRPr lang="en-US" sz="1000" baseline="30000" dirty="0">
                <a:latin typeface="Fujitsu Infinity Pro" pitchFamily="2" charset="77"/>
              </a:endParaRPr>
            </a:p>
          </p:txBody>
        </p:sp>
        <p:sp>
          <p:nvSpPr>
            <p:cNvPr id="65" name="Rectangle 64">
              <a:extLst>
                <a:ext uri="{FF2B5EF4-FFF2-40B4-BE49-F238E27FC236}">
                  <a16:creationId xmlns:a16="http://schemas.microsoft.com/office/drawing/2014/main" id="{D380D3DF-8BAC-98EC-8786-8581364E916D}"/>
                </a:ext>
              </a:extLst>
            </p:cNvPr>
            <p:cNvSpPr/>
            <p:nvPr/>
          </p:nvSpPr>
          <p:spPr>
            <a:xfrm>
              <a:off x="297672" y="3011745"/>
              <a:ext cx="3643314" cy="17632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66" name="正方形/長方形 269">
              <a:extLst>
                <a:ext uri="{FF2B5EF4-FFF2-40B4-BE49-F238E27FC236}">
                  <a16:creationId xmlns:a16="http://schemas.microsoft.com/office/drawing/2014/main" id="{E90DDB34-F578-FE88-1F2D-53E8C70B44F0}"/>
                </a:ext>
              </a:extLst>
            </p:cNvPr>
            <p:cNvSpPr/>
            <p:nvPr/>
          </p:nvSpPr>
          <p:spPr bwMode="gray">
            <a:xfrm>
              <a:off x="297672" y="2993121"/>
              <a:ext cx="3643314" cy="36000"/>
            </a:xfrm>
            <a:prstGeom prst="rect">
              <a:avLst/>
            </a:prstGeom>
            <a:solidFill>
              <a:srgbClr val="EA0000"/>
            </a:solidFill>
            <a:ln w="9525" cap="flat" cmpd="sng" algn="ctr">
              <a:noFill/>
              <a:prstDash val="solid"/>
              <a:round/>
              <a:headEnd type="none" w="med" len="med"/>
              <a:tailEnd type="none" w="med" len="med"/>
            </a:ln>
            <a:effectLst/>
          </p:spPr>
          <p:txBody>
            <a:bodyPr vert="horz" wrap="none" lIns="0" tIns="0" rIns="1008000" bIns="72000" numCol="1" rtlCol="0" anchor="ctr" anchorCtr="0" compatLnSpc="1">
              <a:prstTxWarp prst="textNoShape">
                <a:avLst/>
              </a:prstTxWarp>
            </a:bodyPr>
            <a:lstStyle/>
            <a:p>
              <a:pPr marL="0" marR="0" lvl="0" indent="0" algn="ctr" defTabSz="1219170" rtl="0" eaLnBrk="1" fontAlgn="ctr" latinLnBrk="0" hangingPunct="1">
                <a:lnSpc>
                  <a:spcPct val="100000"/>
                </a:lnSpc>
                <a:spcBef>
                  <a:spcPct val="0"/>
                </a:spcBef>
                <a:spcAft>
                  <a:spcPct val="0"/>
                </a:spcAft>
                <a:buClrTx/>
                <a:buSzTx/>
                <a:buFontTx/>
                <a:buNone/>
                <a:tabLst/>
                <a:defRPr/>
              </a:pPr>
              <a:endParaRPr kumimoji="1" lang="en-US" altLang="ja-JP" sz="1866" b="1" i="0" u="none" strike="noStrike" kern="1200" cap="none" spc="0" normalizeH="0" baseline="0" noProof="0" dirty="0">
                <a:ln>
                  <a:noFill/>
                </a:ln>
                <a:solidFill>
                  <a:srgbClr val="FFFFFF"/>
                </a:solidFill>
                <a:effectLst/>
                <a:uLnTx/>
                <a:uFillTx/>
                <a:latin typeface="メイリオ"/>
                <a:ea typeface="Meiryo UI" panose="020B0604030504040204" pitchFamily="50" charset="-128"/>
                <a:cs typeface="+mn-cs"/>
              </a:endParaRPr>
            </a:p>
          </p:txBody>
        </p:sp>
        <p:sp>
          <p:nvSpPr>
            <p:cNvPr id="67" name="Text Placeholder 6">
              <a:extLst>
                <a:ext uri="{FF2B5EF4-FFF2-40B4-BE49-F238E27FC236}">
                  <a16:creationId xmlns:a16="http://schemas.microsoft.com/office/drawing/2014/main" id="{CF0748AE-A484-2659-5258-AC96D51B5243}"/>
                </a:ext>
              </a:extLst>
            </p:cNvPr>
            <p:cNvSpPr txBox="1">
              <a:spLocks/>
            </p:cNvSpPr>
            <p:nvPr/>
          </p:nvSpPr>
          <p:spPr>
            <a:xfrm>
              <a:off x="406572" y="3100347"/>
              <a:ext cx="2809326" cy="111994"/>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800" dirty="0">
                  <a:latin typeface="+mj-lt"/>
                </a:rPr>
                <a:t>Messaging interface</a:t>
              </a:r>
            </a:p>
          </p:txBody>
        </p:sp>
        <p:sp>
          <p:nvSpPr>
            <p:cNvPr id="70" name="Text Placeholder 6">
              <a:extLst>
                <a:ext uri="{FF2B5EF4-FFF2-40B4-BE49-F238E27FC236}">
                  <a16:creationId xmlns:a16="http://schemas.microsoft.com/office/drawing/2014/main" id="{16126179-4BC4-0BC9-A969-E43576C30D8A}"/>
                </a:ext>
              </a:extLst>
            </p:cNvPr>
            <p:cNvSpPr txBox="1">
              <a:spLocks/>
            </p:cNvSpPr>
            <p:nvPr/>
          </p:nvSpPr>
          <p:spPr>
            <a:xfrm>
              <a:off x="406572" y="3229384"/>
              <a:ext cx="3414140" cy="143664"/>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HL7 v3 messaging-based interface and transaction management</a:t>
              </a:r>
            </a:p>
          </p:txBody>
        </p:sp>
        <p:sp>
          <p:nvSpPr>
            <p:cNvPr id="79" name="Text Placeholder 6">
              <a:extLst>
                <a:ext uri="{FF2B5EF4-FFF2-40B4-BE49-F238E27FC236}">
                  <a16:creationId xmlns:a16="http://schemas.microsoft.com/office/drawing/2014/main" id="{2B90C1D1-1738-8F08-A1CF-276A67468B42}"/>
                </a:ext>
              </a:extLst>
            </p:cNvPr>
            <p:cNvSpPr txBox="1">
              <a:spLocks/>
            </p:cNvSpPr>
            <p:nvPr/>
          </p:nvSpPr>
          <p:spPr>
            <a:xfrm>
              <a:off x="406572" y="4611606"/>
              <a:ext cx="966043" cy="163349"/>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Role</a:t>
              </a:r>
            </a:p>
          </p:txBody>
        </p:sp>
        <p:sp>
          <p:nvSpPr>
            <p:cNvPr id="80" name="Text Placeholder 6">
              <a:extLst>
                <a:ext uri="{FF2B5EF4-FFF2-40B4-BE49-F238E27FC236}">
                  <a16:creationId xmlns:a16="http://schemas.microsoft.com/office/drawing/2014/main" id="{C166E55A-B89B-411A-DF0C-433AF043C317}"/>
                </a:ext>
              </a:extLst>
            </p:cNvPr>
            <p:cNvSpPr txBox="1">
              <a:spLocks/>
            </p:cNvSpPr>
            <p:nvPr/>
          </p:nvSpPr>
          <p:spPr>
            <a:xfrm>
              <a:off x="1610343" y="4611607"/>
              <a:ext cx="966043" cy="16334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Role</a:t>
              </a:r>
            </a:p>
          </p:txBody>
        </p:sp>
        <p:sp>
          <p:nvSpPr>
            <p:cNvPr id="81" name="Text Placeholder 6">
              <a:extLst>
                <a:ext uri="{FF2B5EF4-FFF2-40B4-BE49-F238E27FC236}">
                  <a16:creationId xmlns:a16="http://schemas.microsoft.com/office/drawing/2014/main" id="{1ED86832-FF6C-C744-A22A-9BF71633B76F}"/>
                </a:ext>
              </a:extLst>
            </p:cNvPr>
            <p:cNvSpPr txBox="1">
              <a:spLocks/>
            </p:cNvSpPr>
            <p:nvPr/>
          </p:nvSpPr>
          <p:spPr>
            <a:xfrm>
              <a:off x="2782085" y="4611607"/>
              <a:ext cx="1038627" cy="16334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Role</a:t>
              </a:r>
            </a:p>
          </p:txBody>
        </p:sp>
        <p:cxnSp>
          <p:nvCxnSpPr>
            <p:cNvPr id="82" name="Straight Connector 81">
              <a:extLst>
                <a:ext uri="{FF2B5EF4-FFF2-40B4-BE49-F238E27FC236}">
                  <a16:creationId xmlns:a16="http://schemas.microsoft.com/office/drawing/2014/main" id="{927D0AEC-9724-DD4A-C595-FB827EC94B44}"/>
                </a:ext>
              </a:extLst>
            </p:cNvPr>
            <p:cNvCxnSpPr/>
            <p:nvPr/>
          </p:nvCxnSpPr>
          <p:spPr>
            <a:xfrm>
              <a:off x="406572" y="3399093"/>
              <a:ext cx="3414140" cy="0"/>
            </a:xfrm>
            <a:prstGeom prst="line">
              <a:avLst/>
            </a:prstGeom>
            <a:ln>
              <a:solidFill>
                <a:srgbClr val="EA0000"/>
              </a:solidFill>
            </a:ln>
          </p:spPr>
          <p:style>
            <a:lnRef idx="1">
              <a:schemeClr val="accent1"/>
            </a:lnRef>
            <a:fillRef idx="0">
              <a:schemeClr val="accent1"/>
            </a:fillRef>
            <a:effectRef idx="0">
              <a:schemeClr val="accent1"/>
            </a:effectRef>
            <a:fontRef idx="minor">
              <a:schemeClr val="tx1"/>
            </a:fontRef>
          </p:style>
        </p:cxnSp>
        <p:sp>
          <p:nvSpPr>
            <p:cNvPr id="83" name="Text Placeholder 6">
              <a:extLst>
                <a:ext uri="{FF2B5EF4-FFF2-40B4-BE49-F238E27FC236}">
                  <a16:creationId xmlns:a16="http://schemas.microsoft.com/office/drawing/2014/main" id="{D48D652A-2AF5-3691-E6A8-467D3D66C1B4}"/>
                </a:ext>
              </a:extLst>
            </p:cNvPr>
            <p:cNvSpPr txBox="1">
              <a:spLocks/>
            </p:cNvSpPr>
            <p:nvPr/>
          </p:nvSpPr>
          <p:spPr>
            <a:xfrm>
              <a:off x="406572" y="3442085"/>
              <a:ext cx="2809326" cy="138225"/>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800" dirty="0">
                  <a:latin typeface="+mj-lt"/>
                </a:rPr>
                <a:t>Authentication and Access Control</a:t>
              </a:r>
            </a:p>
          </p:txBody>
        </p:sp>
        <p:sp>
          <p:nvSpPr>
            <p:cNvPr id="84" name="Text Placeholder 6">
              <a:extLst>
                <a:ext uri="{FF2B5EF4-FFF2-40B4-BE49-F238E27FC236}">
                  <a16:creationId xmlns:a16="http://schemas.microsoft.com/office/drawing/2014/main" id="{39D20186-8E6B-9567-1585-D125E9744221}"/>
                </a:ext>
              </a:extLst>
            </p:cNvPr>
            <p:cNvSpPr txBox="1">
              <a:spLocks/>
            </p:cNvSpPr>
            <p:nvPr/>
          </p:nvSpPr>
          <p:spPr>
            <a:xfrm>
              <a:off x="406572" y="3571122"/>
              <a:ext cx="3414140" cy="143664"/>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PKI-authentication, SSL-connections and digital signatures</a:t>
              </a:r>
            </a:p>
          </p:txBody>
        </p:sp>
        <p:cxnSp>
          <p:nvCxnSpPr>
            <p:cNvPr id="85" name="Straight Connector 84">
              <a:extLst>
                <a:ext uri="{FF2B5EF4-FFF2-40B4-BE49-F238E27FC236}">
                  <a16:creationId xmlns:a16="http://schemas.microsoft.com/office/drawing/2014/main" id="{53D786A5-4C9E-3485-07EA-6DC05C225699}"/>
                </a:ext>
              </a:extLst>
            </p:cNvPr>
            <p:cNvCxnSpPr/>
            <p:nvPr/>
          </p:nvCxnSpPr>
          <p:spPr>
            <a:xfrm>
              <a:off x="406572" y="3728897"/>
              <a:ext cx="3414140" cy="0"/>
            </a:xfrm>
            <a:prstGeom prst="line">
              <a:avLst/>
            </a:prstGeom>
            <a:ln>
              <a:solidFill>
                <a:srgbClr val="EA0000"/>
              </a:solidFill>
            </a:ln>
          </p:spPr>
          <p:style>
            <a:lnRef idx="1">
              <a:schemeClr val="accent1"/>
            </a:lnRef>
            <a:fillRef idx="0">
              <a:schemeClr val="accent1"/>
            </a:fillRef>
            <a:effectRef idx="0">
              <a:schemeClr val="accent1"/>
            </a:effectRef>
            <a:fontRef idx="minor">
              <a:schemeClr val="tx1"/>
            </a:fontRef>
          </p:style>
        </p:cxnSp>
        <p:sp>
          <p:nvSpPr>
            <p:cNvPr id="86" name="Text Placeholder 6">
              <a:extLst>
                <a:ext uri="{FF2B5EF4-FFF2-40B4-BE49-F238E27FC236}">
                  <a16:creationId xmlns:a16="http://schemas.microsoft.com/office/drawing/2014/main" id="{01FECB10-8760-1A72-A1D0-71F45B6ECF44}"/>
                </a:ext>
              </a:extLst>
            </p:cNvPr>
            <p:cNvSpPr txBox="1">
              <a:spLocks/>
            </p:cNvSpPr>
            <p:nvPr/>
          </p:nvSpPr>
          <p:spPr>
            <a:xfrm>
              <a:off x="3387744" y="3229384"/>
              <a:ext cx="433813" cy="10984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00000"/>
                </a:lnSpc>
                <a:spcAft>
                  <a:spcPts val="100"/>
                </a:spcAft>
                <a:buNone/>
              </a:pPr>
              <a:r>
                <a:rPr lang="en-US" sz="700" dirty="0">
                  <a:latin typeface="Fujitsu Infinity Pro" pitchFamily="2" charset="77"/>
                </a:rPr>
                <a:t>Role</a:t>
              </a:r>
            </a:p>
          </p:txBody>
        </p:sp>
        <p:sp>
          <p:nvSpPr>
            <p:cNvPr id="87" name="Text Placeholder 6">
              <a:extLst>
                <a:ext uri="{FF2B5EF4-FFF2-40B4-BE49-F238E27FC236}">
                  <a16:creationId xmlns:a16="http://schemas.microsoft.com/office/drawing/2014/main" id="{0E9CABA3-140C-9DD7-55B8-02B919E2AF7B}"/>
                </a:ext>
              </a:extLst>
            </p:cNvPr>
            <p:cNvSpPr txBox="1">
              <a:spLocks/>
            </p:cNvSpPr>
            <p:nvPr/>
          </p:nvSpPr>
          <p:spPr>
            <a:xfrm>
              <a:off x="3387744" y="3573112"/>
              <a:ext cx="433813" cy="10984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00000"/>
                </a:lnSpc>
                <a:spcAft>
                  <a:spcPts val="100"/>
                </a:spcAft>
                <a:buNone/>
              </a:pPr>
              <a:r>
                <a:rPr lang="en-US" sz="700" dirty="0">
                  <a:latin typeface="Fujitsu Infinity Pro" pitchFamily="2" charset="77"/>
                </a:rPr>
                <a:t>Role</a:t>
              </a:r>
            </a:p>
          </p:txBody>
        </p:sp>
        <p:sp>
          <p:nvSpPr>
            <p:cNvPr id="88" name="Text Placeholder 6">
              <a:extLst>
                <a:ext uri="{FF2B5EF4-FFF2-40B4-BE49-F238E27FC236}">
                  <a16:creationId xmlns:a16="http://schemas.microsoft.com/office/drawing/2014/main" id="{3CC7C0FB-B312-E7A3-CB8D-871B7045BE30}"/>
                </a:ext>
              </a:extLst>
            </p:cNvPr>
            <p:cNvSpPr txBox="1">
              <a:spLocks/>
            </p:cNvSpPr>
            <p:nvPr/>
          </p:nvSpPr>
          <p:spPr>
            <a:xfrm>
              <a:off x="406572" y="3781033"/>
              <a:ext cx="1663540" cy="140321"/>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800" dirty="0" err="1">
                  <a:latin typeface="+mj-lt"/>
                </a:rPr>
                <a:t>eArchive</a:t>
              </a:r>
              <a:endParaRPr lang="en-US" sz="800" dirty="0">
                <a:latin typeface="+mj-lt"/>
              </a:endParaRPr>
            </a:p>
          </p:txBody>
        </p:sp>
        <p:sp>
          <p:nvSpPr>
            <p:cNvPr id="89" name="Text Placeholder 6">
              <a:extLst>
                <a:ext uri="{FF2B5EF4-FFF2-40B4-BE49-F238E27FC236}">
                  <a16:creationId xmlns:a16="http://schemas.microsoft.com/office/drawing/2014/main" id="{5B9A948C-1592-73BB-6DC6-923BA4BB5178}"/>
                </a:ext>
              </a:extLst>
            </p:cNvPr>
            <p:cNvSpPr txBox="1">
              <a:spLocks/>
            </p:cNvSpPr>
            <p:nvPr/>
          </p:nvSpPr>
          <p:spPr>
            <a:xfrm>
              <a:off x="406572" y="3910070"/>
              <a:ext cx="1096764" cy="197846"/>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Electronic health record archive application</a:t>
              </a:r>
            </a:p>
          </p:txBody>
        </p:sp>
        <p:sp>
          <p:nvSpPr>
            <p:cNvPr id="90" name="Text Placeholder 6">
              <a:extLst>
                <a:ext uri="{FF2B5EF4-FFF2-40B4-BE49-F238E27FC236}">
                  <a16:creationId xmlns:a16="http://schemas.microsoft.com/office/drawing/2014/main" id="{F0ABA76F-4A14-A363-15EB-EAD1DE61D09C}"/>
                </a:ext>
              </a:extLst>
            </p:cNvPr>
            <p:cNvSpPr txBox="1">
              <a:spLocks/>
            </p:cNvSpPr>
            <p:nvPr/>
          </p:nvSpPr>
          <p:spPr>
            <a:xfrm>
              <a:off x="1558814" y="4016692"/>
              <a:ext cx="433813" cy="10984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00000"/>
                </a:lnSpc>
                <a:spcAft>
                  <a:spcPts val="100"/>
                </a:spcAft>
                <a:buNone/>
              </a:pPr>
              <a:r>
                <a:rPr lang="en-US" sz="700" dirty="0">
                  <a:latin typeface="Fujitsu Infinity Pro" pitchFamily="2" charset="77"/>
                </a:rPr>
                <a:t>Role</a:t>
              </a:r>
            </a:p>
          </p:txBody>
        </p:sp>
        <p:cxnSp>
          <p:nvCxnSpPr>
            <p:cNvPr id="91" name="Straight Connector 90">
              <a:extLst>
                <a:ext uri="{FF2B5EF4-FFF2-40B4-BE49-F238E27FC236}">
                  <a16:creationId xmlns:a16="http://schemas.microsoft.com/office/drawing/2014/main" id="{1EF8C5CE-EB7A-3783-428F-29E51F29662D}"/>
                </a:ext>
              </a:extLst>
            </p:cNvPr>
            <p:cNvCxnSpPr>
              <a:cxnSpLocks/>
            </p:cNvCxnSpPr>
            <p:nvPr/>
          </p:nvCxnSpPr>
          <p:spPr>
            <a:xfrm flipV="1">
              <a:off x="2074899" y="3787076"/>
              <a:ext cx="0" cy="374645"/>
            </a:xfrm>
            <a:prstGeom prst="line">
              <a:avLst/>
            </a:prstGeom>
            <a:ln>
              <a:solidFill>
                <a:srgbClr val="EA0000"/>
              </a:solidFill>
            </a:ln>
          </p:spPr>
          <p:style>
            <a:lnRef idx="1">
              <a:schemeClr val="accent1"/>
            </a:lnRef>
            <a:fillRef idx="0">
              <a:schemeClr val="accent1"/>
            </a:fillRef>
            <a:effectRef idx="0">
              <a:schemeClr val="accent1"/>
            </a:effectRef>
            <a:fontRef idx="minor">
              <a:schemeClr val="tx1"/>
            </a:fontRef>
          </p:style>
        </p:cxnSp>
        <p:sp>
          <p:nvSpPr>
            <p:cNvPr id="94" name="Text Placeholder 6">
              <a:extLst>
                <a:ext uri="{FF2B5EF4-FFF2-40B4-BE49-F238E27FC236}">
                  <a16:creationId xmlns:a16="http://schemas.microsoft.com/office/drawing/2014/main" id="{C5D6091F-0492-988E-7056-2EE127A9A396}"/>
                </a:ext>
              </a:extLst>
            </p:cNvPr>
            <p:cNvSpPr txBox="1">
              <a:spLocks/>
            </p:cNvSpPr>
            <p:nvPr/>
          </p:nvSpPr>
          <p:spPr>
            <a:xfrm>
              <a:off x="2165629" y="3781033"/>
              <a:ext cx="1663540" cy="140321"/>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800" dirty="0" err="1">
                  <a:latin typeface="+mj-lt"/>
                </a:rPr>
                <a:t>ePrescription</a:t>
              </a:r>
              <a:endParaRPr lang="en-US" sz="800" dirty="0">
                <a:latin typeface="+mj-lt"/>
              </a:endParaRPr>
            </a:p>
          </p:txBody>
        </p:sp>
        <p:sp>
          <p:nvSpPr>
            <p:cNvPr id="95" name="Text Placeholder 6">
              <a:extLst>
                <a:ext uri="{FF2B5EF4-FFF2-40B4-BE49-F238E27FC236}">
                  <a16:creationId xmlns:a16="http://schemas.microsoft.com/office/drawing/2014/main" id="{2632736C-5F73-CEDE-85A7-BE1E8F82651F}"/>
                </a:ext>
              </a:extLst>
            </p:cNvPr>
            <p:cNvSpPr txBox="1">
              <a:spLocks/>
            </p:cNvSpPr>
            <p:nvPr/>
          </p:nvSpPr>
          <p:spPr>
            <a:xfrm>
              <a:off x="2165629" y="3910070"/>
              <a:ext cx="1096764" cy="197846"/>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Electronic prescription application</a:t>
              </a:r>
            </a:p>
          </p:txBody>
        </p:sp>
        <p:sp>
          <p:nvSpPr>
            <p:cNvPr id="96" name="Text Placeholder 6">
              <a:extLst>
                <a:ext uri="{FF2B5EF4-FFF2-40B4-BE49-F238E27FC236}">
                  <a16:creationId xmlns:a16="http://schemas.microsoft.com/office/drawing/2014/main" id="{DF51ED4D-6F13-9329-603E-D8897556A3AB}"/>
                </a:ext>
              </a:extLst>
            </p:cNvPr>
            <p:cNvSpPr txBox="1">
              <a:spLocks/>
            </p:cNvSpPr>
            <p:nvPr/>
          </p:nvSpPr>
          <p:spPr>
            <a:xfrm>
              <a:off x="3395361" y="4016692"/>
              <a:ext cx="433813" cy="10984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00000"/>
                </a:lnSpc>
                <a:spcAft>
                  <a:spcPts val="100"/>
                </a:spcAft>
                <a:buNone/>
              </a:pPr>
              <a:r>
                <a:rPr lang="en-US" sz="700" dirty="0">
                  <a:latin typeface="Fujitsu Infinity Pro" pitchFamily="2" charset="77"/>
                </a:rPr>
                <a:t>Role</a:t>
              </a:r>
            </a:p>
          </p:txBody>
        </p:sp>
        <p:cxnSp>
          <p:nvCxnSpPr>
            <p:cNvPr id="97" name="Straight Connector 96">
              <a:extLst>
                <a:ext uri="{FF2B5EF4-FFF2-40B4-BE49-F238E27FC236}">
                  <a16:creationId xmlns:a16="http://schemas.microsoft.com/office/drawing/2014/main" id="{4F12EEA8-2562-AD44-F881-5AE34AD647E5}"/>
                </a:ext>
              </a:extLst>
            </p:cNvPr>
            <p:cNvCxnSpPr/>
            <p:nvPr/>
          </p:nvCxnSpPr>
          <p:spPr>
            <a:xfrm>
              <a:off x="406572" y="4185477"/>
              <a:ext cx="3414140" cy="0"/>
            </a:xfrm>
            <a:prstGeom prst="line">
              <a:avLst/>
            </a:prstGeom>
            <a:ln>
              <a:solidFill>
                <a:srgbClr val="EA0000"/>
              </a:solidFill>
            </a:ln>
          </p:spPr>
          <p:style>
            <a:lnRef idx="1">
              <a:schemeClr val="accent1"/>
            </a:lnRef>
            <a:fillRef idx="0">
              <a:schemeClr val="accent1"/>
            </a:fillRef>
            <a:effectRef idx="0">
              <a:schemeClr val="accent1"/>
            </a:effectRef>
            <a:fontRef idx="minor">
              <a:schemeClr val="tx1"/>
            </a:fontRef>
          </p:style>
        </p:cxnSp>
        <p:sp>
          <p:nvSpPr>
            <p:cNvPr id="98" name="Text Placeholder 6">
              <a:extLst>
                <a:ext uri="{FF2B5EF4-FFF2-40B4-BE49-F238E27FC236}">
                  <a16:creationId xmlns:a16="http://schemas.microsoft.com/office/drawing/2014/main" id="{D47CFC75-9BBE-C9AD-6866-5B62A8E5F108}"/>
                </a:ext>
              </a:extLst>
            </p:cNvPr>
            <p:cNvSpPr txBox="1">
              <a:spLocks/>
            </p:cNvSpPr>
            <p:nvPr/>
          </p:nvSpPr>
          <p:spPr>
            <a:xfrm>
              <a:off x="406572" y="4233539"/>
              <a:ext cx="966043" cy="210926"/>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800" dirty="0">
                  <a:latin typeface="+mj-lt"/>
                </a:rPr>
                <a:t>Code values</a:t>
              </a:r>
            </a:p>
          </p:txBody>
        </p:sp>
        <p:sp>
          <p:nvSpPr>
            <p:cNvPr id="99" name="Text Placeholder 6">
              <a:extLst>
                <a:ext uri="{FF2B5EF4-FFF2-40B4-BE49-F238E27FC236}">
                  <a16:creationId xmlns:a16="http://schemas.microsoft.com/office/drawing/2014/main" id="{F442D812-8969-A0F6-1EA8-EB155A313CB2}"/>
                </a:ext>
              </a:extLst>
            </p:cNvPr>
            <p:cNvSpPr txBox="1">
              <a:spLocks/>
            </p:cNvSpPr>
            <p:nvPr/>
          </p:nvSpPr>
          <p:spPr>
            <a:xfrm>
              <a:off x="1610343" y="4233539"/>
              <a:ext cx="966043" cy="210926"/>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800" dirty="0">
                  <a:latin typeface="+mj-lt"/>
                </a:rPr>
                <a:t>Logging</a:t>
              </a:r>
            </a:p>
          </p:txBody>
        </p:sp>
        <p:sp>
          <p:nvSpPr>
            <p:cNvPr id="100" name="Text Placeholder 6">
              <a:extLst>
                <a:ext uri="{FF2B5EF4-FFF2-40B4-BE49-F238E27FC236}">
                  <a16:creationId xmlns:a16="http://schemas.microsoft.com/office/drawing/2014/main" id="{3263EA2D-4DE6-71B9-5626-504CE33D331D}"/>
                </a:ext>
              </a:extLst>
            </p:cNvPr>
            <p:cNvSpPr txBox="1">
              <a:spLocks/>
            </p:cNvSpPr>
            <p:nvPr/>
          </p:nvSpPr>
          <p:spPr>
            <a:xfrm>
              <a:off x="2782085" y="4233539"/>
              <a:ext cx="966043" cy="116549"/>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800" dirty="0">
                  <a:latin typeface="+mj-lt"/>
                </a:rPr>
                <a:t>Consents</a:t>
              </a:r>
            </a:p>
          </p:txBody>
        </p:sp>
        <p:sp>
          <p:nvSpPr>
            <p:cNvPr id="101" name="Text Placeholder 6">
              <a:extLst>
                <a:ext uri="{FF2B5EF4-FFF2-40B4-BE49-F238E27FC236}">
                  <a16:creationId xmlns:a16="http://schemas.microsoft.com/office/drawing/2014/main" id="{F1F53A3B-66FD-2662-1E9F-A9CB38BC8C6E}"/>
                </a:ext>
              </a:extLst>
            </p:cNvPr>
            <p:cNvSpPr txBox="1">
              <a:spLocks/>
            </p:cNvSpPr>
            <p:nvPr/>
          </p:nvSpPr>
          <p:spPr>
            <a:xfrm>
              <a:off x="406572" y="4370326"/>
              <a:ext cx="1096764" cy="273962"/>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Code values for application</a:t>
              </a:r>
            </a:p>
          </p:txBody>
        </p:sp>
        <p:sp>
          <p:nvSpPr>
            <p:cNvPr id="102" name="Text Placeholder 6">
              <a:extLst>
                <a:ext uri="{FF2B5EF4-FFF2-40B4-BE49-F238E27FC236}">
                  <a16:creationId xmlns:a16="http://schemas.microsoft.com/office/drawing/2014/main" id="{1CA7E2F0-C138-C9E2-5867-B830F27F692B}"/>
                </a:ext>
              </a:extLst>
            </p:cNvPr>
            <p:cNvSpPr txBox="1">
              <a:spLocks/>
            </p:cNvSpPr>
            <p:nvPr/>
          </p:nvSpPr>
          <p:spPr>
            <a:xfrm>
              <a:off x="1610343" y="4370327"/>
              <a:ext cx="966043" cy="210926"/>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Centralized logging</a:t>
              </a:r>
            </a:p>
          </p:txBody>
        </p:sp>
        <p:sp>
          <p:nvSpPr>
            <p:cNvPr id="103" name="Text Placeholder 6">
              <a:extLst>
                <a:ext uri="{FF2B5EF4-FFF2-40B4-BE49-F238E27FC236}">
                  <a16:creationId xmlns:a16="http://schemas.microsoft.com/office/drawing/2014/main" id="{6F402B0E-4391-E524-53F7-F7638A09E8A0}"/>
                </a:ext>
              </a:extLst>
            </p:cNvPr>
            <p:cNvSpPr txBox="1">
              <a:spLocks/>
            </p:cNvSpPr>
            <p:nvPr/>
          </p:nvSpPr>
          <p:spPr>
            <a:xfrm>
              <a:off x="2782085" y="4374516"/>
              <a:ext cx="1096343" cy="140322"/>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Consent management</a:t>
              </a:r>
            </a:p>
          </p:txBody>
        </p:sp>
        <p:cxnSp>
          <p:nvCxnSpPr>
            <p:cNvPr id="104" name="Straight Connector 103">
              <a:extLst>
                <a:ext uri="{FF2B5EF4-FFF2-40B4-BE49-F238E27FC236}">
                  <a16:creationId xmlns:a16="http://schemas.microsoft.com/office/drawing/2014/main" id="{D5922E9B-CED0-AD5D-F2DD-B3AC0E40C370}"/>
                </a:ext>
              </a:extLst>
            </p:cNvPr>
            <p:cNvCxnSpPr>
              <a:cxnSpLocks/>
            </p:cNvCxnSpPr>
            <p:nvPr/>
          </p:nvCxnSpPr>
          <p:spPr>
            <a:xfrm flipV="1">
              <a:off x="2661816" y="4255984"/>
              <a:ext cx="0" cy="410748"/>
            </a:xfrm>
            <a:prstGeom prst="line">
              <a:avLst/>
            </a:prstGeom>
            <a:ln>
              <a:solidFill>
                <a:srgbClr val="EA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8662A76-E54E-5200-1846-E3E75448B930}"/>
                </a:ext>
              </a:extLst>
            </p:cNvPr>
            <p:cNvCxnSpPr>
              <a:cxnSpLocks/>
            </p:cNvCxnSpPr>
            <p:nvPr/>
          </p:nvCxnSpPr>
          <p:spPr>
            <a:xfrm flipV="1">
              <a:off x="1445199" y="4273383"/>
              <a:ext cx="0" cy="410748"/>
            </a:xfrm>
            <a:prstGeom prst="line">
              <a:avLst/>
            </a:prstGeom>
            <a:ln>
              <a:solidFill>
                <a:srgbClr val="EA0000"/>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18685B30-1C79-D6F5-BA97-E1D801C60827}"/>
              </a:ext>
            </a:extLst>
          </p:cNvPr>
          <p:cNvGrpSpPr/>
          <p:nvPr/>
        </p:nvGrpSpPr>
        <p:grpSpPr>
          <a:xfrm>
            <a:off x="4257489" y="814740"/>
            <a:ext cx="2515040" cy="1628418"/>
            <a:chOff x="4257489" y="814740"/>
            <a:chExt cx="2515040" cy="1628418"/>
          </a:xfrm>
        </p:grpSpPr>
        <p:sp>
          <p:nvSpPr>
            <p:cNvPr id="108" name="Text Placeholder 6">
              <a:extLst>
                <a:ext uri="{FF2B5EF4-FFF2-40B4-BE49-F238E27FC236}">
                  <a16:creationId xmlns:a16="http://schemas.microsoft.com/office/drawing/2014/main" id="{D2C64521-81E9-C99E-CB24-7650304E901E}"/>
                </a:ext>
              </a:extLst>
            </p:cNvPr>
            <p:cNvSpPr txBox="1">
              <a:spLocks/>
            </p:cNvSpPr>
            <p:nvPr/>
          </p:nvSpPr>
          <p:spPr>
            <a:xfrm>
              <a:off x="4257489" y="814740"/>
              <a:ext cx="2515040" cy="20268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00"/>
                </a:spcAft>
                <a:buNone/>
              </a:pPr>
              <a:r>
                <a:rPr lang="en-US" sz="1000" dirty="0">
                  <a:latin typeface="+mj-lt"/>
                </a:rPr>
                <a:t>Service provider (external services)</a:t>
              </a:r>
              <a:r>
                <a:rPr lang="en-US" sz="1000" baseline="30000" dirty="0">
                  <a:latin typeface="+mj-lt"/>
                </a:rPr>
                <a:t> 2</a:t>
              </a:r>
              <a:endParaRPr lang="en-US" sz="1000" baseline="30000" dirty="0">
                <a:latin typeface="Fujitsu Infinity Pro" pitchFamily="2" charset="77"/>
              </a:endParaRPr>
            </a:p>
          </p:txBody>
        </p:sp>
        <p:sp>
          <p:nvSpPr>
            <p:cNvPr id="109" name="Rectangle 108">
              <a:extLst>
                <a:ext uri="{FF2B5EF4-FFF2-40B4-BE49-F238E27FC236}">
                  <a16:creationId xmlns:a16="http://schemas.microsoft.com/office/drawing/2014/main" id="{5DF5AD28-DEA3-D5E7-CB3B-D004068D2D3C}"/>
                </a:ext>
              </a:extLst>
            </p:cNvPr>
            <p:cNvSpPr/>
            <p:nvPr/>
          </p:nvSpPr>
          <p:spPr>
            <a:xfrm>
              <a:off x="4257489" y="1017429"/>
              <a:ext cx="2515040" cy="142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10" name="正方形/長方形 269">
              <a:extLst>
                <a:ext uri="{FF2B5EF4-FFF2-40B4-BE49-F238E27FC236}">
                  <a16:creationId xmlns:a16="http://schemas.microsoft.com/office/drawing/2014/main" id="{ADC667EF-6C5E-8AC2-20AE-23A4E4D7690D}"/>
                </a:ext>
              </a:extLst>
            </p:cNvPr>
            <p:cNvSpPr/>
            <p:nvPr/>
          </p:nvSpPr>
          <p:spPr bwMode="gray">
            <a:xfrm>
              <a:off x="4257489" y="998805"/>
              <a:ext cx="2515040" cy="36000"/>
            </a:xfrm>
            <a:prstGeom prst="rect">
              <a:avLst/>
            </a:prstGeom>
            <a:solidFill>
              <a:srgbClr val="D80084"/>
            </a:solidFill>
            <a:ln w="9525" cap="flat" cmpd="sng" algn="ctr">
              <a:noFill/>
              <a:prstDash val="solid"/>
              <a:round/>
              <a:headEnd type="none" w="med" len="med"/>
              <a:tailEnd type="none" w="med" len="med"/>
            </a:ln>
            <a:effectLst/>
          </p:spPr>
          <p:txBody>
            <a:bodyPr vert="horz" wrap="none" lIns="0" tIns="0" rIns="1008000" bIns="72000" numCol="1" rtlCol="0" anchor="ctr" anchorCtr="0" compatLnSpc="1">
              <a:prstTxWarp prst="textNoShape">
                <a:avLst/>
              </a:prstTxWarp>
            </a:bodyPr>
            <a:lstStyle/>
            <a:p>
              <a:pPr marL="0" marR="0" lvl="0" indent="0" algn="ctr" defTabSz="1219170" rtl="0" eaLnBrk="1" fontAlgn="ctr" latinLnBrk="0" hangingPunct="1">
                <a:lnSpc>
                  <a:spcPct val="100000"/>
                </a:lnSpc>
                <a:spcBef>
                  <a:spcPct val="0"/>
                </a:spcBef>
                <a:spcAft>
                  <a:spcPct val="0"/>
                </a:spcAft>
                <a:buClrTx/>
                <a:buSzTx/>
                <a:buFontTx/>
                <a:buNone/>
                <a:tabLst/>
                <a:defRPr/>
              </a:pPr>
              <a:endParaRPr kumimoji="1" lang="en-US" altLang="ja-JP" sz="1866" b="1" i="0" u="none" strike="noStrike" kern="1200" cap="none" spc="0" normalizeH="0" baseline="0" noProof="0" dirty="0">
                <a:ln>
                  <a:noFill/>
                </a:ln>
                <a:solidFill>
                  <a:srgbClr val="FFFFFF"/>
                </a:solidFill>
                <a:effectLst/>
                <a:uLnTx/>
                <a:uFillTx/>
                <a:latin typeface="メイリオ"/>
                <a:ea typeface="Meiryo UI" panose="020B0604030504040204" pitchFamily="50" charset="-128"/>
                <a:cs typeface="+mn-cs"/>
              </a:endParaRPr>
            </a:p>
          </p:txBody>
        </p:sp>
        <p:sp>
          <p:nvSpPr>
            <p:cNvPr id="111" name="Text Placeholder 6">
              <a:extLst>
                <a:ext uri="{FF2B5EF4-FFF2-40B4-BE49-F238E27FC236}">
                  <a16:creationId xmlns:a16="http://schemas.microsoft.com/office/drawing/2014/main" id="{483F805A-75B1-268C-15EB-C04C4F198D5B}"/>
                </a:ext>
              </a:extLst>
            </p:cNvPr>
            <p:cNvSpPr txBox="1">
              <a:spLocks/>
            </p:cNvSpPr>
            <p:nvPr/>
          </p:nvSpPr>
          <p:spPr>
            <a:xfrm>
              <a:off x="4366389" y="1103241"/>
              <a:ext cx="966043" cy="210926"/>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800" dirty="0">
                  <a:latin typeface="+mj-lt"/>
                </a:rPr>
                <a:t>Code base</a:t>
              </a:r>
            </a:p>
          </p:txBody>
        </p:sp>
        <p:sp>
          <p:nvSpPr>
            <p:cNvPr id="112" name="Text Placeholder 6">
              <a:extLst>
                <a:ext uri="{FF2B5EF4-FFF2-40B4-BE49-F238E27FC236}">
                  <a16:creationId xmlns:a16="http://schemas.microsoft.com/office/drawing/2014/main" id="{0BC54147-028E-3A1A-BF85-6B89F50A01CD}"/>
                </a:ext>
              </a:extLst>
            </p:cNvPr>
            <p:cNvSpPr txBox="1">
              <a:spLocks/>
            </p:cNvSpPr>
            <p:nvPr/>
          </p:nvSpPr>
          <p:spPr>
            <a:xfrm>
              <a:off x="5664998" y="1103241"/>
              <a:ext cx="966043" cy="210926"/>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800" dirty="0">
                  <a:latin typeface="+mj-lt"/>
                </a:rPr>
                <a:t>Certificate</a:t>
              </a:r>
            </a:p>
          </p:txBody>
        </p:sp>
        <p:sp>
          <p:nvSpPr>
            <p:cNvPr id="114" name="Text Placeholder 6">
              <a:extLst>
                <a:ext uri="{FF2B5EF4-FFF2-40B4-BE49-F238E27FC236}">
                  <a16:creationId xmlns:a16="http://schemas.microsoft.com/office/drawing/2014/main" id="{9FFFDC1F-654E-45FF-72B0-0595C9A571E5}"/>
                </a:ext>
              </a:extLst>
            </p:cNvPr>
            <p:cNvSpPr txBox="1">
              <a:spLocks/>
            </p:cNvSpPr>
            <p:nvPr/>
          </p:nvSpPr>
          <p:spPr>
            <a:xfrm>
              <a:off x="4366389" y="1255525"/>
              <a:ext cx="966043" cy="523373"/>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National code server for unified code base</a:t>
              </a:r>
            </a:p>
          </p:txBody>
        </p:sp>
        <p:sp>
          <p:nvSpPr>
            <p:cNvPr id="115" name="Text Placeholder 6">
              <a:extLst>
                <a:ext uri="{FF2B5EF4-FFF2-40B4-BE49-F238E27FC236}">
                  <a16:creationId xmlns:a16="http://schemas.microsoft.com/office/drawing/2014/main" id="{1C977490-98B4-6EED-52D2-B2A77146AC85}"/>
                </a:ext>
              </a:extLst>
            </p:cNvPr>
            <p:cNvSpPr txBox="1">
              <a:spLocks/>
            </p:cNvSpPr>
            <p:nvPr/>
          </p:nvSpPr>
          <p:spPr>
            <a:xfrm>
              <a:off x="5664998" y="1255526"/>
              <a:ext cx="966043" cy="523371"/>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National certificate authority for PKI authentication</a:t>
              </a:r>
            </a:p>
            <a:p>
              <a:pPr marL="0" indent="0">
                <a:lnSpc>
                  <a:spcPct val="100000"/>
                </a:lnSpc>
                <a:spcAft>
                  <a:spcPts val="100"/>
                </a:spcAft>
                <a:buNone/>
              </a:pPr>
              <a:endParaRPr lang="en-US" sz="700" dirty="0">
                <a:latin typeface="Fujitsu Infinity Pro" pitchFamily="2" charset="77"/>
              </a:endParaRPr>
            </a:p>
          </p:txBody>
        </p:sp>
        <p:cxnSp>
          <p:nvCxnSpPr>
            <p:cNvPr id="118" name="Straight Connector 117">
              <a:extLst>
                <a:ext uri="{FF2B5EF4-FFF2-40B4-BE49-F238E27FC236}">
                  <a16:creationId xmlns:a16="http://schemas.microsoft.com/office/drawing/2014/main" id="{7FA765B8-2367-96C2-602F-CD57ADCD8DFB}"/>
                </a:ext>
              </a:extLst>
            </p:cNvPr>
            <p:cNvCxnSpPr>
              <a:cxnSpLocks/>
            </p:cNvCxnSpPr>
            <p:nvPr/>
          </p:nvCxnSpPr>
          <p:spPr>
            <a:xfrm>
              <a:off x="5498006" y="1121529"/>
              <a:ext cx="0" cy="1184489"/>
            </a:xfrm>
            <a:prstGeom prst="line">
              <a:avLst/>
            </a:prstGeom>
            <a:ln>
              <a:solidFill>
                <a:srgbClr val="D80084"/>
              </a:solidFill>
            </a:ln>
          </p:spPr>
          <p:style>
            <a:lnRef idx="1">
              <a:schemeClr val="accent1"/>
            </a:lnRef>
            <a:fillRef idx="0">
              <a:schemeClr val="accent1"/>
            </a:fillRef>
            <a:effectRef idx="0">
              <a:schemeClr val="accent1"/>
            </a:effectRef>
            <a:fontRef idx="minor">
              <a:schemeClr val="tx1"/>
            </a:fontRef>
          </p:style>
        </p:cxnSp>
        <p:sp>
          <p:nvSpPr>
            <p:cNvPr id="120" name="Text Placeholder 6">
              <a:extLst>
                <a:ext uri="{FF2B5EF4-FFF2-40B4-BE49-F238E27FC236}">
                  <a16:creationId xmlns:a16="http://schemas.microsoft.com/office/drawing/2014/main" id="{73FF3DA2-53AC-2DD0-88A1-66C6657C9485}"/>
                </a:ext>
              </a:extLst>
            </p:cNvPr>
            <p:cNvSpPr txBox="1">
              <a:spLocks/>
            </p:cNvSpPr>
            <p:nvPr/>
          </p:nvSpPr>
          <p:spPr>
            <a:xfrm>
              <a:off x="4366389" y="1881647"/>
              <a:ext cx="1020292" cy="415227"/>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2075" indent="-92075">
                <a:lnSpc>
                  <a:spcPct val="100000"/>
                </a:lnSpc>
                <a:spcBef>
                  <a:spcPts val="0"/>
                </a:spcBef>
                <a:spcAft>
                  <a:spcPts val="0"/>
                </a:spcAft>
                <a:buClr>
                  <a:schemeClr val="tx1"/>
                </a:buClr>
                <a:buFont typeface="Arial" panose="020B0604020202020204" pitchFamily="34" charset="0"/>
                <a:buChar char="•"/>
              </a:pPr>
              <a:r>
                <a:rPr lang="en-US" sz="700" dirty="0">
                  <a:latin typeface="Fujitsu Infinity Pro" pitchFamily="2" charset="77"/>
                </a:rPr>
                <a:t>Provide healthcare classifications </a:t>
              </a:r>
              <a:br>
                <a:rPr lang="en-US" sz="700" dirty="0">
                  <a:latin typeface="Fujitsu Infinity Pro" pitchFamily="2" charset="77"/>
                </a:rPr>
              </a:br>
              <a:r>
                <a:rPr lang="en-US" sz="700" dirty="0">
                  <a:latin typeface="Fujitsu Infinity Pro" pitchFamily="2" charset="77"/>
                </a:rPr>
                <a:t>(master code values)</a:t>
              </a:r>
            </a:p>
          </p:txBody>
        </p:sp>
        <p:sp>
          <p:nvSpPr>
            <p:cNvPr id="121" name="Text Placeholder 6">
              <a:extLst>
                <a:ext uri="{FF2B5EF4-FFF2-40B4-BE49-F238E27FC236}">
                  <a16:creationId xmlns:a16="http://schemas.microsoft.com/office/drawing/2014/main" id="{2EA281CD-17EC-6974-7E72-2B4AFF60D118}"/>
                </a:ext>
              </a:extLst>
            </p:cNvPr>
            <p:cNvSpPr txBox="1">
              <a:spLocks/>
            </p:cNvSpPr>
            <p:nvPr/>
          </p:nvSpPr>
          <p:spPr>
            <a:xfrm>
              <a:off x="5664998" y="1881648"/>
              <a:ext cx="966043" cy="415226"/>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2075" indent="-92075">
                <a:lnSpc>
                  <a:spcPct val="100000"/>
                </a:lnSpc>
                <a:spcBef>
                  <a:spcPts val="0"/>
                </a:spcBef>
                <a:spcAft>
                  <a:spcPts val="0"/>
                </a:spcAft>
                <a:buClr>
                  <a:schemeClr val="tx1"/>
                </a:buClr>
                <a:buFont typeface="Arial" panose="020B0604020202020204" pitchFamily="34" charset="0"/>
                <a:buChar char="•"/>
              </a:pPr>
              <a:r>
                <a:rPr lang="en-US" sz="700" dirty="0">
                  <a:latin typeface="Fujitsu Infinity Pro" pitchFamily="2" charset="77"/>
                </a:rPr>
                <a:t>Provide certificates</a:t>
              </a:r>
            </a:p>
            <a:p>
              <a:pPr marL="92075" indent="-92075">
                <a:lnSpc>
                  <a:spcPct val="100000"/>
                </a:lnSpc>
                <a:spcBef>
                  <a:spcPts val="0"/>
                </a:spcBef>
                <a:spcAft>
                  <a:spcPts val="0"/>
                </a:spcAft>
                <a:buClr>
                  <a:schemeClr val="tx1"/>
                </a:buClr>
                <a:buFont typeface="Arial" panose="020B0604020202020204" pitchFamily="34" charset="0"/>
                <a:buChar char="•"/>
              </a:pPr>
              <a:r>
                <a:rPr lang="en-US" sz="700" dirty="0">
                  <a:latin typeface="Fujitsu Infinity Pro" pitchFamily="2" charset="77"/>
                </a:rPr>
                <a:t>Provide block lists</a:t>
              </a:r>
            </a:p>
          </p:txBody>
        </p:sp>
        <p:sp>
          <p:nvSpPr>
            <p:cNvPr id="123" name="Text Placeholder 6">
              <a:extLst>
                <a:ext uri="{FF2B5EF4-FFF2-40B4-BE49-F238E27FC236}">
                  <a16:creationId xmlns:a16="http://schemas.microsoft.com/office/drawing/2014/main" id="{9BC242E5-13AC-3A2A-2B90-B73E657A4769}"/>
                </a:ext>
              </a:extLst>
            </p:cNvPr>
            <p:cNvSpPr txBox="1">
              <a:spLocks/>
            </p:cNvSpPr>
            <p:nvPr/>
          </p:nvSpPr>
          <p:spPr>
            <a:xfrm>
              <a:off x="4366389" y="2255746"/>
              <a:ext cx="966043" cy="163349"/>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Actions</a:t>
              </a:r>
            </a:p>
          </p:txBody>
        </p:sp>
        <p:sp>
          <p:nvSpPr>
            <p:cNvPr id="124" name="Text Placeholder 6">
              <a:extLst>
                <a:ext uri="{FF2B5EF4-FFF2-40B4-BE49-F238E27FC236}">
                  <a16:creationId xmlns:a16="http://schemas.microsoft.com/office/drawing/2014/main" id="{D28274A0-F562-B6AB-DBE0-06AF8AC59BAB}"/>
                </a:ext>
              </a:extLst>
            </p:cNvPr>
            <p:cNvSpPr txBox="1">
              <a:spLocks/>
            </p:cNvSpPr>
            <p:nvPr/>
          </p:nvSpPr>
          <p:spPr>
            <a:xfrm>
              <a:off x="5664998" y="2255747"/>
              <a:ext cx="966043" cy="16334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Actions</a:t>
              </a:r>
            </a:p>
          </p:txBody>
        </p:sp>
        <p:cxnSp>
          <p:nvCxnSpPr>
            <p:cNvPr id="126" name="Straight Connector 125">
              <a:extLst>
                <a:ext uri="{FF2B5EF4-FFF2-40B4-BE49-F238E27FC236}">
                  <a16:creationId xmlns:a16="http://schemas.microsoft.com/office/drawing/2014/main" id="{374CCE44-8516-621C-25E6-3FC07F467C4E}"/>
                </a:ext>
              </a:extLst>
            </p:cNvPr>
            <p:cNvCxnSpPr>
              <a:cxnSpLocks/>
            </p:cNvCxnSpPr>
            <p:nvPr/>
          </p:nvCxnSpPr>
          <p:spPr>
            <a:xfrm>
              <a:off x="4366389" y="1809902"/>
              <a:ext cx="2328879" cy="0"/>
            </a:xfrm>
            <a:prstGeom prst="line">
              <a:avLst/>
            </a:prstGeom>
            <a:ln>
              <a:solidFill>
                <a:srgbClr val="D80084"/>
              </a:solidFill>
            </a:ln>
          </p:spPr>
          <p:style>
            <a:lnRef idx="1">
              <a:schemeClr val="accent1"/>
            </a:lnRef>
            <a:fillRef idx="0">
              <a:schemeClr val="accent1"/>
            </a:fillRef>
            <a:effectRef idx="0">
              <a:schemeClr val="accent1"/>
            </a:effectRef>
            <a:fontRef idx="minor">
              <a:schemeClr val="tx1"/>
            </a:fontRef>
          </p:style>
        </p:cxnSp>
        <p:sp>
          <p:nvSpPr>
            <p:cNvPr id="130" name="Text Placeholder 6">
              <a:extLst>
                <a:ext uri="{FF2B5EF4-FFF2-40B4-BE49-F238E27FC236}">
                  <a16:creationId xmlns:a16="http://schemas.microsoft.com/office/drawing/2014/main" id="{3C41FE96-0A7D-F747-84F4-37B7D383033B}"/>
                </a:ext>
              </a:extLst>
            </p:cNvPr>
            <p:cNvSpPr txBox="1">
              <a:spLocks/>
            </p:cNvSpPr>
            <p:nvPr/>
          </p:nvSpPr>
          <p:spPr>
            <a:xfrm>
              <a:off x="4366389" y="1633644"/>
              <a:ext cx="966043" cy="163349"/>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Systems</a:t>
              </a:r>
            </a:p>
          </p:txBody>
        </p:sp>
        <p:sp>
          <p:nvSpPr>
            <p:cNvPr id="131" name="Text Placeholder 6">
              <a:extLst>
                <a:ext uri="{FF2B5EF4-FFF2-40B4-BE49-F238E27FC236}">
                  <a16:creationId xmlns:a16="http://schemas.microsoft.com/office/drawing/2014/main" id="{44DCF770-4DDB-B95F-DEF0-5BBBBD091686}"/>
                </a:ext>
              </a:extLst>
            </p:cNvPr>
            <p:cNvSpPr txBox="1">
              <a:spLocks/>
            </p:cNvSpPr>
            <p:nvPr/>
          </p:nvSpPr>
          <p:spPr>
            <a:xfrm>
              <a:off x="5664998" y="1633645"/>
              <a:ext cx="966043" cy="16334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00"/>
                </a:spcAft>
                <a:buNone/>
              </a:pPr>
              <a:r>
                <a:rPr lang="en-US" sz="700" dirty="0">
                  <a:latin typeface="Fujitsu Infinity Pro" pitchFamily="2" charset="77"/>
                </a:rPr>
                <a:t>Systems</a:t>
              </a:r>
            </a:p>
          </p:txBody>
        </p:sp>
      </p:grpSp>
      <p:grpSp>
        <p:nvGrpSpPr>
          <p:cNvPr id="147" name="Group 146">
            <a:extLst>
              <a:ext uri="{FF2B5EF4-FFF2-40B4-BE49-F238E27FC236}">
                <a16:creationId xmlns:a16="http://schemas.microsoft.com/office/drawing/2014/main" id="{0B525E27-121A-9F2C-878D-1BE7D816D990}"/>
              </a:ext>
            </a:extLst>
          </p:cNvPr>
          <p:cNvGrpSpPr/>
          <p:nvPr/>
        </p:nvGrpSpPr>
        <p:grpSpPr>
          <a:xfrm>
            <a:off x="305581" y="2531036"/>
            <a:ext cx="6469544" cy="215425"/>
            <a:chOff x="305581" y="2505636"/>
            <a:chExt cx="6469544" cy="215425"/>
          </a:xfrm>
        </p:grpSpPr>
        <p:grpSp>
          <p:nvGrpSpPr>
            <p:cNvPr id="146" name="Group 145">
              <a:extLst>
                <a:ext uri="{FF2B5EF4-FFF2-40B4-BE49-F238E27FC236}">
                  <a16:creationId xmlns:a16="http://schemas.microsoft.com/office/drawing/2014/main" id="{0323513A-2E33-930A-9A85-F45DD0DC7327}"/>
                </a:ext>
              </a:extLst>
            </p:cNvPr>
            <p:cNvGrpSpPr/>
            <p:nvPr/>
          </p:nvGrpSpPr>
          <p:grpSpPr>
            <a:xfrm>
              <a:off x="305581" y="2518751"/>
              <a:ext cx="6469544" cy="199817"/>
              <a:chOff x="305581" y="2518751"/>
              <a:chExt cx="6469544" cy="199817"/>
            </a:xfrm>
          </p:grpSpPr>
          <p:sp>
            <p:nvSpPr>
              <p:cNvPr id="133" name="Rectangle 132">
                <a:extLst>
                  <a:ext uri="{FF2B5EF4-FFF2-40B4-BE49-F238E27FC236}">
                    <a16:creationId xmlns:a16="http://schemas.microsoft.com/office/drawing/2014/main" id="{7990F574-8C07-6B3B-F2FD-6148FA6680E0}"/>
                  </a:ext>
                </a:extLst>
              </p:cNvPr>
              <p:cNvSpPr/>
              <p:nvPr/>
            </p:nvSpPr>
            <p:spPr>
              <a:xfrm>
                <a:off x="530351" y="2518751"/>
                <a:ext cx="6035041" cy="19496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43" name="ホームベース 59">
                <a:extLst>
                  <a:ext uri="{FF2B5EF4-FFF2-40B4-BE49-F238E27FC236}">
                    <a16:creationId xmlns:a16="http://schemas.microsoft.com/office/drawing/2014/main" id="{0C49717C-7A0D-6181-B053-36E5FFAFF93D}"/>
                  </a:ext>
                </a:extLst>
              </p:cNvPr>
              <p:cNvSpPr/>
              <p:nvPr/>
            </p:nvSpPr>
            <p:spPr bwMode="gray">
              <a:xfrm>
                <a:off x="6356628" y="2518752"/>
                <a:ext cx="418497" cy="199816"/>
              </a:xfrm>
              <a:prstGeom prst="homePlate">
                <a:avLst>
                  <a:gd name="adj" fmla="val 48390"/>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sp>
            <p:nvSpPr>
              <p:cNvPr id="145" name="ホームベース 59">
                <a:extLst>
                  <a:ext uri="{FF2B5EF4-FFF2-40B4-BE49-F238E27FC236}">
                    <a16:creationId xmlns:a16="http://schemas.microsoft.com/office/drawing/2014/main" id="{337D23B8-FFDC-10FC-9C74-644393A0372A}"/>
                  </a:ext>
                </a:extLst>
              </p:cNvPr>
              <p:cNvSpPr/>
              <p:nvPr/>
            </p:nvSpPr>
            <p:spPr bwMode="gray">
              <a:xfrm flipH="1">
                <a:off x="305581" y="2518752"/>
                <a:ext cx="418497" cy="199816"/>
              </a:xfrm>
              <a:prstGeom prst="homePlate">
                <a:avLst>
                  <a:gd name="adj" fmla="val 48390"/>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grpSp>
        <p:sp>
          <p:nvSpPr>
            <p:cNvPr id="135" name="テキスト ボックス 7">
              <a:extLst>
                <a:ext uri="{FF2B5EF4-FFF2-40B4-BE49-F238E27FC236}">
                  <a16:creationId xmlns:a16="http://schemas.microsoft.com/office/drawing/2014/main" id="{88B4096E-438B-2AAF-F021-3B9EB547F620}"/>
                </a:ext>
              </a:extLst>
            </p:cNvPr>
            <p:cNvSpPr txBox="1">
              <a:spLocks noChangeArrowheads="1"/>
            </p:cNvSpPr>
            <p:nvPr/>
          </p:nvSpPr>
          <p:spPr bwMode="auto">
            <a:xfrm>
              <a:off x="889593" y="2505636"/>
              <a:ext cx="5387330" cy="21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8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TCP/IP network (Transmission control protocol, Internet protocol)</a:t>
              </a:r>
              <a:endParaRPr kumimoji="1" lang="ja-JP" altLang="en-US" sz="8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endParaRPr>
            </a:p>
          </p:txBody>
        </p:sp>
      </p:grpSp>
      <p:sp>
        <p:nvSpPr>
          <p:cNvPr id="170" name="TextBox 169">
            <a:extLst>
              <a:ext uri="{FF2B5EF4-FFF2-40B4-BE49-F238E27FC236}">
                <a16:creationId xmlns:a16="http://schemas.microsoft.com/office/drawing/2014/main" id="{BCA890F6-ECFF-9811-F356-93FB8F560B2A}"/>
              </a:ext>
            </a:extLst>
          </p:cNvPr>
          <p:cNvSpPr txBox="1"/>
          <p:nvPr/>
        </p:nvSpPr>
        <p:spPr>
          <a:xfrm>
            <a:off x="10882735" y="941500"/>
            <a:ext cx="720000" cy="183600"/>
          </a:xfrm>
          <a:prstGeom prst="rect">
            <a:avLst/>
          </a:prstGeom>
          <a:noFill/>
        </p:spPr>
        <p:txBody>
          <a:bodyPr wrap="square" lIns="0" tIns="0" rIns="0" bIns="0">
            <a:spAutoFit/>
          </a:bodyPr>
          <a:lstStyle/>
          <a:p>
            <a:r>
              <a:rPr lang="en-US" sz="1200" dirty="0">
                <a:latin typeface="+mj-lt"/>
              </a:rPr>
              <a:t>Pharma</a:t>
            </a:r>
            <a:endParaRPr lang="en-US" sz="1200" dirty="0">
              <a:latin typeface="Fujitsu Infinity Pro" pitchFamily="2" charset="77"/>
            </a:endParaRPr>
          </a:p>
        </p:txBody>
      </p:sp>
      <p:sp>
        <p:nvSpPr>
          <p:cNvPr id="171" name="TextBox 170">
            <a:extLst>
              <a:ext uri="{FF2B5EF4-FFF2-40B4-BE49-F238E27FC236}">
                <a16:creationId xmlns:a16="http://schemas.microsoft.com/office/drawing/2014/main" id="{326E2B83-D5FA-C78B-245C-256AC882E42A}"/>
              </a:ext>
            </a:extLst>
          </p:cNvPr>
          <p:cNvSpPr txBox="1"/>
          <p:nvPr/>
        </p:nvSpPr>
        <p:spPr>
          <a:xfrm>
            <a:off x="10926462" y="1736824"/>
            <a:ext cx="720000" cy="183600"/>
          </a:xfrm>
          <a:prstGeom prst="rect">
            <a:avLst/>
          </a:prstGeom>
          <a:noFill/>
        </p:spPr>
        <p:txBody>
          <a:bodyPr wrap="square" lIns="0" tIns="0" rIns="0" bIns="0">
            <a:spAutoFit/>
          </a:bodyPr>
          <a:lstStyle/>
          <a:p>
            <a:r>
              <a:rPr lang="en-US" sz="1200" dirty="0">
                <a:latin typeface="+mj-lt"/>
              </a:rPr>
              <a:t>Providers</a:t>
            </a:r>
            <a:endParaRPr lang="en-US" sz="1200" dirty="0">
              <a:latin typeface="Fujitsu Infinity Pro" pitchFamily="2" charset="77"/>
            </a:endParaRPr>
          </a:p>
        </p:txBody>
      </p:sp>
      <p:sp>
        <p:nvSpPr>
          <p:cNvPr id="172" name="TextBox 171">
            <a:extLst>
              <a:ext uri="{FF2B5EF4-FFF2-40B4-BE49-F238E27FC236}">
                <a16:creationId xmlns:a16="http://schemas.microsoft.com/office/drawing/2014/main" id="{C06562EB-CFC6-FAF6-E04F-193B764CAF16}"/>
              </a:ext>
            </a:extLst>
          </p:cNvPr>
          <p:cNvSpPr txBox="1"/>
          <p:nvPr/>
        </p:nvSpPr>
        <p:spPr>
          <a:xfrm>
            <a:off x="10926462" y="2485076"/>
            <a:ext cx="720000" cy="183600"/>
          </a:xfrm>
          <a:prstGeom prst="rect">
            <a:avLst/>
          </a:prstGeom>
          <a:noFill/>
        </p:spPr>
        <p:txBody>
          <a:bodyPr wrap="square" lIns="0" tIns="0" rIns="0" bIns="0">
            <a:spAutoFit/>
          </a:bodyPr>
          <a:lstStyle/>
          <a:p>
            <a:r>
              <a:rPr lang="en-US" sz="1200" dirty="0">
                <a:latin typeface="+mj-lt"/>
              </a:rPr>
              <a:t>Payors</a:t>
            </a:r>
            <a:endParaRPr lang="en-US" sz="1200" dirty="0">
              <a:latin typeface="Fujitsu Infinity Pro" pitchFamily="2" charset="77"/>
            </a:endParaRPr>
          </a:p>
        </p:txBody>
      </p:sp>
      <p:sp>
        <p:nvSpPr>
          <p:cNvPr id="173" name="TextBox 172">
            <a:extLst>
              <a:ext uri="{FF2B5EF4-FFF2-40B4-BE49-F238E27FC236}">
                <a16:creationId xmlns:a16="http://schemas.microsoft.com/office/drawing/2014/main" id="{3B752516-289F-DB56-1DB9-4DF56114DC32}"/>
              </a:ext>
            </a:extLst>
          </p:cNvPr>
          <p:cNvSpPr txBox="1"/>
          <p:nvPr/>
        </p:nvSpPr>
        <p:spPr>
          <a:xfrm>
            <a:off x="10926462" y="3249227"/>
            <a:ext cx="720000" cy="183600"/>
          </a:xfrm>
          <a:prstGeom prst="rect">
            <a:avLst/>
          </a:prstGeom>
          <a:noFill/>
        </p:spPr>
        <p:txBody>
          <a:bodyPr wrap="square" lIns="0" tIns="0" rIns="0" bIns="0">
            <a:spAutoFit/>
          </a:bodyPr>
          <a:lstStyle/>
          <a:p>
            <a:r>
              <a:rPr lang="en-US" sz="1200" dirty="0" err="1">
                <a:latin typeface="+mj-lt"/>
              </a:rPr>
              <a:t>Medtech</a:t>
            </a:r>
            <a:endParaRPr lang="en-US" sz="1200" dirty="0">
              <a:latin typeface="Fujitsu Infinity Pro" pitchFamily="2" charset="77"/>
            </a:endParaRPr>
          </a:p>
        </p:txBody>
      </p:sp>
      <p:grpSp>
        <p:nvGrpSpPr>
          <p:cNvPr id="174" name="Picture Placeholder 167">
            <a:extLst>
              <a:ext uri="{FF2B5EF4-FFF2-40B4-BE49-F238E27FC236}">
                <a16:creationId xmlns:a16="http://schemas.microsoft.com/office/drawing/2014/main" id="{6D7829E7-340C-F40A-A85C-0E686D0B7F48}"/>
              </a:ext>
            </a:extLst>
          </p:cNvPr>
          <p:cNvGrpSpPr/>
          <p:nvPr/>
        </p:nvGrpSpPr>
        <p:grpSpPr>
          <a:xfrm>
            <a:off x="10370357" y="1631593"/>
            <a:ext cx="345675" cy="364180"/>
            <a:chOff x="3745237" y="3936793"/>
            <a:chExt cx="345675" cy="364180"/>
          </a:xfrm>
          <a:noFill/>
        </p:grpSpPr>
        <p:grpSp>
          <p:nvGrpSpPr>
            <p:cNvPr id="175" name="Picture Placeholder 167">
              <a:extLst>
                <a:ext uri="{FF2B5EF4-FFF2-40B4-BE49-F238E27FC236}">
                  <a16:creationId xmlns:a16="http://schemas.microsoft.com/office/drawing/2014/main" id="{F21194DB-EE05-6B4E-9B5B-6C2E794B7EF8}"/>
                </a:ext>
              </a:extLst>
            </p:cNvPr>
            <p:cNvGrpSpPr/>
            <p:nvPr/>
          </p:nvGrpSpPr>
          <p:grpSpPr>
            <a:xfrm>
              <a:off x="3745237" y="4029021"/>
              <a:ext cx="345675" cy="271953"/>
              <a:chOff x="3745237" y="4029021"/>
              <a:chExt cx="345675" cy="271953"/>
            </a:xfrm>
            <a:noFill/>
          </p:grpSpPr>
          <p:sp>
            <p:nvSpPr>
              <p:cNvPr id="180" name="Freeform 179">
                <a:extLst>
                  <a:ext uri="{FF2B5EF4-FFF2-40B4-BE49-F238E27FC236}">
                    <a16:creationId xmlns:a16="http://schemas.microsoft.com/office/drawing/2014/main" id="{B181AC52-8E43-7DC4-0F63-B40BA90DBE1D}"/>
                  </a:ext>
                </a:extLst>
              </p:cNvPr>
              <p:cNvSpPr/>
              <p:nvPr/>
            </p:nvSpPr>
            <p:spPr>
              <a:xfrm>
                <a:off x="3745237" y="4029021"/>
                <a:ext cx="85400" cy="271340"/>
              </a:xfrm>
              <a:custGeom>
                <a:avLst/>
                <a:gdLst>
                  <a:gd name="connsiteX0" fmla="*/ 85006 w 85400"/>
                  <a:gd name="connsiteY0" fmla="*/ 271341 h 271340"/>
                  <a:gd name="connsiteX1" fmla="*/ 63496 w 85400"/>
                  <a:gd name="connsiteY1" fmla="*/ 213020 h 271340"/>
                  <a:gd name="connsiteX2" fmla="*/ 12257 w 85400"/>
                  <a:gd name="connsiteY2" fmla="*/ 154436 h 271340"/>
                  <a:gd name="connsiteX3" fmla="*/ 366 w 85400"/>
                  <a:gd name="connsiteY3" fmla="*/ 24327 h 271340"/>
                  <a:gd name="connsiteX4" fmla="*/ 191 w 85400"/>
                  <a:gd name="connsiteY4" fmla="*/ 13310 h 271340"/>
                  <a:gd name="connsiteX5" fmla="*/ 11383 w 85400"/>
                  <a:gd name="connsiteY5" fmla="*/ 107 h 271340"/>
                  <a:gd name="connsiteX6" fmla="*/ 26684 w 85400"/>
                  <a:gd name="connsiteY6" fmla="*/ 9813 h 271340"/>
                  <a:gd name="connsiteX7" fmla="*/ 39363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85006" y="271341"/>
                    </a:moveTo>
                    <a:cubicBezTo>
                      <a:pt x="87542" y="247383"/>
                      <a:pt x="77574" y="229720"/>
                      <a:pt x="63496" y="213020"/>
                    </a:cubicBezTo>
                    <a:cubicBezTo>
                      <a:pt x="50643" y="197805"/>
                      <a:pt x="13656" y="171574"/>
                      <a:pt x="12257" y="154436"/>
                    </a:cubicBezTo>
                    <a:cubicBezTo>
                      <a:pt x="9547" y="122346"/>
                      <a:pt x="3338" y="56417"/>
                      <a:pt x="366" y="24327"/>
                    </a:cubicBezTo>
                    <a:cubicBezTo>
                      <a:pt x="16" y="20655"/>
                      <a:pt x="-159" y="16983"/>
                      <a:pt x="191" y="13310"/>
                    </a:cubicBezTo>
                    <a:cubicBezTo>
                      <a:pt x="890" y="5878"/>
                      <a:pt x="4475" y="981"/>
                      <a:pt x="11383" y="107"/>
                    </a:cubicBezTo>
                    <a:cubicBezTo>
                      <a:pt x="17941" y="-680"/>
                      <a:pt x="25548" y="2905"/>
                      <a:pt x="26684" y="9813"/>
                    </a:cubicBezTo>
                    <a:cubicBezTo>
                      <a:pt x="29657" y="27388"/>
                      <a:pt x="39363" y="66648"/>
                      <a:pt x="39363"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181" name="Freeform 180">
                <a:extLst>
                  <a:ext uri="{FF2B5EF4-FFF2-40B4-BE49-F238E27FC236}">
                    <a16:creationId xmlns:a16="http://schemas.microsoft.com/office/drawing/2014/main" id="{455269E7-F7ED-2E24-8AE1-7D4AC073013F}"/>
                  </a:ext>
                </a:extLst>
              </p:cNvPr>
              <p:cNvSpPr/>
              <p:nvPr/>
            </p:nvSpPr>
            <p:spPr>
              <a:xfrm>
                <a:off x="3792467" y="4108625"/>
                <a:ext cx="100904" cy="191998"/>
              </a:xfrm>
              <a:custGeom>
                <a:avLst/>
                <a:gdLst>
                  <a:gd name="connsiteX0" fmla="*/ 37338 w 100904"/>
                  <a:gd name="connsiteY0" fmla="*/ 72820 h 191998"/>
                  <a:gd name="connsiteX1" fmla="*/ 3238 w 100904"/>
                  <a:gd name="connsiteY1" fmla="*/ 26828 h 191998"/>
                  <a:gd name="connsiteX2" fmla="*/ 6385 w 100904"/>
                  <a:gd name="connsiteY2" fmla="*/ 2607 h 191998"/>
                  <a:gd name="connsiteX3" fmla="*/ 26933 w 100904"/>
                  <a:gd name="connsiteY3" fmla="*/ 8553 h 191998"/>
                  <a:gd name="connsiteX4" fmla="*/ 76423 w 100904"/>
                  <a:gd name="connsiteY4" fmla="*/ 64426 h 191998"/>
                  <a:gd name="connsiteX5" fmla="*/ 100382 w 100904"/>
                  <a:gd name="connsiteY5" fmla="*/ 1919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4" h="191998">
                    <a:moveTo>
                      <a:pt x="37338" y="72820"/>
                    </a:moveTo>
                    <a:cubicBezTo>
                      <a:pt x="37338" y="72820"/>
                      <a:pt x="12681" y="44053"/>
                      <a:pt x="3238" y="26828"/>
                    </a:cubicBezTo>
                    <a:cubicBezTo>
                      <a:pt x="-2096" y="16947"/>
                      <a:pt x="-697" y="7591"/>
                      <a:pt x="6385" y="2607"/>
                    </a:cubicBezTo>
                    <a:cubicBezTo>
                      <a:pt x="13380" y="-2289"/>
                      <a:pt x="20638" y="-278"/>
                      <a:pt x="26933" y="8553"/>
                    </a:cubicBezTo>
                    <a:cubicBezTo>
                      <a:pt x="33928" y="18346"/>
                      <a:pt x="64532" y="52272"/>
                      <a:pt x="76423" y="64426"/>
                    </a:cubicBezTo>
                    <a:cubicBezTo>
                      <a:pt x="96447" y="85062"/>
                      <a:pt x="102917" y="153963"/>
                      <a:pt x="100382" y="191999"/>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182" name="Freeform 181">
                <a:extLst>
                  <a:ext uri="{FF2B5EF4-FFF2-40B4-BE49-F238E27FC236}">
                    <a16:creationId xmlns:a16="http://schemas.microsoft.com/office/drawing/2014/main" id="{273A6E62-D1A1-82A1-CDF9-3CE1E2E3EB38}"/>
                  </a:ext>
                </a:extLst>
              </p:cNvPr>
              <p:cNvSpPr/>
              <p:nvPr/>
            </p:nvSpPr>
            <p:spPr>
              <a:xfrm>
                <a:off x="4005512" y="4029021"/>
                <a:ext cx="85400" cy="271340"/>
              </a:xfrm>
              <a:custGeom>
                <a:avLst/>
                <a:gdLst>
                  <a:gd name="connsiteX0" fmla="*/ 395 w 85400"/>
                  <a:gd name="connsiteY0" fmla="*/ 271341 h 271340"/>
                  <a:gd name="connsiteX1" fmla="*/ 21905 w 85400"/>
                  <a:gd name="connsiteY1" fmla="*/ 213020 h 271340"/>
                  <a:gd name="connsiteX2" fmla="*/ 73144 w 85400"/>
                  <a:gd name="connsiteY2" fmla="*/ 154436 h 271340"/>
                  <a:gd name="connsiteX3" fmla="*/ 85035 w 85400"/>
                  <a:gd name="connsiteY3" fmla="*/ 24327 h 271340"/>
                  <a:gd name="connsiteX4" fmla="*/ 85210 w 85400"/>
                  <a:gd name="connsiteY4" fmla="*/ 13310 h 271340"/>
                  <a:gd name="connsiteX5" fmla="*/ 74018 w 85400"/>
                  <a:gd name="connsiteY5" fmla="*/ 107 h 271340"/>
                  <a:gd name="connsiteX6" fmla="*/ 58716 w 85400"/>
                  <a:gd name="connsiteY6" fmla="*/ 9813 h 271340"/>
                  <a:gd name="connsiteX7" fmla="*/ 46038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395" y="271341"/>
                    </a:moveTo>
                    <a:cubicBezTo>
                      <a:pt x="-2141" y="247383"/>
                      <a:pt x="7827" y="229720"/>
                      <a:pt x="21905" y="213020"/>
                    </a:cubicBezTo>
                    <a:cubicBezTo>
                      <a:pt x="34758" y="197805"/>
                      <a:pt x="71745" y="171574"/>
                      <a:pt x="73144" y="154436"/>
                    </a:cubicBezTo>
                    <a:cubicBezTo>
                      <a:pt x="75854" y="122346"/>
                      <a:pt x="82062" y="56417"/>
                      <a:pt x="85035" y="24327"/>
                    </a:cubicBezTo>
                    <a:cubicBezTo>
                      <a:pt x="85385" y="20655"/>
                      <a:pt x="85560" y="16983"/>
                      <a:pt x="85210" y="13310"/>
                    </a:cubicBezTo>
                    <a:cubicBezTo>
                      <a:pt x="84511" y="5878"/>
                      <a:pt x="80926" y="981"/>
                      <a:pt x="74018" y="107"/>
                    </a:cubicBezTo>
                    <a:cubicBezTo>
                      <a:pt x="67460" y="-680"/>
                      <a:pt x="59853" y="2905"/>
                      <a:pt x="58716" y="9813"/>
                    </a:cubicBezTo>
                    <a:cubicBezTo>
                      <a:pt x="55743" y="27388"/>
                      <a:pt x="46038" y="66648"/>
                      <a:pt x="46038"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183" name="Freeform 182">
                <a:extLst>
                  <a:ext uri="{FF2B5EF4-FFF2-40B4-BE49-F238E27FC236}">
                    <a16:creationId xmlns:a16="http://schemas.microsoft.com/office/drawing/2014/main" id="{755A5867-724C-FA70-AE54-57A49DA2DC5D}"/>
                  </a:ext>
                </a:extLst>
              </p:cNvPr>
              <p:cNvSpPr/>
              <p:nvPr/>
            </p:nvSpPr>
            <p:spPr>
              <a:xfrm>
                <a:off x="3942773" y="4108625"/>
                <a:ext cx="100909" cy="192348"/>
              </a:xfrm>
              <a:custGeom>
                <a:avLst/>
                <a:gdLst>
                  <a:gd name="connsiteX0" fmla="*/ 63571 w 100909"/>
                  <a:gd name="connsiteY0" fmla="*/ 72820 h 192348"/>
                  <a:gd name="connsiteX1" fmla="*/ 97672 w 100909"/>
                  <a:gd name="connsiteY1" fmla="*/ 26828 h 192348"/>
                  <a:gd name="connsiteX2" fmla="*/ 94524 w 100909"/>
                  <a:gd name="connsiteY2" fmla="*/ 2607 h 192348"/>
                  <a:gd name="connsiteX3" fmla="*/ 73976 w 100909"/>
                  <a:gd name="connsiteY3" fmla="*/ 8553 h 192348"/>
                  <a:gd name="connsiteX4" fmla="*/ 24486 w 100909"/>
                  <a:gd name="connsiteY4" fmla="*/ 64426 h 192348"/>
                  <a:gd name="connsiteX5" fmla="*/ 528 w 100909"/>
                  <a:gd name="connsiteY5" fmla="*/ 192348 h 1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9" h="192348">
                    <a:moveTo>
                      <a:pt x="63571" y="72820"/>
                    </a:moveTo>
                    <a:cubicBezTo>
                      <a:pt x="63571" y="72820"/>
                      <a:pt x="88228" y="44053"/>
                      <a:pt x="97672" y="26828"/>
                    </a:cubicBezTo>
                    <a:cubicBezTo>
                      <a:pt x="103005" y="16947"/>
                      <a:pt x="101606" y="7591"/>
                      <a:pt x="94524" y="2607"/>
                    </a:cubicBezTo>
                    <a:cubicBezTo>
                      <a:pt x="87529" y="-2289"/>
                      <a:pt x="80271" y="-278"/>
                      <a:pt x="73976" y="8553"/>
                    </a:cubicBezTo>
                    <a:cubicBezTo>
                      <a:pt x="66981" y="18346"/>
                      <a:pt x="36377" y="52272"/>
                      <a:pt x="24486" y="64426"/>
                    </a:cubicBezTo>
                    <a:cubicBezTo>
                      <a:pt x="4375" y="85062"/>
                      <a:pt x="-2008" y="154400"/>
                      <a:pt x="528" y="1923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176" name="Picture Placeholder 167">
              <a:extLst>
                <a:ext uri="{FF2B5EF4-FFF2-40B4-BE49-F238E27FC236}">
                  <a16:creationId xmlns:a16="http://schemas.microsoft.com/office/drawing/2014/main" id="{9AAC9190-42DF-1D3B-D56E-4DC7BCEBFCF0}"/>
                </a:ext>
              </a:extLst>
            </p:cNvPr>
            <p:cNvGrpSpPr/>
            <p:nvPr/>
          </p:nvGrpSpPr>
          <p:grpSpPr>
            <a:xfrm>
              <a:off x="3829106" y="3936793"/>
              <a:ext cx="177937" cy="205480"/>
              <a:chOff x="3829106" y="3936793"/>
              <a:chExt cx="177937" cy="205480"/>
            </a:xfrm>
            <a:noFill/>
          </p:grpSpPr>
          <p:sp>
            <p:nvSpPr>
              <p:cNvPr id="177" name="Freeform 176">
                <a:extLst>
                  <a:ext uri="{FF2B5EF4-FFF2-40B4-BE49-F238E27FC236}">
                    <a16:creationId xmlns:a16="http://schemas.microsoft.com/office/drawing/2014/main" id="{4B7DC5FB-36CC-354E-25D0-34CDA0C2FD43}"/>
                  </a:ext>
                </a:extLst>
              </p:cNvPr>
              <p:cNvSpPr/>
              <p:nvPr/>
            </p:nvSpPr>
            <p:spPr>
              <a:xfrm>
                <a:off x="3829106" y="3936793"/>
                <a:ext cx="177937" cy="205480"/>
              </a:xfrm>
              <a:custGeom>
                <a:avLst/>
                <a:gdLst>
                  <a:gd name="connsiteX0" fmla="*/ 177937 w 177937"/>
                  <a:gd name="connsiteY0" fmla="*/ 154066 h 205480"/>
                  <a:gd name="connsiteX1" fmla="*/ 139552 w 177937"/>
                  <a:gd name="connsiteY1" fmla="*/ 176276 h 205480"/>
                  <a:gd name="connsiteX2" fmla="*/ 134480 w 177937"/>
                  <a:gd name="connsiteY2" fmla="*/ 179249 h 205480"/>
                  <a:gd name="connsiteX3" fmla="*/ 89012 w 177937"/>
                  <a:gd name="connsiteY3" fmla="*/ 205480 h 205480"/>
                  <a:gd name="connsiteX4" fmla="*/ 0 w 177937"/>
                  <a:gd name="connsiteY4" fmla="*/ 154066 h 205480"/>
                  <a:gd name="connsiteX5" fmla="*/ 0 w 177937"/>
                  <a:gd name="connsiteY5" fmla="*/ 51326 h 205480"/>
                  <a:gd name="connsiteX6" fmla="*/ 89012 w 177937"/>
                  <a:gd name="connsiteY6" fmla="*/ 0 h 205480"/>
                  <a:gd name="connsiteX7" fmla="*/ 177937 w 177937"/>
                  <a:gd name="connsiteY7" fmla="*/ 51326 h 205480"/>
                  <a:gd name="connsiteX8" fmla="*/ 177937 w 177937"/>
                  <a:gd name="connsiteY8" fmla="*/ 125474 h 2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937" h="205480">
                    <a:moveTo>
                      <a:pt x="177937" y="154066"/>
                    </a:moveTo>
                    <a:lnTo>
                      <a:pt x="139552" y="176276"/>
                    </a:lnTo>
                    <a:lnTo>
                      <a:pt x="134480" y="179249"/>
                    </a:lnTo>
                    <a:lnTo>
                      <a:pt x="89012" y="205480"/>
                    </a:lnTo>
                    <a:lnTo>
                      <a:pt x="0" y="154066"/>
                    </a:lnTo>
                    <a:lnTo>
                      <a:pt x="0" y="51326"/>
                    </a:lnTo>
                    <a:lnTo>
                      <a:pt x="89012" y="0"/>
                    </a:lnTo>
                    <a:lnTo>
                      <a:pt x="177937" y="51326"/>
                    </a:lnTo>
                    <a:lnTo>
                      <a:pt x="177937" y="125474"/>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178" name="Freeform 177">
                <a:extLst>
                  <a:ext uri="{FF2B5EF4-FFF2-40B4-BE49-F238E27FC236}">
                    <a16:creationId xmlns:a16="http://schemas.microsoft.com/office/drawing/2014/main" id="{7D4759BB-52E5-3085-5294-A82C0B3F0353}"/>
                  </a:ext>
                </a:extLst>
              </p:cNvPr>
              <p:cNvSpPr/>
              <p:nvPr/>
            </p:nvSpPr>
            <p:spPr>
              <a:xfrm>
                <a:off x="3918118" y="4008754"/>
                <a:ext cx="60070" cy="93821"/>
              </a:xfrm>
              <a:custGeom>
                <a:avLst/>
                <a:gdLst>
                  <a:gd name="connsiteX0" fmla="*/ 60070 w 60070"/>
                  <a:gd name="connsiteY0" fmla="*/ 0 h 93821"/>
                  <a:gd name="connsiteX1" fmla="*/ 0 w 60070"/>
                  <a:gd name="connsiteY1" fmla="*/ 29379 h 93821"/>
                  <a:gd name="connsiteX2" fmla="*/ 0 w 60070"/>
                  <a:gd name="connsiteY2" fmla="*/ 93821 h 93821"/>
                </a:gdLst>
                <a:ahLst/>
                <a:cxnLst>
                  <a:cxn ang="0">
                    <a:pos x="connsiteX0" y="connsiteY0"/>
                  </a:cxn>
                  <a:cxn ang="0">
                    <a:pos x="connsiteX1" y="connsiteY1"/>
                  </a:cxn>
                  <a:cxn ang="0">
                    <a:pos x="connsiteX2" y="connsiteY2"/>
                  </a:cxn>
                </a:cxnLst>
                <a:rect l="l" t="t" r="r" b="b"/>
                <a:pathLst>
                  <a:path w="60070" h="93821">
                    <a:moveTo>
                      <a:pt x="60070" y="0"/>
                    </a:moveTo>
                    <a:lnTo>
                      <a:pt x="0" y="29379"/>
                    </a:lnTo>
                    <a:lnTo>
                      <a:pt x="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179" name="Freeform 178">
                <a:extLst>
                  <a:ext uri="{FF2B5EF4-FFF2-40B4-BE49-F238E27FC236}">
                    <a16:creationId xmlns:a16="http://schemas.microsoft.com/office/drawing/2014/main" id="{6C6A0A82-F5FE-EFD1-B703-D1F3A4253409}"/>
                  </a:ext>
                </a:extLst>
              </p:cNvPr>
              <p:cNvSpPr/>
              <p:nvPr/>
            </p:nvSpPr>
            <p:spPr>
              <a:xfrm>
                <a:off x="3858922" y="4008754"/>
                <a:ext cx="60070" cy="93821"/>
              </a:xfrm>
              <a:custGeom>
                <a:avLst/>
                <a:gdLst>
                  <a:gd name="connsiteX0" fmla="*/ 0 w 60070"/>
                  <a:gd name="connsiteY0" fmla="*/ 0 h 93821"/>
                  <a:gd name="connsiteX1" fmla="*/ 60070 w 60070"/>
                  <a:gd name="connsiteY1" fmla="*/ 29379 h 93821"/>
                  <a:gd name="connsiteX2" fmla="*/ 60070 w 60070"/>
                  <a:gd name="connsiteY2" fmla="*/ 93821 h 93821"/>
                </a:gdLst>
                <a:ahLst/>
                <a:cxnLst>
                  <a:cxn ang="0">
                    <a:pos x="connsiteX0" y="connsiteY0"/>
                  </a:cxn>
                  <a:cxn ang="0">
                    <a:pos x="connsiteX1" y="connsiteY1"/>
                  </a:cxn>
                  <a:cxn ang="0">
                    <a:pos x="connsiteX2" y="connsiteY2"/>
                  </a:cxn>
                </a:cxnLst>
                <a:rect l="l" t="t" r="r" b="b"/>
                <a:pathLst>
                  <a:path w="60070" h="93821">
                    <a:moveTo>
                      <a:pt x="0" y="0"/>
                    </a:moveTo>
                    <a:lnTo>
                      <a:pt x="60070" y="29379"/>
                    </a:lnTo>
                    <a:lnTo>
                      <a:pt x="6007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grpSp>
      </p:grpSp>
      <p:grpSp>
        <p:nvGrpSpPr>
          <p:cNvPr id="184" name="Picture Placeholder 158">
            <a:extLst>
              <a:ext uri="{FF2B5EF4-FFF2-40B4-BE49-F238E27FC236}">
                <a16:creationId xmlns:a16="http://schemas.microsoft.com/office/drawing/2014/main" id="{98B8156E-E1FD-0729-4779-56162A45D9F6}"/>
              </a:ext>
            </a:extLst>
          </p:cNvPr>
          <p:cNvGrpSpPr/>
          <p:nvPr/>
        </p:nvGrpSpPr>
        <p:grpSpPr>
          <a:xfrm>
            <a:off x="10366740" y="3256428"/>
            <a:ext cx="354445" cy="232308"/>
            <a:chOff x="8375931" y="3106693"/>
            <a:chExt cx="354445" cy="232308"/>
          </a:xfrm>
          <a:noFill/>
        </p:grpSpPr>
        <p:grpSp>
          <p:nvGrpSpPr>
            <p:cNvPr id="185" name="Picture Placeholder 158">
              <a:extLst>
                <a:ext uri="{FF2B5EF4-FFF2-40B4-BE49-F238E27FC236}">
                  <a16:creationId xmlns:a16="http://schemas.microsoft.com/office/drawing/2014/main" id="{F86F799A-342E-8830-B704-2984A7368943}"/>
                </a:ext>
              </a:extLst>
            </p:cNvPr>
            <p:cNvGrpSpPr/>
            <p:nvPr/>
          </p:nvGrpSpPr>
          <p:grpSpPr>
            <a:xfrm>
              <a:off x="8375931" y="3106693"/>
              <a:ext cx="354445" cy="232308"/>
              <a:chOff x="8375931" y="3106693"/>
              <a:chExt cx="354445" cy="232308"/>
            </a:xfrm>
            <a:noFill/>
          </p:grpSpPr>
          <p:sp>
            <p:nvSpPr>
              <p:cNvPr id="198" name="Freeform 197">
                <a:extLst>
                  <a:ext uri="{FF2B5EF4-FFF2-40B4-BE49-F238E27FC236}">
                    <a16:creationId xmlns:a16="http://schemas.microsoft.com/office/drawing/2014/main" id="{4EEA3736-310C-0315-34D0-2CAE702216A5}"/>
                  </a:ext>
                </a:extLst>
              </p:cNvPr>
              <p:cNvSpPr/>
              <p:nvPr/>
            </p:nvSpPr>
            <p:spPr>
              <a:xfrm>
                <a:off x="8405626" y="3106693"/>
                <a:ext cx="324750" cy="232222"/>
              </a:xfrm>
              <a:custGeom>
                <a:avLst/>
                <a:gdLst>
                  <a:gd name="connsiteX0" fmla="*/ 0 w 324750"/>
                  <a:gd name="connsiteY0" fmla="*/ 0 h 232222"/>
                  <a:gd name="connsiteX1" fmla="*/ 295055 w 324750"/>
                  <a:gd name="connsiteY1" fmla="*/ 0 h 232222"/>
                  <a:gd name="connsiteX2" fmla="*/ 324750 w 324750"/>
                  <a:gd name="connsiteY2" fmla="*/ 38732 h 232222"/>
                  <a:gd name="connsiteX3" fmla="*/ 324750 w 324750"/>
                  <a:gd name="connsiteY3" fmla="*/ 193490 h 232222"/>
                  <a:gd name="connsiteX4" fmla="*/ 295055 w 324750"/>
                  <a:gd name="connsiteY4" fmla="*/ 232223 h 232222"/>
                  <a:gd name="connsiteX5" fmla="*/ 259336 w 324750"/>
                  <a:gd name="connsiteY5" fmla="*/ 232223 h 232222"/>
                  <a:gd name="connsiteX6" fmla="*/ 257958 w 324750"/>
                  <a:gd name="connsiteY6" fmla="*/ 231190 h 232222"/>
                  <a:gd name="connsiteX7" fmla="*/ 257958 w 324750"/>
                  <a:gd name="connsiteY7" fmla="*/ 5681 h 23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750" h="232222">
                    <a:moveTo>
                      <a:pt x="0" y="0"/>
                    </a:moveTo>
                    <a:lnTo>
                      <a:pt x="295055" y="0"/>
                    </a:lnTo>
                    <a:cubicBezTo>
                      <a:pt x="311323" y="0"/>
                      <a:pt x="324750" y="17473"/>
                      <a:pt x="324750" y="38732"/>
                    </a:cubicBezTo>
                    <a:lnTo>
                      <a:pt x="324750" y="193490"/>
                    </a:lnTo>
                    <a:cubicBezTo>
                      <a:pt x="324750" y="214836"/>
                      <a:pt x="311409" y="232223"/>
                      <a:pt x="295055" y="232223"/>
                    </a:cubicBezTo>
                    <a:lnTo>
                      <a:pt x="259336" y="232223"/>
                    </a:lnTo>
                    <a:lnTo>
                      <a:pt x="257958" y="231190"/>
                    </a:lnTo>
                    <a:lnTo>
                      <a:pt x="257958" y="5681"/>
                    </a:ln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199" name="Freeform 198">
                <a:extLst>
                  <a:ext uri="{FF2B5EF4-FFF2-40B4-BE49-F238E27FC236}">
                    <a16:creationId xmlns:a16="http://schemas.microsoft.com/office/drawing/2014/main" id="{A7D55CD3-F251-3A43-CBEF-50A8E56A53F3}"/>
                  </a:ext>
                </a:extLst>
              </p:cNvPr>
              <p:cNvSpPr/>
              <p:nvPr/>
            </p:nvSpPr>
            <p:spPr>
              <a:xfrm>
                <a:off x="8375931" y="3106693"/>
                <a:ext cx="245563" cy="232308"/>
              </a:xfrm>
              <a:custGeom>
                <a:avLst/>
                <a:gdLst>
                  <a:gd name="connsiteX0" fmla="*/ 245564 w 245563"/>
                  <a:gd name="connsiteY0" fmla="*/ 232309 h 232308"/>
                  <a:gd name="connsiteX1" fmla="*/ 29695 w 245563"/>
                  <a:gd name="connsiteY1" fmla="*/ 232309 h 232308"/>
                  <a:gd name="connsiteX2" fmla="*/ 0 w 245563"/>
                  <a:gd name="connsiteY2" fmla="*/ 193576 h 232308"/>
                  <a:gd name="connsiteX3" fmla="*/ 0 w 245563"/>
                  <a:gd name="connsiteY3" fmla="*/ 38732 h 232308"/>
                  <a:gd name="connsiteX4" fmla="*/ 29695 w 245563"/>
                  <a:gd name="connsiteY4" fmla="*/ 0 h 232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63" h="232308">
                    <a:moveTo>
                      <a:pt x="245564" y="232309"/>
                    </a:moveTo>
                    <a:lnTo>
                      <a:pt x="29695" y="232309"/>
                    </a:lnTo>
                    <a:cubicBezTo>
                      <a:pt x="13427" y="232309"/>
                      <a:pt x="0" y="214836"/>
                      <a:pt x="0" y="193576"/>
                    </a:cubicBezTo>
                    <a:lnTo>
                      <a:pt x="0" y="38732"/>
                    </a:lnTo>
                    <a:cubicBezTo>
                      <a:pt x="0" y="17387"/>
                      <a:pt x="13341" y="0"/>
                      <a:pt x="29695" y="0"/>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186" name="Picture Placeholder 158">
              <a:extLst>
                <a:ext uri="{FF2B5EF4-FFF2-40B4-BE49-F238E27FC236}">
                  <a16:creationId xmlns:a16="http://schemas.microsoft.com/office/drawing/2014/main" id="{CFDC7501-0FD6-43F2-7DF9-73D26B5D298A}"/>
                </a:ext>
              </a:extLst>
            </p:cNvPr>
            <p:cNvGrpSpPr/>
            <p:nvPr/>
          </p:nvGrpSpPr>
          <p:grpSpPr>
            <a:xfrm>
              <a:off x="8413459" y="3157389"/>
              <a:ext cx="209327" cy="130915"/>
              <a:chOff x="8413459" y="3157389"/>
              <a:chExt cx="209327" cy="130915"/>
            </a:xfrm>
            <a:noFill/>
          </p:grpSpPr>
          <p:sp>
            <p:nvSpPr>
              <p:cNvPr id="187" name="Freeform 186">
                <a:extLst>
                  <a:ext uri="{FF2B5EF4-FFF2-40B4-BE49-F238E27FC236}">
                    <a16:creationId xmlns:a16="http://schemas.microsoft.com/office/drawing/2014/main" id="{4C91372E-AC69-867D-73BB-F2CEF81D19C5}"/>
                  </a:ext>
                </a:extLst>
              </p:cNvPr>
              <p:cNvSpPr/>
              <p:nvPr/>
            </p:nvSpPr>
            <p:spPr>
              <a:xfrm>
                <a:off x="8437387" y="3200081"/>
                <a:ext cx="21776" cy="37527"/>
              </a:xfrm>
              <a:custGeom>
                <a:avLst/>
                <a:gdLst>
                  <a:gd name="connsiteX0" fmla="*/ 0 w 21776"/>
                  <a:gd name="connsiteY0" fmla="*/ 37527 h 37527"/>
                  <a:gd name="connsiteX1" fmla="*/ 21776 w 21776"/>
                  <a:gd name="connsiteY1" fmla="*/ 0 h 37527"/>
                </a:gdLst>
                <a:ahLst/>
                <a:cxnLst>
                  <a:cxn ang="0">
                    <a:pos x="connsiteX0" y="connsiteY0"/>
                  </a:cxn>
                  <a:cxn ang="0">
                    <a:pos x="connsiteX1" y="connsiteY1"/>
                  </a:cxn>
                </a:cxnLst>
                <a:rect l="l" t="t" r="r" b="b"/>
                <a:pathLst>
                  <a:path w="21776" h="37527">
                    <a:moveTo>
                      <a:pt x="0" y="37527"/>
                    </a:moveTo>
                    <a:lnTo>
                      <a:pt x="21776"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188" name="Freeform 187">
                <a:extLst>
                  <a:ext uri="{FF2B5EF4-FFF2-40B4-BE49-F238E27FC236}">
                    <a16:creationId xmlns:a16="http://schemas.microsoft.com/office/drawing/2014/main" id="{C5C2050E-70C2-1871-542D-DECD1AF3F249}"/>
                  </a:ext>
                </a:extLst>
              </p:cNvPr>
              <p:cNvSpPr/>
              <p:nvPr/>
            </p:nvSpPr>
            <p:spPr>
              <a:xfrm>
                <a:off x="8473795" y="3200081"/>
                <a:ext cx="17903" cy="60853"/>
              </a:xfrm>
              <a:custGeom>
                <a:avLst/>
                <a:gdLst>
                  <a:gd name="connsiteX0" fmla="*/ 0 w 17903"/>
                  <a:gd name="connsiteY0" fmla="*/ 0 h 60853"/>
                  <a:gd name="connsiteX1" fmla="*/ 17903 w 17903"/>
                  <a:gd name="connsiteY1" fmla="*/ 60853 h 60853"/>
                </a:gdLst>
                <a:ahLst/>
                <a:cxnLst>
                  <a:cxn ang="0">
                    <a:pos x="connsiteX0" y="connsiteY0"/>
                  </a:cxn>
                  <a:cxn ang="0">
                    <a:pos x="connsiteX1" y="connsiteY1"/>
                  </a:cxn>
                </a:cxnLst>
                <a:rect l="l" t="t" r="r" b="b"/>
                <a:pathLst>
                  <a:path w="17903" h="60853">
                    <a:moveTo>
                      <a:pt x="0" y="0"/>
                    </a:moveTo>
                    <a:lnTo>
                      <a:pt x="17903" y="60853"/>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189" name="Freeform 188">
                <a:extLst>
                  <a:ext uri="{FF2B5EF4-FFF2-40B4-BE49-F238E27FC236}">
                    <a16:creationId xmlns:a16="http://schemas.microsoft.com/office/drawing/2014/main" id="{D03DCB24-3A96-1E5A-B67F-3F46093037EF}"/>
                  </a:ext>
                </a:extLst>
              </p:cNvPr>
              <p:cNvSpPr/>
              <p:nvPr/>
            </p:nvSpPr>
            <p:spPr>
              <a:xfrm>
                <a:off x="8509085" y="3223751"/>
                <a:ext cx="21948" cy="37183"/>
              </a:xfrm>
              <a:custGeom>
                <a:avLst/>
                <a:gdLst>
                  <a:gd name="connsiteX0" fmla="*/ 0 w 21948"/>
                  <a:gd name="connsiteY0" fmla="*/ 37183 h 37183"/>
                  <a:gd name="connsiteX1" fmla="*/ 21948 w 21948"/>
                  <a:gd name="connsiteY1" fmla="*/ 0 h 37183"/>
                </a:gdLst>
                <a:ahLst/>
                <a:cxnLst>
                  <a:cxn ang="0">
                    <a:pos x="connsiteX0" y="connsiteY0"/>
                  </a:cxn>
                  <a:cxn ang="0">
                    <a:pos x="connsiteX1" y="connsiteY1"/>
                  </a:cxn>
                </a:cxnLst>
                <a:rect l="l" t="t" r="r" b="b"/>
                <a:pathLst>
                  <a:path w="21948" h="37183">
                    <a:moveTo>
                      <a:pt x="0" y="37183"/>
                    </a:moveTo>
                    <a:lnTo>
                      <a:pt x="21948"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190" name="Freeform 189">
                <a:extLst>
                  <a:ext uri="{FF2B5EF4-FFF2-40B4-BE49-F238E27FC236}">
                    <a16:creationId xmlns:a16="http://schemas.microsoft.com/office/drawing/2014/main" id="{6ED4ABE1-67A2-12F1-3076-89677CF4F1A0}"/>
                  </a:ext>
                </a:extLst>
              </p:cNvPr>
              <p:cNvSpPr/>
              <p:nvPr/>
            </p:nvSpPr>
            <p:spPr>
              <a:xfrm>
                <a:off x="8547645" y="3221599"/>
                <a:ext cx="21087" cy="25907"/>
              </a:xfrm>
              <a:custGeom>
                <a:avLst/>
                <a:gdLst>
                  <a:gd name="connsiteX0" fmla="*/ 0 w 21087"/>
                  <a:gd name="connsiteY0" fmla="*/ 0 h 25907"/>
                  <a:gd name="connsiteX1" fmla="*/ 21088 w 21087"/>
                  <a:gd name="connsiteY1" fmla="*/ 25908 h 25907"/>
                </a:gdLst>
                <a:ahLst/>
                <a:cxnLst>
                  <a:cxn ang="0">
                    <a:pos x="connsiteX0" y="connsiteY0"/>
                  </a:cxn>
                  <a:cxn ang="0">
                    <a:pos x="connsiteX1" y="connsiteY1"/>
                  </a:cxn>
                </a:cxnLst>
                <a:rect l="l" t="t" r="r" b="b"/>
                <a:pathLst>
                  <a:path w="21087" h="25907">
                    <a:moveTo>
                      <a:pt x="0" y="0"/>
                    </a:moveTo>
                    <a:lnTo>
                      <a:pt x="21088" y="25908"/>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191" name="Freeform 190">
                <a:extLst>
                  <a:ext uri="{FF2B5EF4-FFF2-40B4-BE49-F238E27FC236}">
                    <a16:creationId xmlns:a16="http://schemas.microsoft.com/office/drawing/2014/main" id="{CC25B16D-13E2-30DA-97AF-3F9F3C899270}"/>
                  </a:ext>
                </a:extLst>
              </p:cNvPr>
              <p:cNvSpPr/>
              <p:nvPr/>
            </p:nvSpPr>
            <p:spPr>
              <a:xfrm>
                <a:off x="8581041" y="3186826"/>
                <a:ext cx="21690" cy="57410"/>
              </a:xfrm>
              <a:custGeom>
                <a:avLst/>
                <a:gdLst>
                  <a:gd name="connsiteX0" fmla="*/ 0 w 21690"/>
                  <a:gd name="connsiteY0" fmla="*/ 57410 h 57410"/>
                  <a:gd name="connsiteX1" fmla="*/ 21690 w 21690"/>
                  <a:gd name="connsiteY1" fmla="*/ 0 h 57410"/>
                </a:gdLst>
                <a:ahLst/>
                <a:cxnLst>
                  <a:cxn ang="0">
                    <a:pos x="connsiteX0" y="connsiteY0"/>
                  </a:cxn>
                  <a:cxn ang="0">
                    <a:pos x="connsiteX1" y="connsiteY1"/>
                  </a:cxn>
                </a:cxnLst>
                <a:rect l="l" t="t" r="r" b="b"/>
                <a:pathLst>
                  <a:path w="21690" h="57410">
                    <a:moveTo>
                      <a:pt x="0" y="57410"/>
                    </a:moveTo>
                    <a:lnTo>
                      <a:pt x="21690"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192" name="Freeform 191">
                <a:extLst>
                  <a:ext uri="{FF2B5EF4-FFF2-40B4-BE49-F238E27FC236}">
                    <a16:creationId xmlns:a16="http://schemas.microsoft.com/office/drawing/2014/main" id="{836917CB-7019-2630-4401-1E6784F1FEEF}"/>
                  </a:ext>
                </a:extLst>
              </p:cNvPr>
              <p:cNvSpPr/>
              <p:nvPr/>
            </p:nvSpPr>
            <p:spPr>
              <a:xfrm>
                <a:off x="8413459" y="3240105"/>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193" name="Freeform 192">
                <a:extLst>
                  <a:ext uri="{FF2B5EF4-FFF2-40B4-BE49-F238E27FC236}">
                    <a16:creationId xmlns:a16="http://schemas.microsoft.com/office/drawing/2014/main" id="{0164A3A5-EB09-E3B2-6403-35C6E61B57BE}"/>
                  </a:ext>
                </a:extLst>
              </p:cNvPr>
              <p:cNvSpPr/>
              <p:nvPr/>
            </p:nvSpPr>
            <p:spPr>
              <a:xfrm>
                <a:off x="8453310" y="3168148"/>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194" name="Freeform 193">
                <a:extLst>
                  <a:ext uri="{FF2B5EF4-FFF2-40B4-BE49-F238E27FC236}">
                    <a16:creationId xmlns:a16="http://schemas.microsoft.com/office/drawing/2014/main" id="{741609B0-34F4-7841-20FF-914247D7479B}"/>
                  </a:ext>
                </a:extLst>
              </p:cNvPr>
              <p:cNvSpPr/>
              <p:nvPr/>
            </p:nvSpPr>
            <p:spPr>
              <a:xfrm>
                <a:off x="8486448" y="3258868"/>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195" name="Freeform 194">
                <a:extLst>
                  <a:ext uri="{FF2B5EF4-FFF2-40B4-BE49-F238E27FC236}">
                    <a16:creationId xmlns:a16="http://schemas.microsoft.com/office/drawing/2014/main" id="{268F6152-2C65-786C-EAFC-CC0CAD7F001E}"/>
                  </a:ext>
                </a:extLst>
              </p:cNvPr>
              <p:cNvSpPr/>
              <p:nvPr/>
            </p:nvSpPr>
            <p:spPr>
              <a:xfrm>
                <a:off x="8525352" y="3192679"/>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196" name="Freeform 195">
                <a:extLst>
                  <a:ext uri="{FF2B5EF4-FFF2-40B4-BE49-F238E27FC236}">
                    <a16:creationId xmlns:a16="http://schemas.microsoft.com/office/drawing/2014/main" id="{1541DBDD-4F05-9960-EE4B-6DB001606271}"/>
                  </a:ext>
                </a:extLst>
              </p:cNvPr>
              <p:cNvSpPr/>
              <p:nvPr/>
            </p:nvSpPr>
            <p:spPr>
              <a:xfrm>
                <a:off x="8564257" y="3245613"/>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197" name="Freeform 196">
                <a:extLst>
                  <a:ext uri="{FF2B5EF4-FFF2-40B4-BE49-F238E27FC236}">
                    <a16:creationId xmlns:a16="http://schemas.microsoft.com/office/drawing/2014/main" id="{F81A2F26-7062-B208-34B4-9AC1E06CFA3C}"/>
                  </a:ext>
                </a:extLst>
              </p:cNvPr>
              <p:cNvSpPr/>
              <p:nvPr/>
            </p:nvSpPr>
            <p:spPr>
              <a:xfrm>
                <a:off x="8593349" y="3157389"/>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grpSp>
      </p:grpSp>
      <p:grpSp>
        <p:nvGrpSpPr>
          <p:cNvPr id="200" name="Picture Placeholder 134">
            <a:extLst>
              <a:ext uri="{FF2B5EF4-FFF2-40B4-BE49-F238E27FC236}">
                <a16:creationId xmlns:a16="http://schemas.microsoft.com/office/drawing/2014/main" id="{CA36E171-9989-341A-9855-926B16AA5E4C}"/>
              </a:ext>
            </a:extLst>
          </p:cNvPr>
          <p:cNvGrpSpPr/>
          <p:nvPr/>
        </p:nvGrpSpPr>
        <p:grpSpPr>
          <a:xfrm>
            <a:off x="10330546" y="2400878"/>
            <a:ext cx="352293" cy="359523"/>
            <a:chOff x="7581092" y="2152960"/>
            <a:chExt cx="352293" cy="359523"/>
          </a:xfrm>
          <a:noFill/>
        </p:grpSpPr>
        <p:sp>
          <p:nvSpPr>
            <p:cNvPr id="201" name="Freeform 200">
              <a:extLst>
                <a:ext uri="{FF2B5EF4-FFF2-40B4-BE49-F238E27FC236}">
                  <a16:creationId xmlns:a16="http://schemas.microsoft.com/office/drawing/2014/main" id="{82DF6E68-0557-A0C9-604B-B70888253823}"/>
                </a:ext>
              </a:extLst>
            </p:cNvPr>
            <p:cNvSpPr/>
            <p:nvPr/>
          </p:nvSpPr>
          <p:spPr>
            <a:xfrm>
              <a:off x="7827345" y="2237653"/>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202" name="Freeform 201">
              <a:extLst>
                <a:ext uri="{FF2B5EF4-FFF2-40B4-BE49-F238E27FC236}">
                  <a16:creationId xmlns:a16="http://schemas.microsoft.com/office/drawing/2014/main" id="{B6799BD5-94EC-9C04-CC6C-AE90763114A2}"/>
                </a:ext>
              </a:extLst>
            </p:cNvPr>
            <p:cNvSpPr/>
            <p:nvPr/>
          </p:nvSpPr>
          <p:spPr>
            <a:xfrm>
              <a:off x="7837932" y="2193500"/>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203" name="Freeform 202">
              <a:extLst>
                <a:ext uri="{FF2B5EF4-FFF2-40B4-BE49-F238E27FC236}">
                  <a16:creationId xmlns:a16="http://schemas.microsoft.com/office/drawing/2014/main" id="{3D07DFB5-B0DC-3CE9-6D21-C436C7565A55}"/>
                </a:ext>
              </a:extLst>
            </p:cNvPr>
            <p:cNvSpPr/>
            <p:nvPr/>
          </p:nvSpPr>
          <p:spPr>
            <a:xfrm>
              <a:off x="7827345" y="2442247"/>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204" name="Freeform 203">
              <a:extLst>
                <a:ext uri="{FF2B5EF4-FFF2-40B4-BE49-F238E27FC236}">
                  <a16:creationId xmlns:a16="http://schemas.microsoft.com/office/drawing/2014/main" id="{B8B1B80F-AB49-E225-809C-362325C04C8E}"/>
                </a:ext>
              </a:extLst>
            </p:cNvPr>
            <p:cNvSpPr/>
            <p:nvPr/>
          </p:nvSpPr>
          <p:spPr>
            <a:xfrm>
              <a:off x="7837932" y="2398093"/>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205" name="Freeform 204">
              <a:extLst>
                <a:ext uri="{FF2B5EF4-FFF2-40B4-BE49-F238E27FC236}">
                  <a16:creationId xmlns:a16="http://schemas.microsoft.com/office/drawing/2014/main" id="{E5CCBEEE-6BF8-8135-7249-7EA5C8B5669A}"/>
                </a:ext>
              </a:extLst>
            </p:cNvPr>
            <p:cNvSpPr/>
            <p:nvPr/>
          </p:nvSpPr>
          <p:spPr>
            <a:xfrm>
              <a:off x="7629981" y="2339993"/>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206" name="Freeform 205">
              <a:extLst>
                <a:ext uri="{FF2B5EF4-FFF2-40B4-BE49-F238E27FC236}">
                  <a16:creationId xmlns:a16="http://schemas.microsoft.com/office/drawing/2014/main" id="{AB7A9519-6C03-BAA1-D0A0-C90B95D6F6D6}"/>
                </a:ext>
              </a:extLst>
            </p:cNvPr>
            <p:cNvSpPr/>
            <p:nvPr/>
          </p:nvSpPr>
          <p:spPr>
            <a:xfrm>
              <a:off x="7640568" y="2295839"/>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207" name="Freeform 206">
              <a:extLst>
                <a:ext uri="{FF2B5EF4-FFF2-40B4-BE49-F238E27FC236}">
                  <a16:creationId xmlns:a16="http://schemas.microsoft.com/office/drawing/2014/main" id="{0718BA54-8B0A-CC3F-22DF-237130F3F463}"/>
                </a:ext>
              </a:extLst>
            </p:cNvPr>
            <p:cNvSpPr/>
            <p:nvPr/>
          </p:nvSpPr>
          <p:spPr>
            <a:xfrm>
              <a:off x="7778456" y="2152960"/>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sp>
          <p:nvSpPr>
            <p:cNvPr id="208" name="Freeform 207">
              <a:extLst>
                <a:ext uri="{FF2B5EF4-FFF2-40B4-BE49-F238E27FC236}">
                  <a16:creationId xmlns:a16="http://schemas.microsoft.com/office/drawing/2014/main" id="{0C0C8AF2-82D7-05ED-1A87-F39802CF2CDD}"/>
                </a:ext>
              </a:extLst>
            </p:cNvPr>
            <p:cNvSpPr/>
            <p:nvPr/>
          </p:nvSpPr>
          <p:spPr>
            <a:xfrm>
              <a:off x="7778456" y="2357553"/>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sp>
          <p:nvSpPr>
            <p:cNvPr id="209" name="Freeform 208">
              <a:extLst>
                <a:ext uri="{FF2B5EF4-FFF2-40B4-BE49-F238E27FC236}">
                  <a16:creationId xmlns:a16="http://schemas.microsoft.com/office/drawing/2014/main" id="{295C2717-D046-5938-E0E9-61AEF219BEC9}"/>
                </a:ext>
              </a:extLst>
            </p:cNvPr>
            <p:cNvSpPr/>
            <p:nvPr/>
          </p:nvSpPr>
          <p:spPr>
            <a:xfrm>
              <a:off x="7722853" y="2258828"/>
              <a:ext cx="61885" cy="30039"/>
            </a:xfrm>
            <a:custGeom>
              <a:avLst/>
              <a:gdLst>
                <a:gd name="connsiteX0" fmla="*/ 61886 w 61885"/>
                <a:gd name="connsiteY0" fmla="*/ 0 h 30039"/>
                <a:gd name="connsiteX1" fmla="*/ 0 w 61885"/>
                <a:gd name="connsiteY1" fmla="*/ 30039 h 30039"/>
              </a:gdLst>
              <a:ahLst/>
              <a:cxnLst>
                <a:cxn ang="0">
                  <a:pos x="connsiteX0" y="connsiteY0"/>
                </a:cxn>
                <a:cxn ang="0">
                  <a:pos x="connsiteX1" y="connsiteY1"/>
                </a:cxn>
              </a:cxnLst>
              <a:rect l="l" t="t" r="r" b="b"/>
              <a:pathLst>
                <a:path w="61885" h="30039">
                  <a:moveTo>
                    <a:pt x="61886" y="0"/>
                  </a:moveTo>
                  <a:lnTo>
                    <a:pt x="0" y="30039"/>
                  </a:lnTo>
                </a:path>
              </a:pathLst>
            </a:custGeom>
            <a:ln w="16966" cap="flat">
              <a:solidFill>
                <a:srgbClr val="000000"/>
              </a:solidFill>
              <a:prstDash val="solid"/>
              <a:miter/>
            </a:ln>
          </p:spPr>
          <p:txBody>
            <a:bodyPr rtlCol="0" anchor="ctr"/>
            <a:lstStyle/>
            <a:p>
              <a:endParaRPr lang="en-US" dirty="0">
                <a:latin typeface="Fujitsu Infinity Pro" pitchFamily="2" charset="77"/>
              </a:endParaRPr>
            </a:p>
          </p:txBody>
        </p:sp>
        <p:sp>
          <p:nvSpPr>
            <p:cNvPr id="210" name="Freeform 209">
              <a:extLst>
                <a:ext uri="{FF2B5EF4-FFF2-40B4-BE49-F238E27FC236}">
                  <a16:creationId xmlns:a16="http://schemas.microsoft.com/office/drawing/2014/main" id="{737BC0B6-7C7B-B01D-2130-E976D9704BB7}"/>
                </a:ext>
              </a:extLst>
            </p:cNvPr>
            <p:cNvSpPr/>
            <p:nvPr/>
          </p:nvSpPr>
          <p:spPr>
            <a:xfrm>
              <a:off x="7715537" y="2376575"/>
              <a:ext cx="70234" cy="34084"/>
            </a:xfrm>
            <a:custGeom>
              <a:avLst/>
              <a:gdLst>
                <a:gd name="connsiteX0" fmla="*/ 70235 w 70234"/>
                <a:gd name="connsiteY0" fmla="*/ 34085 h 34084"/>
                <a:gd name="connsiteX1" fmla="*/ 0 w 70234"/>
                <a:gd name="connsiteY1" fmla="*/ 0 h 34084"/>
              </a:gdLst>
              <a:ahLst/>
              <a:cxnLst>
                <a:cxn ang="0">
                  <a:pos x="connsiteX0" y="connsiteY0"/>
                </a:cxn>
                <a:cxn ang="0">
                  <a:pos x="connsiteX1" y="connsiteY1"/>
                </a:cxn>
              </a:cxnLst>
              <a:rect l="l" t="t" r="r" b="b"/>
              <a:pathLst>
                <a:path w="70234" h="34084">
                  <a:moveTo>
                    <a:pt x="70235" y="34085"/>
                  </a:moveTo>
                  <a:lnTo>
                    <a:pt x="0" y="0"/>
                  </a:lnTo>
                </a:path>
              </a:pathLst>
            </a:custGeom>
            <a:ln w="16966" cap="flat">
              <a:solidFill>
                <a:srgbClr val="000000"/>
              </a:solidFill>
              <a:prstDash val="solid"/>
              <a:miter/>
            </a:ln>
          </p:spPr>
          <p:txBody>
            <a:bodyPr rtlCol="0" anchor="ctr"/>
            <a:lstStyle/>
            <a:p>
              <a:endParaRPr lang="en-US" dirty="0">
                <a:latin typeface="Fujitsu Infinity Pro" pitchFamily="2" charset="77"/>
              </a:endParaRPr>
            </a:p>
          </p:txBody>
        </p:sp>
        <p:sp>
          <p:nvSpPr>
            <p:cNvPr id="211" name="Freeform 210">
              <a:extLst>
                <a:ext uri="{FF2B5EF4-FFF2-40B4-BE49-F238E27FC236}">
                  <a16:creationId xmlns:a16="http://schemas.microsoft.com/office/drawing/2014/main" id="{B9543845-643B-DE5E-DDD8-238E339A9459}"/>
                </a:ext>
              </a:extLst>
            </p:cNvPr>
            <p:cNvSpPr/>
            <p:nvPr/>
          </p:nvSpPr>
          <p:spPr>
            <a:xfrm>
              <a:off x="7581092" y="2255213"/>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212" name="Picture Placeholder 99">
            <a:extLst>
              <a:ext uri="{FF2B5EF4-FFF2-40B4-BE49-F238E27FC236}">
                <a16:creationId xmlns:a16="http://schemas.microsoft.com/office/drawing/2014/main" id="{4F0A824A-05B5-698D-0BD8-756D71C8C1F7}"/>
              </a:ext>
            </a:extLst>
          </p:cNvPr>
          <p:cNvGrpSpPr/>
          <p:nvPr/>
        </p:nvGrpSpPr>
        <p:grpSpPr>
          <a:xfrm>
            <a:off x="10428249" y="823964"/>
            <a:ext cx="220409" cy="390325"/>
            <a:chOff x="3031495" y="1249141"/>
            <a:chExt cx="220409" cy="390325"/>
          </a:xfrm>
          <a:noFill/>
        </p:grpSpPr>
        <p:sp>
          <p:nvSpPr>
            <p:cNvPr id="213" name="Freeform 212">
              <a:extLst>
                <a:ext uri="{FF2B5EF4-FFF2-40B4-BE49-F238E27FC236}">
                  <a16:creationId xmlns:a16="http://schemas.microsoft.com/office/drawing/2014/main" id="{A699EA4A-B7CA-5709-81C8-8CA38ED47A10}"/>
                </a:ext>
              </a:extLst>
            </p:cNvPr>
            <p:cNvSpPr/>
            <p:nvPr/>
          </p:nvSpPr>
          <p:spPr>
            <a:xfrm>
              <a:off x="3031495" y="1249141"/>
              <a:ext cx="109025" cy="390325"/>
            </a:xfrm>
            <a:custGeom>
              <a:avLst/>
              <a:gdLst>
                <a:gd name="connsiteX0" fmla="*/ 108414 w 109025"/>
                <a:gd name="connsiteY0" fmla="*/ 390325 h 390325"/>
                <a:gd name="connsiteX1" fmla="*/ 26571 w 109025"/>
                <a:gd name="connsiteY1" fmla="*/ 345119 h 390325"/>
                <a:gd name="connsiteX2" fmla="*/ 8122 w 109025"/>
                <a:gd name="connsiteY2" fmla="*/ 219558 h 390325"/>
                <a:gd name="connsiteX3" fmla="*/ 81833 w 109025"/>
                <a:gd name="connsiteY3" fmla="*/ 58671 h 390325"/>
                <a:gd name="connsiteX4" fmla="*/ 109026 w 109025"/>
                <a:gd name="connsiteY4" fmla="*/ 0 h 39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25" h="390325">
                  <a:moveTo>
                    <a:pt x="108414" y="390325"/>
                  </a:moveTo>
                  <a:cubicBezTo>
                    <a:pt x="76674" y="390325"/>
                    <a:pt x="48956" y="375023"/>
                    <a:pt x="26571" y="345119"/>
                  </a:cubicBezTo>
                  <a:cubicBezTo>
                    <a:pt x="-447" y="309095"/>
                    <a:pt x="-7355" y="261791"/>
                    <a:pt x="8122" y="219558"/>
                  </a:cubicBezTo>
                  <a:cubicBezTo>
                    <a:pt x="26571" y="162373"/>
                    <a:pt x="55251" y="111309"/>
                    <a:pt x="81833" y="58671"/>
                  </a:cubicBezTo>
                  <a:cubicBezTo>
                    <a:pt x="91014" y="39435"/>
                    <a:pt x="100982" y="20198"/>
                    <a:pt x="109026" y="0"/>
                  </a:cubicBez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214" name="Freeform 213">
              <a:extLst>
                <a:ext uri="{FF2B5EF4-FFF2-40B4-BE49-F238E27FC236}">
                  <a16:creationId xmlns:a16="http://schemas.microsoft.com/office/drawing/2014/main" id="{268FEAC2-FE62-CCD9-43DB-CF54756E9568}"/>
                </a:ext>
              </a:extLst>
            </p:cNvPr>
            <p:cNvSpPr/>
            <p:nvPr/>
          </p:nvSpPr>
          <p:spPr>
            <a:xfrm>
              <a:off x="3138947" y="1296357"/>
              <a:ext cx="112957" cy="343108"/>
            </a:xfrm>
            <a:custGeom>
              <a:avLst/>
              <a:gdLst>
                <a:gd name="connsiteX0" fmla="*/ 0 w 112957"/>
                <a:gd name="connsiteY0" fmla="*/ 343108 h 343108"/>
                <a:gd name="connsiteX1" fmla="*/ 86914 w 112957"/>
                <a:gd name="connsiteY1" fmla="*/ 298952 h 343108"/>
                <a:gd name="connsiteX2" fmla="*/ 86914 w 112957"/>
                <a:gd name="connsiteY2" fmla="*/ 298952 h 343108"/>
                <a:gd name="connsiteX3" fmla="*/ 111834 w 112957"/>
                <a:gd name="connsiteY3" fmla="*/ 203469 h 343108"/>
                <a:gd name="connsiteX4" fmla="*/ 86477 w 112957"/>
                <a:gd name="connsiteY4" fmla="*/ 123725 h 343108"/>
                <a:gd name="connsiteX5" fmla="*/ 30516 w 112957"/>
                <a:gd name="connsiteY5" fmla="*/ 0 h 34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957" h="343108">
                  <a:moveTo>
                    <a:pt x="0" y="343108"/>
                  </a:moveTo>
                  <a:cubicBezTo>
                    <a:pt x="34363" y="343108"/>
                    <a:pt x="66628" y="326582"/>
                    <a:pt x="86914" y="298952"/>
                  </a:cubicBezTo>
                  <a:lnTo>
                    <a:pt x="86914" y="298952"/>
                  </a:lnTo>
                  <a:cubicBezTo>
                    <a:pt x="107374" y="271671"/>
                    <a:pt x="116293" y="237395"/>
                    <a:pt x="111834" y="203469"/>
                  </a:cubicBezTo>
                  <a:cubicBezTo>
                    <a:pt x="107025" y="175839"/>
                    <a:pt x="98456" y="148995"/>
                    <a:pt x="86477" y="123725"/>
                  </a:cubicBezTo>
                  <a:cubicBezTo>
                    <a:pt x="71087" y="88663"/>
                    <a:pt x="46080" y="33401"/>
                    <a:pt x="30516" y="0"/>
                  </a:cubicBez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215" name="Freeform 214">
              <a:extLst>
                <a:ext uri="{FF2B5EF4-FFF2-40B4-BE49-F238E27FC236}">
                  <a16:creationId xmlns:a16="http://schemas.microsoft.com/office/drawing/2014/main" id="{0C793825-AAD4-E330-CABE-578D88915C89}"/>
                </a:ext>
              </a:extLst>
            </p:cNvPr>
            <p:cNvSpPr/>
            <p:nvPr/>
          </p:nvSpPr>
          <p:spPr>
            <a:xfrm>
              <a:off x="3126094" y="1376101"/>
              <a:ext cx="57359" cy="57359"/>
            </a:xfrm>
            <a:custGeom>
              <a:avLst/>
              <a:gdLst>
                <a:gd name="connsiteX0" fmla="*/ 57360 w 57359"/>
                <a:gd name="connsiteY0" fmla="*/ 28680 h 57359"/>
                <a:gd name="connsiteX1" fmla="*/ 28680 w 57359"/>
                <a:gd name="connsiteY1" fmla="*/ 57360 h 57359"/>
                <a:gd name="connsiteX2" fmla="*/ 0 w 57359"/>
                <a:gd name="connsiteY2" fmla="*/ 28680 h 57359"/>
                <a:gd name="connsiteX3" fmla="*/ 28680 w 57359"/>
                <a:gd name="connsiteY3" fmla="*/ 0 h 57359"/>
                <a:gd name="connsiteX4" fmla="*/ 57360 w 57359"/>
                <a:gd name="connsiteY4" fmla="*/ 28680 h 57359"/>
                <a:gd name="connsiteX5" fmla="*/ 57360 w 57359"/>
                <a:gd name="connsiteY5" fmla="*/ 28680 h 5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9" h="57359">
                  <a:moveTo>
                    <a:pt x="57360" y="28680"/>
                  </a:moveTo>
                  <a:cubicBezTo>
                    <a:pt x="57360" y="44506"/>
                    <a:pt x="44506" y="57360"/>
                    <a:pt x="28680" y="57360"/>
                  </a:cubicBezTo>
                  <a:cubicBezTo>
                    <a:pt x="12853" y="57360"/>
                    <a:pt x="0" y="44506"/>
                    <a:pt x="0" y="28680"/>
                  </a:cubicBezTo>
                  <a:cubicBezTo>
                    <a:pt x="0" y="12853"/>
                    <a:pt x="12853" y="0"/>
                    <a:pt x="28680" y="0"/>
                  </a:cubicBezTo>
                  <a:cubicBezTo>
                    <a:pt x="44506" y="0"/>
                    <a:pt x="57360" y="12853"/>
                    <a:pt x="57360" y="28680"/>
                  </a:cubicBezTo>
                  <a:lnTo>
                    <a:pt x="57360" y="28680"/>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216" name="Freeform 215">
              <a:extLst>
                <a:ext uri="{FF2B5EF4-FFF2-40B4-BE49-F238E27FC236}">
                  <a16:creationId xmlns:a16="http://schemas.microsoft.com/office/drawing/2014/main" id="{1648061B-5EB0-EC48-880E-FDBAD71A67F6}"/>
                </a:ext>
              </a:extLst>
            </p:cNvPr>
            <p:cNvSpPr/>
            <p:nvPr/>
          </p:nvSpPr>
          <p:spPr>
            <a:xfrm>
              <a:off x="3127493" y="1511631"/>
              <a:ext cx="76596" cy="75022"/>
            </a:xfrm>
            <a:custGeom>
              <a:avLst/>
              <a:gdLst>
                <a:gd name="connsiteX0" fmla="*/ 76596 w 76596"/>
                <a:gd name="connsiteY0" fmla="*/ 37511 h 75022"/>
                <a:gd name="connsiteX1" fmla="*/ 38298 w 76596"/>
                <a:gd name="connsiteY1" fmla="*/ 75022 h 75022"/>
                <a:gd name="connsiteX2" fmla="*/ 0 w 76596"/>
                <a:gd name="connsiteY2" fmla="*/ 37511 h 75022"/>
                <a:gd name="connsiteX3" fmla="*/ 38298 w 76596"/>
                <a:gd name="connsiteY3" fmla="*/ 0 h 75022"/>
                <a:gd name="connsiteX4" fmla="*/ 76596 w 76596"/>
                <a:gd name="connsiteY4" fmla="*/ 37511 h 75022"/>
                <a:gd name="connsiteX5" fmla="*/ 76596 w 76596"/>
                <a:gd name="connsiteY5" fmla="*/ 37511 h 7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96" h="75022">
                  <a:moveTo>
                    <a:pt x="76596" y="37511"/>
                  </a:moveTo>
                  <a:cubicBezTo>
                    <a:pt x="76596" y="58234"/>
                    <a:pt x="59458" y="75022"/>
                    <a:pt x="38298" y="75022"/>
                  </a:cubicBezTo>
                  <a:cubicBezTo>
                    <a:pt x="17138" y="75022"/>
                    <a:pt x="0" y="58234"/>
                    <a:pt x="0" y="37511"/>
                  </a:cubicBezTo>
                  <a:cubicBezTo>
                    <a:pt x="0" y="16788"/>
                    <a:pt x="17138" y="0"/>
                    <a:pt x="38298" y="0"/>
                  </a:cubicBezTo>
                  <a:cubicBezTo>
                    <a:pt x="59458" y="0"/>
                    <a:pt x="76596" y="16788"/>
                    <a:pt x="76596" y="37511"/>
                  </a:cubicBezTo>
                  <a:lnTo>
                    <a:pt x="76596" y="37511"/>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217" name="Freeform 216">
              <a:extLst>
                <a:ext uri="{FF2B5EF4-FFF2-40B4-BE49-F238E27FC236}">
                  <a16:creationId xmlns:a16="http://schemas.microsoft.com/office/drawing/2014/main" id="{260DA650-C98C-DBDE-EFF1-536F7F789283}"/>
                </a:ext>
              </a:extLst>
            </p:cNvPr>
            <p:cNvSpPr/>
            <p:nvPr/>
          </p:nvSpPr>
          <p:spPr>
            <a:xfrm>
              <a:off x="3070483" y="1447276"/>
              <a:ext cx="48615" cy="50014"/>
            </a:xfrm>
            <a:custGeom>
              <a:avLst/>
              <a:gdLst>
                <a:gd name="connsiteX0" fmla="*/ 48616 w 48615"/>
                <a:gd name="connsiteY0" fmla="*/ 25007 h 50014"/>
                <a:gd name="connsiteX1" fmla="*/ 24308 w 48615"/>
                <a:gd name="connsiteY1" fmla="*/ 50015 h 50014"/>
                <a:gd name="connsiteX2" fmla="*/ 0 w 48615"/>
                <a:gd name="connsiteY2" fmla="*/ 25007 h 50014"/>
                <a:gd name="connsiteX3" fmla="*/ 24308 w 48615"/>
                <a:gd name="connsiteY3" fmla="*/ 0 h 50014"/>
                <a:gd name="connsiteX4" fmla="*/ 48616 w 48615"/>
                <a:gd name="connsiteY4" fmla="*/ 25007 h 50014"/>
                <a:gd name="connsiteX5" fmla="*/ 48616 w 48615"/>
                <a:gd name="connsiteY5" fmla="*/ 25007 h 5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15" h="50014">
                  <a:moveTo>
                    <a:pt x="48616" y="25007"/>
                  </a:moveTo>
                  <a:cubicBezTo>
                    <a:pt x="48616" y="38823"/>
                    <a:pt x="37773" y="50015"/>
                    <a:pt x="24308" y="50015"/>
                  </a:cubicBezTo>
                  <a:cubicBezTo>
                    <a:pt x="10842" y="50015"/>
                    <a:pt x="0" y="38823"/>
                    <a:pt x="0" y="25007"/>
                  </a:cubicBezTo>
                  <a:cubicBezTo>
                    <a:pt x="0" y="11192"/>
                    <a:pt x="10842" y="0"/>
                    <a:pt x="24308" y="0"/>
                  </a:cubicBezTo>
                  <a:cubicBezTo>
                    <a:pt x="37773" y="0"/>
                    <a:pt x="48616" y="11192"/>
                    <a:pt x="48616" y="25007"/>
                  </a:cubicBezTo>
                  <a:lnTo>
                    <a:pt x="48616" y="25007"/>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218" name="Freeform 217">
              <a:extLst>
                <a:ext uri="{FF2B5EF4-FFF2-40B4-BE49-F238E27FC236}">
                  <a16:creationId xmlns:a16="http://schemas.microsoft.com/office/drawing/2014/main" id="{0AF9AF91-12D1-0FB1-D4FF-3690D2F92669}"/>
                </a:ext>
              </a:extLst>
            </p:cNvPr>
            <p:cNvSpPr/>
            <p:nvPr/>
          </p:nvSpPr>
          <p:spPr>
            <a:xfrm>
              <a:off x="3113590" y="1428214"/>
              <a:ext cx="22209" cy="25094"/>
            </a:xfrm>
            <a:custGeom>
              <a:avLst/>
              <a:gdLst>
                <a:gd name="connsiteX0" fmla="*/ 22209 w 22209"/>
                <a:gd name="connsiteY0" fmla="*/ 0 h 25094"/>
                <a:gd name="connsiteX1" fmla="*/ 0 w 22209"/>
                <a:gd name="connsiteY1" fmla="*/ 25095 h 25094"/>
              </a:gdLst>
              <a:ahLst/>
              <a:cxnLst>
                <a:cxn ang="0">
                  <a:pos x="connsiteX0" y="connsiteY0"/>
                </a:cxn>
                <a:cxn ang="0">
                  <a:pos x="connsiteX1" y="connsiteY1"/>
                </a:cxn>
              </a:cxnLst>
              <a:rect l="l" t="t" r="r" b="b"/>
              <a:pathLst>
                <a:path w="22209" h="25094">
                  <a:moveTo>
                    <a:pt x="22209" y="0"/>
                  </a:moveTo>
                  <a:lnTo>
                    <a:pt x="0" y="25095"/>
                  </a:lnTo>
                </a:path>
              </a:pathLst>
            </a:custGeom>
            <a:ln w="12927" cap="rnd">
              <a:solidFill>
                <a:srgbClr val="000000"/>
              </a:solidFill>
              <a:prstDash val="solid"/>
              <a:round/>
            </a:ln>
          </p:spPr>
          <p:txBody>
            <a:bodyPr rtlCol="0" anchor="ctr"/>
            <a:lstStyle/>
            <a:p>
              <a:endParaRPr lang="en-US" dirty="0">
                <a:latin typeface="Fujitsu Infinity Pro" pitchFamily="2" charset="77"/>
              </a:endParaRPr>
            </a:p>
          </p:txBody>
        </p:sp>
        <p:sp>
          <p:nvSpPr>
            <p:cNvPr id="219" name="Freeform 218">
              <a:extLst>
                <a:ext uri="{FF2B5EF4-FFF2-40B4-BE49-F238E27FC236}">
                  <a16:creationId xmlns:a16="http://schemas.microsoft.com/office/drawing/2014/main" id="{58276AE5-7EC1-18AD-047C-9A9D7E464B0D}"/>
                </a:ext>
              </a:extLst>
            </p:cNvPr>
            <p:cNvSpPr/>
            <p:nvPr/>
          </p:nvSpPr>
          <p:spPr>
            <a:xfrm>
              <a:off x="3111054" y="1493706"/>
              <a:ext cx="23870" cy="24745"/>
            </a:xfrm>
            <a:custGeom>
              <a:avLst/>
              <a:gdLst>
                <a:gd name="connsiteX0" fmla="*/ 23871 w 23870"/>
                <a:gd name="connsiteY0" fmla="*/ 24745 h 24745"/>
                <a:gd name="connsiteX1" fmla="*/ 0 w 23870"/>
                <a:gd name="connsiteY1" fmla="*/ 0 h 24745"/>
              </a:gdLst>
              <a:ahLst/>
              <a:cxnLst>
                <a:cxn ang="0">
                  <a:pos x="connsiteX0" y="connsiteY0"/>
                </a:cxn>
                <a:cxn ang="0">
                  <a:pos x="connsiteX1" y="connsiteY1"/>
                </a:cxn>
              </a:cxnLst>
              <a:rect l="l" t="t" r="r" b="b"/>
              <a:pathLst>
                <a:path w="23870" h="24745">
                  <a:moveTo>
                    <a:pt x="23871" y="24745"/>
                  </a:moveTo>
                  <a:lnTo>
                    <a:pt x="0" y="0"/>
                  </a:lnTo>
                </a:path>
              </a:pathLst>
            </a:custGeom>
            <a:ln w="12927"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258" name="Group 257">
            <a:extLst>
              <a:ext uri="{FF2B5EF4-FFF2-40B4-BE49-F238E27FC236}">
                <a16:creationId xmlns:a16="http://schemas.microsoft.com/office/drawing/2014/main" id="{FD14CF25-B7C9-6C36-156A-D8D6050AE40E}"/>
              </a:ext>
            </a:extLst>
          </p:cNvPr>
          <p:cNvGrpSpPr/>
          <p:nvPr/>
        </p:nvGrpSpPr>
        <p:grpSpPr>
          <a:xfrm>
            <a:off x="7934895" y="1080000"/>
            <a:ext cx="1209105" cy="519962"/>
            <a:chOff x="7934895" y="917595"/>
            <a:chExt cx="1209105" cy="519962"/>
          </a:xfrm>
        </p:grpSpPr>
        <p:sp>
          <p:nvSpPr>
            <p:cNvPr id="259" name="Oval 258">
              <a:extLst>
                <a:ext uri="{FF2B5EF4-FFF2-40B4-BE49-F238E27FC236}">
                  <a16:creationId xmlns:a16="http://schemas.microsoft.com/office/drawing/2014/main" id="{3AFB0C6B-5482-AF67-DD5E-E4C9836DD042}"/>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60" name="Rectangle 259">
              <a:extLst>
                <a:ext uri="{FF2B5EF4-FFF2-40B4-BE49-F238E27FC236}">
                  <a16:creationId xmlns:a16="http://schemas.microsoft.com/office/drawing/2014/main" id="{36B478E8-05D9-3E96-3C76-E85CDDBB31BF}"/>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61" name="TextBox 260">
              <a:extLst>
                <a:ext uri="{FF2B5EF4-FFF2-40B4-BE49-F238E27FC236}">
                  <a16:creationId xmlns:a16="http://schemas.microsoft.com/office/drawing/2014/main" id="{535914BC-9691-C331-3E75-C56870C21E5C}"/>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Providers</a:t>
              </a:r>
              <a:endParaRPr lang="en-US" sz="1000" dirty="0">
                <a:latin typeface="Fujitsu Infinity Pro" pitchFamily="2" charset="77"/>
              </a:endParaRPr>
            </a:p>
          </p:txBody>
        </p:sp>
      </p:grpSp>
      <p:grpSp>
        <p:nvGrpSpPr>
          <p:cNvPr id="262" name="Group 261">
            <a:extLst>
              <a:ext uri="{FF2B5EF4-FFF2-40B4-BE49-F238E27FC236}">
                <a16:creationId xmlns:a16="http://schemas.microsoft.com/office/drawing/2014/main" id="{8C441933-8EB1-DAF5-D1B3-1058B47B5C18}"/>
              </a:ext>
            </a:extLst>
          </p:cNvPr>
          <p:cNvGrpSpPr/>
          <p:nvPr/>
        </p:nvGrpSpPr>
        <p:grpSpPr>
          <a:xfrm>
            <a:off x="7934895" y="1653993"/>
            <a:ext cx="1209105" cy="519962"/>
            <a:chOff x="7934895" y="917595"/>
            <a:chExt cx="1209105" cy="519962"/>
          </a:xfrm>
        </p:grpSpPr>
        <p:sp>
          <p:nvSpPr>
            <p:cNvPr id="263" name="Oval 262">
              <a:extLst>
                <a:ext uri="{FF2B5EF4-FFF2-40B4-BE49-F238E27FC236}">
                  <a16:creationId xmlns:a16="http://schemas.microsoft.com/office/drawing/2014/main" id="{FAB7AB0B-14F9-FC87-15EF-E84C9A4C11B6}"/>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64" name="Rectangle 263">
              <a:extLst>
                <a:ext uri="{FF2B5EF4-FFF2-40B4-BE49-F238E27FC236}">
                  <a16:creationId xmlns:a16="http://schemas.microsoft.com/office/drawing/2014/main" id="{DFF6C0E9-045A-B010-2DB7-4556DBB12B78}"/>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65" name="TextBox 264">
              <a:extLst>
                <a:ext uri="{FF2B5EF4-FFF2-40B4-BE49-F238E27FC236}">
                  <a16:creationId xmlns:a16="http://schemas.microsoft.com/office/drawing/2014/main" id="{06FE91E1-A6E4-6D46-34B2-6FD2B517D099}"/>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Payors</a:t>
              </a:r>
              <a:endParaRPr lang="en-US" sz="1000" dirty="0">
                <a:latin typeface="Fujitsu Infinity Pro" pitchFamily="2" charset="77"/>
              </a:endParaRPr>
            </a:p>
          </p:txBody>
        </p:sp>
      </p:grpSp>
      <p:grpSp>
        <p:nvGrpSpPr>
          <p:cNvPr id="266" name="Group 265">
            <a:extLst>
              <a:ext uri="{FF2B5EF4-FFF2-40B4-BE49-F238E27FC236}">
                <a16:creationId xmlns:a16="http://schemas.microsoft.com/office/drawing/2014/main" id="{F44E19C1-758E-7A4D-5D9C-8973B27233AE}"/>
              </a:ext>
            </a:extLst>
          </p:cNvPr>
          <p:cNvGrpSpPr/>
          <p:nvPr/>
        </p:nvGrpSpPr>
        <p:grpSpPr>
          <a:xfrm>
            <a:off x="7934895" y="2229889"/>
            <a:ext cx="1209105" cy="519962"/>
            <a:chOff x="7934895" y="917595"/>
            <a:chExt cx="1209105" cy="519962"/>
          </a:xfrm>
        </p:grpSpPr>
        <p:sp>
          <p:nvSpPr>
            <p:cNvPr id="267" name="Oval 266">
              <a:extLst>
                <a:ext uri="{FF2B5EF4-FFF2-40B4-BE49-F238E27FC236}">
                  <a16:creationId xmlns:a16="http://schemas.microsoft.com/office/drawing/2014/main" id="{0CC76636-CAB4-C3FA-8B94-36E9D3A5B316}"/>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68" name="Rectangle 267">
              <a:extLst>
                <a:ext uri="{FF2B5EF4-FFF2-40B4-BE49-F238E27FC236}">
                  <a16:creationId xmlns:a16="http://schemas.microsoft.com/office/drawing/2014/main" id="{D5D5D3DB-7BB0-0525-802E-899D941C9DB5}"/>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69" name="TextBox 268">
              <a:extLst>
                <a:ext uri="{FF2B5EF4-FFF2-40B4-BE49-F238E27FC236}">
                  <a16:creationId xmlns:a16="http://schemas.microsoft.com/office/drawing/2014/main" id="{E3775B3D-932F-62EC-E680-77823917B7BF}"/>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MedTech</a:t>
              </a:r>
              <a:endParaRPr lang="en-US" sz="1000" dirty="0">
                <a:latin typeface="Fujitsu Infinity Pro" pitchFamily="2" charset="77"/>
              </a:endParaRPr>
            </a:p>
          </p:txBody>
        </p:sp>
      </p:grpSp>
      <p:grpSp>
        <p:nvGrpSpPr>
          <p:cNvPr id="270" name="Picture Placeholder 167">
            <a:extLst>
              <a:ext uri="{FF2B5EF4-FFF2-40B4-BE49-F238E27FC236}">
                <a16:creationId xmlns:a16="http://schemas.microsoft.com/office/drawing/2014/main" id="{31C097E9-D2B0-6BAC-0670-2024A2DCEF81}"/>
              </a:ext>
            </a:extLst>
          </p:cNvPr>
          <p:cNvGrpSpPr/>
          <p:nvPr/>
        </p:nvGrpSpPr>
        <p:grpSpPr>
          <a:xfrm>
            <a:off x="8022038" y="1149146"/>
            <a:ext cx="339205" cy="357364"/>
            <a:chOff x="3745237" y="3936793"/>
            <a:chExt cx="345675" cy="364180"/>
          </a:xfrm>
          <a:noFill/>
        </p:grpSpPr>
        <p:grpSp>
          <p:nvGrpSpPr>
            <p:cNvPr id="271" name="Picture Placeholder 167">
              <a:extLst>
                <a:ext uri="{FF2B5EF4-FFF2-40B4-BE49-F238E27FC236}">
                  <a16:creationId xmlns:a16="http://schemas.microsoft.com/office/drawing/2014/main" id="{6AA392F7-83D0-AF21-3F1B-909A434DBAF5}"/>
                </a:ext>
              </a:extLst>
            </p:cNvPr>
            <p:cNvGrpSpPr/>
            <p:nvPr/>
          </p:nvGrpSpPr>
          <p:grpSpPr>
            <a:xfrm>
              <a:off x="3745237" y="4029021"/>
              <a:ext cx="345675" cy="271953"/>
              <a:chOff x="3745237" y="4029021"/>
              <a:chExt cx="345675" cy="271953"/>
            </a:xfrm>
            <a:noFill/>
          </p:grpSpPr>
          <p:sp>
            <p:nvSpPr>
              <p:cNvPr id="276" name="Freeform 275">
                <a:extLst>
                  <a:ext uri="{FF2B5EF4-FFF2-40B4-BE49-F238E27FC236}">
                    <a16:creationId xmlns:a16="http://schemas.microsoft.com/office/drawing/2014/main" id="{BFBF77F4-D05B-2160-9223-1455B32F55EB}"/>
                  </a:ext>
                </a:extLst>
              </p:cNvPr>
              <p:cNvSpPr/>
              <p:nvPr/>
            </p:nvSpPr>
            <p:spPr>
              <a:xfrm>
                <a:off x="3745237" y="4029021"/>
                <a:ext cx="85400" cy="271340"/>
              </a:xfrm>
              <a:custGeom>
                <a:avLst/>
                <a:gdLst>
                  <a:gd name="connsiteX0" fmla="*/ 85006 w 85400"/>
                  <a:gd name="connsiteY0" fmla="*/ 271341 h 271340"/>
                  <a:gd name="connsiteX1" fmla="*/ 63496 w 85400"/>
                  <a:gd name="connsiteY1" fmla="*/ 213020 h 271340"/>
                  <a:gd name="connsiteX2" fmla="*/ 12257 w 85400"/>
                  <a:gd name="connsiteY2" fmla="*/ 154436 h 271340"/>
                  <a:gd name="connsiteX3" fmla="*/ 366 w 85400"/>
                  <a:gd name="connsiteY3" fmla="*/ 24327 h 271340"/>
                  <a:gd name="connsiteX4" fmla="*/ 191 w 85400"/>
                  <a:gd name="connsiteY4" fmla="*/ 13310 h 271340"/>
                  <a:gd name="connsiteX5" fmla="*/ 11383 w 85400"/>
                  <a:gd name="connsiteY5" fmla="*/ 107 h 271340"/>
                  <a:gd name="connsiteX6" fmla="*/ 26684 w 85400"/>
                  <a:gd name="connsiteY6" fmla="*/ 9813 h 271340"/>
                  <a:gd name="connsiteX7" fmla="*/ 39363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85006" y="271341"/>
                    </a:moveTo>
                    <a:cubicBezTo>
                      <a:pt x="87542" y="247383"/>
                      <a:pt x="77574" y="229720"/>
                      <a:pt x="63496" y="213020"/>
                    </a:cubicBezTo>
                    <a:cubicBezTo>
                      <a:pt x="50643" y="197805"/>
                      <a:pt x="13656" y="171574"/>
                      <a:pt x="12257" y="154436"/>
                    </a:cubicBezTo>
                    <a:cubicBezTo>
                      <a:pt x="9547" y="122346"/>
                      <a:pt x="3338" y="56417"/>
                      <a:pt x="366" y="24327"/>
                    </a:cubicBezTo>
                    <a:cubicBezTo>
                      <a:pt x="16" y="20655"/>
                      <a:pt x="-159" y="16983"/>
                      <a:pt x="191" y="13310"/>
                    </a:cubicBezTo>
                    <a:cubicBezTo>
                      <a:pt x="890" y="5878"/>
                      <a:pt x="4475" y="981"/>
                      <a:pt x="11383" y="107"/>
                    </a:cubicBezTo>
                    <a:cubicBezTo>
                      <a:pt x="17941" y="-680"/>
                      <a:pt x="25548" y="2905"/>
                      <a:pt x="26684" y="9813"/>
                    </a:cubicBezTo>
                    <a:cubicBezTo>
                      <a:pt x="29657" y="27388"/>
                      <a:pt x="39363" y="66648"/>
                      <a:pt x="39363"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277" name="Freeform 276">
                <a:extLst>
                  <a:ext uri="{FF2B5EF4-FFF2-40B4-BE49-F238E27FC236}">
                    <a16:creationId xmlns:a16="http://schemas.microsoft.com/office/drawing/2014/main" id="{8706DB96-64E7-5949-CB22-10FC11985E67}"/>
                  </a:ext>
                </a:extLst>
              </p:cNvPr>
              <p:cNvSpPr/>
              <p:nvPr/>
            </p:nvSpPr>
            <p:spPr>
              <a:xfrm>
                <a:off x="3792467" y="4108625"/>
                <a:ext cx="100904" cy="191998"/>
              </a:xfrm>
              <a:custGeom>
                <a:avLst/>
                <a:gdLst>
                  <a:gd name="connsiteX0" fmla="*/ 37338 w 100904"/>
                  <a:gd name="connsiteY0" fmla="*/ 72820 h 191998"/>
                  <a:gd name="connsiteX1" fmla="*/ 3238 w 100904"/>
                  <a:gd name="connsiteY1" fmla="*/ 26828 h 191998"/>
                  <a:gd name="connsiteX2" fmla="*/ 6385 w 100904"/>
                  <a:gd name="connsiteY2" fmla="*/ 2607 h 191998"/>
                  <a:gd name="connsiteX3" fmla="*/ 26933 w 100904"/>
                  <a:gd name="connsiteY3" fmla="*/ 8553 h 191998"/>
                  <a:gd name="connsiteX4" fmla="*/ 76423 w 100904"/>
                  <a:gd name="connsiteY4" fmla="*/ 64426 h 191998"/>
                  <a:gd name="connsiteX5" fmla="*/ 100382 w 100904"/>
                  <a:gd name="connsiteY5" fmla="*/ 1919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4" h="191998">
                    <a:moveTo>
                      <a:pt x="37338" y="72820"/>
                    </a:moveTo>
                    <a:cubicBezTo>
                      <a:pt x="37338" y="72820"/>
                      <a:pt x="12681" y="44053"/>
                      <a:pt x="3238" y="26828"/>
                    </a:cubicBezTo>
                    <a:cubicBezTo>
                      <a:pt x="-2096" y="16947"/>
                      <a:pt x="-697" y="7591"/>
                      <a:pt x="6385" y="2607"/>
                    </a:cubicBezTo>
                    <a:cubicBezTo>
                      <a:pt x="13380" y="-2289"/>
                      <a:pt x="20638" y="-278"/>
                      <a:pt x="26933" y="8553"/>
                    </a:cubicBezTo>
                    <a:cubicBezTo>
                      <a:pt x="33928" y="18346"/>
                      <a:pt x="64532" y="52272"/>
                      <a:pt x="76423" y="64426"/>
                    </a:cubicBezTo>
                    <a:cubicBezTo>
                      <a:pt x="96447" y="85062"/>
                      <a:pt x="102917" y="153963"/>
                      <a:pt x="100382" y="191999"/>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278" name="Freeform 277">
                <a:extLst>
                  <a:ext uri="{FF2B5EF4-FFF2-40B4-BE49-F238E27FC236}">
                    <a16:creationId xmlns:a16="http://schemas.microsoft.com/office/drawing/2014/main" id="{625816B1-00FA-BDCE-D6FF-C0B140381DB5}"/>
                  </a:ext>
                </a:extLst>
              </p:cNvPr>
              <p:cNvSpPr/>
              <p:nvPr/>
            </p:nvSpPr>
            <p:spPr>
              <a:xfrm>
                <a:off x="4005512" y="4029021"/>
                <a:ext cx="85400" cy="271340"/>
              </a:xfrm>
              <a:custGeom>
                <a:avLst/>
                <a:gdLst>
                  <a:gd name="connsiteX0" fmla="*/ 395 w 85400"/>
                  <a:gd name="connsiteY0" fmla="*/ 271341 h 271340"/>
                  <a:gd name="connsiteX1" fmla="*/ 21905 w 85400"/>
                  <a:gd name="connsiteY1" fmla="*/ 213020 h 271340"/>
                  <a:gd name="connsiteX2" fmla="*/ 73144 w 85400"/>
                  <a:gd name="connsiteY2" fmla="*/ 154436 h 271340"/>
                  <a:gd name="connsiteX3" fmla="*/ 85035 w 85400"/>
                  <a:gd name="connsiteY3" fmla="*/ 24327 h 271340"/>
                  <a:gd name="connsiteX4" fmla="*/ 85210 w 85400"/>
                  <a:gd name="connsiteY4" fmla="*/ 13310 h 271340"/>
                  <a:gd name="connsiteX5" fmla="*/ 74018 w 85400"/>
                  <a:gd name="connsiteY5" fmla="*/ 107 h 271340"/>
                  <a:gd name="connsiteX6" fmla="*/ 58716 w 85400"/>
                  <a:gd name="connsiteY6" fmla="*/ 9813 h 271340"/>
                  <a:gd name="connsiteX7" fmla="*/ 46038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395" y="271341"/>
                    </a:moveTo>
                    <a:cubicBezTo>
                      <a:pt x="-2141" y="247383"/>
                      <a:pt x="7827" y="229720"/>
                      <a:pt x="21905" y="213020"/>
                    </a:cubicBezTo>
                    <a:cubicBezTo>
                      <a:pt x="34758" y="197805"/>
                      <a:pt x="71745" y="171574"/>
                      <a:pt x="73144" y="154436"/>
                    </a:cubicBezTo>
                    <a:cubicBezTo>
                      <a:pt x="75854" y="122346"/>
                      <a:pt x="82062" y="56417"/>
                      <a:pt x="85035" y="24327"/>
                    </a:cubicBezTo>
                    <a:cubicBezTo>
                      <a:pt x="85385" y="20655"/>
                      <a:pt x="85560" y="16983"/>
                      <a:pt x="85210" y="13310"/>
                    </a:cubicBezTo>
                    <a:cubicBezTo>
                      <a:pt x="84511" y="5878"/>
                      <a:pt x="80926" y="981"/>
                      <a:pt x="74018" y="107"/>
                    </a:cubicBezTo>
                    <a:cubicBezTo>
                      <a:pt x="67460" y="-680"/>
                      <a:pt x="59853" y="2905"/>
                      <a:pt x="58716" y="9813"/>
                    </a:cubicBezTo>
                    <a:cubicBezTo>
                      <a:pt x="55743" y="27388"/>
                      <a:pt x="46038" y="66648"/>
                      <a:pt x="46038"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279" name="Freeform 278">
                <a:extLst>
                  <a:ext uri="{FF2B5EF4-FFF2-40B4-BE49-F238E27FC236}">
                    <a16:creationId xmlns:a16="http://schemas.microsoft.com/office/drawing/2014/main" id="{F6D85FFA-5D2E-F80E-C767-46BF641C8624}"/>
                  </a:ext>
                </a:extLst>
              </p:cNvPr>
              <p:cNvSpPr/>
              <p:nvPr/>
            </p:nvSpPr>
            <p:spPr>
              <a:xfrm>
                <a:off x="3942773" y="4108625"/>
                <a:ext cx="100909" cy="192348"/>
              </a:xfrm>
              <a:custGeom>
                <a:avLst/>
                <a:gdLst>
                  <a:gd name="connsiteX0" fmla="*/ 63571 w 100909"/>
                  <a:gd name="connsiteY0" fmla="*/ 72820 h 192348"/>
                  <a:gd name="connsiteX1" fmla="*/ 97672 w 100909"/>
                  <a:gd name="connsiteY1" fmla="*/ 26828 h 192348"/>
                  <a:gd name="connsiteX2" fmla="*/ 94524 w 100909"/>
                  <a:gd name="connsiteY2" fmla="*/ 2607 h 192348"/>
                  <a:gd name="connsiteX3" fmla="*/ 73976 w 100909"/>
                  <a:gd name="connsiteY3" fmla="*/ 8553 h 192348"/>
                  <a:gd name="connsiteX4" fmla="*/ 24486 w 100909"/>
                  <a:gd name="connsiteY4" fmla="*/ 64426 h 192348"/>
                  <a:gd name="connsiteX5" fmla="*/ 528 w 100909"/>
                  <a:gd name="connsiteY5" fmla="*/ 192348 h 1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9" h="192348">
                    <a:moveTo>
                      <a:pt x="63571" y="72820"/>
                    </a:moveTo>
                    <a:cubicBezTo>
                      <a:pt x="63571" y="72820"/>
                      <a:pt x="88228" y="44053"/>
                      <a:pt x="97672" y="26828"/>
                    </a:cubicBezTo>
                    <a:cubicBezTo>
                      <a:pt x="103005" y="16947"/>
                      <a:pt x="101606" y="7591"/>
                      <a:pt x="94524" y="2607"/>
                    </a:cubicBezTo>
                    <a:cubicBezTo>
                      <a:pt x="87529" y="-2289"/>
                      <a:pt x="80271" y="-278"/>
                      <a:pt x="73976" y="8553"/>
                    </a:cubicBezTo>
                    <a:cubicBezTo>
                      <a:pt x="66981" y="18346"/>
                      <a:pt x="36377" y="52272"/>
                      <a:pt x="24486" y="64426"/>
                    </a:cubicBezTo>
                    <a:cubicBezTo>
                      <a:pt x="4375" y="85062"/>
                      <a:pt x="-2008" y="154400"/>
                      <a:pt x="528" y="1923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272" name="Picture Placeholder 167">
              <a:extLst>
                <a:ext uri="{FF2B5EF4-FFF2-40B4-BE49-F238E27FC236}">
                  <a16:creationId xmlns:a16="http://schemas.microsoft.com/office/drawing/2014/main" id="{558F7528-87AC-CEA5-4D88-F51D7F0D095B}"/>
                </a:ext>
              </a:extLst>
            </p:cNvPr>
            <p:cNvGrpSpPr/>
            <p:nvPr/>
          </p:nvGrpSpPr>
          <p:grpSpPr>
            <a:xfrm>
              <a:off x="3829106" y="3936793"/>
              <a:ext cx="177937" cy="205480"/>
              <a:chOff x="3829106" y="3936793"/>
              <a:chExt cx="177937" cy="205480"/>
            </a:xfrm>
            <a:noFill/>
          </p:grpSpPr>
          <p:sp>
            <p:nvSpPr>
              <p:cNvPr id="273" name="Freeform 272">
                <a:extLst>
                  <a:ext uri="{FF2B5EF4-FFF2-40B4-BE49-F238E27FC236}">
                    <a16:creationId xmlns:a16="http://schemas.microsoft.com/office/drawing/2014/main" id="{392F1CAF-7BCB-8D29-4B47-C87A407CADF2}"/>
                  </a:ext>
                </a:extLst>
              </p:cNvPr>
              <p:cNvSpPr/>
              <p:nvPr/>
            </p:nvSpPr>
            <p:spPr>
              <a:xfrm>
                <a:off x="3829106" y="3936793"/>
                <a:ext cx="177937" cy="205480"/>
              </a:xfrm>
              <a:custGeom>
                <a:avLst/>
                <a:gdLst>
                  <a:gd name="connsiteX0" fmla="*/ 177937 w 177937"/>
                  <a:gd name="connsiteY0" fmla="*/ 154066 h 205480"/>
                  <a:gd name="connsiteX1" fmla="*/ 139552 w 177937"/>
                  <a:gd name="connsiteY1" fmla="*/ 176276 h 205480"/>
                  <a:gd name="connsiteX2" fmla="*/ 134480 w 177937"/>
                  <a:gd name="connsiteY2" fmla="*/ 179249 h 205480"/>
                  <a:gd name="connsiteX3" fmla="*/ 89012 w 177937"/>
                  <a:gd name="connsiteY3" fmla="*/ 205480 h 205480"/>
                  <a:gd name="connsiteX4" fmla="*/ 0 w 177937"/>
                  <a:gd name="connsiteY4" fmla="*/ 154066 h 205480"/>
                  <a:gd name="connsiteX5" fmla="*/ 0 w 177937"/>
                  <a:gd name="connsiteY5" fmla="*/ 51326 h 205480"/>
                  <a:gd name="connsiteX6" fmla="*/ 89012 w 177937"/>
                  <a:gd name="connsiteY6" fmla="*/ 0 h 205480"/>
                  <a:gd name="connsiteX7" fmla="*/ 177937 w 177937"/>
                  <a:gd name="connsiteY7" fmla="*/ 51326 h 205480"/>
                  <a:gd name="connsiteX8" fmla="*/ 177937 w 177937"/>
                  <a:gd name="connsiteY8" fmla="*/ 125474 h 2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937" h="205480">
                    <a:moveTo>
                      <a:pt x="177937" y="154066"/>
                    </a:moveTo>
                    <a:lnTo>
                      <a:pt x="139552" y="176276"/>
                    </a:lnTo>
                    <a:lnTo>
                      <a:pt x="134480" y="179249"/>
                    </a:lnTo>
                    <a:lnTo>
                      <a:pt x="89012" y="205480"/>
                    </a:lnTo>
                    <a:lnTo>
                      <a:pt x="0" y="154066"/>
                    </a:lnTo>
                    <a:lnTo>
                      <a:pt x="0" y="51326"/>
                    </a:lnTo>
                    <a:lnTo>
                      <a:pt x="89012" y="0"/>
                    </a:lnTo>
                    <a:lnTo>
                      <a:pt x="177937" y="51326"/>
                    </a:lnTo>
                    <a:lnTo>
                      <a:pt x="177937" y="125474"/>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274" name="Freeform 273">
                <a:extLst>
                  <a:ext uri="{FF2B5EF4-FFF2-40B4-BE49-F238E27FC236}">
                    <a16:creationId xmlns:a16="http://schemas.microsoft.com/office/drawing/2014/main" id="{443B1FDB-711E-F254-5D08-A83EF0266115}"/>
                  </a:ext>
                </a:extLst>
              </p:cNvPr>
              <p:cNvSpPr/>
              <p:nvPr/>
            </p:nvSpPr>
            <p:spPr>
              <a:xfrm>
                <a:off x="3918118" y="4008754"/>
                <a:ext cx="60070" cy="93821"/>
              </a:xfrm>
              <a:custGeom>
                <a:avLst/>
                <a:gdLst>
                  <a:gd name="connsiteX0" fmla="*/ 60070 w 60070"/>
                  <a:gd name="connsiteY0" fmla="*/ 0 h 93821"/>
                  <a:gd name="connsiteX1" fmla="*/ 0 w 60070"/>
                  <a:gd name="connsiteY1" fmla="*/ 29379 h 93821"/>
                  <a:gd name="connsiteX2" fmla="*/ 0 w 60070"/>
                  <a:gd name="connsiteY2" fmla="*/ 93821 h 93821"/>
                </a:gdLst>
                <a:ahLst/>
                <a:cxnLst>
                  <a:cxn ang="0">
                    <a:pos x="connsiteX0" y="connsiteY0"/>
                  </a:cxn>
                  <a:cxn ang="0">
                    <a:pos x="connsiteX1" y="connsiteY1"/>
                  </a:cxn>
                  <a:cxn ang="0">
                    <a:pos x="connsiteX2" y="connsiteY2"/>
                  </a:cxn>
                </a:cxnLst>
                <a:rect l="l" t="t" r="r" b="b"/>
                <a:pathLst>
                  <a:path w="60070" h="93821">
                    <a:moveTo>
                      <a:pt x="60070" y="0"/>
                    </a:moveTo>
                    <a:lnTo>
                      <a:pt x="0" y="29379"/>
                    </a:lnTo>
                    <a:lnTo>
                      <a:pt x="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275" name="Freeform 274">
                <a:extLst>
                  <a:ext uri="{FF2B5EF4-FFF2-40B4-BE49-F238E27FC236}">
                    <a16:creationId xmlns:a16="http://schemas.microsoft.com/office/drawing/2014/main" id="{555F8A7F-0712-FE98-1C6C-8B31343ED295}"/>
                  </a:ext>
                </a:extLst>
              </p:cNvPr>
              <p:cNvSpPr/>
              <p:nvPr/>
            </p:nvSpPr>
            <p:spPr>
              <a:xfrm>
                <a:off x="3858922" y="4008754"/>
                <a:ext cx="60070" cy="93821"/>
              </a:xfrm>
              <a:custGeom>
                <a:avLst/>
                <a:gdLst>
                  <a:gd name="connsiteX0" fmla="*/ 0 w 60070"/>
                  <a:gd name="connsiteY0" fmla="*/ 0 h 93821"/>
                  <a:gd name="connsiteX1" fmla="*/ 60070 w 60070"/>
                  <a:gd name="connsiteY1" fmla="*/ 29379 h 93821"/>
                  <a:gd name="connsiteX2" fmla="*/ 60070 w 60070"/>
                  <a:gd name="connsiteY2" fmla="*/ 93821 h 93821"/>
                </a:gdLst>
                <a:ahLst/>
                <a:cxnLst>
                  <a:cxn ang="0">
                    <a:pos x="connsiteX0" y="connsiteY0"/>
                  </a:cxn>
                  <a:cxn ang="0">
                    <a:pos x="connsiteX1" y="connsiteY1"/>
                  </a:cxn>
                  <a:cxn ang="0">
                    <a:pos x="connsiteX2" y="connsiteY2"/>
                  </a:cxn>
                </a:cxnLst>
                <a:rect l="l" t="t" r="r" b="b"/>
                <a:pathLst>
                  <a:path w="60070" h="93821">
                    <a:moveTo>
                      <a:pt x="0" y="0"/>
                    </a:moveTo>
                    <a:lnTo>
                      <a:pt x="60070" y="29379"/>
                    </a:lnTo>
                    <a:lnTo>
                      <a:pt x="6007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grpSp>
      </p:grpSp>
      <p:grpSp>
        <p:nvGrpSpPr>
          <p:cNvPr id="280" name="Picture Placeholder 134">
            <a:extLst>
              <a:ext uri="{FF2B5EF4-FFF2-40B4-BE49-F238E27FC236}">
                <a16:creationId xmlns:a16="http://schemas.microsoft.com/office/drawing/2014/main" id="{AD547B85-0BBE-4403-B2E0-98EC7B349FB2}"/>
              </a:ext>
            </a:extLst>
          </p:cNvPr>
          <p:cNvGrpSpPr/>
          <p:nvPr/>
        </p:nvGrpSpPr>
        <p:grpSpPr>
          <a:xfrm>
            <a:off x="8003865" y="1729737"/>
            <a:ext cx="352293" cy="359523"/>
            <a:chOff x="7581092" y="2152960"/>
            <a:chExt cx="352293" cy="359523"/>
          </a:xfrm>
          <a:noFill/>
        </p:grpSpPr>
        <p:sp>
          <p:nvSpPr>
            <p:cNvPr id="281" name="Freeform 280">
              <a:extLst>
                <a:ext uri="{FF2B5EF4-FFF2-40B4-BE49-F238E27FC236}">
                  <a16:creationId xmlns:a16="http://schemas.microsoft.com/office/drawing/2014/main" id="{8A653A98-7E4A-09D3-DEDA-F92A15E8DC1D}"/>
                </a:ext>
              </a:extLst>
            </p:cNvPr>
            <p:cNvSpPr/>
            <p:nvPr/>
          </p:nvSpPr>
          <p:spPr>
            <a:xfrm>
              <a:off x="7827345" y="2237653"/>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282" name="Freeform 281">
              <a:extLst>
                <a:ext uri="{FF2B5EF4-FFF2-40B4-BE49-F238E27FC236}">
                  <a16:creationId xmlns:a16="http://schemas.microsoft.com/office/drawing/2014/main" id="{9B44080D-BC0D-E8CA-A0FD-3663335C6542}"/>
                </a:ext>
              </a:extLst>
            </p:cNvPr>
            <p:cNvSpPr/>
            <p:nvPr/>
          </p:nvSpPr>
          <p:spPr>
            <a:xfrm>
              <a:off x="7837932" y="2193500"/>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283" name="Freeform 282">
              <a:extLst>
                <a:ext uri="{FF2B5EF4-FFF2-40B4-BE49-F238E27FC236}">
                  <a16:creationId xmlns:a16="http://schemas.microsoft.com/office/drawing/2014/main" id="{616BD763-1025-7FDE-3490-DAA5EF59B242}"/>
                </a:ext>
              </a:extLst>
            </p:cNvPr>
            <p:cNvSpPr/>
            <p:nvPr/>
          </p:nvSpPr>
          <p:spPr>
            <a:xfrm>
              <a:off x="7827345" y="2442247"/>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284" name="Freeform 283">
              <a:extLst>
                <a:ext uri="{FF2B5EF4-FFF2-40B4-BE49-F238E27FC236}">
                  <a16:creationId xmlns:a16="http://schemas.microsoft.com/office/drawing/2014/main" id="{D187CA83-05D4-2F2B-AE90-E79721FCA221}"/>
                </a:ext>
              </a:extLst>
            </p:cNvPr>
            <p:cNvSpPr/>
            <p:nvPr/>
          </p:nvSpPr>
          <p:spPr>
            <a:xfrm>
              <a:off x="7837932" y="2398093"/>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285" name="Freeform 284">
              <a:extLst>
                <a:ext uri="{FF2B5EF4-FFF2-40B4-BE49-F238E27FC236}">
                  <a16:creationId xmlns:a16="http://schemas.microsoft.com/office/drawing/2014/main" id="{5E87E3A7-8FCA-3427-1E3C-21F1ECAFA18C}"/>
                </a:ext>
              </a:extLst>
            </p:cNvPr>
            <p:cNvSpPr/>
            <p:nvPr/>
          </p:nvSpPr>
          <p:spPr>
            <a:xfrm>
              <a:off x="7629981" y="2339993"/>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286" name="Freeform 285">
              <a:extLst>
                <a:ext uri="{FF2B5EF4-FFF2-40B4-BE49-F238E27FC236}">
                  <a16:creationId xmlns:a16="http://schemas.microsoft.com/office/drawing/2014/main" id="{96DCB9E0-791A-71E3-2BA2-779905E38112}"/>
                </a:ext>
              </a:extLst>
            </p:cNvPr>
            <p:cNvSpPr/>
            <p:nvPr/>
          </p:nvSpPr>
          <p:spPr>
            <a:xfrm>
              <a:off x="7640568" y="2295839"/>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287" name="Freeform 286">
              <a:extLst>
                <a:ext uri="{FF2B5EF4-FFF2-40B4-BE49-F238E27FC236}">
                  <a16:creationId xmlns:a16="http://schemas.microsoft.com/office/drawing/2014/main" id="{9E88DAF5-B082-ACC9-6431-960F37B5A140}"/>
                </a:ext>
              </a:extLst>
            </p:cNvPr>
            <p:cNvSpPr/>
            <p:nvPr/>
          </p:nvSpPr>
          <p:spPr>
            <a:xfrm>
              <a:off x="7778456" y="2152960"/>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sp>
          <p:nvSpPr>
            <p:cNvPr id="288" name="Freeform 287">
              <a:extLst>
                <a:ext uri="{FF2B5EF4-FFF2-40B4-BE49-F238E27FC236}">
                  <a16:creationId xmlns:a16="http://schemas.microsoft.com/office/drawing/2014/main" id="{4D01F546-511B-D989-4104-EA830B249328}"/>
                </a:ext>
              </a:extLst>
            </p:cNvPr>
            <p:cNvSpPr/>
            <p:nvPr/>
          </p:nvSpPr>
          <p:spPr>
            <a:xfrm>
              <a:off x="7778456" y="2357553"/>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sp>
          <p:nvSpPr>
            <p:cNvPr id="289" name="Freeform 288">
              <a:extLst>
                <a:ext uri="{FF2B5EF4-FFF2-40B4-BE49-F238E27FC236}">
                  <a16:creationId xmlns:a16="http://schemas.microsoft.com/office/drawing/2014/main" id="{2BCE90B2-E69F-F245-2C24-97575EAA8C7A}"/>
                </a:ext>
              </a:extLst>
            </p:cNvPr>
            <p:cNvSpPr/>
            <p:nvPr/>
          </p:nvSpPr>
          <p:spPr>
            <a:xfrm>
              <a:off x="7722853" y="2258828"/>
              <a:ext cx="61885" cy="30039"/>
            </a:xfrm>
            <a:custGeom>
              <a:avLst/>
              <a:gdLst>
                <a:gd name="connsiteX0" fmla="*/ 61886 w 61885"/>
                <a:gd name="connsiteY0" fmla="*/ 0 h 30039"/>
                <a:gd name="connsiteX1" fmla="*/ 0 w 61885"/>
                <a:gd name="connsiteY1" fmla="*/ 30039 h 30039"/>
              </a:gdLst>
              <a:ahLst/>
              <a:cxnLst>
                <a:cxn ang="0">
                  <a:pos x="connsiteX0" y="connsiteY0"/>
                </a:cxn>
                <a:cxn ang="0">
                  <a:pos x="connsiteX1" y="connsiteY1"/>
                </a:cxn>
              </a:cxnLst>
              <a:rect l="l" t="t" r="r" b="b"/>
              <a:pathLst>
                <a:path w="61885" h="30039">
                  <a:moveTo>
                    <a:pt x="61886" y="0"/>
                  </a:moveTo>
                  <a:lnTo>
                    <a:pt x="0" y="30039"/>
                  </a:lnTo>
                </a:path>
              </a:pathLst>
            </a:custGeom>
            <a:ln w="16966" cap="flat">
              <a:solidFill>
                <a:srgbClr val="000000"/>
              </a:solidFill>
              <a:prstDash val="solid"/>
              <a:miter/>
            </a:ln>
          </p:spPr>
          <p:txBody>
            <a:bodyPr rtlCol="0" anchor="ctr"/>
            <a:lstStyle/>
            <a:p>
              <a:endParaRPr lang="en-US" dirty="0">
                <a:latin typeface="Fujitsu Infinity Pro" pitchFamily="2" charset="77"/>
              </a:endParaRPr>
            </a:p>
          </p:txBody>
        </p:sp>
        <p:sp>
          <p:nvSpPr>
            <p:cNvPr id="290" name="Freeform 289">
              <a:extLst>
                <a:ext uri="{FF2B5EF4-FFF2-40B4-BE49-F238E27FC236}">
                  <a16:creationId xmlns:a16="http://schemas.microsoft.com/office/drawing/2014/main" id="{9513E781-6ED3-B5AD-6C07-0CA0347B450F}"/>
                </a:ext>
              </a:extLst>
            </p:cNvPr>
            <p:cNvSpPr/>
            <p:nvPr/>
          </p:nvSpPr>
          <p:spPr>
            <a:xfrm>
              <a:off x="7715537" y="2376575"/>
              <a:ext cx="70234" cy="34084"/>
            </a:xfrm>
            <a:custGeom>
              <a:avLst/>
              <a:gdLst>
                <a:gd name="connsiteX0" fmla="*/ 70235 w 70234"/>
                <a:gd name="connsiteY0" fmla="*/ 34085 h 34084"/>
                <a:gd name="connsiteX1" fmla="*/ 0 w 70234"/>
                <a:gd name="connsiteY1" fmla="*/ 0 h 34084"/>
              </a:gdLst>
              <a:ahLst/>
              <a:cxnLst>
                <a:cxn ang="0">
                  <a:pos x="connsiteX0" y="connsiteY0"/>
                </a:cxn>
                <a:cxn ang="0">
                  <a:pos x="connsiteX1" y="connsiteY1"/>
                </a:cxn>
              </a:cxnLst>
              <a:rect l="l" t="t" r="r" b="b"/>
              <a:pathLst>
                <a:path w="70234" h="34084">
                  <a:moveTo>
                    <a:pt x="70235" y="34085"/>
                  </a:moveTo>
                  <a:lnTo>
                    <a:pt x="0" y="0"/>
                  </a:lnTo>
                </a:path>
              </a:pathLst>
            </a:custGeom>
            <a:ln w="16966" cap="flat">
              <a:solidFill>
                <a:srgbClr val="000000"/>
              </a:solidFill>
              <a:prstDash val="solid"/>
              <a:miter/>
            </a:ln>
          </p:spPr>
          <p:txBody>
            <a:bodyPr rtlCol="0" anchor="ctr"/>
            <a:lstStyle/>
            <a:p>
              <a:endParaRPr lang="en-US" dirty="0">
                <a:latin typeface="Fujitsu Infinity Pro" pitchFamily="2" charset="77"/>
              </a:endParaRPr>
            </a:p>
          </p:txBody>
        </p:sp>
        <p:sp>
          <p:nvSpPr>
            <p:cNvPr id="291" name="Freeform 290">
              <a:extLst>
                <a:ext uri="{FF2B5EF4-FFF2-40B4-BE49-F238E27FC236}">
                  <a16:creationId xmlns:a16="http://schemas.microsoft.com/office/drawing/2014/main" id="{FA5B9C6A-A645-11A7-2E3B-B389356CF695}"/>
                </a:ext>
              </a:extLst>
            </p:cNvPr>
            <p:cNvSpPr/>
            <p:nvPr/>
          </p:nvSpPr>
          <p:spPr>
            <a:xfrm>
              <a:off x="7581092" y="2255213"/>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292" name="Picture Placeholder 158">
            <a:extLst>
              <a:ext uri="{FF2B5EF4-FFF2-40B4-BE49-F238E27FC236}">
                <a16:creationId xmlns:a16="http://schemas.microsoft.com/office/drawing/2014/main" id="{1AC75588-A8BE-A199-C0B9-5AABAA0440DA}"/>
              </a:ext>
            </a:extLst>
          </p:cNvPr>
          <p:cNvGrpSpPr/>
          <p:nvPr/>
        </p:nvGrpSpPr>
        <p:grpSpPr>
          <a:xfrm>
            <a:off x="8033961" y="2379291"/>
            <a:ext cx="343707" cy="225270"/>
            <a:chOff x="8375931" y="3106693"/>
            <a:chExt cx="354445" cy="232308"/>
          </a:xfrm>
          <a:noFill/>
        </p:grpSpPr>
        <p:grpSp>
          <p:nvGrpSpPr>
            <p:cNvPr id="293" name="Picture Placeholder 158">
              <a:extLst>
                <a:ext uri="{FF2B5EF4-FFF2-40B4-BE49-F238E27FC236}">
                  <a16:creationId xmlns:a16="http://schemas.microsoft.com/office/drawing/2014/main" id="{0FB208FC-8562-E16C-B43A-DF269211E05F}"/>
                </a:ext>
              </a:extLst>
            </p:cNvPr>
            <p:cNvGrpSpPr/>
            <p:nvPr/>
          </p:nvGrpSpPr>
          <p:grpSpPr>
            <a:xfrm>
              <a:off x="8375931" y="3106693"/>
              <a:ext cx="354445" cy="232308"/>
              <a:chOff x="8375931" y="3106693"/>
              <a:chExt cx="354445" cy="232308"/>
            </a:xfrm>
            <a:noFill/>
          </p:grpSpPr>
          <p:sp>
            <p:nvSpPr>
              <p:cNvPr id="306" name="Freeform 305">
                <a:extLst>
                  <a:ext uri="{FF2B5EF4-FFF2-40B4-BE49-F238E27FC236}">
                    <a16:creationId xmlns:a16="http://schemas.microsoft.com/office/drawing/2014/main" id="{07917576-C2D3-F5F0-FB6C-98973978CFA4}"/>
                  </a:ext>
                </a:extLst>
              </p:cNvPr>
              <p:cNvSpPr/>
              <p:nvPr/>
            </p:nvSpPr>
            <p:spPr>
              <a:xfrm>
                <a:off x="8405626" y="3106693"/>
                <a:ext cx="324750" cy="232222"/>
              </a:xfrm>
              <a:custGeom>
                <a:avLst/>
                <a:gdLst>
                  <a:gd name="connsiteX0" fmla="*/ 0 w 324750"/>
                  <a:gd name="connsiteY0" fmla="*/ 0 h 232222"/>
                  <a:gd name="connsiteX1" fmla="*/ 295055 w 324750"/>
                  <a:gd name="connsiteY1" fmla="*/ 0 h 232222"/>
                  <a:gd name="connsiteX2" fmla="*/ 324750 w 324750"/>
                  <a:gd name="connsiteY2" fmla="*/ 38732 h 232222"/>
                  <a:gd name="connsiteX3" fmla="*/ 324750 w 324750"/>
                  <a:gd name="connsiteY3" fmla="*/ 193490 h 232222"/>
                  <a:gd name="connsiteX4" fmla="*/ 295055 w 324750"/>
                  <a:gd name="connsiteY4" fmla="*/ 232223 h 232222"/>
                  <a:gd name="connsiteX5" fmla="*/ 259336 w 324750"/>
                  <a:gd name="connsiteY5" fmla="*/ 232223 h 232222"/>
                  <a:gd name="connsiteX6" fmla="*/ 257958 w 324750"/>
                  <a:gd name="connsiteY6" fmla="*/ 231190 h 232222"/>
                  <a:gd name="connsiteX7" fmla="*/ 257958 w 324750"/>
                  <a:gd name="connsiteY7" fmla="*/ 5681 h 23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750" h="232222">
                    <a:moveTo>
                      <a:pt x="0" y="0"/>
                    </a:moveTo>
                    <a:lnTo>
                      <a:pt x="295055" y="0"/>
                    </a:lnTo>
                    <a:cubicBezTo>
                      <a:pt x="311323" y="0"/>
                      <a:pt x="324750" y="17473"/>
                      <a:pt x="324750" y="38732"/>
                    </a:cubicBezTo>
                    <a:lnTo>
                      <a:pt x="324750" y="193490"/>
                    </a:lnTo>
                    <a:cubicBezTo>
                      <a:pt x="324750" y="214836"/>
                      <a:pt x="311409" y="232223"/>
                      <a:pt x="295055" y="232223"/>
                    </a:cubicBezTo>
                    <a:lnTo>
                      <a:pt x="259336" y="232223"/>
                    </a:lnTo>
                    <a:lnTo>
                      <a:pt x="257958" y="231190"/>
                    </a:lnTo>
                    <a:lnTo>
                      <a:pt x="257958" y="5681"/>
                    </a:ln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307" name="Freeform 306">
                <a:extLst>
                  <a:ext uri="{FF2B5EF4-FFF2-40B4-BE49-F238E27FC236}">
                    <a16:creationId xmlns:a16="http://schemas.microsoft.com/office/drawing/2014/main" id="{C96A1668-BD4F-A05C-D36A-B968D294BCBF}"/>
                  </a:ext>
                </a:extLst>
              </p:cNvPr>
              <p:cNvSpPr/>
              <p:nvPr/>
            </p:nvSpPr>
            <p:spPr>
              <a:xfrm>
                <a:off x="8375931" y="3106693"/>
                <a:ext cx="245563" cy="232308"/>
              </a:xfrm>
              <a:custGeom>
                <a:avLst/>
                <a:gdLst>
                  <a:gd name="connsiteX0" fmla="*/ 245564 w 245563"/>
                  <a:gd name="connsiteY0" fmla="*/ 232309 h 232308"/>
                  <a:gd name="connsiteX1" fmla="*/ 29695 w 245563"/>
                  <a:gd name="connsiteY1" fmla="*/ 232309 h 232308"/>
                  <a:gd name="connsiteX2" fmla="*/ 0 w 245563"/>
                  <a:gd name="connsiteY2" fmla="*/ 193576 h 232308"/>
                  <a:gd name="connsiteX3" fmla="*/ 0 w 245563"/>
                  <a:gd name="connsiteY3" fmla="*/ 38732 h 232308"/>
                  <a:gd name="connsiteX4" fmla="*/ 29695 w 245563"/>
                  <a:gd name="connsiteY4" fmla="*/ 0 h 232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63" h="232308">
                    <a:moveTo>
                      <a:pt x="245564" y="232309"/>
                    </a:moveTo>
                    <a:lnTo>
                      <a:pt x="29695" y="232309"/>
                    </a:lnTo>
                    <a:cubicBezTo>
                      <a:pt x="13427" y="232309"/>
                      <a:pt x="0" y="214836"/>
                      <a:pt x="0" y="193576"/>
                    </a:cubicBezTo>
                    <a:lnTo>
                      <a:pt x="0" y="38732"/>
                    </a:lnTo>
                    <a:cubicBezTo>
                      <a:pt x="0" y="17387"/>
                      <a:pt x="13341" y="0"/>
                      <a:pt x="29695" y="0"/>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294" name="Picture Placeholder 158">
              <a:extLst>
                <a:ext uri="{FF2B5EF4-FFF2-40B4-BE49-F238E27FC236}">
                  <a16:creationId xmlns:a16="http://schemas.microsoft.com/office/drawing/2014/main" id="{49354044-16FB-6E60-4E48-EAE33D785518}"/>
                </a:ext>
              </a:extLst>
            </p:cNvPr>
            <p:cNvGrpSpPr/>
            <p:nvPr/>
          </p:nvGrpSpPr>
          <p:grpSpPr>
            <a:xfrm>
              <a:off x="8413459" y="3157389"/>
              <a:ext cx="209327" cy="130915"/>
              <a:chOff x="8413459" y="3157389"/>
              <a:chExt cx="209327" cy="130915"/>
            </a:xfrm>
            <a:noFill/>
          </p:grpSpPr>
          <p:sp>
            <p:nvSpPr>
              <p:cNvPr id="295" name="Freeform 294">
                <a:extLst>
                  <a:ext uri="{FF2B5EF4-FFF2-40B4-BE49-F238E27FC236}">
                    <a16:creationId xmlns:a16="http://schemas.microsoft.com/office/drawing/2014/main" id="{3BD7B3CC-96CC-1AAA-B2A5-933F86F83EDF}"/>
                  </a:ext>
                </a:extLst>
              </p:cNvPr>
              <p:cNvSpPr/>
              <p:nvPr/>
            </p:nvSpPr>
            <p:spPr>
              <a:xfrm>
                <a:off x="8437387" y="3200081"/>
                <a:ext cx="21776" cy="37527"/>
              </a:xfrm>
              <a:custGeom>
                <a:avLst/>
                <a:gdLst>
                  <a:gd name="connsiteX0" fmla="*/ 0 w 21776"/>
                  <a:gd name="connsiteY0" fmla="*/ 37527 h 37527"/>
                  <a:gd name="connsiteX1" fmla="*/ 21776 w 21776"/>
                  <a:gd name="connsiteY1" fmla="*/ 0 h 37527"/>
                </a:gdLst>
                <a:ahLst/>
                <a:cxnLst>
                  <a:cxn ang="0">
                    <a:pos x="connsiteX0" y="connsiteY0"/>
                  </a:cxn>
                  <a:cxn ang="0">
                    <a:pos x="connsiteX1" y="connsiteY1"/>
                  </a:cxn>
                </a:cxnLst>
                <a:rect l="l" t="t" r="r" b="b"/>
                <a:pathLst>
                  <a:path w="21776" h="37527">
                    <a:moveTo>
                      <a:pt x="0" y="37527"/>
                    </a:moveTo>
                    <a:lnTo>
                      <a:pt x="21776"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296" name="Freeform 295">
                <a:extLst>
                  <a:ext uri="{FF2B5EF4-FFF2-40B4-BE49-F238E27FC236}">
                    <a16:creationId xmlns:a16="http://schemas.microsoft.com/office/drawing/2014/main" id="{B7BD1409-2FC6-81DE-5926-0520F8CB1BA1}"/>
                  </a:ext>
                </a:extLst>
              </p:cNvPr>
              <p:cNvSpPr/>
              <p:nvPr/>
            </p:nvSpPr>
            <p:spPr>
              <a:xfrm>
                <a:off x="8473795" y="3200081"/>
                <a:ext cx="17903" cy="60853"/>
              </a:xfrm>
              <a:custGeom>
                <a:avLst/>
                <a:gdLst>
                  <a:gd name="connsiteX0" fmla="*/ 0 w 17903"/>
                  <a:gd name="connsiteY0" fmla="*/ 0 h 60853"/>
                  <a:gd name="connsiteX1" fmla="*/ 17903 w 17903"/>
                  <a:gd name="connsiteY1" fmla="*/ 60853 h 60853"/>
                </a:gdLst>
                <a:ahLst/>
                <a:cxnLst>
                  <a:cxn ang="0">
                    <a:pos x="connsiteX0" y="connsiteY0"/>
                  </a:cxn>
                  <a:cxn ang="0">
                    <a:pos x="connsiteX1" y="connsiteY1"/>
                  </a:cxn>
                </a:cxnLst>
                <a:rect l="l" t="t" r="r" b="b"/>
                <a:pathLst>
                  <a:path w="17903" h="60853">
                    <a:moveTo>
                      <a:pt x="0" y="0"/>
                    </a:moveTo>
                    <a:lnTo>
                      <a:pt x="17903" y="60853"/>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297" name="Freeform 296">
                <a:extLst>
                  <a:ext uri="{FF2B5EF4-FFF2-40B4-BE49-F238E27FC236}">
                    <a16:creationId xmlns:a16="http://schemas.microsoft.com/office/drawing/2014/main" id="{DD3AE9CC-7717-75C9-FBBC-730133E92DE3}"/>
                  </a:ext>
                </a:extLst>
              </p:cNvPr>
              <p:cNvSpPr/>
              <p:nvPr/>
            </p:nvSpPr>
            <p:spPr>
              <a:xfrm>
                <a:off x="8509085" y="3223751"/>
                <a:ext cx="21948" cy="37183"/>
              </a:xfrm>
              <a:custGeom>
                <a:avLst/>
                <a:gdLst>
                  <a:gd name="connsiteX0" fmla="*/ 0 w 21948"/>
                  <a:gd name="connsiteY0" fmla="*/ 37183 h 37183"/>
                  <a:gd name="connsiteX1" fmla="*/ 21948 w 21948"/>
                  <a:gd name="connsiteY1" fmla="*/ 0 h 37183"/>
                </a:gdLst>
                <a:ahLst/>
                <a:cxnLst>
                  <a:cxn ang="0">
                    <a:pos x="connsiteX0" y="connsiteY0"/>
                  </a:cxn>
                  <a:cxn ang="0">
                    <a:pos x="connsiteX1" y="connsiteY1"/>
                  </a:cxn>
                </a:cxnLst>
                <a:rect l="l" t="t" r="r" b="b"/>
                <a:pathLst>
                  <a:path w="21948" h="37183">
                    <a:moveTo>
                      <a:pt x="0" y="37183"/>
                    </a:moveTo>
                    <a:lnTo>
                      <a:pt x="21948"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298" name="Freeform 297">
                <a:extLst>
                  <a:ext uri="{FF2B5EF4-FFF2-40B4-BE49-F238E27FC236}">
                    <a16:creationId xmlns:a16="http://schemas.microsoft.com/office/drawing/2014/main" id="{36921309-D06D-5488-5756-B4498E7534DF}"/>
                  </a:ext>
                </a:extLst>
              </p:cNvPr>
              <p:cNvSpPr/>
              <p:nvPr/>
            </p:nvSpPr>
            <p:spPr>
              <a:xfrm>
                <a:off x="8547645" y="3221599"/>
                <a:ext cx="21087" cy="25907"/>
              </a:xfrm>
              <a:custGeom>
                <a:avLst/>
                <a:gdLst>
                  <a:gd name="connsiteX0" fmla="*/ 0 w 21087"/>
                  <a:gd name="connsiteY0" fmla="*/ 0 h 25907"/>
                  <a:gd name="connsiteX1" fmla="*/ 21088 w 21087"/>
                  <a:gd name="connsiteY1" fmla="*/ 25908 h 25907"/>
                </a:gdLst>
                <a:ahLst/>
                <a:cxnLst>
                  <a:cxn ang="0">
                    <a:pos x="connsiteX0" y="connsiteY0"/>
                  </a:cxn>
                  <a:cxn ang="0">
                    <a:pos x="connsiteX1" y="connsiteY1"/>
                  </a:cxn>
                </a:cxnLst>
                <a:rect l="l" t="t" r="r" b="b"/>
                <a:pathLst>
                  <a:path w="21087" h="25907">
                    <a:moveTo>
                      <a:pt x="0" y="0"/>
                    </a:moveTo>
                    <a:lnTo>
                      <a:pt x="21088" y="25908"/>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299" name="Freeform 298">
                <a:extLst>
                  <a:ext uri="{FF2B5EF4-FFF2-40B4-BE49-F238E27FC236}">
                    <a16:creationId xmlns:a16="http://schemas.microsoft.com/office/drawing/2014/main" id="{23B4AFA4-1849-5F9C-8BAE-350C1E756D98}"/>
                  </a:ext>
                </a:extLst>
              </p:cNvPr>
              <p:cNvSpPr/>
              <p:nvPr/>
            </p:nvSpPr>
            <p:spPr>
              <a:xfrm>
                <a:off x="8581041" y="3186826"/>
                <a:ext cx="21690" cy="57410"/>
              </a:xfrm>
              <a:custGeom>
                <a:avLst/>
                <a:gdLst>
                  <a:gd name="connsiteX0" fmla="*/ 0 w 21690"/>
                  <a:gd name="connsiteY0" fmla="*/ 57410 h 57410"/>
                  <a:gd name="connsiteX1" fmla="*/ 21690 w 21690"/>
                  <a:gd name="connsiteY1" fmla="*/ 0 h 57410"/>
                </a:gdLst>
                <a:ahLst/>
                <a:cxnLst>
                  <a:cxn ang="0">
                    <a:pos x="connsiteX0" y="connsiteY0"/>
                  </a:cxn>
                  <a:cxn ang="0">
                    <a:pos x="connsiteX1" y="connsiteY1"/>
                  </a:cxn>
                </a:cxnLst>
                <a:rect l="l" t="t" r="r" b="b"/>
                <a:pathLst>
                  <a:path w="21690" h="57410">
                    <a:moveTo>
                      <a:pt x="0" y="57410"/>
                    </a:moveTo>
                    <a:lnTo>
                      <a:pt x="21690"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300" name="Freeform 299">
                <a:extLst>
                  <a:ext uri="{FF2B5EF4-FFF2-40B4-BE49-F238E27FC236}">
                    <a16:creationId xmlns:a16="http://schemas.microsoft.com/office/drawing/2014/main" id="{4BAF1D1E-21C4-4D5B-8B6F-65E548C9CEFD}"/>
                  </a:ext>
                </a:extLst>
              </p:cNvPr>
              <p:cNvSpPr/>
              <p:nvPr/>
            </p:nvSpPr>
            <p:spPr>
              <a:xfrm>
                <a:off x="8413459" y="3240105"/>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301" name="Freeform 300">
                <a:extLst>
                  <a:ext uri="{FF2B5EF4-FFF2-40B4-BE49-F238E27FC236}">
                    <a16:creationId xmlns:a16="http://schemas.microsoft.com/office/drawing/2014/main" id="{7CB28810-EADF-471A-1F13-0A97B2AA2E77}"/>
                  </a:ext>
                </a:extLst>
              </p:cNvPr>
              <p:cNvSpPr/>
              <p:nvPr/>
            </p:nvSpPr>
            <p:spPr>
              <a:xfrm>
                <a:off x="8453310" y="3168148"/>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302" name="Freeform 301">
                <a:extLst>
                  <a:ext uri="{FF2B5EF4-FFF2-40B4-BE49-F238E27FC236}">
                    <a16:creationId xmlns:a16="http://schemas.microsoft.com/office/drawing/2014/main" id="{8983E25A-50FA-85F6-D640-1733C31A176D}"/>
                  </a:ext>
                </a:extLst>
              </p:cNvPr>
              <p:cNvSpPr/>
              <p:nvPr/>
            </p:nvSpPr>
            <p:spPr>
              <a:xfrm>
                <a:off x="8486448" y="3258868"/>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303" name="Freeform 302">
                <a:extLst>
                  <a:ext uri="{FF2B5EF4-FFF2-40B4-BE49-F238E27FC236}">
                    <a16:creationId xmlns:a16="http://schemas.microsoft.com/office/drawing/2014/main" id="{AC33FB3F-4277-A55E-6B76-E716C495D7F4}"/>
                  </a:ext>
                </a:extLst>
              </p:cNvPr>
              <p:cNvSpPr/>
              <p:nvPr/>
            </p:nvSpPr>
            <p:spPr>
              <a:xfrm>
                <a:off x="8525352" y="3192679"/>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304" name="Freeform 303">
                <a:extLst>
                  <a:ext uri="{FF2B5EF4-FFF2-40B4-BE49-F238E27FC236}">
                    <a16:creationId xmlns:a16="http://schemas.microsoft.com/office/drawing/2014/main" id="{C24A1D76-C38C-8C37-9B08-18FBFB5E1981}"/>
                  </a:ext>
                </a:extLst>
              </p:cNvPr>
              <p:cNvSpPr/>
              <p:nvPr/>
            </p:nvSpPr>
            <p:spPr>
              <a:xfrm>
                <a:off x="8564257" y="3245613"/>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305" name="Freeform 304">
                <a:extLst>
                  <a:ext uri="{FF2B5EF4-FFF2-40B4-BE49-F238E27FC236}">
                    <a16:creationId xmlns:a16="http://schemas.microsoft.com/office/drawing/2014/main" id="{87D460ED-DE85-681A-C386-B8BC795D64A2}"/>
                  </a:ext>
                </a:extLst>
              </p:cNvPr>
              <p:cNvSpPr/>
              <p:nvPr/>
            </p:nvSpPr>
            <p:spPr>
              <a:xfrm>
                <a:off x="8593349" y="3157389"/>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grpSp>
      </p:grpSp>
    </p:spTree>
    <p:extLst>
      <p:ext uri="{BB962C8B-B14F-4D97-AF65-F5344CB8AC3E}">
        <p14:creationId xmlns:p14="http://schemas.microsoft.com/office/powerpoint/2010/main" val="228690359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2F7DCF75-60FE-42D7-1BD3-229710BBF7EA}"/>
              </a:ext>
            </a:extLst>
          </p:cNvPr>
          <p:cNvCxnSpPr>
            <a:cxnSpLocks/>
            <a:endCxn id="27" idx="0"/>
          </p:cNvCxnSpPr>
          <p:nvPr/>
        </p:nvCxnSpPr>
        <p:spPr>
          <a:xfrm flipV="1">
            <a:off x="4394718" y="1539656"/>
            <a:ext cx="0" cy="299629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9D3E65F-190B-12EE-14DC-35B347D52B93}"/>
              </a:ext>
            </a:extLst>
          </p:cNvPr>
          <p:cNvSpPr/>
          <p:nvPr/>
        </p:nvSpPr>
        <p:spPr>
          <a:xfrm>
            <a:off x="4084407" y="1539656"/>
            <a:ext cx="620621" cy="6206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77"/>
            </a:endParaRPr>
          </a:p>
        </p:txBody>
      </p:sp>
      <p:sp>
        <p:nvSpPr>
          <p:cNvPr id="5" name="Title 1">
            <a:extLst>
              <a:ext uri="{FF2B5EF4-FFF2-40B4-BE49-F238E27FC236}">
                <a16:creationId xmlns:a16="http://schemas.microsoft.com/office/drawing/2014/main" id="{52467839-4843-D24F-BF17-628CEF961D55}"/>
              </a:ext>
            </a:extLst>
          </p:cNvPr>
          <p:cNvSpPr txBox="1">
            <a:spLocks/>
          </p:cNvSpPr>
          <p:nvPr/>
        </p:nvSpPr>
        <p:spPr>
          <a:xfrm>
            <a:off x="287339" y="-31579"/>
            <a:ext cx="8464775" cy="61312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200" kern="1200">
                <a:solidFill>
                  <a:schemeClr val="bg1"/>
                </a:solidFill>
                <a:latin typeface="+mj-lt"/>
                <a:ea typeface="+mj-ea"/>
                <a:cs typeface="+mj-cs"/>
              </a:defRPr>
            </a:lvl1pPr>
          </a:lstStyle>
          <a:p>
            <a:r>
              <a:rPr lang="en-US" sz="2000" dirty="0">
                <a:solidFill>
                  <a:schemeClr val="tx1"/>
                </a:solidFill>
              </a:rPr>
              <a:t>Shaping the future of Finnish healthcare</a:t>
            </a:r>
            <a:endParaRPr lang="en-GB" sz="2000" dirty="0">
              <a:solidFill>
                <a:schemeClr val="tx1"/>
              </a:solidFill>
            </a:endParaRPr>
          </a:p>
        </p:txBody>
      </p:sp>
      <p:sp>
        <p:nvSpPr>
          <p:cNvPr id="7" name="Text Placeholder 6">
            <a:extLst>
              <a:ext uri="{FF2B5EF4-FFF2-40B4-BE49-F238E27FC236}">
                <a16:creationId xmlns:a16="http://schemas.microsoft.com/office/drawing/2014/main" id="{B509FA88-9AA8-1F43-8B0F-D17AA4254595}"/>
              </a:ext>
            </a:extLst>
          </p:cNvPr>
          <p:cNvSpPr txBox="1">
            <a:spLocks/>
          </p:cNvSpPr>
          <p:nvPr/>
        </p:nvSpPr>
        <p:spPr>
          <a:xfrm>
            <a:off x="1119499" y="1620344"/>
            <a:ext cx="2751220" cy="620618"/>
          </a:xfrm>
          <a:prstGeom prst="rect">
            <a:avLst/>
          </a:prstGeom>
        </p:spPr>
        <p:txBody>
          <a:bodyPr/>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600"/>
              </a:spcAft>
              <a:buNone/>
            </a:pPr>
            <a:r>
              <a:rPr lang="en-US" sz="1400" dirty="0">
                <a:latin typeface="Fujitsu Infinity Pro" pitchFamily="2" charset="77"/>
              </a:rPr>
              <a:t>Is looking to digital solutions for its healthcare challenges</a:t>
            </a:r>
          </a:p>
        </p:txBody>
      </p:sp>
      <p:cxnSp>
        <p:nvCxnSpPr>
          <p:cNvPr id="38" name="Straight Connector 37">
            <a:extLst>
              <a:ext uri="{FF2B5EF4-FFF2-40B4-BE49-F238E27FC236}">
                <a16:creationId xmlns:a16="http://schemas.microsoft.com/office/drawing/2014/main" id="{7B4E792A-2FC9-BB4F-9C9A-3E741138A2B4}"/>
              </a:ext>
            </a:extLst>
          </p:cNvPr>
          <p:cNvCxnSpPr>
            <a:cxnSpLocks/>
          </p:cNvCxnSpPr>
          <p:nvPr/>
        </p:nvCxnSpPr>
        <p:spPr>
          <a:xfrm>
            <a:off x="2739" y="4535955"/>
            <a:ext cx="9141261"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7" name="Rounded Rectangle 21">
            <a:extLst>
              <a:ext uri="{FF2B5EF4-FFF2-40B4-BE49-F238E27FC236}">
                <a16:creationId xmlns:a16="http://schemas.microsoft.com/office/drawing/2014/main" id="{3359D601-7AF6-1E4E-A3D4-7735C4EF260B}"/>
              </a:ext>
            </a:extLst>
          </p:cNvPr>
          <p:cNvSpPr/>
          <p:nvPr/>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u="none" strike="noStrike" kern="1200" cap="none" spc="0" normalizeH="0" baseline="0" noProof="0" dirty="0">
                <a:ln>
                  <a:noFill/>
                </a:ln>
                <a:effectLst/>
                <a:uLnTx/>
                <a:uFillTx/>
                <a:latin typeface="Fujitsu Infinity Pro" pitchFamily="2" charset="77"/>
                <a:ea typeface="+mn-ea"/>
                <a:cs typeface="+mn-cs"/>
              </a:rPr>
              <a:t>FUJITSU-PUBLIC</a:t>
            </a:r>
          </a:p>
        </p:txBody>
      </p:sp>
      <p:sp>
        <p:nvSpPr>
          <p:cNvPr id="48" name="Text Placeholder 3">
            <a:extLst>
              <a:ext uri="{FF2B5EF4-FFF2-40B4-BE49-F238E27FC236}">
                <a16:creationId xmlns:a16="http://schemas.microsoft.com/office/drawing/2014/main" id="{22D3CB1C-2C53-E083-7F8B-8930A063F667}"/>
              </a:ext>
            </a:extLst>
          </p:cNvPr>
          <p:cNvSpPr txBox="1">
            <a:spLocks/>
          </p:cNvSpPr>
          <p:nvPr/>
        </p:nvSpPr>
        <p:spPr>
          <a:xfrm>
            <a:off x="403056" y="888773"/>
            <a:ext cx="3467664" cy="395653"/>
          </a:xfrm>
          <a:prstGeom prst="rect">
            <a:avLst/>
          </a:prstGeom>
        </p:spPr>
        <p:txBody>
          <a:bodyPr vert="horz" lIns="0" tIns="0" rIns="0" bIns="0" rtlCol="0">
            <a:normAutofit/>
          </a:bodyPr>
          <a:lstStyle>
            <a:lvl1pPr marL="0" indent="0" algn="l" defTabSz="685800" rtl="0" eaLnBrk="1" latinLnBrk="0" hangingPunct="1">
              <a:lnSpc>
                <a:spcPct val="90000"/>
              </a:lnSpc>
              <a:spcBef>
                <a:spcPts val="750"/>
              </a:spcBef>
              <a:buClr>
                <a:schemeClr val="accent2"/>
              </a:buClr>
              <a:buFont typeface="Wingdings" panose="05000000000000000000" pitchFamily="2" charset="2"/>
              <a:buNone/>
              <a:defRPr sz="1200" kern="1200">
                <a:solidFill>
                  <a:schemeClr val="bg1"/>
                </a:solidFill>
                <a:latin typeface="+mj-lt"/>
                <a:ea typeface="+mn-ea"/>
                <a:cs typeface="+mn-cs"/>
              </a:defRPr>
            </a:lvl1pPr>
            <a:lvl2pPr marL="342900" indent="0" algn="l" defTabSz="685800" rtl="0" eaLnBrk="1" latinLnBrk="0" hangingPunct="1">
              <a:lnSpc>
                <a:spcPct val="90000"/>
              </a:lnSpc>
              <a:spcBef>
                <a:spcPts val="375"/>
              </a:spcBef>
              <a:buClr>
                <a:schemeClr val="tx2"/>
              </a:buClr>
              <a:buFont typeface="Wingdings" panose="05000000000000000000" pitchFamily="2" charset="2"/>
              <a:buNone/>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1600" dirty="0">
                <a:solidFill>
                  <a:schemeClr val="tx1"/>
                </a:solidFill>
              </a:rPr>
              <a:t>Finland:</a:t>
            </a:r>
            <a:endParaRPr lang="en-GB" sz="1600" dirty="0">
              <a:solidFill>
                <a:schemeClr val="tx1"/>
              </a:solidFill>
            </a:endParaRPr>
          </a:p>
        </p:txBody>
      </p:sp>
      <p:cxnSp>
        <p:nvCxnSpPr>
          <p:cNvPr id="11" name="Straight Connector 10">
            <a:extLst>
              <a:ext uri="{FF2B5EF4-FFF2-40B4-BE49-F238E27FC236}">
                <a16:creationId xmlns:a16="http://schemas.microsoft.com/office/drawing/2014/main" id="{4ECDD644-5DF7-3647-A5F4-382C1C85EF51}"/>
              </a:ext>
            </a:extLst>
          </p:cNvPr>
          <p:cNvCxnSpPr>
            <a:cxnSpLocks/>
            <a:endCxn id="12" idx="0"/>
          </p:cNvCxnSpPr>
          <p:nvPr/>
        </p:nvCxnSpPr>
        <p:spPr>
          <a:xfrm flipV="1">
            <a:off x="713367" y="1539656"/>
            <a:ext cx="0" cy="299629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26FC0B6-890B-6D42-8266-89C7D99F4B8C}"/>
              </a:ext>
            </a:extLst>
          </p:cNvPr>
          <p:cNvSpPr/>
          <p:nvPr/>
        </p:nvSpPr>
        <p:spPr>
          <a:xfrm>
            <a:off x="403056" y="1539656"/>
            <a:ext cx="620621" cy="6206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77"/>
            </a:endParaRPr>
          </a:p>
        </p:txBody>
      </p:sp>
      <p:sp>
        <p:nvSpPr>
          <p:cNvPr id="13" name="Oval 12">
            <a:extLst>
              <a:ext uri="{FF2B5EF4-FFF2-40B4-BE49-F238E27FC236}">
                <a16:creationId xmlns:a16="http://schemas.microsoft.com/office/drawing/2014/main" id="{5BD51B9E-61F0-BE4D-9BE6-D5658231E486}"/>
              </a:ext>
            </a:extLst>
          </p:cNvPr>
          <p:cNvSpPr/>
          <p:nvPr/>
        </p:nvSpPr>
        <p:spPr>
          <a:xfrm>
            <a:off x="403056" y="2383216"/>
            <a:ext cx="620621" cy="6206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77"/>
            </a:endParaRPr>
          </a:p>
        </p:txBody>
      </p:sp>
      <p:sp>
        <p:nvSpPr>
          <p:cNvPr id="20" name="Text Placeholder 6">
            <a:extLst>
              <a:ext uri="{FF2B5EF4-FFF2-40B4-BE49-F238E27FC236}">
                <a16:creationId xmlns:a16="http://schemas.microsoft.com/office/drawing/2014/main" id="{71568B4C-31A9-72E9-0F7A-187D0E9A5DD8}"/>
              </a:ext>
            </a:extLst>
          </p:cNvPr>
          <p:cNvSpPr txBox="1">
            <a:spLocks/>
          </p:cNvSpPr>
          <p:nvPr/>
        </p:nvSpPr>
        <p:spPr>
          <a:xfrm>
            <a:off x="1119499" y="2438857"/>
            <a:ext cx="2986076" cy="620618"/>
          </a:xfrm>
          <a:prstGeom prst="rect">
            <a:avLst/>
          </a:prstGeom>
        </p:spPr>
        <p:txBody>
          <a:bodyPr/>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600"/>
              </a:spcAft>
              <a:buNone/>
            </a:pPr>
            <a:r>
              <a:rPr lang="en-US" sz="1400" dirty="0">
                <a:latin typeface="Fujitsu Infinity Pro" pitchFamily="2" charset="77"/>
              </a:rPr>
              <a:t>Already has advanced digital technologies in place</a:t>
            </a:r>
          </a:p>
        </p:txBody>
      </p:sp>
      <p:sp>
        <p:nvSpPr>
          <p:cNvPr id="21" name="Oval 20">
            <a:extLst>
              <a:ext uri="{FF2B5EF4-FFF2-40B4-BE49-F238E27FC236}">
                <a16:creationId xmlns:a16="http://schemas.microsoft.com/office/drawing/2014/main" id="{2C128E15-A823-4DD2-09FD-AE7EF8C47C85}"/>
              </a:ext>
            </a:extLst>
          </p:cNvPr>
          <p:cNvSpPr/>
          <p:nvPr/>
        </p:nvSpPr>
        <p:spPr>
          <a:xfrm>
            <a:off x="403056" y="3273865"/>
            <a:ext cx="620621" cy="6206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77"/>
            </a:endParaRPr>
          </a:p>
        </p:txBody>
      </p:sp>
      <p:sp>
        <p:nvSpPr>
          <p:cNvPr id="22" name="Text Placeholder 6">
            <a:extLst>
              <a:ext uri="{FF2B5EF4-FFF2-40B4-BE49-F238E27FC236}">
                <a16:creationId xmlns:a16="http://schemas.microsoft.com/office/drawing/2014/main" id="{86AADB15-DBFE-2DB2-4CFE-1F9F4C91272A}"/>
              </a:ext>
            </a:extLst>
          </p:cNvPr>
          <p:cNvSpPr txBox="1">
            <a:spLocks/>
          </p:cNvSpPr>
          <p:nvPr/>
        </p:nvSpPr>
        <p:spPr>
          <a:xfrm>
            <a:off x="1119499" y="3329506"/>
            <a:ext cx="2986076" cy="620618"/>
          </a:xfrm>
          <a:prstGeom prst="rect">
            <a:avLst/>
          </a:prstGeom>
        </p:spPr>
        <p:txBody>
          <a:bodyPr/>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600"/>
              </a:spcAft>
              <a:buNone/>
            </a:pPr>
            <a:r>
              <a:rPr lang="en-US" sz="1400" dirty="0">
                <a:latin typeface="Fujitsu Infinity Pro" pitchFamily="2" charset="77"/>
              </a:rPr>
              <a:t>Passed an act in 2019 on the secondary use of health data</a:t>
            </a:r>
          </a:p>
        </p:txBody>
      </p:sp>
      <p:sp>
        <p:nvSpPr>
          <p:cNvPr id="24" name="Text Placeholder 3">
            <a:extLst>
              <a:ext uri="{FF2B5EF4-FFF2-40B4-BE49-F238E27FC236}">
                <a16:creationId xmlns:a16="http://schemas.microsoft.com/office/drawing/2014/main" id="{E943B065-7FF0-09BB-6CED-C5FACAE07E2F}"/>
              </a:ext>
            </a:extLst>
          </p:cNvPr>
          <p:cNvSpPr txBox="1">
            <a:spLocks/>
          </p:cNvSpPr>
          <p:nvPr/>
        </p:nvSpPr>
        <p:spPr>
          <a:xfrm>
            <a:off x="4123634" y="888773"/>
            <a:ext cx="2594751" cy="648796"/>
          </a:xfrm>
          <a:prstGeom prst="rect">
            <a:avLst/>
          </a:prstGeom>
        </p:spPr>
        <p:txBody>
          <a:bodyPr vert="horz" lIns="0" tIns="0" rIns="0" bIns="0" rtlCol="0">
            <a:normAutofit/>
          </a:bodyPr>
          <a:lstStyle>
            <a:lvl1pPr marL="0" indent="0" algn="l" defTabSz="685800" rtl="0" eaLnBrk="1" latinLnBrk="0" hangingPunct="1">
              <a:lnSpc>
                <a:spcPct val="90000"/>
              </a:lnSpc>
              <a:spcBef>
                <a:spcPts val="750"/>
              </a:spcBef>
              <a:buClr>
                <a:schemeClr val="accent2"/>
              </a:buClr>
              <a:buFont typeface="Wingdings" panose="05000000000000000000" pitchFamily="2" charset="2"/>
              <a:buNone/>
              <a:defRPr sz="1200" kern="1200">
                <a:solidFill>
                  <a:schemeClr val="bg1"/>
                </a:solidFill>
                <a:latin typeface="+mj-lt"/>
                <a:ea typeface="+mn-ea"/>
                <a:cs typeface="+mn-cs"/>
              </a:defRPr>
            </a:lvl1pPr>
            <a:lvl2pPr marL="342900" indent="0" algn="l" defTabSz="685800" rtl="0" eaLnBrk="1" latinLnBrk="0" hangingPunct="1">
              <a:lnSpc>
                <a:spcPct val="90000"/>
              </a:lnSpc>
              <a:spcBef>
                <a:spcPts val="375"/>
              </a:spcBef>
              <a:buClr>
                <a:schemeClr val="tx2"/>
              </a:buClr>
              <a:buFont typeface="Wingdings" panose="05000000000000000000" pitchFamily="2" charset="2"/>
              <a:buNone/>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1600" dirty="0">
                <a:solidFill>
                  <a:schemeClr val="tx1"/>
                </a:solidFill>
              </a:rPr>
              <a:t>We are working with partners in Finland to:</a:t>
            </a:r>
            <a:endParaRPr lang="en-GB" sz="1600" dirty="0">
              <a:solidFill>
                <a:schemeClr val="tx1"/>
              </a:solidFill>
            </a:endParaRPr>
          </a:p>
        </p:txBody>
      </p:sp>
      <p:sp>
        <p:nvSpPr>
          <p:cNvPr id="25" name="Text Placeholder 6">
            <a:extLst>
              <a:ext uri="{FF2B5EF4-FFF2-40B4-BE49-F238E27FC236}">
                <a16:creationId xmlns:a16="http://schemas.microsoft.com/office/drawing/2014/main" id="{6C1560B3-89F0-23D2-C60A-554E7EA9C60B}"/>
              </a:ext>
            </a:extLst>
          </p:cNvPr>
          <p:cNvSpPr txBox="1">
            <a:spLocks/>
          </p:cNvSpPr>
          <p:nvPr/>
        </p:nvSpPr>
        <p:spPr>
          <a:xfrm>
            <a:off x="4777543" y="1620344"/>
            <a:ext cx="2914885" cy="620618"/>
          </a:xfrm>
          <a:prstGeom prst="rect">
            <a:avLst/>
          </a:prstGeom>
        </p:spPr>
        <p:txBody>
          <a:bodyPr/>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600"/>
              </a:spcAft>
              <a:buNone/>
            </a:pPr>
            <a:r>
              <a:rPr lang="en-US" sz="1400" dirty="0">
                <a:latin typeface="Fujitsu Infinity Pro" pitchFamily="2" charset="77"/>
              </a:rPr>
              <a:t>Bring our well-being solutions from outside Finland to Finland</a:t>
            </a:r>
          </a:p>
        </p:txBody>
      </p:sp>
      <p:sp>
        <p:nvSpPr>
          <p:cNvPr id="28" name="Oval 27">
            <a:extLst>
              <a:ext uri="{FF2B5EF4-FFF2-40B4-BE49-F238E27FC236}">
                <a16:creationId xmlns:a16="http://schemas.microsoft.com/office/drawing/2014/main" id="{5F3688F1-C768-EB67-112E-CFA3348FB028}"/>
              </a:ext>
            </a:extLst>
          </p:cNvPr>
          <p:cNvSpPr/>
          <p:nvPr/>
        </p:nvSpPr>
        <p:spPr>
          <a:xfrm>
            <a:off x="4084407" y="2383216"/>
            <a:ext cx="620621" cy="6206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77"/>
            </a:endParaRPr>
          </a:p>
        </p:txBody>
      </p:sp>
      <p:sp>
        <p:nvSpPr>
          <p:cNvPr id="29" name="Oval 28">
            <a:extLst>
              <a:ext uri="{FF2B5EF4-FFF2-40B4-BE49-F238E27FC236}">
                <a16:creationId xmlns:a16="http://schemas.microsoft.com/office/drawing/2014/main" id="{37CFCF2B-848A-8E50-16DB-7506963CED3A}"/>
              </a:ext>
            </a:extLst>
          </p:cNvPr>
          <p:cNvSpPr/>
          <p:nvPr/>
        </p:nvSpPr>
        <p:spPr>
          <a:xfrm>
            <a:off x="4084407" y="3273865"/>
            <a:ext cx="620621" cy="6206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77"/>
            </a:endParaRPr>
          </a:p>
        </p:txBody>
      </p:sp>
      <p:sp>
        <p:nvSpPr>
          <p:cNvPr id="30" name="Text Placeholder 6">
            <a:extLst>
              <a:ext uri="{FF2B5EF4-FFF2-40B4-BE49-F238E27FC236}">
                <a16:creationId xmlns:a16="http://schemas.microsoft.com/office/drawing/2014/main" id="{AB356574-6774-1ED5-8529-8DA2EAD6C7D1}"/>
              </a:ext>
            </a:extLst>
          </p:cNvPr>
          <p:cNvSpPr txBox="1">
            <a:spLocks/>
          </p:cNvSpPr>
          <p:nvPr/>
        </p:nvSpPr>
        <p:spPr>
          <a:xfrm>
            <a:off x="4779681" y="2438857"/>
            <a:ext cx="3084557" cy="620618"/>
          </a:xfrm>
          <a:prstGeom prst="rect">
            <a:avLst/>
          </a:prstGeom>
        </p:spPr>
        <p:txBody>
          <a:bodyPr/>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600"/>
              </a:spcAft>
              <a:buNone/>
            </a:pPr>
            <a:r>
              <a:rPr lang="en-US" sz="1400" dirty="0">
                <a:latin typeface="Fujitsu Infinity Pro" pitchFamily="2" charset="77"/>
              </a:rPr>
              <a:t>Globalize</a:t>
            </a:r>
            <a:r>
              <a:rPr lang="en-US" sz="1400" baseline="30000" dirty="0">
                <a:latin typeface="Fujitsu Infinity Pro" pitchFamily="2" charset="77"/>
              </a:rPr>
              <a:t>*</a:t>
            </a:r>
            <a:r>
              <a:rPr lang="en-US" sz="1400" dirty="0">
                <a:latin typeface="Fujitsu Infinity Pro" pitchFamily="2" charset="77"/>
              </a:rPr>
              <a:t> solutions and products already created in Finland</a:t>
            </a:r>
          </a:p>
          <a:p>
            <a:pPr marL="0" indent="0">
              <a:lnSpc>
                <a:spcPct val="100000"/>
              </a:lnSpc>
              <a:spcAft>
                <a:spcPts val="600"/>
              </a:spcAft>
              <a:buNone/>
            </a:pPr>
            <a:endParaRPr lang="en-US" sz="1400" dirty="0">
              <a:latin typeface="Fujitsu Infinity Pro" pitchFamily="2" charset="77"/>
            </a:endParaRPr>
          </a:p>
        </p:txBody>
      </p:sp>
      <p:sp>
        <p:nvSpPr>
          <p:cNvPr id="31" name="Text Placeholder 6">
            <a:extLst>
              <a:ext uri="{FF2B5EF4-FFF2-40B4-BE49-F238E27FC236}">
                <a16:creationId xmlns:a16="http://schemas.microsoft.com/office/drawing/2014/main" id="{67C64E5D-559D-2D56-DB6F-ED82BB27FC7F}"/>
              </a:ext>
            </a:extLst>
          </p:cNvPr>
          <p:cNvSpPr txBox="1">
            <a:spLocks/>
          </p:cNvSpPr>
          <p:nvPr/>
        </p:nvSpPr>
        <p:spPr>
          <a:xfrm>
            <a:off x="4779681" y="3232746"/>
            <a:ext cx="3877423" cy="620618"/>
          </a:xfrm>
          <a:prstGeom prst="rect">
            <a:avLst/>
          </a:prstGeom>
        </p:spPr>
        <p:txBody>
          <a:bodyPr/>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600"/>
              </a:spcAft>
              <a:buNone/>
            </a:pPr>
            <a:r>
              <a:rPr lang="en-US" sz="1400" dirty="0">
                <a:latin typeface="Fujitsu Infinity Pro" pitchFamily="2" charset="77"/>
              </a:rPr>
              <a:t>Co-create new healthcare solutions by combining our cutting-edge technology and our partners’ advanced expertise</a:t>
            </a:r>
          </a:p>
          <a:p>
            <a:pPr marL="0" indent="0">
              <a:lnSpc>
                <a:spcPct val="100000"/>
              </a:lnSpc>
              <a:spcAft>
                <a:spcPts val="600"/>
              </a:spcAft>
              <a:buNone/>
            </a:pPr>
            <a:endParaRPr lang="en-US" sz="1400" dirty="0">
              <a:latin typeface="Fujitsu Infinity Pro" pitchFamily="2" charset="77"/>
            </a:endParaRPr>
          </a:p>
        </p:txBody>
      </p:sp>
      <p:sp>
        <p:nvSpPr>
          <p:cNvPr id="32" name="Text Placeholder 57">
            <a:extLst>
              <a:ext uri="{FF2B5EF4-FFF2-40B4-BE49-F238E27FC236}">
                <a16:creationId xmlns:a16="http://schemas.microsoft.com/office/drawing/2014/main" id="{A95C76BF-F0B6-EAD6-1EC7-45E7C3E64DDB}"/>
              </a:ext>
            </a:extLst>
          </p:cNvPr>
          <p:cNvSpPr txBox="1">
            <a:spLocks/>
          </p:cNvSpPr>
          <p:nvPr/>
        </p:nvSpPr>
        <p:spPr>
          <a:xfrm>
            <a:off x="4749283" y="4116447"/>
            <a:ext cx="4470625" cy="268954"/>
          </a:xfrm>
          <a:prstGeom prst="rect">
            <a:avLst/>
          </a:prstGeom>
          <a:ln>
            <a:noFill/>
            <a:prstDash val="dash"/>
          </a:ln>
        </p:spPr>
        <p:txBody>
          <a:bodyPr anchor="ctr"/>
          <a:lstStyle>
            <a:lvl1pPr marL="171450" indent="-216000" algn="l" defTabSz="685800" rtl="0" eaLnBrk="1" latinLnBrk="0" hangingPunct="1">
              <a:lnSpc>
                <a:spcPct val="90000"/>
              </a:lnSpc>
              <a:spcBef>
                <a:spcPts val="750"/>
              </a:spcBef>
              <a:buClr>
                <a:schemeClr val="accent6"/>
              </a:buClr>
              <a:buSzPct val="130000"/>
              <a:buFont typeface="Tahoma" panose="020B0604030504040204" pitchFamily="34" charset="0"/>
              <a:buChar char="○"/>
              <a:defRPr kumimoji="1" sz="2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5"/>
              </a:buClr>
              <a:buSzPct val="130000"/>
              <a:buFont typeface="Tahoma" panose="020B060403050404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tx1">
                  <a:lumMod val="50000"/>
                  <a:lumOff val="50000"/>
                </a:schemeClr>
              </a:buClr>
              <a:buSzPct val="130000"/>
              <a:buFont typeface="Tahoma" panose="020B0604030504040204" pitchFamily="34" charset="0"/>
              <a:buChar char="○"/>
              <a:defRPr kumimoji="1"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50000"/>
                </a:schemeClr>
              </a:buClr>
              <a:buSzPct val="130000"/>
              <a:buFont typeface="Arial" panose="020B0604020202020204" pitchFamily="34" charset="0"/>
              <a:buChar char="●"/>
              <a:defRPr kumimoji="1"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50000"/>
                </a:schemeClr>
              </a:buClr>
              <a:buFont typeface="Arial" panose="020B0604020202020204" pitchFamily="34" charset="0"/>
              <a:buChar char="•"/>
              <a:defRPr kumimoji="1"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Clr>
                <a:schemeClr val="bg1">
                  <a:lumMod val="50000"/>
                </a:schemeClr>
              </a:buClr>
              <a:buFont typeface="Arial" panose="020B0604020202020204" pitchFamily="34" charset="0"/>
              <a:buChar char="•"/>
              <a:defRPr kumimoji="1"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Clr>
                <a:schemeClr val="bg1">
                  <a:lumMod val="50000"/>
                </a:schemeClr>
              </a:buClr>
              <a:buFont typeface="Arial" panose="020B0604020202020204" pitchFamily="34" charset="0"/>
              <a:buChar char="–"/>
              <a:defRPr kumimoji="1"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Clr>
                <a:schemeClr val="bg1">
                  <a:lumMod val="50000"/>
                </a:schemeClr>
              </a:buClr>
              <a:buFont typeface="Arial" panose="020B0604020202020204" pitchFamily="34" charset="0"/>
              <a:buChar char="–"/>
              <a:defRPr kumimoji="1"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Clr>
                <a:schemeClr val="bg1">
                  <a:lumMod val="50000"/>
                </a:schemeClr>
              </a:buClr>
              <a:buFont typeface="Arial" panose="020B0604020202020204" pitchFamily="34" charset="0"/>
              <a:buChar char="–"/>
              <a:defRPr kumimoji="1" sz="1400" kern="1200">
                <a:solidFill>
                  <a:schemeClr val="tx1"/>
                </a:solidFill>
                <a:latin typeface="+mn-lt"/>
                <a:ea typeface="+mn-ea"/>
                <a:cs typeface="+mn-cs"/>
              </a:defRPr>
            </a:lvl9pPr>
          </a:lstStyle>
          <a:p>
            <a:pPr marL="0" indent="0">
              <a:spcBef>
                <a:spcPts val="267"/>
              </a:spcBef>
              <a:buNone/>
            </a:pPr>
            <a:r>
              <a:rPr lang="en-US" altLang="ja-JP" sz="800" dirty="0">
                <a:latin typeface="Fujitsu Infinity Pro" pitchFamily="2" charset="77"/>
              </a:rPr>
              <a:t>*Target countries of Healthy Living:  US, Canada, Spain, Australia and Japan</a:t>
            </a:r>
          </a:p>
        </p:txBody>
      </p:sp>
      <p:grpSp>
        <p:nvGrpSpPr>
          <p:cNvPr id="3" name="Group 2">
            <a:extLst>
              <a:ext uri="{FF2B5EF4-FFF2-40B4-BE49-F238E27FC236}">
                <a16:creationId xmlns:a16="http://schemas.microsoft.com/office/drawing/2014/main" id="{FDAEAE15-220B-17A0-B7E0-3B78836E5F9A}"/>
              </a:ext>
            </a:extLst>
          </p:cNvPr>
          <p:cNvGrpSpPr/>
          <p:nvPr/>
        </p:nvGrpSpPr>
        <p:grpSpPr>
          <a:xfrm>
            <a:off x="7934895" y="1080000"/>
            <a:ext cx="1209105" cy="519962"/>
            <a:chOff x="7934895" y="917595"/>
            <a:chExt cx="1209105" cy="519962"/>
          </a:xfrm>
        </p:grpSpPr>
        <p:sp>
          <p:nvSpPr>
            <p:cNvPr id="6" name="Oval 5">
              <a:extLst>
                <a:ext uri="{FF2B5EF4-FFF2-40B4-BE49-F238E27FC236}">
                  <a16:creationId xmlns:a16="http://schemas.microsoft.com/office/drawing/2014/main" id="{1BC46205-BAC5-1923-F34B-6907D2DEB38E}"/>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8" name="Rectangle 7">
              <a:extLst>
                <a:ext uri="{FF2B5EF4-FFF2-40B4-BE49-F238E27FC236}">
                  <a16:creationId xmlns:a16="http://schemas.microsoft.com/office/drawing/2014/main" id="{7B7D1B69-893E-C51F-9C79-D1BAC34F4D0F}"/>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9" name="TextBox 8">
              <a:extLst>
                <a:ext uri="{FF2B5EF4-FFF2-40B4-BE49-F238E27FC236}">
                  <a16:creationId xmlns:a16="http://schemas.microsoft.com/office/drawing/2014/main" id="{87045006-E28C-3C52-6D10-3D76A70C51C0}"/>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Providers</a:t>
              </a:r>
              <a:endParaRPr lang="en-US" sz="1000" dirty="0">
                <a:latin typeface="Fujitsu Infinity Pro" pitchFamily="2" charset="77"/>
              </a:endParaRPr>
            </a:p>
          </p:txBody>
        </p:sp>
      </p:grpSp>
      <p:grpSp>
        <p:nvGrpSpPr>
          <p:cNvPr id="19" name="Group 18">
            <a:extLst>
              <a:ext uri="{FF2B5EF4-FFF2-40B4-BE49-F238E27FC236}">
                <a16:creationId xmlns:a16="http://schemas.microsoft.com/office/drawing/2014/main" id="{DA88D828-8351-1830-F8E6-54227A5C5165}"/>
              </a:ext>
            </a:extLst>
          </p:cNvPr>
          <p:cNvGrpSpPr/>
          <p:nvPr/>
        </p:nvGrpSpPr>
        <p:grpSpPr>
          <a:xfrm>
            <a:off x="7934895" y="1653993"/>
            <a:ext cx="1209105" cy="519962"/>
            <a:chOff x="7934895" y="917595"/>
            <a:chExt cx="1209105" cy="519962"/>
          </a:xfrm>
        </p:grpSpPr>
        <p:sp>
          <p:nvSpPr>
            <p:cNvPr id="33" name="Oval 32">
              <a:extLst>
                <a:ext uri="{FF2B5EF4-FFF2-40B4-BE49-F238E27FC236}">
                  <a16:creationId xmlns:a16="http://schemas.microsoft.com/office/drawing/2014/main" id="{64A9A2B6-44D7-95C5-9256-42DC06F914E5}"/>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4" name="Rectangle 33">
              <a:extLst>
                <a:ext uri="{FF2B5EF4-FFF2-40B4-BE49-F238E27FC236}">
                  <a16:creationId xmlns:a16="http://schemas.microsoft.com/office/drawing/2014/main" id="{3C3BAC77-340B-4074-F462-90224E6379FE}"/>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5" name="TextBox 34">
              <a:extLst>
                <a:ext uri="{FF2B5EF4-FFF2-40B4-BE49-F238E27FC236}">
                  <a16:creationId xmlns:a16="http://schemas.microsoft.com/office/drawing/2014/main" id="{6711B4A2-0BCC-792F-CDBA-745CAE45AC1A}"/>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Payors</a:t>
              </a:r>
              <a:endParaRPr lang="en-US" sz="1000" dirty="0">
                <a:latin typeface="Fujitsu Infinity Pro" pitchFamily="2" charset="77"/>
              </a:endParaRPr>
            </a:p>
          </p:txBody>
        </p:sp>
      </p:grpSp>
      <p:grpSp>
        <p:nvGrpSpPr>
          <p:cNvPr id="41" name="Picture Placeholder 167">
            <a:extLst>
              <a:ext uri="{FF2B5EF4-FFF2-40B4-BE49-F238E27FC236}">
                <a16:creationId xmlns:a16="http://schemas.microsoft.com/office/drawing/2014/main" id="{74D50AD9-0A9F-ED0A-D941-0DAC21F41784}"/>
              </a:ext>
            </a:extLst>
          </p:cNvPr>
          <p:cNvGrpSpPr/>
          <p:nvPr/>
        </p:nvGrpSpPr>
        <p:grpSpPr>
          <a:xfrm>
            <a:off x="8022038" y="1149146"/>
            <a:ext cx="339205" cy="357364"/>
            <a:chOff x="3745237" y="3936793"/>
            <a:chExt cx="345675" cy="364180"/>
          </a:xfrm>
          <a:noFill/>
        </p:grpSpPr>
        <p:grpSp>
          <p:nvGrpSpPr>
            <p:cNvPr id="42" name="Picture Placeholder 167">
              <a:extLst>
                <a:ext uri="{FF2B5EF4-FFF2-40B4-BE49-F238E27FC236}">
                  <a16:creationId xmlns:a16="http://schemas.microsoft.com/office/drawing/2014/main" id="{73E9CB3A-7EE5-C1A2-D767-9852FC0A6307}"/>
                </a:ext>
              </a:extLst>
            </p:cNvPr>
            <p:cNvGrpSpPr/>
            <p:nvPr/>
          </p:nvGrpSpPr>
          <p:grpSpPr>
            <a:xfrm>
              <a:off x="3745237" y="4029021"/>
              <a:ext cx="345675" cy="271953"/>
              <a:chOff x="3745237" y="4029021"/>
              <a:chExt cx="345675" cy="271953"/>
            </a:xfrm>
            <a:noFill/>
          </p:grpSpPr>
          <p:sp>
            <p:nvSpPr>
              <p:cNvPr id="50" name="Freeform 49">
                <a:extLst>
                  <a:ext uri="{FF2B5EF4-FFF2-40B4-BE49-F238E27FC236}">
                    <a16:creationId xmlns:a16="http://schemas.microsoft.com/office/drawing/2014/main" id="{07E213E1-E344-9670-6E53-F2E60A5F97DE}"/>
                  </a:ext>
                </a:extLst>
              </p:cNvPr>
              <p:cNvSpPr/>
              <p:nvPr/>
            </p:nvSpPr>
            <p:spPr>
              <a:xfrm>
                <a:off x="3745237" y="4029021"/>
                <a:ext cx="85400" cy="271340"/>
              </a:xfrm>
              <a:custGeom>
                <a:avLst/>
                <a:gdLst>
                  <a:gd name="connsiteX0" fmla="*/ 85006 w 85400"/>
                  <a:gd name="connsiteY0" fmla="*/ 271341 h 271340"/>
                  <a:gd name="connsiteX1" fmla="*/ 63496 w 85400"/>
                  <a:gd name="connsiteY1" fmla="*/ 213020 h 271340"/>
                  <a:gd name="connsiteX2" fmla="*/ 12257 w 85400"/>
                  <a:gd name="connsiteY2" fmla="*/ 154436 h 271340"/>
                  <a:gd name="connsiteX3" fmla="*/ 366 w 85400"/>
                  <a:gd name="connsiteY3" fmla="*/ 24327 h 271340"/>
                  <a:gd name="connsiteX4" fmla="*/ 191 w 85400"/>
                  <a:gd name="connsiteY4" fmla="*/ 13310 h 271340"/>
                  <a:gd name="connsiteX5" fmla="*/ 11383 w 85400"/>
                  <a:gd name="connsiteY5" fmla="*/ 107 h 271340"/>
                  <a:gd name="connsiteX6" fmla="*/ 26684 w 85400"/>
                  <a:gd name="connsiteY6" fmla="*/ 9813 h 271340"/>
                  <a:gd name="connsiteX7" fmla="*/ 39363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85006" y="271341"/>
                    </a:moveTo>
                    <a:cubicBezTo>
                      <a:pt x="87542" y="247383"/>
                      <a:pt x="77574" y="229720"/>
                      <a:pt x="63496" y="213020"/>
                    </a:cubicBezTo>
                    <a:cubicBezTo>
                      <a:pt x="50643" y="197805"/>
                      <a:pt x="13656" y="171574"/>
                      <a:pt x="12257" y="154436"/>
                    </a:cubicBezTo>
                    <a:cubicBezTo>
                      <a:pt x="9547" y="122346"/>
                      <a:pt x="3338" y="56417"/>
                      <a:pt x="366" y="24327"/>
                    </a:cubicBezTo>
                    <a:cubicBezTo>
                      <a:pt x="16" y="20655"/>
                      <a:pt x="-159" y="16983"/>
                      <a:pt x="191" y="13310"/>
                    </a:cubicBezTo>
                    <a:cubicBezTo>
                      <a:pt x="890" y="5878"/>
                      <a:pt x="4475" y="981"/>
                      <a:pt x="11383" y="107"/>
                    </a:cubicBezTo>
                    <a:cubicBezTo>
                      <a:pt x="17941" y="-680"/>
                      <a:pt x="25548" y="2905"/>
                      <a:pt x="26684" y="9813"/>
                    </a:cubicBezTo>
                    <a:cubicBezTo>
                      <a:pt x="29657" y="27388"/>
                      <a:pt x="39363" y="66648"/>
                      <a:pt x="39363"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51" name="Freeform 50">
                <a:extLst>
                  <a:ext uri="{FF2B5EF4-FFF2-40B4-BE49-F238E27FC236}">
                    <a16:creationId xmlns:a16="http://schemas.microsoft.com/office/drawing/2014/main" id="{AFE681E6-7429-A439-EF70-BE9957192C73}"/>
                  </a:ext>
                </a:extLst>
              </p:cNvPr>
              <p:cNvSpPr/>
              <p:nvPr/>
            </p:nvSpPr>
            <p:spPr>
              <a:xfrm>
                <a:off x="3792467" y="4108625"/>
                <a:ext cx="100904" cy="191998"/>
              </a:xfrm>
              <a:custGeom>
                <a:avLst/>
                <a:gdLst>
                  <a:gd name="connsiteX0" fmla="*/ 37338 w 100904"/>
                  <a:gd name="connsiteY0" fmla="*/ 72820 h 191998"/>
                  <a:gd name="connsiteX1" fmla="*/ 3238 w 100904"/>
                  <a:gd name="connsiteY1" fmla="*/ 26828 h 191998"/>
                  <a:gd name="connsiteX2" fmla="*/ 6385 w 100904"/>
                  <a:gd name="connsiteY2" fmla="*/ 2607 h 191998"/>
                  <a:gd name="connsiteX3" fmla="*/ 26933 w 100904"/>
                  <a:gd name="connsiteY3" fmla="*/ 8553 h 191998"/>
                  <a:gd name="connsiteX4" fmla="*/ 76423 w 100904"/>
                  <a:gd name="connsiteY4" fmla="*/ 64426 h 191998"/>
                  <a:gd name="connsiteX5" fmla="*/ 100382 w 100904"/>
                  <a:gd name="connsiteY5" fmla="*/ 1919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4" h="191998">
                    <a:moveTo>
                      <a:pt x="37338" y="72820"/>
                    </a:moveTo>
                    <a:cubicBezTo>
                      <a:pt x="37338" y="72820"/>
                      <a:pt x="12681" y="44053"/>
                      <a:pt x="3238" y="26828"/>
                    </a:cubicBezTo>
                    <a:cubicBezTo>
                      <a:pt x="-2096" y="16947"/>
                      <a:pt x="-697" y="7591"/>
                      <a:pt x="6385" y="2607"/>
                    </a:cubicBezTo>
                    <a:cubicBezTo>
                      <a:pt x="13380" y="-2289"/>
                      <a:pt x="20638" y="-278"/>
                      <a:pt x="26933" y="8553"/>
                    </a:cubicBezTo>
                    <a:cubicBezTo>
                      <a:pt x="33928" y="18346"/>
                      <a:pt x="64532" y="52272"/>
                      <a:pt x="76423" y="64426"/>
                    </a:cubicBezTo>
                    <a:cubicBezTo>
                      <a:pt x="96447" y="85062"/>
                      <a:pt x="102917" y="153963"/>
                      <a:pt x="100382" y="191999"/>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52" name="Freeform 51">
                <a:extLst>
                  <a:ext uri="{FF2B5EF4-FFF2-40B4-BE49-F238E27FC236}">
                    <a16:creationId xmlns:a16="http://schemas.microsoft.com/office/drawing/2014/main" id="{BBE4E603-C941-597F-9E19-F5AE64130C0C}"/>
                  </a:ext>
                </a:extLst>
              </p:cNvPr>
              <p:cNvSpPr/>
              <p:nvPr/>
            </p:nvSpPr>
            <p:spPr>
              <a:xfrm>
                <a:off x="4005512" y="4029021"/>
                <a:ext cx="85400" cy="271340"/>
              </a:xfrm>
              <a:custGeom>
                <a:avLst/>
                <a:gdLst>
                  <a:gd name="connsiteX0" fmla="*/ 395 w 85400"/>
                  <a:gd name="connsiteY0" fmla="*/ 271341 h 271340"/>
                  <a:gd name="connsiteX1" fmla="*/ 21905 w 85400"/>
                  <a:gd name="connsiteY1" fmla="*/ 213020 h 271340"/>
                  <a:gd name="connsiteX2" fmla="*/ 73144 w 85400"/>
                  <a:gd name="connsiteY2" fmla="*/ 154436 h 271340"/>
                  <a:gd name="connsiteX3" fmla="*/ 85035 w 85400"/>
                  <a:gd name="connsiteY3" fmla="*/ 24327 h 271340"/>
                  <a:gd name="connsiteX4" fmla="*/ 85210 w 85400"/>
                  <a:gd name="connsiteY4" fmla="*/ 13310 h 271340"/>
                  <a:gd name="connsiteX5" fmla="*/ 74018 w 85400"/>
                  <a:gd name="connsiteY5" fmla="*/ 107 h 271340"/>
                  <a:gd name="connsiteX6" fmla="*/ 58716 w 85400"/>
                  <a:gd name="connsiteY6" fmla="*/ 9813 h 271340"/>
                  <a:gd name="connsiteX7" fmla="*/ 46038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395" y="271341"/>
                    </a:moveTo>
                    <a:cubicBezTo>
                      <a:pt x="-2141" y="247383"/>
                      <a:pt x="7827" y="229720"/>
                      <a:pt x="21905" y="213020"/>
                    </a:cubicBezTo>
                    <a:cubicBezTo>
                      <a:pt x="34758" y="197805"/>
                      <a:pt x="71745" y="171574"/>
                      <a:pt x="73144" y="154436"/>
                    </a:cubicBezTo>
                    <a:cubicBezTo>
                      <a:pt x="75854" y="122346"/>
                      <a:pt x="82062" y="56417"/>
                      <a:pt x="85035" y="24327"/>
                    </a:cubicBezTo>
                    <a:cubicBezTo>
                      <a:pt x="85385" y="20655"/>
                      <a:pt x="85560" y="16983"/>
                      <a:pt x="85210" y="13310"/>
                    </a:cubicBezTo>
                    <a:cubicBezTo>
                      <a:pt x="84511" y="5878"/>
                      <a:pt x="80926" y="981"/>
                      <a:pt x="74018" y="107"/>
                    </a:cubicBezTo>
                    <a:cubicBezTo>
                      <a:pt x="67460" y="-680"/>
                      <a:pt x="59853" y="2905"/>
                      <a:pt x="58716" y="9813"/>
                    </a:cubicBezTo>
                    <a:cubicBezTo>
                      <a:pt x="55743" y="27388"/>
                      <a:pt x="46038" y="66648"/>
                      <a:pt x="46038"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53" name="Freeform 52">
                <a:extLst>
                  <a:ext uri="{FF2B5EF4-FFF2-40B4-BE49-F238E27FC236}">
                    <a16:creationId xmlns:a16="http://schemas.microsoft.com/office/drawing/2014/main" id="{3042FEBA-D3DA-10BC-CE1D-7D0C3683F5AC}"/>
                  </a:ext>
                </a:extLst>
              </p:cNvPr>
              <p:cNvSpPr/>
              <p:nvPr/>
            </p:nvSpPr>
            <p:spPr>
              <a:xfrm>
                <a:off x="3942773" y="4108625"/>
                <a:ext cx="100909" cy="192348"/>
              </a:xfrm>
              <a:custGeom>
                <a:avLst/>
                <a:gdLst>
                  <a:gd name="connsiteX0" fmla="*/ 63571 w 100909"/>
                  <a:gd name="connsiteY0" fmla="*/ 72820 h 192348"/>
                  <a:gd name="connsiteX1" fmla="*/ 97672 w 100909"/>
                  <a:gd name="connsiteY1" fmla="*/ 26828 h 192348"/>
                  <a:gd name="connsiteX2" fmla="*/ 94524 w 100909"/>
                  <a:gd name="connsiteY2" fmla="*/ 2607 h 192348"/>
                  <a:gd name="connsiteX3" fmla="*/ 73976 w 100909"/>
                  <a:gd name="connsiteY3" fmla="*/ 8553 h 192348"/>
                  <a:gd name="connsiteX4" fmla="*/ 24486 w 100909"/>
                  <a:gd name="connsiteY4" fmla="*/ 64426 h 192348"/>
                  <a:gd name="connsiteX5" fmla="*/ 528 w 100909"/>
                  <a:gd name="connsiteY5" fmla="*/ 192348 h 1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9" h="192348">
                    <a:moveTo>
                      <a:pt x="63571" y="72820"/>
                    </a:moveTo>
                    <a:cubicBezTo>
                      <a:pt x="63571" y="72820"/>
                      <a:pt x="88228" y="44053"/>
                      <a:pt x="97672" y="26828"/>
                    </a:cubicBezTo>
                    <a:cubicBezTo>
                      <a:pt x="103005" y="16947"/>
                      <a:pt x="101606" y="7591"/>
                      <a:pt x="94524" y="2607"/>
                    </a:cubicBezTo>
                    <a:cubicBezTo>
                      <a:pt x="87529" y="-2289"/>
                      <a:pt x="80271" y="-278"/>
                      <a:pt x="73976" y="8553"/>
                    </a:cubicBezTo>
                    <a:cubicBezTo>
                      <a:pt x="66981" y="18346"/>
                      <a:pt x="36377" y="52272"/>
                      <a:pt x="24486" y="64426"/>
                    </a:cubicBezTo>
                    <a:cubicBezTo>
                      <a:pt x="4375" y="85062"/>
                      <a:pt x="-2008" y="154400"/>
                      <a:pt x="528" y="1923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43" name="Picture Placeholder 167">
              <a:extLst>
                <a:ext uri="{FF2B5EF4-FFF2-40B4-BE49-F238E27FC236}">
                  <a16:creationId xmlns:a16="http://schemas.microsoft.com/office/drawing/2014/main" id="{6700A67F-4F7E-56C5-9DEC-996388987949}"/>
                </a:ext>
              </a:extLst>
            </p:cNvPr>
            <p:cNvGrpSpPr/>
            <p:nvPr/>
          </p:nvGrpSpPr>
          <p:grpSpPr>
            <a:xfrm>
              <a:off x="3829106" y="3936793"/>
              <a:ext cx="177937" cy="205480"/>
              <a:chOff x="3829106" y="3936793"/>
              <a:chExt cx="177937" cy="205480"/>
            </a:xfrm>
            <a:noFill/>
          </p:grpSpPr>
          <p:sp>
            <p:nvSpPr>
              <p:cNvPr id="44" name="Freeform 43">
                <a:extLst>
                  <a:ext uri="{FF2B5EF4-FFF2-40B4-BE49-F238E27FC236}">
                    <a16:creationId xmlns:a16="http://schemas.microsoft.com/office/drawing/2014/main" id="{1EDF7E3A-3B41-EA95-1F24-C6C992F6793B}"/>
                  </a:ext>
                </a:extLst>
              </p:cNvPr>
              <p:cNvSpPr/>
              <p:nvPr/>
            </p:nvSpPr>
            <p:spPr>
              <a:xfrm>
                <a:off x="3829106" y="3936793"/>
                <a:ext cx="177937" cy="205480"/>
              </a:xfrm>
              <a:custGeom>
                <a:avLst/>
                <a:gdLst>
                  <a:gd name="connsiteX0" fmla="*/ 177937 w 177937"/>
                  <a:gd name="connsiteY0" fmla="*/ 154066 h 205480"/>
                  <a:gd name="connsiteX1" fmla="*/ 139552 w 177937"/>
                  <a:gd name="connsiteY1" fmla="*/ 176276 h 205480"/>
                  <a:gd name="connsiteX2" fmla="*/ 134480 w 177937"/>
                  <a:gd name="connsiteY2" fmla="*/ 179249 h 205480"/>
                  <a:gd name="connsiteX3" fmla="*/ 89012 w 177937"/>
                  <a:gd name="connsiteY3" fmla="*/ 205480 h 205480"/>
                  <a:gd name="connsiteX4" fmla="*/ 0 w 177937"/>
                  <a:gd name="connsiteY4" fmla="*/ 154066 h 205480"/>
                  <a:gd name="connsiteX5" fmla="*/ 0 w 177937"/>
                  <a:gd name="connsiteY5" fmla="*/ 51326 h 205480"/>
                  <a:gd name="connsiteX6" fmla="*/ 89012 w 177937"/>
                  <a:gd name="connsiteY6" fmla="*/ 0 h 205480"/>
                  <a:gd name="connsiteX7" fmla="*/ 177937 w 177937"/>
                  <a:gd name="connsiteY7" fmla="*/ 51326 h 205480"/>
                  <a:gd name="connsiteX8" fmla="*/ 177937 w 177937"/>
                  <a:gd name="connsiteY8" fmla="*/ 125474 h 2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937" h="205480">
                    <a:moveTo>
                      <a:pt x="177937" y="154066"/>
                    </a:moveTo>
                    <a:lnTo>
                      <a:pt x="139552" y="176276"/>
                    </a:lnTo>
                    <a:lnTo>
                      <a:pt x="134480" y="179249"/>
                    </a:lnTo>
                    <a:lnTo>
                      <a:pt x="89012" y="205480"/>
                    </a:lnTo>
                    <a:lnTo>
                      <a:pt x="0" y="154066"/>
                    </a:lnTo>
                    <a:lnTo>
                      <a:pt x="0" y="51326"/>
                    </a:lnTo>
                    <a:lnTo>
                      <a:pt x="89012" y="0"/>
                    </a:lnTo>
                    <a:lnTo>
                      <a:pt x="177937" y="51326"/>
                    </a:lnTo>
                    <a:lnTo>
                      <a:pt x="177937" y="125474"/>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46" name="Freeform 45">
                <a:extLst>
                  <a:ext uri="{FF2B5EF4-FFF2-40B4-BE49-F238E27FC236}">
                    <a16:creationId xmlns:a16="http://schemas.microsoft.com/office/drawing/2014/main" id="{AC3EB61A-8611-39CF-1EA4-D00BC32398E5}"/>
                  </a:ext>
                </a:extLst>
              </p:cNvPr>
              <p:cNvSpPr/>
              <p:nvPr/>
            </p:nvSpPr>
            <p:spPr>
              <a:xfrm>
                <a:off x="3918118" y="4008754"/>
                <a:ext cx="60070" cy="93821"/>
              </a:xfrm>
              <a:custGeom>
                <a:avLst/>
                <a:gdLst>
                  <a:gd name="connsiteX0" fmla="*/ 60070 w 60070"/>
                  <a:gd name="connsiteY0" fmla="*/ 0 h 93821"/>
                  <a:gd name="connsiteX1" fmla="*/ 0 w 60070"/>
                  <a:gd name="connsiteY1" fmla="*/ 29379 h 93821"/>
                  <a:gd name="connsiteX2" fmla="*/ 0 w 60070"/>
                  <a:gd name="connsiteY2" fmla="*/ 93821 h 93821"/>
                </a:gdLst>
                <a:ahLst/>
                <a:cxnLst>
                  <a:cxn ang="0">
                    <a:pos x="connsiteX0" y="connsiteY0"/>
                  </a:cxn>
                  <a:cxn ang="0">
                    <a:pos x="connsiteX1" y="connsiteY1"/>
                  </a:cxn>
                  <a:cxn ang="0">
                    <a:pos x="connsiteX2" y="connsiteY2"/>
                  </a:cxn>
                </a:cxnLst>
                <a:rect l="l" t="t" r="r" b="b"/>
                <a:pathLst>
                  <a:path w="60070" h="93821">
                    <a:moveTo>
                      <a:pt x="60070" y="0"/>
                    </a:moveTo>
                    <a:lnTo>
                      <a:pt x="0" y="29379"/>
                    </a:lnTo>
                    <a:lnTo>
                      <a:pt x="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49" name="Freeform 48">
                <a:extLst>
                  <a:ext uri="{FF2B5EF4-FFF2-40B4-BE49-F238E27FC236}">
                    <a16:creationId xmlns:a16="http://schemas.microsoft.com/office/drawing/2014/main" id="{AC53522A-9551-1FF0-D54E-D9B47CD7C228}"/>
                  </a:ext>
                </a:extLst>
              </p:cNvPr>
              <p:cNvSpPr/>
              <p:nvPr/>
            </p:nvSpPr>
            <p:spPr>
              <a:xfrm>
                <a:off x="3858922" y="4008754"/>
                <a:ext cx="60070" cy="93821"/>
              </a:xfrm>
              <a:custGeom>
                <a:avLst/>
                <a:gdLst>
                  <a:gd name="connsiteX0" fmla="*/ 0 w 60070"/>
                  <a:gd name="connsiteY0" fmla="*/ 0 h 93821"/>
                  <a:gd name="connsiteX1" fmla="*/ 60070 w 60070"/>
                  <a:gd name="connsiteY1" fmla="*/ 29379 h 93821"/>
                  <a:gd name="connsiteX2" fmla="*/ 60070 w 60070"/>
                  <a:gd name="connsiteY2" fmla="*/ 93821 h 93821"/>
                </a:gdLst>
                <a:ahLst/>
                <a:cxnLst>
                  <a:cxn ang="0">
                    <a:pos x="connsiteX0" y="connsiteY0"/>
                  </a:cxn>
                  <a:cxn ang="0">
                    <a:pos x="connsiteX1" y="connsiteY1"/>
                  </a:cxn>
                  <a:cxn ang="0">
                    <a:pos x="connsiteX2" y="connsiteY2"/>
                  </a:cxn>
                </a:cxnLst>
                <a:rect l="l" t="t" r="r" b="b"/>
                <a:pathLst>
                  <a:path w="60070" h="93821">
                    <a:moveTo>
                      <a:pt x="0" y="0"/>
                    </a:moveTo>
                    <a:lnTo>
                      <a:pt x="60070" y="29379"/>
                    </a:lnTo>
                    <a:lnTo>
                      <a:pt x="6007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grpSp>
      </p:grpSp>
      <p:grpSp>
        <p:nvGrpSpPr>
          <p:cNvPr id="54" name="Picture Placeholder 134">
            <a:extLst>
              <a:ext uri="{FF2B5EF4-FFF2-40B4-BE49-F238E27FC236}">
                <a16:creationId xmlns:a16="http://schemas.microsoft.com/office/drawing/2014/main" id="{669F7157-B62C-BF5A-3C46-1EF885D032F8}"/>
              </a:ext>
            </a:extLst>
          </p:cNvPr>
          <p:cNvGrpSpPr/>
          <p:nvPr/>
        </p:nvGrpSpPr>
        <p:grpSpPr>
          <a:xfrm>
            <a:off x="8003865" y="1729737"/>
            <a:ext cx="352293" cy="359523"/>
            <a:chOff x="7581092" y="2152960"/>
            <a:chExt cx="352293" cy="359523"/>
          </a:xfrm>
          <a:noFill/>
        </p:grpSpPr>
        <p:sp>
          <p:nvSpPr>
            <p:cNvPr id="55" name="Freeform 54">
              <a:extLst>
                <a:ext uri="{FF2B5EF4-FFF2-40B4-BE49-F238E27FC236}">
                  <a16:creationId xmlns:a16="http://schemas.microsoft.com/office/drawing/2014/main" id="{5572435D-E648-CD2B-03F1-0D4F89552B68}"/>
                </a:ext>
              </a:extLst>
            </p:cNvPr>
            <p:cNvSpPr/>
            <p:nvPr/>
          </p:nvSpPr>
          <p:spPr>
            <a:xfrm>
              <a:off x="7827345" y="2237653"/>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56" name="Freeform 55">
              <a:extLst>
                <a:ext uri="{FF2B5EF4-FFF2-40B4-BE49-F238E27FC236}">
                  <a16:creationId xmlns:a16="http://schemas.microsoft.com/office/drawing/2014/main" id="{0DD3D8B3-8798-7F3F-9F73-6D731E5958C2}"/>
                </a:ext>
              </a:extLst>
            </p:cNvPr>
            <p:cNvSpPr/>
            <p:nvPr/>
          </p:nvSpPr>
          <p:spPr>
            <a:xfrm>
              <a:off x="7837932" y="2193500"/>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57" name="Freeform 56">
              <a:extLst>
                <a:ext uri="{FF2B5EF4-FFF2-40B4-BE49-F238E27FC236}">
                  <a16:creationId xmlns:a16="http://schemas.microsoft.com/office/drawing/2014/main" id="{5F059734-EE73-49EE-4DB5-2151AB33A4C2}"/>
                </a:ext>
              </a:extLst>
            </p:cNvPr>
            <p:cNvSpPr/>
            <p:nvPr/>
          </p:nvSpPr>
          <p:spPr>
            <a:xfrm>
              <a:off x="7827345" y="2442247"/>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58" name="Freeform 57">
              <a:extLst>
                <a:ext uri="{FF2B5EF4-FFF2-40B4-BE49-F238E27FC236}">
                  <a16:creationId xmlns:a16="http://schemas.microsoft.com/office/drawing/2014/main" id="{593D5733-E739-310F-5AF6-27FDD48B32C7}"/>
                </a:ext>
              </a:extLst>
            </p:cNvPr>
            <p:cNvSpPr/>
            <p:nvPr/>
          </p:nvSpPr>
          <p:spPr>
            <a:xfrm>
              <a:off x="7837932" y="2398093"/>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59" name="Freeform 58">
              <a:extLst>
                <a:ext uri="{FF2B5EF4-FFF2-40B4-BE49-F238E27FC236}">
                  <a16:creationId xmlns:a16="http://schemas.microsoft.com/office/drawing/2014/main" id="{890D8BBE-E0AF-873A-28D5-973B822972F2}"/>
                </a:ext>
              </a:extLst>
            </p:cNvPr>
            <p:cNvSpPr/>
            <p:nvPr/>
          </p:nvSpPr>
          <p:spPr>
            <a:xfrm>
              <a:off x="7629981" y="2339993"/>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60" name="Freeform 59">
              <a:extLst>
                <a:ext uri="{FF2B5EF4-FFF2-40B4-BE49-F238E27FC236}">
                  <a16:creationId xmlns:a16="http://schemas.microsoft.com/office/drawing/2014/main" id="{C3756083-F021-A258-6A03-006F1FD6A89F}"/>
                </a:ext>
              </a:extLst>
            </p:cNvPr>
            <p:cNvSpPr/>
            <p:nvPr/>
          </p:nvSpPr>
          <p:spPr>
            <a:xfrm>
              <a:off x="7640568" y="2295839"/>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63" name="Freeform 62">
              <a:extLst>
                <a:ext uri="{FF2B5EF4-FFF2-40B4-BE49-F238E27FC236}">
                  <a16:creationId xmlns:a16="http://schemas.microsoft.com/office/drawing/2014/main" id="{A9A1C937-2759-5B7A-B896-B55C2D47652F}"/>
                </a:ext>
              </a:extLst>
            </p:cNvPr>
            <p:cNvSpPr/>
            <p:nvPr/>
          </p:nvSpPr>
          <p:spPr>
            <a:xfrm>
              <a:off x="7778456" y="2152960"/>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sp>
          <p:nvSpPr>
            <p:cNvPr id="65" name="Freeform 64">
              <a:extLst>
                <a:ext uri="{FF2B5EF4-FFF2-40B4-BE49-F238E27FC236}">
                  <a16:creationId xmlns:a16="http://schemas.microsoft.com/office/drawing/2014/main" id="{DC7077CF-CA18-E5D7-3A49-618AED59560E}"/>
                </a:ext>
              </a:extLst>
            </p:cNvPr>
            <p:cNvSpPr/>
            <p:nvPr/>
          </p:nvSpPr>
          <p:spPr>
            <a:xfrm>
              <a:off x="7778456" y="2357553"/>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sp>
          <p:nvSpPr>
            <p:cNvPr id="66" name="Freeform 65">
              <a:extLst>
                <a:ext uri="{FF2B5EF4-FFF2-40B4-BE49-F238E27FC236}">
                  <a16:creationId xmlns:a16="http://schemas.microsoft.com/office/drawing/2014/main" id="{2E3E3602-A6B9-3C10-2454-729925431488}"/>
                </a:ext>
              </a:extLst>
            </p:cNvPr>
            <p:cNvSpPr/>
            <p:nvPr/>
          </p:nvSpPr>
          <p:spPr>
            <a:xfrm>
              <a:off x="7722853" y="2258828"/>
              <a:ext cx="61885" cy="30039"/>
            </a:xfrm>
            <a:custGeom>
              <a:avLst/>
              <a:gdLst>
                <a:gd name="connsiteX0" fmla="*/ 61886 w 61885"/>
                <a:gd name="connsiteY0" fmla="*/ 0 h 30039"/>
                <a:gd name="connsiteX1" fmla="*/ 0 w 61885"/>
                <a:gd name="connsiteY1" fmla="*/ 30039 h 30039"/>
              </a:gdLst>
              <a:ahLst/>
              <a:cxnLst>
                <a:cxn ang="0">
                  <a:pos x="connsiteX0" y="connsiteY0"/>
                </a:cxn>
                <a:cxn ang="0">
                  <a:pos x="connsiteX1" y="connsiteY1"/>
                </a:cxn>
              </a:cxnLst>
              <a:rect l="l" t="t" r="r" b="b"/>
              <a:pathLst>
                <a:path w="61885" h="30039">
                  <a:moveTo>
                    <a:pt x="61886" y="0"/>
                  </a:moveTo>
                  <a:lnTo>
                    <a:pt x="0" y="30039"/>
                  </a:lnTo>
                </a:path>
              </a:pathLst>
            </a:custGeom>
            <a:ln w="16966" cap="flat">
              <a:solidFill>
                <a:srgbClr val="000000"/>
              </a:solidFill>
              <a:prstDash val="solid"/>
              <a:miter/>
            </a:ln>
          </p:spPr>
          <p:txBody>
            <a:bodyPr rtlCol="0" anchor="ctr"/>
            <a:lstStyle/>
            <a:p>
              <a:endParaRPr lang="en-US" dirty="0">
                <a:latin typeface="Fujitsu Infinity Pro" pitchFamily="2" charset="77"/>
              </a:endParaRPr>
            </a:p>
          </p:txBody>
        </p:sp>
        <p:sp>
          <p:nvSpPr>
            <p:cNvPr id="67" name="Freeform 66">
              <a:extLst>
                <a:ext uri="{FF2B5EF4-FFF2-40B4-BE49-F238E27FC236}">
                  <a16:creationId xmlns:a16="http://schemas.microsoft.com/office/drawing/2014/main" id="{773FBE4C-43FD-8845-A2E6-87F65155107B}"/>
                </a:ext>
              </a:extLst>
            </p:cNvPr>
            <p:cNvSpPr/>
            <p:nvPr/>
          </p:nvSpPr>
          <p:spPr>
            <a:xfrm>
              <a:off x="7715537" y="2376575"/>
              <a:ext cx="70234" cy="34084"/>
            </a:xfrm>
            <a:custGeom>
              <a:avLst/>
              <a:gdLst>
                <a:gd name="connsiteX0" fmla="*/ 70235 w 70234"/>
                <a:gd name="connsiteY0" fmla="*/ 34085 h 34084"/>
                <a:gd name="connsiteX1" fmla="*/ 0 w 70234"/>
                <a:gd name="connsiteY1" fmla="*/ 0 h 34084"/>
              </a:gdLst>
              <a:ahLst/>
              <a:cxnLst>
                <a:cxn ang="0">
                  <a:pos x="connsiteX0" y="connsiteY0"/>
                </a:cxn>
                <a:cxn ang="0">
                  <a:pos x="connsiteX1" y="connsiteY1"/>
                </a:cxn>
              </a:cxnLst>
              <a:rect l="l" t="t" r="r" b="b"/>
              <a:pathLst>
                <a:path w="70234" h="34084">
                  <a:moveTo>
                    <a:pt x="70235" y="34085"/>
                  </a:moveTo>
                  <a:lnTo>
                    <a:pt x="0" y="0"/>
                  </a:lnTo>
                </a:path>
              </a:pathLst>
            </a:custGeom>
            <a:ln w="16966" cap="flat">
              <a:solidFill>
                <a:srgbClr val="000000"/>
              </a:solidFill>
              <a:prstDash val="solid"/>
              <a:miter/>
            </a:ln>
          </p:spPr>
          <p:txBody>
            <a:bodyPr rtlCol="0" anchor="ctr"/>
            <a:lstStyle/>
            <a:p>
              <a:endParaRPr lang="en-US" dirty="0">
                <a:latin typeface="Fujitsu Infinity Pro" pitchFamily="2" charset="77"/>
              </a:endParaRPr>
            </a:p>
          </p:txBody>
        </p:sp>
        <p:sp>
          <p:nvSpPr>
            <p:cNvPr id="68" name="Freeform 67">
              <a:extLst>
                <a:ext uri="{FF2B5EF4-FFF2-40B4-BE49-F238E27FC236}">
                  <a16:creationId xmlns:a16="http://schemas.microsoft.com/office/drawing/2014/main" id="{57150D1F-8BB8-4E4E-6267-FFB11F5A24F3}"/>
                </a:ext>
              </a:extLst>
            </p:cNvPr>
            <p:cNvSpPr/>
            <p:nvPr/>
          </p:nvSpPr>
          <p:spPr>
            <a:xfrm>
              <a:off x="7581092" y="2255213"/>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grpSp>
      <p:sp>
        <p:nvSpPr>
          <p:cNvPr id="85" name="TextBox 84">
            <a:extLst>
              <a:ext uri="{FF2B5EF4-FFF2-40B4-BE49-F238E27FC236}">
                <a16:creationId xmlns:a16="http://schemas.microsoft.com/office/drawing/2014/main" id="{2358222B-F2BE-8D78-4ECA-3075FE4F86AB}"/>
              </a:ext>
            </a:extLst>
          </p:cNvPr>
          <p:cNvSpPr txBox="1"/>
          <p:nvPr/>
        </p:nvSpPr>
        <p:spPr>
          <a:xfrm>
            <a:off x="-381000" y="3623733"/>
            <a:ext cx="0" cy="0"/>
          </a:xfrm>
          <a:prstGeom prst="rect">
            <a:avLst/>
          </a:prstGeom>
        </p:spPr>
        <p:txBody>
          <a:bodyPr vert="horz" wrap="none" lIns="91440" tIns="45720" rIns="91440" bIns="45720" rtlCol="0" anchor="b">
            <a:normAutofit fontScale="25000" lnSpcReduction="20000"/>
          </a:bodyPr>
          <a:lstStyle/>
          <a:p>
            <a:pPr algn="l"/>
            <a:endParaRPr lang="en-US" dirty="0">
              <a:latin typeface="Fujitsu Infinity Pro" pitchFamily="2" charset="77"/>
            </a:endParaRPr>
          </a:p>
        </p:txBody>
      </p:sp>
      <p:pic>
        <p:nvPicPr>
          <p:cNvPr id="14" name="Picture Placeholder 150">
            <a:extLst>
              <a:ext uri="{FF2B5EF4-FFF2-40B4-BE49-F238E27FC236}">
                <a16:creationId xmlns:a16="http://schemas.microsoft.com/office/drawing/2014/main" id="{63F04750-AB0B-6AEE-C2D2-2840CFFE99D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4119286" y="2412278"/>
            <a:ext cx="550862" cy="550862"/>
          </a:xfrm>
          <a:prstGeom prst="rect">
            <a:avLst/>
          </a:prstGeom>
        </p:spPr>
      </p:pic>
      <p:pic>
        <p:nvPicPr>
          <p:cNvPr id="15" name="Picture Placeholder 112">
            <a:extLst>
              <a:ext uri="{FF2B5EF4-FFF2-40B4-BE49-F238E27FC236}">
                <a16:creationId xmlns:a16="http://schemas.microsoft.com/office/drawing/2014/main" id="{D167253C-66B5-5982-3200-5FF8CA0CE314}"/>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4119286" y="1571612"/>
            <a:ext cx="550862" cy="550862"/>
          </a:xfrm>
          <a:prstGeom prst="rect">
            <a:avLst/>
          </a:prstGeom>
        </p:spPr>
      </p:pic>
      <p:pic>
        <p:nvPicPr>
          <p:cNvPr id="16" name="Picture Placeholder 94">
            <a:extLst>
              <a:ext uri="{FF2B5EF4-FFF2-40B4-BE49-F238E27FC236}">
                <a16:creationId xmlns:a16="http://schemas.microsoft.com/office/drawing/2014/main" id="{03D7F31C-B956-9BF2-EE80-D643CED8C369}"/>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a:xfrm>
            <a:off x="4119286" y="3301537"/>
            <a:ext cx="550862" cy="550862"/>
          </a:xfrm>
          <a:prstGeom prst="rect">
            <a:avLst/>
          </a:prstGeom>
        </p:spPr>
      </p:pic>
      <p:pic>
        <p:nvPicPr>
          <p:cNvPr id="17" name="Picture Placeholder 112">
            <a:extLst>
              <a:ext uri="{FF2B5EF4-FFF2-40B4-BE49-F238E27FC236}">
                <a16:creationId xmlns:a16="http://schemas.microsoft.com/office/drawing/2014/main" id="{D6EB8858-5593-1E88-F4E3-ADC3DC617516}"/>
              </a:ext>
            </a:extLst>
          </p:cNvPr>
          <p:cNvPicPr>
            <a:picLocks noChangeAspect="1"/>
          </p:cNvPicPr>
          <p:nvPr/>
        </p:nvPicPr>
        <p:blipFill>
          <a:blip r:embed="rId9">
            <a:extLst>
              <a:ext uri="{96DAC541-7B7A-43D3-8B79-37D633B846F1}">
                <asvg:svgBlip xmlns:asvg="http://schemas.microsoft.com/office/drawing/2016/SVG/main" r:embed="rId10"/>
              </a:ext>
            </a:extLst>
          </a:blip>
          <a:srcRect/>
          <a:stretch>
            <a:fillRect/>
          </a:stretch>
        </p:blipFill>
        <p:spPr>
          <a:xfrm>
            <a:off x="437935" y="1572808"/>
            <a:ext cx="550862" cy="550862"/>
          </a:xfrm>
          <a:prstGeom prst="rect">
            <a:avLst/>
          </a:prstGeom>
        </p:spPr>
      </p:pic>
      <p:pic>
        <p:nvPicPr>
          <p:cNvPr id="18" name="Picture Placeholder 98">
            <a:extLst>
              <a:ext uri="{FF2B5EF4-FFF2-40B4-BE49-F238E27FC236}">
                <a16:creationId xmlns:a16="http://schemas.microsoft.com/office/drawing/2014/main" id="{AC13EFE2-10E3-19CF-44C7-CE5D5E8B198B}"/>
              </a:ext>
            </a:extLst>
          </p:cNvPr>
          <p:cNvPicPr>
            <a:picLocks noChangeAspect="1"/>
          </p:cNvPicPr>
          <p:nvPr/>
        </p:nvPicPr>
        <p:blipFill>
          <a:blip r:embed="rId11">
            <a:extLst>
              <a:ext uri="{96DAC541-7B7A-43D3-8B79-37D633B846F1}">
                <asvg:svgBlip xmlns:asvg="http://schemas.microsoft.com/office/drawing/2016/SVG/main" r:embed="rId12"/>
              </a:ext>
            </a:extLst>
          </a:blip>
          <a:srcRect/>
          <a:stretch>
            <a:fillRect/>
          </a:stretch>
        </p:blipFill>
        <p:spPr>
          <a:xfrm>
            <a:off x="437935" y="3305677"/>
            <a:ext cx="550862" cy="550862"/>
          </a:xfrm>
          <a:prstGeom prst="rect">
            <a:avLst/>
          </a:prstGeom>
        </p:spPr>
      </p:pic>
      <p:pic>
        <p:nvPicPr>
          <p:cNvPr id="23" name="Picture Placeholder 121">
            <a:extLst>
              <a:ext uri="{FF2B5EF4-FFF2-40B4-BE49-F238E27FC236}">
                <a16:creationId xmlns:a16="http://schemas.microsoft.com/office/drawing/2014/main" id="{56E7BB55-FA9A-6E5B-095E-EA3E97CC87B4}"/>
              </a:ext>
            </a:extLst>
          </p:cNvPr>
          <p:cNvPicPr>
            <a:picLocks noChangeAspect="1"/>
          </p:cNvPicPr>
          <p:nvPr/>
        </p:nvPicPr>
        <p:blipFill>
          <a:blip r:embed="rId13">
            <a:extLst>
              <a:ext uri="{96DAC541-7B7A-43D3-8B79-37D633B846F1}">
                <asvg:svgBlip xmlns:asvg="http://schemas.microsoft.com/office/drawing/2016/SVG/main" r:embed="rId14"/>
              </a:ext>
            </a:extLst>
          </a:blip>
          <a:srcRect/>
          <a:stretch>
            <a:fillRect/>
          </a:stretch>
        </p:blipFill>
        <p:spPr>
          <a:xfrm>
            <a:off x="437935" y="2418493"/>
            <a:ext cx="550862" cy="550862"/>
          </a:xfrm>
          <a:prstGeom prst="rect">
            <a:avLst/>
          </a:prstGeom>
        </p:spPr>
      </p:pic>
    </p:spTree>
    <p:extLst>
      <p:ext uri="{BB962C8B-B14F-4D97-AF65-F5344CB8AC3E}">
        <p14:creationId xmlns:p14="http://schemas.microsoft.com/office/powerpoint/2010/main" val="1880496992"/>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person, male&#10;&#10;Description automatically generated">
            <a:extLst>
              <a:ext uri="{FF2B5EF4-FFF2-40B4-BE49-F238E27FC236}">
                <a16:creationId xmlns:a16="http://schemas.microsoft.com/office/drawing/2014/main" id="{A515BCE8-B364-A06E-5BA7-F2281F232ACD}"/>
              </a:ext>
            </a:extLst>
          </p:cNvPr>
          <p:cNvPicPr>
            <a:picLocks noChangeAspect="1"/>
          </p:cNvPicPr>
          <p:nvPr/>
        </p:nvPicPr>
        <p:blipFill rotWithShape="1">
          <a:blip r:embed="rId3">
            <a:extLst>
              <a:ext uri="{28A0092B-C50C-407E-A947-70E740481C1C}">
                <a14:useLocalDpi xmlns:a14="http://schemas.microsoft.com/office/drawing/2010/main" val="0"/>
              </a:ext>
            </a:extLst>
          </a:blip>
          <a:srcRect t="17631" r="6786" b="23529"/>
          <a:stretch/>
        </p:blipFill>
        <p:spPr>
          <a:xfrm>
            <a:off x="0" y="706051"/>
            <a:ext cx="9144000" cy="3831223"/>
          </a:xfrm>
          <a:prstGeom prst="rect">
            <a:avLst/>
          </a:prstGeom>
        </p:spPr>
      </p:pic>
      <p:sp>
        <p:nvSpPr>
          <p:cNvPr id="2" name="Rectangle 1">
            <a:extLst>
              <a:ext uri="{FF2B5EF4-FFF2-40B4-BE49-F238E27FC236}">
                <a16:creationId xmlns:a16="http://schemas.microsoft.com/office/drawing/2014/main" id="{72C24E5A-F25B-22CD-E5C3-301ECBEAD4DA}"/>
              </a:ext>
            </a:extLst>
          </p:cNvPr>
          <p:cNvSpPr/>
          <p:nvPr/>
        </p:nvSpPr>
        <p:spPr>
          <a:xfrm>
            <a:off x="397332" y="1763036"/>
            <a:ext cx="4174668" cy="1569600"/>
          </a:xfrm>
          <a:prstGeom prst="rect">
            <a:avLst/>
          </a:prstGeom>
          <a:gradFill>
            <a:gsLst>
              <a:gs pos="51000">
                <a:srgbClr val="2400B1">
                  <a:alpha val="90000"/>
                </a:srgbClr>
              </a:gs>
              <a:gs pos="100000">
                <a:srgbClr val="00E7E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9" name="TextBox 8">
            <a:extLst>
              <a:ext uri="{FF2B5EF4-FFF2-40B4-BE49-F238E27FC236}">
                <a16:creationId xmlns:a16="http://schemas.microsoft.com/office/drawing/2014/main" id="{B8A32233-04BC-DD25-7568-EE87B92A6723}"/>
              </a:ext>
            </a:extLst>
          </p:cNvPr>
          <p:cNvSpPr txBox="1"/>
          <p:nvPr/>
        </p:nvSpPr>
        <p:spPr>
          <a:xfrm>
            <a:off x="756000" y="2567504"/>
            <a:ext cx="3562583" cy="1292662"/>
          </a:xfrm>
          <a:prstGeom prst="rect">
            <a:avLst/>
          </a:prstGeom>
          <a:noFill/>
        </p:spPr>
        <p:txBody>
          <a:bodyPr wrap="square" lIns="0" tIns="0" rIns="0" bIns="0">
            <a:spAutoFit/>
          </a:bodyPr>
          <a:lstStyle/>
          <a:p>
            <a:r>
              <a:rPr lang="en-US" dirty="0">
                <a:solidFill>
                  <a:schemeClr val="bg1"/>
                </a:solidFill>
                <a:latin typeface="Fujitsu Infinity Pro" pitchFamily="2" charset="77"/>
              </a:rPr>
              <a:t>Using AI to improve medical care </a:t>
            </a:r>
            <a:br>
              <a:rPr lang="en-US" dirty="0">
                <a:solidFill>
                  <a:schemeClr val="bg1"/>
                </a:solidFill>
                <a:latin typeface="Fujitsu Infinity Pro" pitchFamily="2" charset="77"/>
              </a:rPr>
            </a:br>
            <a:r>
              <a:rPr lang="en-US" dirty="0">
                <a:solidFill>
                  <a:schemeClr val="bg1"/>
                </a:solidFill>
                <a:latin typeface="Fujitsu Infinity Pro" pitchFamily="2" charset="77"/>
              </a:rPr>
              <a:t>for a better patient experience</a:t>
            </a:r>
          </a:p>
          <a:p>
            <a:endParaRPr lang="en-US" sz="1600" dirty="0">
              <a:solidFill>
                <a:schemeClr val="bg1"/>
              </a:solidFill>
              <a:latin typeface="Fujitsu Infinity Pro" pitchFamily="2" charset="77"/>
            </a:endParaRPr>
          </a:p>
          <a:p>
            <a:endParaRPr lang="en-US" sz="1600" dirty="0">
              <a:solidFill>
                <a:schemeClr val="bg1"/>
              </a:solidFill>
              <a:latin typeface="Fujitsu Infinity Pro" pitchFamily="2" charset="77"/>
            </a:endParaRPr>
          </a:p>
          <a:p>
            <a:endParaRPr lang="en-US" sz="1600" dirty="0">
              <a:solidFill>
                <a:schemeClr val="bg1"/>
              </a:solidFill>
              <a:latin typeface="Fujitsu Infinity Pro" pitchFamily="2" charset="77"/>
            </a:endParaRPr>
          </a:p>
        </p:txBody>
      </p:sp>
      <p:sp>
        <p:nvSpPr>
          <p:cNvPr id="10" name="Text Placeholder 49">
            <a:extLst>
              <a:ext uri="{FF2B5EF4-FFF2-40B4-BE49-F238E27FC236}">
                <a16:creationId xmlns:a16="http://schemas.microsoft.com/office/drawing/2014/main" id="{B7AF41C9-C6EB-D2DB-A3FE-268725FC74A2}"/>
              </a:ext>
            </a:extLst>
          </p:cNvPr>
          <p:cNvSpPr txBox="1">
            <a:spLocks/>
          </p:cNvSpPr>
          <p:nvPr/>
        </p:nvSpPr>
        <p:spPr>
          <a:xfrm>
            <a:off x="756000" y="2019852"/>
            <a:ext cx="5488722" cy="387798"/>
          </a:xfrm>
          <a:prstGeom prst="rect">
            <a:avLst/>
          </a:prstGeom>
        </p:spPr>
        <p:txBody>
          <a:bodyPr lIns="0" tIns="0" rIns="0" bIns="0"/>
          <a:lstStyle>
            <a:lvl1pPr marL="250825" indent="-250825" algn="l" defTabSz="685800" rtl="0" eaLnBrk="1" latinLnBrk="0" hangingPunct="1">
              <a:lnSpc>
                <a:spcPct val="90000"/>
              </a:lnSpc>
              <a:spcBef>
                <a:spcPts val="750"/>
              </a:spcBef>
              <a:buClr>
                <a:srgbClr val="2400B0"/>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dirty="0">
                <a:solidFill>
                  <a:schemeClr val="bg1"/>
                </a:solidFill>
                <a:latin typeface="+mj-lt"/>
              </a:rPr>
              <a:t>Smart Hospital</a:t>
            </a:r>
          </a:p>
        </p:txBody>
      </p:sp>
    </p:spTree>
    <p:extLst>
      <p:ext uri="{BB962C8B-B14F-4D97-AF65-F5344CB8AC3E}">
        <p14:creationId xmlns:p14="http://schemas.microsoft.com/office/powerpoint/2010/main" val="7161962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04035C-4343-0A40-2D27-1EC71DA7A481}"/>
              </a:ext>
            </a:extLst>
          </p:cNvPr>
          <p:cNvSpPr txBox="1">
            <a:spLocks/>
          </p:cNvSpPr>
          <p:nvPr/>
        </p:nvSpPr>
        <p:spPr>
          <a:xfrm>
            <a:off x="5212967" y="598271"/>
            <a:ext cx="4602811" cy="2769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2000" dirty="0"/>
              <a:t>Contents</a:t>
            </a:r>
          </a:p>
        </p:txBody>
      </p:sp>
      <p:grpSp>
        <p:nvGrpSpPr>
          <p:cNvPr id="6" name="Group 5">
            <a:extLst>
              <a:ext uri="{FF2B5EF4-FFF2-40B4-BE49-F238E27FC236}">
                <a16:creationId xmlns:a16="http://schemas.microsoft.com/office/drawing/2014/main" id="{1DC91DFF-772D-4EC3-462D-8FC1F2724B0A}"/>
              </a:ext>
            </a:extLst>
          </p:cNvPr>
          <p:cNvGrpSpPr/>
          <p:nvPr/>
        </p:nvGrpSpPr>
        <p:grpSpPr>
          <a:xfrm>
            <a:off x="5212967" y="1055808"/>
            <a:ext cx="4970427" cy="419100"/>
            <a:chOff x="753156" y="1284029"/>
            <a:chExt cx="4970427" cy="419100"/>
          </a:xfrm>
        </p:grpSpPr>
        <p:sp>
          <p:nvSpPr>
            <p:cNvPr id="7" name="Text Placeholder 13">
              <a:extLst>
                <a:ext uri="{FF2B5EF4-FFF2-40B4-BE49-F238E27FC236}">
                  <a16:creationId xmlns:a16="http://schemas.microsoft.com/office/drawing/2014/main" id="{C2D6A1F9-65F3-E173-EEFD-A8169635F97C}"/>
                </a:ext>
              </a:extLst>
            </p:cNvPr>
            <p:cNvSpPr txBox="1">
              <a:spLocks/>
            </p:cNvSpPr>
            <p:nvPr/>
          </p:nvSpPr>
          <p:spPr>
            <a:xfrm>
              <a:off x="1287225" y="1284029"/>
              <a:ext cx="4436358" cy="419100"/>
            </a:xfrm>
            <a:prstGeom prst="rect">
              <a:avLst/>
            </a:prstGeom>
          </p:spPr>
          <p:txBody>
            <a:bodyPr anchor="ctr" anchorCtr="0">
              <a:normAutofit/>
            </a:bodyPr>
            <a:lstStyle>
              <a:lvl1pPr marL="0" indent="0" algn="l" defTabSz="685800" rtl="0" eaLnBrk="1" latinLnBrk="0" hangingPunct="1">
                <a:lnSpc>
                  <a:spcPct val="100000"/>
                </a:lnSpc>
                <a:spcBef>
                  <a:spcPts val="0"/>
                </a:spcBef>
                <a:buClr>
                  <a:schemeClr val="accent2"/>
                </a:buClr>
                <a:buFont typeface="Wingdings" panose="05000000000000000000" pitchFamily="2" charset="2"/>
                <a:buNone/>
                <a:defRPr sz="1200" kern="1200">
                  <a:solidFill>
                    <a:schemeClr val="tx1"/>
                  </a:solidFill>
                  <a:latin typeface="Fujitsu Sans Light" panose="020B0304060202020204" pitchFamily="34" charset="0"/>
                  <a:ea typeface="+mn-ea"/>
                  <a:cs typeface="+mn-cs"/>
                </a:defRPr>
              </a:lvl1pPr>
              <a:lvl2pPr marL="285750" indent="-2857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bg1"/>
                  </a:solidFill>
                  <a:latin typeface="Fujitsu Infinity Pro" pitchFamily="2" charset="77"/>
                </a:rPr>
                <a:t>Fujitsu </a:t>
              </a:r>
              <a:r>
                <a:rPr lang="en-US" dirty="0" err="1">
                  <a:solidFill>
                    <a:schemeClr val="bg1"/>
                  </a:solidFill>
                  <a:latin typeface="Fujitsu Infinity Pro" pitchFamily="2" charset="77"/>
                </a:rPr>
                <a:t>Uvance</a:t>
              </a:r>
              <a:r>
                <a:rPr lang="en-US" dirty="0">
                  <a:solidFill>
                    <a:schemeClr val="bg1"/>
                  </a:solidFill>
                  <a:latin typeface="Fujitsu Infinity Pro" pitchFamily="2" charset="77"/>
                </a:rPr>
                <a:t> Healthy Living</a:t>
              </a:r>
            </a:p>
          </p:txBody>
        </p:sp>
        <p:sp>
          <p:nvSpPr>
            <p:cNvPr id="8" name="Rectangle 7">
              <a:extLst>
                <a:ext uri="{FF2B5EF4-FFF2-40B4-BE49-F238E27FC236}">
                  <a16:creationId xmlns:a16="http://schemas.microsoft.com/office/drawing/2014/main" id="{AFED4525-9A4D-43AA-D049-CC6594F90DC4}"/>
                </a:ext>
              </a:extLst>
            </p:cNvPr>
            <p:cNvSpPr/>
            <p:nvPr/>
          </p:nvSpPr>
          <p:spPr>
            <a:xfrm>
              <a:off x="753156" y="1284030"/>
              <a:ext cx="419099" cy="419099"/>
            </a:xfrm>
            <a:prstGeom prst="rect">
              <a:avLst/>
            </a:prstGeom>
            <a:solidFill>
              <a:srgbClr val="D80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rPr>
                <a:t>1</a:t>
              </a:r>
              <a:endParaRPr lang="en-GB" dirty="0">
                <a:solidFill>
                  <a:schemeClr val="bg1"/>
                </a:solidFill>
                <a:latin typeface="+mj-lt"/>
              </a:endParaRPr>
            </a:p>
          </p:txBody>
        </p:sp>
      </p:grpSp>
      <p:grpSp>
        <p:nvGrpSpPr>
          <p:cNvPr id="9" name="Group 8">
            <a:extLst>
              <a:ext uri="{FF2B5EF4-FFF2-40B4-BE49-F238E27FC236}">
                <a16:creationId xmlns:a16="http://schemas.microsoft.com/office/drawing/2014/main" id="{CE4B114C-097F-4410-5674-BD92225167EB}"/>
              </a:ext>
            </a:extLst>
          </p:cNvPr>
          <p:cNvGrpSpPr/>
          <p:nvPr/>
        </p:nvGrpSpPr>
        <p:grpSpPr>
          <a:xfrm>
            <a:off x="5212967" y="1544582"/>
            <a:ext cx="4970427" cy="419100"/>
            <a:chOff x="753156" y="1875389"/>
            <a:chExt cx="4970427" cy="419100"/>
          </a:xfrm>
        </p:grpSpPr>
        <p:sp>
          <p:nvSpPr>
            <p:cNvPr id="10" name="Text Placeholder 13">
              <a:extLst>
                <a:ext uri="{FF2B5EF4-FFF2-40B4-BE49-F238E27FC236}">
                  <a16:creationId xmlns:a16="http://schemas.microsoft.com/office/drawing/2014/main" id="{016AB666-46A3-36D9-A0B9-C5CA5329577D}"/>
                </a:ext>
              </a:extLst>
            </p:cNvPr>
            <p:cNvSpPr txBox="1">
              <a:spLocks/>
            </p:cNvSpPr>
            <p:nvPr/>
          </p:nvSpPr>
          <p:spPr>
            <a:xfrm>
              <a:off x="1287225" y="1875389"/>
              <a:ext cx="4436358" cy="419100"/>
            </a:xfrm>
            <a:prstGeom prst="rect">
              <a:avLst/>
            </a:prstGeom>
          </p:spPr>
          <p:txBody>
            <a:bodyPr anchor="ctr" anchorCtr="0">
              <a:normAutofit/>
            </a:bodyPr>
            <a:lstStyle>
              <a:lvl1pPr marL="0" indent="0" algn="l" defTabSz="685800" rtl="0" eaLnBrk="1" latinLnBrk="0" hangingPunct="1">
                <a:lnSpc>
                  <a:spcPct val="100000"/>
                </a:lnSpc>
                <a:spcBef>
                  <a:spcPts val="0"/>
                </a:spcBef>
                <a:buClr>
                  <a:schemeClr val="accent2"/>
                </a:buClr>
                <a:buFont typeface="Wingdings" panose="05000000000000000000" pitchFamily="2" charset="2"/>
                <a:buNone/>
                <a:defRPr sz="1200" kern="1200">
                  <a:solidFill>
                    <a:schemeClr val="tx1"/>
                  </a:solidFill>
                  <a:latin typeface="Fujitsu Sans Light" panose="020B0304060202020204" pitchFamily="34" charset="0"/>
                  <a:ea typeface="+mn-ea"/>
                  <a:cs typeface="+mn-cs"/>
                </a:defRPr>
              </a:lvl1pPr>
              <a:lvl2pPr marL="285750" indent="-2857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bg1"/>
                  </a:solidFill>
                  <a:latin typeface="Fujitsu Infinity Pro" pitchFamily="2" charset="77"/>
                </a:rPr>
                <a:t>Our story in healthcare</a:t>
              </a:r>
            </a:p>
          </p:txBody>
        </p:sp>
        <p:sp>
          <p:nvSpPr>
            <p:cNvPr id="11" name="Rectangle 10">
              <a:extLst>
                <a:ext uri="{FF2B5EF4-FFF2-40B4-BE49-F238E27FC236}">
                  <a16:creationId xmlns:a16="http://schemas.microsoft.com/office/drawing/2014/main" id="{71CB3A6E-1CD6-D3BF-1E89-17483E69AECF}"/>
                </a:ext>
              </a:extLst>
            </p:cNvPr>
            <p:cNvSpPr/>
            <p:nvPr/>
          </p:nvSpPr>
          <p:spPr>
            <a:xfrm>
              <a:off x="753156" y="1875390"/>
              <a:ext cx="419099" cy="419099"/>
            </a:xfrm>
            <a:prstGeom prst="rect">
              <a:avLst/>
            </a:prstGeom>
            <a:solidFill>
              <a:srgbClr val="D80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rPr>
                <a:t>2</a:t>
              </a:r>
              <a:endParaRPr lang="en-GB" dirty="0">
                <a:solidFill>
                  <a:schemeClr val="bg1"/>
                </a:solidFill>
                <a:latin typeface="+mj-lt"/>
              </a:endParaRPr>
            </a:p>
          </p:txBody>
        </p:sp>
      </p:grpSp>
      <p:grpSp>
        <p:nvGrpSpPr>
          <p:cNvPr id="12" name="Group 11">
            <a:extLst>
              <a:ext uri="{FF2B5EF4-FFF2-40B4-BE49-F238E27FC236}">
                <a16:creationId xmlns:a16="http://schemas.microsoft.com/office/drawing/2014/main" id="{5563882B-9A79-376D-2D6D-DB273995A449}"/>
              </a:ext>
            </a:extLst>
          </p:cNvPr>
          <p:cNvGrpSpPr/>
          <p:nvPr/>
        </p:nvGrpSpPr>
        <p:grpSpPr>
          <a:xfrm>
            <a:off x="5212967" y="2025264"/>
            <a:ext cx="4970427" cy="419100"/>
            <a:chOff x="753156" y="2461057"/>
            <a:chExt cx="4970427" cy="419100"/>
          </a:xfrm>
        </p:grpSpPr>
        <p:sp>
          <p:nvSpPr>
            <p:cNvPr id="13" name="Text Placeholder 13">
              <a:extLst>
                <a:ext uri="{FF2B5EF4-FFF2-40B4-BE49-F238E27FC236}">
                  <a16:creationId xmlns:a16="http://schemas.microsoft.com/office/drawing/2014/main" id="{1991BF83-E200-5ADC-E4CD-16620D22207F}"/>
                </a:ext>
              </a:extLst>
            </p:cNvPr>
            <p:cNvSpPr txBox="1">
              <a:spLocks/>
            </p:cNvSpPr>
            <p:nvPr/>
          </p:nvSpPr>
          <p:spPr>
            <a:xfrm>
              <a:off x="1287225" y="2461057"/>
              <a:ext cx="4436358" cy="419100"/>
            </a:xfrm>
            <a:prstGeom prst="rect">
              <a:avLst/>
            </a:prstGeom>
          </p:spPr>
          <p:txBody>
            <a:bodyPr anchor="ctr" anchorCtr="0">
              <a:normAutofit/>
            </a:bodyPr>
            <a:lstStyle>
              <a:lvl1pPr marL="0" indent="0" algn="l" defTabSz="685800" rtl="0" eaLnBrk="1" latinLnBrk="0" hangingPunct="1">
                <a:lnSpc>
                  <a:spcPct val="100000"/>
                </a:lnSpc>
                <a:spcBef>
                  <a:spcPts val="0"/>
                </a:spcBef>
                <a:buClr>
                  <a:schemeClr val="accent2"/>
                </a:buClr>
                <a:buFont typeface="Wingdings" panose="05000000000000000000" pitchFamily="2" charset="2"/>
                <a:buNone/>
                <a:defRPr sz="1200" kern="1200">
                  <a:solidFill>
                    <a:schemeClr val="tx1"/>
                  </a:solidFill>
                  <a:latin typeface="Fujitsu Sans Light" panose="020B0304060202020204" pitchFamily="34" charset="0"/>
                  <a:ea typeface="+mn-ea"/>
                  <a:cs typeface="+mn-cs"/>
                </a:defRPr>
              </a:lvl1pPr>
              <a:lvl2pPr marL="285750" indent="-2857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bg1"/>
                  </a:solidFill>
                  <a:latin typeface="Fujitsu Infinity Pro" pitchFamily="2" charset="77"/>
                </a:rPr>
                <a:t>Global capacity</a:t>
              </a:r>
            </a:p>
          </p:txBody>
        </p:sp>
        <p:sp>
          <p:nvSpPr>
            <p:cNvPr id="14" name="Rectangle 13">
              <a:extLst>
                <a:ext uri="{FF2B5EF4-FFF2-40B4-BE49-F238E27FC236}">
                  <a16:creationId xmlns:a16="http://schemas.microsoft.com/office/drawing/2014/main" id="{69A276DC-9C27-9AF8-D264-0A0192CA35FC}"/>
                </a:ext>
              </a:extLst>
            </p:cNvPr>
            <p:cNvSpPr/>
            <p:nvPr/>
          </p:nvSpPr>
          <p:spPr>
            <a:xfrm>
              <a:off x="753156" y="2461058"/>
              <a:ext cx="419099" cy="419099"/>
            </a:xfrm>
            <a:prstGeom prst="rect">
              <a:avLst/>
            </a:prstGeom>
            <a:solidFill>
              <a:srgbClr val="D80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rPr>
                <a:t>3</a:t>
              </a:r>
              <a:endParaRPr lang="en-GB" dirty="0">
                <a:solidFill>
                  <a:schemeClr val="bg1"/>
                </a:solidFill>
                <a:latin typeface="+mj-lt"/>
              </a:endParaRPr>
            </a:p>
          </p:txBody>
        </p:sp>
      </p:grpSp>
      <p:grpSp>
        <p:nvGrpSpPr>
          <p:cNvPr id="15" name="Group 14">
            <a:extLst>
              <a:ext uri="{FF2B5EF4-FFF2-40B4-BE49-F238E27FC236}">
                <a16:creationId xmlns:a16="http://schemas.microsoft.com/office/drawing/2014/main" id="{915A7924-BB30-3116-1335-1FD5FCACDC4E}"/>
              </a:ext>
            </a:extLst>
          </p:cNvPr>
          <p:cNvGrpSpPr/>
          <p:nvPr/>
        </p:nvGrpSpPr>
        <p:grpSpPr>
          <a:xfrm>
            <a:off x="5212967" y="2514038"/>
            <a:ext cx="4970427" cy="419100"/>
            <a:chOff x="753156" y="3054599"/>
            <a:chExt cx="4970427" cy="419100"/>
          </a:xfrm>
        </p:grpSpPr>
        <p:sp>
          <p:nvSpPr>
            <p:cNvPr id="16" name="Text Placeholder 13">
              <a:extLst>
                <a:ext uri="{FF2B5EF4-FFF2-40B4-BE49-F238E27FC236}">
                  <a16:creationId xmlns:a16="http://schemas.microsoft.com/office/drawing/2014/main" id="{273A33C9-EBF5-32BE-8D1D-ABB2EF7AF295}"/>
                </a:ext>
              </a:extLst>
            </p:cNvPr>
            <p:cNvSpPr txBox="1">
              <a:spLocks/>
            </p:cNvSpPr>
            <p:nvPr/>
          </p:nvSpPr>
          <p:spPr>
            <a:xfrm>
              <a:off x="1287225" y="3054599"/>
              <a:ext cx="4436358" cy="419100"/>
            </a:xfrm>
            <a:prstGeom prst="rect">
              <a:avLst/>
            </a:prstGeom>
          </p:spPr>
          <p:txBody>
            <a:bodyPr anchor="ctr" anchorCtr="0">
              <a:normAutofit/>
            </a:bodyPr>
            <a:lstStyle>
              <a:lvl1pPr marL="0" indent="0" algn="l" defTabSz="685800" rtl="0" eaLnBrk="1" latinLnBrk="0" hangingPunct="1">
                <a:lnSpc>
                  <a:spcPct val="100000"/>
                </a:lnSpc>
                <a:spcBef>
                  <a:spcPts val="0"/>
                </a:spcBef>
                <a:buClr>
                  <a:schemeClr val="accent2"/>
                </a:buClr>
                <a:buFont typeface="Wingdings" panose="05000000000000000000" pitchFamily="2" charset="2"/>
                <a:buNone/>
                <a:defRPr sz="1200" kern="1200">
                  <a:solidFill>
                    <a:schemeClr val="tx1"/>
                  </a:solidFill>
                  <a:latin typeface="Fujitsu Sans Light" panose="020B0304060202020204" pitchFamily="34" charset="0"/>
                  <a:ea typeface="+mn-ea"/>
                  <a:cs typeface="+mn-cs"/>
                </a:defRPr>
              </a:lvl1pPr>
              <a:lvl2pPr marL="285750" indent="-2857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bg1"/>
                  </a:solidFill>
                  <a:latin typeface="Fujitsu Infinity Pro" pitchFamily="2" charset="77"/>
                </a:rPr>
                <a:t>Our healthcare innovations</a:t>
              </a:r>
            </a:p>
          </p:txBody>
        </p:sp>
        <p:sp>
          <p:nvSpPr>
            <p:cNvPr id="17" name="Rectangle 16">
              <a:extLst>
                <a:ext uri="{FF2B5EF4-FFF2-40B4-BE49-F238E27FC236}">
                  <a16:creationId xmlns:a16="http://schemas.microsoft.com/office/drawing/2014/main" id="{142EA681-C5A1-422D-FCA1-B39A4A095015}"/>
                </a:ext>
              </a:extLst>
            </p:cNvPr>
            <p:cNvSpPr/>
            <p:nvPr/>
          </p:nvSpPr>
          <p:spPr>
            <a:xfrm>
              <a:off x="753156" y="3054600"/>
              <a:ext cx="419099" cy="419099"/>
            </a:xfrm>
            <a:prstGeom prst="rect">
              <a:avLst/>
            </a:prstGeom>
            <a:solidFill>
              <a:srgbClr val="D80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rPr>
                <a:t>4</a:t>
              </a:r>
              <a:endParaRPr lang="en-GB" dirty="0">
                <a:solidFill>
                  <a:schemeClr val="bg1"/>
                </a:solidFill>
                <a:latin typeface="+mj-lt"/>
              </a:endParaRPr>
            </a:p>
          </p:txBody>
        </p:sp>
      </p:grpSp>
      <p:grpSp>
        <p:nvGrpSpPr>
          <p:cNvPr id="18" name="Group 17">
            <a:extLst>
              <a:ext uri="{FF2B5EF4-FFF2-40B4-BE49-F238E27FC236}">
                <a16:creationId xmlns:a16="http://schemas.microsoft.com/office/drawing/2014/main" id="{AB1C50C8-3DC7-8D9F-8C3B-8131BCB861EE}"/>
              </a:ext>
            </a:extLst>
          </p:cNvPr>
          <p:cNvGrpSpPr/>
          <p:nvPr/>
        </p:nvGrpSpPr>
        <p:grpSpPr>
          <a:xfrm>
            <a:off x="5212967" y="3006733"/>
            <a:ext cx="4970427" cy="419100"/>
            <a:chOff x="753156" y="3636396"/>
            <a:chExt cx="4970427" cy="419100"/>
          </a:xfrm>
        </p:grpSpPr>
        <p:sp>
          <p:nvSpPr>
            <p:cNvPr id="19" name="Rectangle 18">
              <a:extLst>
                <a:ext uri="{FF2B5EF4-FFF2-40B4-BE49-F238E27FC236}">
                  <a16:creationId xmlns:a16="http://schemas.microsoft.com/office/drawing/2014/main" id="{3243B648-B872-EAE8-5CAD-D66FB088F339}"/>
                </a:ext>
              </a:extLst>
            </p:cNvPr>
            <p:cNvSpPr/>
            <p:nvPr/>
          </p:nvSpPr>
          <p:spPr>
            <a:xfrm>
              <a:off x="753156" y="3636397"/>
              <a:ext cx="419099" cy="419099"/>
            </a:xfrm>
            <a:prstGeom prst="rect">
              <a:avLst/>
            </a:prstGeom>
            <a:solidFill>
              <a:srgbClr val="D80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rPr>
                <a:t>5</a:t>
              </a:r>
              <a:endParaRPr lang="en-GB" dirty="0">
                <a:solidFill>
                  <a:schemeClr val="bg1"/>
                </a:solidFill>
                <a:latin typeface="+mj-lt"/>
              </a:endParaRPr>
            </a:p>
          </p:txBody>
        </p:sp>
        <p:sp>
          <p:nvSpPr>
            <p:cNvPr id="20" name="Text Placeholder 13">
              <a:extLst>
                <a:ext uri="{FF2B5EF4-FFF2-40B4-BE49-F238E27FC236}">
                  <a16:creationId xmlns:a16="http://schemas.microsoft.com/office/drawing/2014/main" id="{C48BC7B1-9A2B-A01D-6840-19DC37F42798}"/>
                </a:ext>
              </a:extLst>
            </p:cNvPr>
            <p:cNvSpPr txBox="1">
              <a:spLocks/>
            </p:cNvSpPr>
            <p:nvPr/>
          </p:nvSpPr>
          <p:spPr>
            <a:xfrm>
              <a:off x="1287225" y="3636396"/>
              <a:ext cx="4436358" cy="419100"/>
            </a:xfrm>
            <a:prstGeom prst="rect">
              <a:avLst/>
            </a:prstGeom>
          </p:spPr>
          <p:txBody>
            <a:bodyPr anchor="ctr" anchorCtr="0">
              <a:normAutofit/>
            </a:bodyPr>
            <a:lstStyle>
              <a:lvl1pPr marL="0" indent="0" algn="l" defTabSz="685800" rtl="0" eaLnBrk="1" latinLnBrk="0" hangingPunct="1">
                <a:lnSpc>
                  <a:spcPct val="100000"/>
                </a:lnSpc>
                <a:spcBef>
                  <a:spcPts val="0"/>
                </a:spcBef>
                <a:buClr>
                  <a:schemeClr val="accent2"/>
                </a:buClr>
                <a:buFont typeface="Wingdings" panose="05000000000000000000" pitchFamily="2" charset="2"/>
                <a:buNone/>
                <a:defRPr sz="1200" kern="1200">
                  <a:solidFill>
                    <a:schemeClr val="tx1"/>
                  </a:solidFill>
                  <a:latin typeface="Fujitsu Sans Light" panose="020B0304060202020204" pitchFamily="34" charset="0"/>
                  <a:ea typeface="+mn-ea"/>
                  <a:cs typeface="+mn-cs"/>
                </a:defRPr>
              </a:lvl1pPr>
              <a:lvl2pPr marL="285750" indent="-2857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bg1"/>
                  </a:solidFill>
                  <a:latin typeface="Fujitsu Infinity Pro" pitchFamily="2" charset="77"/>
                </a:rPr>
                <a:t>Technology solutions</a:t>
              </a:r>
            </a:p>
          </p:txBody>
        </p:sp>
      </p:grpSp>
      <p:grpSp>
        <p:nvGrpSpPr>
          <p:cNvPr id="21" name="Group 20">
            <a:extLst>
              <a:ext uri="{FF2B5EF4-FFF2-40B4-BE49-F238E27FC236}">
                <a16:creationId xmlns:a16="http://schemas.microsoft.com/office/drawing/2014/main" id="{5EB1E2DF-7C51-2C20-4555-203A0710C5CE}"/>
              </a:ext>
            </a:extLst>
          </p:cNvPr>
          <p:cNvGrpSpPr/>
          <p:nvPr/>
        </p:nvGrpSpPr>
        <p:grpSpPr>
          <a:xfrm>
            <a:off x="5212967" y="3503599"/>
            <a:ext cx="4970427" cy="419100"/>
            <a:chOff x="753156" y="4163235"/>
            <a:chExt cx="4970427" cy="419100"/>
          </a:xfrm>
        </p:grpSpPr>
        <p:sp>
          <p:nvSpPr>
            <p:cNvPr id="22" name="Rectangle 21">
              <a:extLst>
                <a:ext uri="{FF2B5EF4-FFF2-40B4-BE49-F238E27FC236}">
                  <a16:creationId xmlns:a16="http://schemas.microsoft.com/office/drawing/2014/main" id="{60487B18-B2B3-D47B-3BC6-D19BEB824A71}"/>
                </a:ext>
              </a:extLst>
            </p:cNvPr>
            <p:cNvSpPr/>
            <p:nvPr/>
          </p:nvSpPr>
          <p:spPr>
            <a:xfrm>
              <a:off x="753156" y="4163236"/>
              <a:ext cx="419099" cy="419099"/>
            </a:xfrm>
            <a:prstGeom prst="rect">
              <a:avLst/>
            </a:prstGeom>
            <a:solidFill>
              <a:srgbClr val="D80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rPr>
                <a:t>6</a:t>
              </a:r>
              <a:endParaRPr lang="en-GB" dirty="0">
                <a:solidFill>
                  <a:schemeClr val="bg1"/>
                </a:solidFill>
                <a:latin typeface="+mj-lt"/>
              </a:endParaRPr>
            </a:p>
          </p:txBody>
        </p:sp>
        <p:sp>
          <p:nvSpPr>
            <p:cNvPr id="23" name="Text Placeholder 13">
              <a:extLst>
                <a:ext uri="{FF2B5EF4-FFF2-40B4-BE49-F238E27FC236}">
                  <a16:creationId xmlns:a16="http://schemas.microsoft.com/office/drawing/2014/main" id="{C8144C09-0AE8-448A-0C05-FC04FB549239}"/>
                </a:ext>
              </a:extLst>
            </p:cNvPr>
            <p:cNvSpPr txBox="1">
              <a:spLocks/>
            </p:cNvSpPr>
            <p:nvPr/>
          </p:nvSpPr>
          <p:spPr>
            <a:xfrm>
              <a:off x="1287225" y="4163235"/>
              <a:ext cx="4436358" cy="419100"/>
            </a:xfrm>
            <a:prstGeom prst="rect">
              <a:avLst/>
            </a:prstGeom>
          </p:spPr>
          <p:txBody>
            <a:bodyPr anchor="ctr" anchorCtr="0">
              <a:normAutofit/>
            </a:bodyPr>
            <a:lstStyle>
              <a:lvl1pPr marL="0" indent="0" algn="l" defTabSz="685800" rtl="0" eaLnBrk="1" latinLnBrk="0" hangingPunct="1">
                <a:lnSpc>
                  <a:spcPct val="100000"/>
                </a:lnSpc>
                <a:spcBef>
                  <a:spcPts val="0"/>
                </a:spcBef>
                <a:buClr>
                  <a:schemeClr val="accent2"/>
                </a:buClr>
                <a:buFont typeface="Wingdings" panose="05000000000000000000" pitchFamily="2" charset="2"/>
                <a:buNone/>
                <a:defRPr sz="1200" kern="1200">
                  <a:solidFill>
                    <a:schemeClr val="tx1"/>
                  </a:solidFill>
                  <a:latin typeface="Fujitsu Sans Light" panose="020B0304060202020204" pitchFamily="34" charset="0"/>
                  <a:ea typeface="+mn-ea"/>
                  <a:cs typeface="+mn-cs"/>
                </a:defRPr>
              </a:lvl1pPr>
              <a:lvl2pPr marL="285750" indent="-2857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bg1"/>
                  </a:solidFill>
                  <a:latin typeface="Fujitsu Infinity Pro" pitchFamily="2" charset="77"/>
                </a:rPr>
                <a:t>Healthcare thought leadership</a:t>
              </a:r>
            </a:p>
          </p:txBody>
        </p:sp>
      </p:grpSp>
      <p:grpSp>
        <p:nvGrpSpPr>
          <p:cNvPr id="2" name="Group 1">
            <a:extLst>
              <a:ext uri="{FF2B5EF4-FFF2-40B4-BE49-F238E27FC236}">
                <a16:creationId xmlns:a16="http://schemas.microsoft.com/office/drawing/2014/main" id="{2D74A4FF-309D-38AF-E33A-0B7EA27EB2B0}"/>
              </a:ext>
            </a:extLst>
          </p:cNvPr>
          <p:cNvGrpSpPr/>
          <p:nvPr/>
        </p:nvGrpSpPr>
        <p:grpSpPr>
          <a:xfrm>
            <a:off x="5212967" y="3981029"/>
            <a:ext cx="4970427" cy="419100"/>
            <a:chOff x="753156" y="4163235"/>
            <a:chExt cx="4970427" cy="419100"/>
          </a:xfrm>
        </p:grpSpPr>
        <p:sp>
          <p:nvSpPr>
            <p:cNvPr id="4" name="Rectangle 3">
              <a:extLst>
                <a:ext uri="{FF2B5EF4-FFF2-40B4-BE49-F238E27FC236}">
                  <a16:creationId xmlns:a16="http://schemas.microsoft.com/office/drawing/2014/main" id="{DF483A8A-3157-4045-46C1-8F7A75EB8572}"/>
                </a:ext>
              </a:extLst>
            </p:cNvPr>
            <p:cNvSpPr/>
            <p:nvPr/>
          </p:nvSpPr>
          <p:spPr>
            <a:xfrm>
              <a:off x="753156" y="4163236"/>
              <a:ext cx="419099" cy="419099"/>
            </a:xfrm>
            <a:prstGeom prst="rect">
              <a:avLst/>
            </a:prstGeom>
            <a:solidFill>
              <a:srgbClr val="D80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rPr>
                <a:t>7</a:t>
              </a:r>
              <a:endParaRPr lang="en-GB" dirty="0">
                <a:solidFill>
                  <a:schemeClr val="bg1"/>
                </a:solidFill>
                <a:latin typeface="+mj-lt"/>
              </a:endParaRPr>
            </a:p>
          </p:txBody>
        </p:sp>
        <p:sp>
          <p:nvSpPr>
            <p:cNvPr id="5" name="Text Placeholder 13">
              <a:extLst>
                <a:ext uri="{FF2B5EF4-FFF2-40B4-BE49-F238E27FC236}">
                  <a16:creationId xmlns:a16="http://schemas.microsoft.com/office/drawing/2014/main" id="{0E72EAB5-32D0-5C06-153C-2CC094138937}"/>
                </a:ext>
              </a:extLst>
            </p:cNvPr>
            <p:cNvSpPr txBox="1">
              <a:spLocks/>
            </p:cNvSpPr>
            <p:nvPr/>
          </p:nvSpPr>
          <p:spPr>
            <a:xfrm>
              <a:off x="1287225" y="4163235"/>
              <a:ext cx="4436358" cy="419100"/>
            </a:xfrm>
            <a:prstGeom prst="rect">
              <a:avLst/>
            </a:prstGeom>
          </p:spPr>
          <p:txBody>
            <a:bodyPr anchor="ctr" anchorCtr="0">
              <a:normAutofit/>
            </a:bodyPr>
            <a:lstStyle>
              <a:lvl1pPr marL="0" indent="0" algn="l" defTabSz="685800" rtl="0" eaLnBrk="1" latinLnBrk="0" hangingPunct="1">
                <a:lnSpc>
                  <a:spcPct val="100000"/>
                </a:lnSpc>
                <a:spcBef>
                  <a:spcPts val="0"/>
                </a:spcBef>
                <a:buClr>
                  <a:schemeClr val="accent2"/>
                </a:buClr>
                <a:buFont typeface="Wingdings" panose="05000000000000000000" pitchFamily="2" charset="2"/>
                <a:buNone/>
                <a:defRPr sz="1200" kern="1200">
                  <a:solidFill>
                    <a:schemeClr val="tx1"/>
                  </a:solidFill>
                  <a:latin typeface="Fujitsu Sans Light" panose="020B0304060202020204" pitchFamily="34" charset="0"/>
                  <a:ea typeface="+mn-ea"/>
                  <a:cs typeface="+mn-cs"/>
                </a:defRPr>
              </a:lvl1pPr>
              <a:lvl2pPr marL="285750" indent="-2857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bg1"/>
                  </a:solidFill>
                  <a:latin typeface="Fujitsu Infinity Pro" pitchFamily="2" charset="77"/>
                </a:rPr>
                <a:t>Appendix</a:t>
              </a:r>
            </a:p>
          </p:txBody>
        </p:sp>
      </p:grpSp>
    </p:spTree>
    <p:extLst>
      <p:ext uri="{BB962C8B-B14F-4D97-AF65-F5344CB8AC3E}">
        <p14:creationId xmlns:p14="http://schemas.microsoft.com/office/powerpoint/2010/main" val="208291977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B8E6B475-F149-6678-FB3A-D952ACA3F1D6}"/>
              </a:ext>
            </a:extLst>
          </p:cNvPr>
          <p:cNvSpPr/>
          <p:nvPr/>
        </p:nvSpPr>
        <p:spPr>
          <a:xfrm>
            <a:off x="277199" y="1080000"/>
            <a:ext cx="1441322" cy="51996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grpSp>
        <p:nvGrpSpPr>
          <p:cNvPr id="155" name="Group 154">
            <a:extLst>
              <a:ext uri="{FF2B5EF4-FFF2-40B4-BE49-F238E27FC236}">
                <a16:creationId xmlns:a16="http://schemas.microsoft.com/office/drawing/2014/main" id="{ED34440F-857A-D56A-8E88-55204C48548E}"/>
              </a:ext>
            </a:extLst>
          </p:cNvPr>
          <p:cNvGrpSpPr/>
          <p:nvPr/>
        </p:nvGrpSpPr>
        <p:grpSpPr>
          <a:xfrm>
            <a:off x="1966682" y="1080000"/>
            <a:ext cx="2872861" cy="614803"/>
            <a:chOff x="1766336" y="1080000"/>
            <a:chExt cx="2872861" cy="614803"/>
          </a:xfrm>
        </p:grpSpPr>
        <p:sp>
          <p:nvSpPr>
            <p:cNvPr id="156" name="Oval 155">
              <a:extLst>
                <a:ext uri="{FF2B5EF4-FFF2-40B4-BE49-F238E27FC236}">
                  <a16:creationId xmlns:a16="http://schemas.microsoft.com/office/drawing/2014/main" id="{8E11CF6E-628A-CDA7-7F99-A59FFE4297DD}"/>
                </a:ext>
              </a:extLst>
            </p:cNvPr>
            <p:cNvSpPr/>
            <p:nvPr/>
          </p:nvSpPr>
          <p:spPr>
            <a:xfrm>
              <a:off x="4119235" y="1080000"/>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57" name="Rectangle 156">
              <a:extLst>
                <a:ext uri="{FF2B5EF4-FFF2-40B4-BE49-F238E27FC236}">
                  <a16:creationId xmlns:a16="http://schemas.microsoft.com/office/drawing/2014/main" id="{C6C0EBE6-6A2B-FCEA-DFEB-EB53AB47C4CB}"/>
                </a:ext>
              </a:extLst>
            </p:cNvPr>
            <p:cNvSpPr/>
            <p:nvPr/>
          </p:nvSpPr>
          <p:spPr>
            <a:xfrm>
              <a:off x="1766336" y="1080000"/>
              <a:ext cx="2605318"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58" name="TextBox 157">
              <a:extLst>
                <a:ext uri="{FF2B5EF4-FFF2-40B4-BE49-F238E27FC236}">
                  <a16:creationId xmlns:a16="http://schemas.microsoft.com/office/drawing/2014/main" id="{98021602-75AC-A31F-CB69-8A786B63B235}"/>
                </a:ext>
              </a:extLst>
            </p:cNvPr>
            <p:cNvSpPr txBox="1"/>
            <p:nvPr/>
          </p:nvSpPr>
          <p:spPr>
            <a:xfrm>
              <a:off x="1863873" y="1140805"/>
              <a:ext cx="2555728" cy="553998"/>
            </a:xfrm>
            <a:prstGeom prst="rect">
              <a:avLst/>
            </a:prstGeom>
            <a:noFill/>
          </p:spPr>
          <p:txBody>
            <a:bodyPr wrap="square" lIns="0" tIns="0" rIns="0" bIns="0">
              <a:spAutoFit/>
            </a:bodyPr>
            <a:lstStyle/>
            <a:p>
              <a:r>
                <a:rPr lang="en-US" sz="1200" dirty="0">
                  <a:latin typeface="+mj-lt"/>
                </a:rPr>
                <a:t>AI solution developed with</a:t>
              </a:r>
              <a:br>
                <a:rPr lang="en-US" sz="1200" dirty="0">
                  <a:latin typeface="+mj-lt"/>
                </a:rPr>
              </a:br>
              <a:r>
                <a:rPr lang="en-US" sz="1200" dirty="0">
                  <a:latin typeface="+mj-lt"/>
                </a:rPr>
                <a:t>Tokyo Shinagawa Hospital</a:t>
              </a:r>
            </a:p>
            <a:p>
              <a:endParaRPr lang="en-US" sz="1200" dirty="0">
                <a:latin typeface="+mj-lt"/>
              </a:endParaRPr>
            </a:p>
          </p:txBody>
        </p:sp>
      </p:grpSp>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240074"/>
            <a:ext cx="7590845" cy="276999"/>
          </a:xfrm>
        </p:spPr>
        <p:txBody>
          <a:bodyPr/>
          <a:lstStyle/>
          <a:p>
            <a:r>
              <a:rPr lang="en-US" sz="2000" dirty="0"/>
              <a:t>Using AI to accurately diagnose COVID-19</a:t>
            </a:r>
          </a:p>
        </p:txBody>
      </p:sp>
      <p:sp>
        <p:nvSpPr>
          <p:cNvPr id="43" name="TextBox 42">
            <a:extLst>
              <a:ext uri="{FF2B5EF4-FFF2-40B4-BE49-F238E27FC236}">
                <a16:creationId xmlns:a16="http://schemas.microsoft.com/office/drawing/2014/main" id="{61ADD1B8-044E-62F3-1CE9-DD296CB6072D}"/>
              </a:ext>
            </a:extLst>
          </p:cNvPr>
          <p:cNvSpPr txBox="1"/>
          <p:nvPr/>
        </p:nvSpPr>
        <p:spPr>
          <a:xfrm>
            <a:off x="890154" y="2209000"/>
            <a:ext cx="4192298" cy="629083"/>
          </a:xfrm>
          <a:prstGeom prst="rect">
            <a:avLst/>
          </a:prstGeom>
          <a:noFill/>
        </p:spPr>
        <p:txBody>
          <a:bodyPr wrap="square" lIns="0" tIns="0" rIns="0" bIns="0">
            <a:spAutoFit/>
          </a:bodyPr>
          <a:lstStyle/>
          <a:p>
            <a:pPr defTabSz="914102">
              <a:lnSpc>
                <a:spcPct val="110000"/>
              </a:lnSpc>
              <a:buClr>
                <a:schemeClr val="bg1"/>
              </a:buClr>
              <a:defRPr/>
            </a:pPr>
            <a:r>
              <a:rPr kumimoji="1" lang="en-US" altLang="ja-JP" sz="1200" u="none" strike="noStrike" kern="1200" cap="none" spc="0" normalizeH="0" baseline="0" noProof="0" dirty="0">
                <a:ln>
                  <a:noFill/>
                </a:ln>
                <a:effectLst/>
                <a:uLnTx/>
                <a:uFillTx/>
                <a:latin typeface="+mj-lt"/>
                <a:ea typeface="+mj-ea"/>
                <a:cs typeface="Arial" panose="020B0604020202020204" pitchFamily="34" charset="0"/>
              </a:rPr>
              <a:t>COVID-19 can be diagnosed with chest CT scans, </a:t>
            </a:r>
            <a:br>
              <a:rPr kumimoji="1" lang="en-US" altLang="ja-JP" sz="1200" u="none" strike="noStrike" kern="1200" cap="none" spc="0" normalizeH="0" baseline="0" noProof="0" dirty="0">
                <a:ln>
                  <a:noFill/>
                </a:ln>
                <a:effectLst/>
                <a:uLnTx/>
                <a:uFillTx/>
                <a:latin typeface="+mj-lt"/>
                <a:ea typeface="+mj-ea"/>
                <a:cs typeface="Arial" panose="020B0604020202020204" pitchFamily="34" charset="0"/>
              </a:rPr>
            </a:br>
            <a:r>
              <a:rPr kumimoji="1" lang="en-US" altLang="ja-JP" sz="1200" u="none" strike="noStrike" kern="1200" cap="none" spc="0" normalizeH="0" baseline="0" noProof="0" dirty="0">
                <a:ln>
                  <a:noFill/>
                </a:ln>
                <a:effectLst/>
                <a:uLnTx/>
                <a:uFillTx/>
                <a:latin typeface="+mj-lt"/>
                <a:ea typeface="+mj-ea"/>
                <a:cs typeface="Arial" panose="020B0604020202020204" pitchFamily="34" charset="0"/>
              </a:rPr>
              <a:t>but is there a way to improve the process?</a:t>
            </a:r>
          </a:p>
          <a:p>
            <a:pPr defTabSz="914102">
              <a:lnSpc>
                <a:spcPct val="110000"/>
              </a:lnSpc>
              <a:buClr>
                <a:schemeClr val="bg1"/>
              </a:buClr>
              <a:defRPr/>
            </a:pPr>
            <a:endParaRPr kumimoji="1" lang="en-US" altLang="ja-JP" sz="1400" u="none" strike="noStrike" kern="1200" cap="none" spc="0" normalizeH="0" baseline="0" noProof="0" dirty="0">
              <a:ln>
                <a:noFill/>
              </a:ln>
              <a:effectLst/>
              <a:uLnTx/>
              <a:uFillTx/>
              <a:latin typeface="+mj-lt"/>
              <a:ea typeface="+mj-ea"/>
              <a:cs typeface="Arial" panose="020B0604020202020204" pitchFamily="34" charset="0"/>
            </a:endParaRPr>
          </a:p>
        </p:txBody>
      </p:sp>
      <p:sp>
        <p:nvSpPr>
          <p:cNvPr id="44" name="TextBox 43">
            <a:extLst>
              <a:ext uri="{FF2B5EF4-FFF2-40B4-BE49-F238E27FC236}">
                <a16:creationId xmlns:a16="http://schemas.microsoft.com/office/drawing/2014/main" id="{D5D1BA1F-2322-3317-06B4-AA67741E2F6B}"/>
              </a:ext>
            </a:extLst>
          </p:cNvPr>
          <p:cNvSpPr txBox="1"/>
          <p:nvPr/>
        </p:nvSpPr>
        <p:spPr>
          <a:xfrm>
            <a:off x="285991" y="2880000"/>
            <a:ext cx="2217501" cy="800412"/>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Using AI shortens time required to check images, allowing </a:t>
            </a:r>
            <a:r>
              <a:rPr kumimoji="1" lang="en-US" altLang="ja-JP" sz="1200" u="none" strike="noStrike" kern="1200" cap="none" spc="0" normalizeH="0" baseline="0" noProof="0" dirty="0">
                <a:ln>
                  <a:noFill/>
                </a:ln>
                <a:effectLst/>
                <a:uLnTx/>
                <a:uFillTx/>
                <a:latin typeface="+mj-lt"/>
                <a:ea typeface="+mj-ea"/>
                <a:cs typeface="Arial" panose="020B0604020202020204" pitchFamily="34" charset="0"/>
              </a:rPr>
              <a:t>prompt and accurate diagnosis</a:t>
            </a:r>
          </a:p>
        </p:txBody>
      </p:sp>
      <p:sp>
        <p:nvSpPr>
          <p:cNvPr id="46" name="TextBox 45">
            <a:extLst>
              <a:ext uri="{FF2B5EF4-FFF2-40B4-BE49-F238E27FC236}">
                <a16:creationId xmlns:a16="http://schemas.microsoft.com/office/drawing/2014/main" id="{26312975-1436-9BFE-6FC3-6847E0B70D3E}"/>
              </a:ext>
            </a:extLst>
          </p:cNvPr>
          <p:cNvSpPr txBox="1"/>
          <p:nvPr/>
        </p:nvSpPr>
        <p:spPr>
          <a:xfrm>
            <a:off x="2774549" y="2880000"/>
            <a:ext cx="1751152" cy="1486754"/>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lang="en-US" altLang="ja-JP" sz="1200" dirty="0">
                <a:latin typeface="Fujitsu Infinity Pro" pitchFamily="2" charset="77"/>
                <a:ea typeface="+mj-ea"/>
                <a:cs typeface="Arial" panose="020B0604020202020204" pitchFamily="34" charset="0"/>
              </a:rPr>
              <a:t>Program allows doctors to access and analyze integrated, anonymous data from various sources</a:t>
            </a:r>
          </a:p>
          <a:p>
            <a:pPr marL="184150" indent="-184150" defTabSz="914102">
              <a:lnSpc>
                <a:spcPct val="110000"/>
              </a:lnSpc>
              <a:spcAft>
                <a:spcPts val="600"/>
              </a:spcAft>
              <a:buClr>
                <a:schemeClr val="tx1"/>
              </a:buClr>
              <a:buFont typeface="Arial" panose="020B0604020202020204" pitchFamily="34" charset="0"/>
              <a:buChar char="•"/>
              <a:defRPr/>
            </a:pPr>
            <a:endParaRPr lang="en-US" altLang="ja-JP" sz="1200" dirty="0">
              <a:latin typeface="Fujitsu Infinity Pro" pitchFamily="2" charset="77"/>
              <a:ea typeface="+mj-ea"/>
              <a:cs typeface="Arial" panose="020B0604020202020204" pitchFamily="34" charset="0"/>
            </a:endParaRPr>
          </a:p>
        </p:txBody>
      </p:sp>
      <p:sp>
        <p:nvSpPr>
          <p:cNvPr id="48" name="Title 30">
            <a:extLst>
              <a:ext uri="{FF2B5EF4-FFF2-40B4-BE49-F238E27FC236}">
                <a16:creationId xmlns:a16="http://schemas.microsoft.com/office/drawing/2014/main" id="{63C217B9-2A78-1236-C3D4-38A233F10D0E}"/>
              </a:ext>
            </a:extLst>
          </p:cNvPr>
          <p:cNvSpPr txBox="1">
            <a:spLocks/>
          </p:cNvSpPr>
          <p:nvPr/>
        </p:nvSpPr>
        <p:spPr>
          <a:xfrm>
            <a:off x="285991" y="2170078"/>
            <a:ext cx="594050" cy="4985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3600" dirty="0">
                <a:solidFill>
                  <a:schemeClr val="tx1"/>
                </a:solidFill>
              </a:rPr>
              <a:t>Q.</a:t>
            </a:r>
          </a:p>
        </p:txBody>
      </p:sp>
      <p:cxnSp>
        <p:nvCxnSpPr>
          <p:cNvPr id="49" name="Straight Connector 48">
            <a:extLst>
              <a:ext uri="{FF2B5EF4-FFF2-40B4-BE49-F238E27FC236}">
                <a16:creationId xmlns:a16="http://schemas.microsoft.com/office/drawing/2014/main" id="{4BC54C1A-2483-3E62-63F6-451485AE26FC}"/>
              </a:ext>
            </a:extLst>
          </p:cNvPr>
          <p:cNvCxnSpPr>
            <a:cxnSpLocks/>
          </p:cNvCxnSpPr>
          <p:nvPr/>
        </p:nvCxnSpPr>
        <p:spPr>
          <a:xfrm>
            <a:off x="2627453" y="2880000"/>
            <a:ext cx="0" cy="1339654"/>
          </a:xfrm>
          <a:prstGeom prst="line">
            <a:avLst/>
          </a:prstGeom>
          <a:ln w="12700">
            <a:solidFill>
              <a:srgbClr val="2400B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37FC5F8-B2F8-9D3C-0847-9DAFD9702FDD}"/>
              </a:ext>
            </a:extLst>
          </p:cNvPr>
          <p:cNvSpPr txBox="1"/>
          <p:nvPr/>
        </p:nvSpPr>
        <p:spPr>
          <a:xfrm>
            <a:off x="5367460" y="2749478"/>
            <a:ext cx="724704" cy="538609"/>
          </a:xfrm>
          <a:prstGeom prst="rect">
            <a:avLst/>
          </a:prstGeom>
          <a:noFill/>
        </p:spPr>
        <p:txBody>
          <a:bodyPr wrap="square">
            <a:spAutoFit/>
          </a:bodyPr>
          <a:lstStyle/>
          <a:p>
            <a:pPr marL="0" marR="0" lvl="0" indent="0" algn="ctr" defTabSz="1219170" rtl="0" eaLnBrk="1" fontAlgn="ctr" latinLnBrk="0" hangingPunct="1">
              <a:lnSpc>
                <a:spcPct val="9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Fujitsu Infinity Pro Bold" pitchFamily="2" charset="0"/>
                <a:ea typeface="+mn-ea"/>
                <a:cs typeface="Meiryo UI" panose="020B0604030504040204" pitchFamily="50" charset="-128"/>
              </a:rPr>
              <a:t>Test result: </a:t>
            </a:r>
            <a:br>
              <a:rPr kumimoji="1" lang="en-US" altLang="ja-JP" sz="800" b="0" i="0" u="none" strike="noStrike" kern="1200" cap="none" spc="0" normalizeH="0" baseline="0" noProof="0" dirty="0">
                <a:ln>
                  <a:noFill/>
                </a:ln>
                <a:solidFill>
                  <a:srgbClr val="000000"/>
                </a:solidFill>
                <a:effectLst/>
                <a:uLnTx/>
                <a:uFillTx/>
                <a:latin typeface="Fujitsu Infinity Pro Bold" pitchFamily="2" charset="0"/>
                <a:ea typeface="+mn-ea"/>
                <a:cs typeface="Meiryo UI" panose="020B0604030504040204" pitchFamily="50" charset="-128"/>
              </a:rPr>
            </a:br>
            <a:r>
              <a:rPr kumimoji="1" lang="en-US" altLang="ja-JP" sz="800" b="0" i="0" u="none" strike="noStrike" kern="1200" cap="none" spc="0" normalizeH="0" baseline="0" noProof="0" dirty="0">
                <a:ln>
                  <a:noFill/>
                </a:ln>
                <a:solidFill>
                  <a:srgbClr val="000000"/>
                </a:solidFill>
                <a:effectLst/>
                <a:uLnTx/>
                <a:uFillTx/>
                <a:latin typeface="Fujitsu Infinity Pro Bold" pitchFamily="2" charset="0"/>
                <a:ea typeface="+mn-ea"/>
                <a:cs typeface="Meiryo UI" panose="020B0604030504040204" pitchFamily="50" charset="-128"/>
              </a:rPr>
              <a:t>negative/</a:t>
            </a:r>
            <a:br>
              <a:rPr kumimoji="1" lang="en-US" altLang="ja-JP" sz="800" b="0" i="0" u="none" strike="noStrike" kern="1200" cap="none" spc="0" normalizeH="0" baseline="0" noProof="0" dirty="0">
                <a:ln>
                  <a:noFill/>
                </a:ln>
                <a:solidFill>
                  <a:srgbClr val="000000"/>
                </a:solidFill>
                <a:effectLst/>
                <a:uLnTx/>
                <a:uFillTx/>
                <a:latin typeface="Fujitsu Infinity Pro Bold" pitchFamily="2" charset="0"/>
                <a:ea typeface="+mn-ea"/>
                <a:cs typeface="Meiryo UI" panose="020B0604030504040204" pitchFamily="50" charset="-128"/>
              </a:rPr>
            </a:br>
            <a:r>
              <a:rPr kumimoji="1" lang="en-US" altLang="ja-JP" sz="800" b="0" i="0" u="none" strike="noStrike" kern="1200" cap="none" spc="0" normalizeH="0" baseline="0" noProof="0" dirty="0">
                <a:ln>
                  <a:noFill/>
                </a:ln>
                <a:solidFill>
                  <a:srgbClr val="000000"/>
                </a:solidFill>
                <a:effectLst/>
                <a:uLnTx/>
                <a:uFillTx/>
                <a:latin typeface="Fujitsu Infinity Pro Bold" pitchFamily="2" charset="0"/>
                <a:ea typeface="+mn-ea"/>
                <a:cs typeface="Meiryo UI" panose="020B0604030504040204" pitchFamily="50" charset="-128"/>
              </a:rPr>
              <a:t>positive</a:t>
            </a:r>
          </a:p>
        </p:txBody>
      </p:sp>
      <p:sp>
        <p:nvSpPr>
          <p:cNvPr id="22" name="TextBox 21">
            <a:extLst>
              <a:ext uri="{FF2B5EF4-FFF2-40B4-BE49-F238E27FC236}">
                <a16:creationId xmlns:a16="http://schemas.microsoft.com/office/drawing/2014/main" id="{08624183-7AC9-AF61-78D0-2FF88BFAD199}"/>
              </a:ext>
            </a:extLst>
          </p:cNvPr>
          <p:cNvSpPr txBox="1"/>
          <p:nvPr/>
        </p:nvSpPr>
        <p:spPr>
          <a:xfrm>
            <a:off x="6148697" y="2749479"/>
            <a:ext cx="724703" cy="538609"/>
          </a:xfrm>
          <a:prstGeom prst="rect">
            <a:avLst/>
          </a:prstGeom>
          <a:noFill/>
        </p:spPr>
        <p:txBody>
          <a:bodyPr wrap="square">
            <a:spAutoFit/>
          </a:bodyPr>
          <a:lstStyle/>
          <a:p>
            <a:pPr marL="0" marR="0" lvl="0" indent="0" algn="ctr" defTabSz="1219170" rtl="0" eaLnBrk="1" fontAlgn="ctr" latinLnBrk="0" hangingPunct="1">
              <a:lnSpc>
                <a:spcPct val="9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Fujitsu Infinity Pro Bold" pitchFamily="2" charset="0"/>
                <a:ea typeface="+mn-ea"/>
                <a:cs typeface="Meiryo UI" panose="020B0604030504040204" pitchFamily="50" charset="-128"/>
              </a:rPr>
              <a:t>Blood test result: WBC, CPR, LDH, etc.</a:t>
            </a:r>
          </a:p>
        </p:txBody>
      </p:sp>
      <p:sp>
        <p:nvSpPr>
          <p:cNvPr id="23" name="TextBox 22">
            <a:extLst>
              <a:ext uri="{FF2B5EF4-FFF2-40B4-BE49-F238E27FC236}">
                <a16:creationId xmlns:a16="http://schemas.microsoft.com/office/drawing/2014/main" id="{2774BEF9-1E90-C7DF-9706-74DF9B2C4681}"/>
              </a:ext>
            </a:extLst>
          </p:cNvPr>
          <p:cNvSpPr txBox="1"/>
          <p:nvPr/>
        </p:nvSpPr>
        <p:spPr>
          <a:xfrm>
            <a:off x="6929934" y="2728768"/>
            <a:ext cx="724704" cy="538609"/>
          </a:xfrm>
          <a:prstGeom prst="rect">
            <a:avLst/>
          </a:prstGeom>
          <a:noFill/>
          <a:ln>
            <a:solidFill>
              <a:schemeClr val="accent1"/>
            </a:solidFill>
          </a:ln>
        </p:spPr>
        <p:txBody>
          <a:bodyPr wrap="square">
            <a:spAutoFit/>
          </a:bodyPr>
          <a:lstStyle/>
          <a:p>
            <a:pPr marL="0" marR="0" lvl="0" indent="0" algn="ctr" defTabSz="1219170" rtl="0" eaLnBrk="1" fontAlgn="ctr" latinLnBrk="0" hangingPunct="1">
              <a:lnSpc>
                <a:spcPct val="9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Fujitsu Infinity Pro Bold" pitchFamily="2" charset="0"/>
                <a:ea typeface="+mn-ea"/>
                <a:cs typeface="Meiryo UI" panose="020B0604030504040204" pitchFamily="50" charset="-128"/>
              </a:rPr>
              <a:t>AI-based image diagnosis support</a:t>
            </a:r>
          </a:p>
        </p:txBody>
      </p:sp>
      <p:grpSp>
        <p:nvGrpSpPr>
          <p:cNvPr id="2" name="Group 1">
            <a:extLst>
              <a:ext uri="{FF2B5EF4-FFF2-40B4-BE49-F238E27FC236}">
                <a16:creationId xmlns:a16="http://schemas.microsoft.com/office/drawing/2014/main" id="{E4F5A9A6-B28D-1B13-D1F7-89FF6B4010C6}"/>
              </a:ext>
            </a:extLst>
          </p:cNvPr>
          <p:cNvGrpSpPr/>
          <p:nvPr/>
        </p:nvGrpSpPr>
        <p:grpSpPr>
          <a:xfrm>
            <a:off x="6001254" y="907001"/>
            <a:ext cx="1009879" cy="427101"/>
            <a:chOff x="160867" y="1904231"/>
            <a:chExt cx="1009879" cy="427101"/>
          </a:xfrm>
        </p:grpSpPr>
        <p:sp>
          <p:nvSpPr>
            <p:cNvPr id="29" name="Rectangle 28">
              <a:extLst>
                <a:ext uri="{FF2B5EF4-FFF2-40B4-BE49-F238E27FC236}">
                  <a16:creationId xmlns:a16="http://schemas.microsoft.com/office/drawing/2014/main" id="{DD4A9F4A-0AE8-A3E1-FCCB-F029BF2D7501}"/>
                </a:ext>
              </a:extLst>
            </p:cNvPr>
            <p:cNvSpPr/>
            <p:nvPr/>
          </p:nvSpPr>
          <p:spPr>
            <a:xfrm>
              <a:off x="160867" y="1904231"/>
              <a:ext cx="1009879" cy="427101"/>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0" name="テキスト ボックス 5">
              <a:extLst>
                <a:ext uri="{FF2B5EF4-FFF2-40B4-BE49-F238E27FC236}">
                  <a16:creationId xmlns:a16="http://schemas.microsoft.com/office/drawing/2014/main" id="{0CD54AC1-0E71-E7CB-7A3F-93051A838E6F}"/>
                </a:ext>
              </a:extLst>
            </p:cNvPr>
            <p:cNvSpPr txBox="1">
              <a:spLocks noChangeArrowheads="1"/>
            </p:cNvSpPr>
            <p:nvPr/>
          </p:nvSpPr>
          <p:spPr bwMode="auto">
            <a:xfrm>
              <a:off x="160867" y="1979186"/>
              <a:ext cx="1009878" cy="25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50" b="0" i="0" u="none" strike="noStrike" kern="1200" cap="none" spc="0" normalizeH="0" baseline="0" noProof="0" dirty="0">
                  <a:ln>
                    <a:noFill/>
                  </a:ln>
                  <a:solidFill>
                    <a:schemeClr val="bg1"/>
                  </a:solidFill>
                  <a:effectLst/>
                  <a:uLnTx/>
                  <a:uFillTx/>
                  <a:latin typeface="Fujitsu Infinity Pro Bold" pitchFamily="2" charset="0"/>
                </a:rPr>
                <a:t>Inquiry</a:t>
              </a:r>
            </a:p>
          </p:txBody>
        </p:sp>
      </p:grpSp>
      <p:grpSp>
        <p:nvGrpSpPr>
          <p:cNvPr id="34" name="Group 33">
            <a:extLst>
              <a:ext uri="{FF2B5EF4-FFF2-40B4-BE49-F238E27FC236}">
                <a16:creationId xmlns:a16="http://schemas.microsoft.com/office/drawing/2014/main" id="{B164F71C-92CB-7208-7015-4869A14A7495}"/>
              </a:ext>
            </a:extLst>
          </p:cNvPr>
          <p:cNvGrpSpPr/>
          <p:nvPr/>
        </p:nvGrpSpPr>
        <p:grpSpPr>
          <a:xfrm>
            <a:off x="5849220" y="1510682"/>
            <a:ext cx="1313946" cy="427101"/>
            <a:chOff x="160867" y="1904231"/>
            <a:chExt cx="1009879" cy="427101"/>
          </a:xfrm>
        </p:grpSpPr>
        <p:sp>
          <p:nvSpPr>
            <p:cNvPr id="35" name="Rectangle 34">
              <a:extLst>
                <a:ext uri="{FF2B5EF4-FFF2-40B4-BE49-F238E27FC236}">
                  <a16:creationId xmlns:a16="http://schemas.microsoft.com/office/drawing/2014/main" id="{ABA38F10-BF93-DEFC-5092-B3D7084EC2C9}"/>
                </a:ext>
              </a:extLst>
            </p:cNvPr>
            <p:cNvSpPr/>
            <p:nvPr/>
          </p:nvSpPr>
          <p:spPr>
            <a:xfrm>
              <a:off x="160867" y="1904231"/>
              <a:ext cx="1009879" cy="427101"/>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6" name="テキスト ボックス 5">
              <a:extLst>
                <a:ext uri="{FF2B5EF4-FFF2-40B4-BE49-F238E27FC236}">
                  <a16:creationId xmlns:a16="http://schemas.microsoft.com/office/drawing/2014/main" id="{9BAEB93B-97E5-1C99-51BD-D5898E4383EE}"/>
                </a:ext>
              </a:extLst>
            </p:cNvPr>
            <p:cNvSpPr txBox="1">
              <a:spLocks noChangeArrowheads="1"/>
            </p:cNvSpPr>
            <p:nvPr/>
          </p:nvSpPr>
          <p:spPr bwMode="auto">
            <a:xfrm>
              <a:off x="160867" y="1961430"/>
              <a:ext cx="1009878" cy="33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800" b="0" i="0" u="none" strike="noStrike" kern="1200" cap="none" spc="0" normalizeH="0" baseline="0" noProof="0" dirty="0">
                  <a:ln>
                    <a:noFill/>
                  </a:ln>
                  <a:solidFill>
                    <a:schemeClr val="bg1"/>
                  </a:solidFill>
                  <a:effectLst/>
                  <a:uLnTx/>
                  <a:uFillTx/>
                  <a:latin typeface="Fujitsu Infinity Pro Bold" pitchFamily="2" charset="0"/>
                </a:rPr>
                <a:t>Possible COVID-19</a:t>
              </a:r>
              <a:br>
                <a:rPr kumimoji="1" lang="en-US" altLang="ja-JP" sz="800" b="0" i="0" u="none" strike="noStrike" kern="1200" cap="none" spc="0" normalizeH="0" baseline="0" noProof="0" dirty="0">
                  <a:ln>
                    <a:noFill/>
                  </a:ln>
                  <a:solidFill>
                    <a:schemeClr val="bg1"/>
                  </a:solidFill>
                  <a:effectLst/>
                  <a:uLnTx/>
                  <a:uFillTx/>
                  <a:latin typeface="Fujitsu Infinity Pro Bold" pitchFamily="2" charset="0"/>
                </a:rPr>
              </a:br>
              <a:r>
                <a:rPr kumimoji="1" lang="en-US" altLang="ja-JP" sz="800" b="0" i="0" u="none" strike="noStrike" kern="1200" cap="none" spc="0" normalizeH="0" baseline="0" noProof="0" dirty="0">
                  <a:ln>
                    <a:noFill/>
                  </a:ln>
                  <a:solidFill>
                    <a:schemeClr val="bg1"/>
                  </a:solidFill>
                  <a:effectLst/>
                  <a:uLnTx/>
                  <a:uFillTx/>
                  <a:latin typeface="Fujitsu Infinity Pro Bold" pitchFamily="2" charset="0"/>
                </a:rPr>
                <a:t>pneumonia</a:t>
              </a:r>
            </a:p>
          </p:txBody>
        </p:sp>
      </p:grpSp>
      <p:grpSp>
        <p:nvGrpSpPr>
          <p:cNvPr id="37" name="Group 36">
            <a:extLst>
              <a:ext uri="{FF2B5EF4-FFF2-40B4-BE49-F238E27FC236}">
                <a16:creationId xmlns:a16="http://schemas.microsoft.com/office/drawing/2014/main" id="{70720BDC-9B73-DF04-855F-B9176A10C18C}"/>
              </a:ext>
            </a:extLst>
          </p:cNvPr>
          <p:cNvGrpSpPr/>
          <p:nvPr/>
        </p:nvGrpSpPr>
        <p:grpSpPr>
          <a:xfrm>
            <a:off x="5367467" y="2096609"/>
            <a:ext cx="724702" cy="427101"/>
            <a:chOff x="160867" y="1904231"/>
            <a:chExt cx="1009879" cy="427101"/>
          </a:xfrm>
        </p:grpSpPr>
        <p:sp>
          <p:nvSpPr>
            <p:cNvPr id="38" name="Rectangle 37">
              <a:extLst>
                <a:ext uri="{FF2B5EF4-FFF2-40B4-BE49-F238E27FC236}">
                  <a16:creationId xmlns:a16="http://schemas.microsoft.com/office/drawing/2014/main" id="{F321DABE-EB96-2C9B-22D0-C378BA2F0B08}"/>
                </a:ext>
              </a:extLst>
            </p:cNvPr>
            <p:cNvSpPr/>
            <p:nvPr/>
          </p:nvSpPr>
          <p:spPr>
            <a:xfrm>
              <a:off x="160867" y="1904231"/>
              <a:ext cx="1009879" cy="427101"/>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9" name="テキスト ボックス 5">
              <a:extLst>
                <a:ext uri="{FF2B5EF4-FFF2-40B4-BE49-F238E27FC236}">
                  <a16:creationId xmlns:a16="http://schemas.microsoft.com/office/drawing/2014/main" id="{7EC1A716-B9B5-9F66-9CD8-F8FBEA3B903C}"/>
                </a:ext>
              </a:extLst>
            </p:cNvPr>
            <p:cNvSpPr txBox="1">
              <a:spLocks noChangeArrowheads="1"/>
            </p:cNvSpPr>
            <p:nvPr/>
          </p:nvSpPr>
          <p:spPr bwMode="auto">
            <a:xfrm>
              <a:off x="160867" y="2005820"/>
              <a:ext cx="1009878" cy="21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800" b="0" i="0" u="none" strike="noStrike" kern="1200" cap="none" spc="0" normalizeH="0" baseline="0" noProof="0" dirty="0">
                  <a:ln>
                    <a:noFill/>
                  </a:ln>
                  <a:solidFill>
                    <a:schemeClr val="bg1"/>
                  </a:solidFill>
                  <a:effectLst/>
                  <a:uLnTx/>
                  <a:uFillTx/>
                  <a:latin typeface="Fujitsu Infinity Pro Bold" pitchFamily="2" charset="0"/>
                </a:rPr>
                <a:t>PCR test</a:t>
              </a:r>
            </a:p>
          </p:txBody>
        </p:sp>
      </p:grpSp>
      <p:grpSp>
        <p:nvGrpSpPr>
          <p:cNvPr id="40" name="Group 39">
            <a:extLst>
              <a:ext uri="{FF2B5EF4-FFF2-40B4-BE49-F238E27FC236}">
                <a16:creationId xmlns:a16="http://schemas.microsoft.com/office/drawing/2014/main" id="{0C810211-A98B-DFA0-7BAC-F6C49712E774}"/>
              </a:ext>
            </a:extLst>
          </p:cNvPr>
          <p:cNvGrpSpPr/>
          <p:nvPr/>
        </p:nvGrpSpPr>
        <p:grpSpPr>
          <a:xfrm>
            <a:off x="6148702" y="2096609"/>
            <a:ext cx="724702" cy="427101"/>
            <a:chOff x="160867" y="1904231"/>
            <a:chExt cx="1009879" cy="427101"/>
          </a:xfrm>
        </p:grpSpPr>
        <p:sp>
          <p:nvSpPr>
            <p:cNvPr id="41" name="Rectangle 40">
              <a:extLst>
                <a:ext uri="{FF2B5EF4-FFF2-40B4-BE49-F238E27FC236}">
                  <a16:creationId xmlns:a16="http://schemas.microsoft.com/office/drawing/2014/main" id="{A3D9FCC7-8E4D-8BF6-942C-5D72172A4518}"/>
                </a:ext>
              </a:extLst>
            </p:cNvPr>
            <p:cNvSpPr/>
            <p:nvPr/>
          </p:nvSpPr>
          <p:spPr>
            <a:xfrm>
              <a:off x="160867" y="1904231"/>
              <a:ext cx="1009879" cy="427101"/>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42" name="テキスト ボックス 5">
              <a:extLst>
                <a:ext uri="{FF2B5EF4-FFF2-40B4-BE49-F238E27FC236}">
                  <a16:creationId xmlns:a16="http://schemas.microsoft.com/office/drawing/2014/main" id="{ED15A4C9-E444-9866-07B3-FD6328886D50}"/>
                </a:ext>
              </a:extLst>
            </p:cNvPr>
            <p:cNvSpPr txBox="1">
              <a:spLocks noChangeArrowheads="1"/>
            </p:cNvSpPr>
            <p:nvPr/>
          </p:nvSpPr>
          <p:spPr bwMode="auto">
            <a:xfrm>
              <a:off x="160867" y="2005820"/>
              <a:ext cx="1009878" cy="21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800" b="0" i="0" u="none" strike="noStrike" kern="1200" cap="none" spc="0" normalizeH="0" baseline="0" noProof="0" dirty="0">
                  <a:ln>
                    <a:noFill/>
                  </a:ln>
                  <a:solidFill>
                    <a:schemeClr val="bg1"/>
                  </a:solidFill>
                  <a:effectLst/>
                  <a:uLnTx/>
                  <a:uFillTx/>
                  <a:latin typeface="Fujitsu Infinity Pro Bold" pitchFamily="2" charset="0"/>
                </a:rPr>
                <a:t>Blood test</a:t>
              </a:r>
            </a:p>
          </p:txBody>
        </p:sp>
      </p:grpSp>
      <p:grpSp>
        <p:nvGrpSpPr>
          <p:cNvPr id="45" name="Group 44">
            <a:extLst>
              <a:ext uri="{FF2B5EF4-FFF2-40B4-BE49-F238E27FC236}">
                <a16:creationId xmlns:a16="http://schemas.microsoft.com/office/drawing/2014/main" id="{81EADE82-18AA-D685-F855-BD0AC87F75CF}"/>
              </a:ext>
            </a:extLst>
          </p:cNvPr>
          <p:cNvGrpSpPr/>
          <p:nvPr/>
        </p:nvGrpSpPr>
        <p:grpSpPr>
          <a:xfrm>
            <a:off x="6929937" y="2096609"/>
            <a:ext cx="724703" cy="427101"/>
            <a:chOff x="160867" y="1904231"/>
            <a:chExt cx="1009880" cy="427101"/>
          </a:xfrm>
        </p:grpSpPr>
        <p:sp>
          <p:nvSpPr>
            <p:cNvPr id="47" name="Rectangle 46">
              <a:extLst>
                <a:ext uri="{FF2B5EF4-FFF2-40B4-BE49-F238E27FC236}">
                  <a16:creationId xmlns:a16="http://schemas.microsoft.com/office/drawing/2014/main" id="{D51A88B7-B619-5EAB-5E8C-10341B64DBA8}"/>
                </a:ext>
              </a:extLst>
            </p:cNvPr>
            <p:cNvSpPr/>
            <p:nvPr/>
          </p:nvSpPr>
          <p:spPr>
            <a:xfrm>
              <a:off x="160867" y="1904231"/>
              <a:ext cx="1009879" cy="427101"/>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50" name="テキスト ボックス 5">
              <a:extLst>
                <a:ext uri="{FF2B5EF4-FFF2-40B4-BE49-F238E27FC236}">
                  <a16:creationId xmlns:a16="http://schemas.microsoft.com/office/drawing/2014/main" id="{0CB432FC-A3F1-82D2-4958-9D7317C21739}"/>
                </a:ext>
              </a:extLst>
            </p:cNvPr>
            <p:cNvSpPr txBox="1">
              <a:spLocks noChangeArrowheads="1"/>
            </p:cNvSpPr>
            <p:nvPr/>
          </p:nvSpPr>
          <p:spPr bwMode="auto">
            <a:xfrm>
              <a:off x="160868" y="1934796"/>
              <a:ext cx="1009879" cy="33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800" b="0" i="0" u="none" strike="noStrike" kern="1200" cap="none" spc="0" normalizeH="0" baseline="0" noProof="0" dirty="0">
                  <a:ln>
                    <a:noFill/>
                  </a:ln>
                  <a:solidFill>
                    <a:schemeClr val="bg1"/>
                  </a:solidFill>
                  <a:effectLst/>
                  <a:uLnTx/>
                  <a:uFillTx/>
                  <a:latin typeface="Fujitsu Infinity Pro Bold" pitchFamily="2" charset="0"/>
                </a:rPr>
                <a:t>CT</a:t>
              </a:r>
              <a:br>
                <a:rPr kumimoji="1" lang="en-US" altLang="ja-JP" sz="800" b="0" i="0" u="none" strike="noStrike" kern="1200" cap="none" spc="0" normalizeH="0" baseline="0" noProof="0" dirty="0">
                  <a:ln>
                    <a:noFill/>
                  </a:ln>
                  <a:solidFill>
                    <a:schemeClr val="bg1"/>
                  </a:solidFill>
                  <a:effectLst/>
                  <a:uLnTx/>
                  <a:uFillTx/>
                  <a:latin typeface="Fujitsu Infinity Pro Bold" pitchFamily="2" charset="0"/>
                </a:rPr>
              </a:br>
              <a:r>
                <a:rPr kumimoji="1" lang="en-US" altLang="ja-JP" sz="800" b="0" i="0" u="none" strike="noStrike" kern="1200" cap="none" spc="0" normalizeH="0" baseline="0" noProof="0" dirty="0">
                  <a:ln>
                    <a:noFill/>
                  </a:ln>
                  <a:solidFill>
                    <a:schemeClr val="bg1"/>
                  </a:solidFill>
                  <a:effectLst/>
                  <a:uLnTx/>
                  <a:uFillTx/>
                  <a:latin typeface="Fujitsu Infinity Pro Bold" pitchFamily="2" charset="0"/>
                </a:rPr>
                <a:t>imaging</a:t>
              </a:r>
            </a:p>
          </p:txBody>
        </p:sp>
      </p:grpSp>
      <p:grpSp>
        <p:nvGrpSpPr>
          <p:cNvPr id="52" name="Group 51">
            <a:extLst>
              <a:ext uri="{FF2B5EF4-FFF2-40B4-BE49-F238E27FC236}">
                <a16:creationId xmlns:a16="http://schemas.microsoft.com/office/drawing/2014/main" id="{A03D3A79-5703-B2BD-02AF-5C76DB414EB6}"/>
              </a:ext>
            </a:extLst>
          </p:cNvPr>
          <p:cNvGrpSpPr/>
          <p:nvPr/>
        </p:nvGrpSpPr>
        <p:grpSpPr>
          <a:xfrm>
            <a:off x="5367461" y="3480607"/>
            <a:ext cx="2287172" cy="427101"/>
            <a:chOff x="160867" y="1904231"/>
            <a:chExt cx="1009879" cy="427101"/>
          </a:xfrm>
        </p:grpSpPr>
        <p:sp>
          <p:nvSpPr>
            <p:cNvPr id="53" name="Rectangle 52">
              <a:extLst>
                <a:ext uri="{FF2B5EF4-FFF2-40B4-BE49-F238E27FC236}">
                  <a16:creationId xmlns:a16="http://schemas.microsoft.com/office/drawing/2014/main" id="{07F7113C-06FD-F23B-4053-8D2CE6571672}"/>
                </a:ext>
              </a:extLst>
            </p:cNvPr>
            <p:cNvSpPr/>
            <p:nvPr/>
          </p:nvSpPr>
          <p:spPr>
            <a:xfrm>
              <a:off x="160867" y="1904231"/>
              <a:ext cx="1009879" cy="427101"/>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54" name="テキスト ボックス 5">
              <a:extLst>
                <a:ext uri="{FF2B5EF4-FFF2-40B4-BE49-F238E27FC236}">
                  <a16:creationId xmlns:a16="http://schemas.microsoft.com/office/drawing/2014/main" id="{C258C2C6-5221-78C7-0900-BF4725F9B535}"/>
                </a:ext>
              </a:extLst>
            </p:cNvPr>
            <p:cNvSpPr txBox="1">
              <a:spLocks noChangeArrowheads="1"/>
            </p:cNvSpPr>
            <p:nvPr/>
          </p:nvSpPr>
          <p:spPr bwMode="auto">
            <a:xfrm>
              <a:off x="160867" y="1988064"/>
              <a:ext cx="1009878" cy="21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800" b="0" i="0" u="none" strike="noStrike" kern="1200" cap="none" spc="0" normalizeH="0" baseline="0" noProof="0" dirty="0">
                  <a:ln>
                    <a:noFill/>
                  </a:ln>
                  <a:solidFill>
                    <a:schemeClr val="bg1"/>
                  </a:solidFill>
                  <a:effectLst/>
                  <a:uLnTx/>
                  <a:uFillTx/>
                  <a:latin typeface="Fujitsu Infinity Pro Bold" pitchFamily="2" charset="0"/>
                </a:rPr>
                <a:t>Comprehensive diagnosis by physicians</a:t>
              </a:r>
            </a:p>
          </p:txBody>
        </p:sp>
      </p:grpSp>
      <p:grpSp>
        <p:nvGrpSpPr>
          <p:cNvPr id="57" name="Group 56">
            <a:extLst>
              <a:ext uri="{FF2B5EF4-FFF2-40B4-BE49-F238E27FC236}">
                <a16:creationId xmlns:a16="http://schemas.microsoft.com/office/drawing/2014/main" id="{878EC1C9-201D-583F-22AF-D620FA7595A6}"/>
              </a:ext>
            </a:extLst>
          </p:cNvPr>
          <p:cNvGrpSpPr/>
          <p:nvPr/>
        </p:nvGrpSpPr>
        <p:grpSpPr>
          <a:xfrm>
            <a:off x="5367460" y="4165105"/>
            <a:ext cx="1116000" cy="427101"/>
            <a:chOff x="160867" y="1904231"/>
            <a:chExt cx="1009879" cy="427101"/>
          </a:xfrm>
        </p:grpSpPr>
        <p:sp>
          <p:nvSpPr>
            <p:cNvPr id="58" name="Rectangle 57">
              <a:extLst>
                <a:ext uri="{FF2B5EF4-FFF2-40B4-BE49-F238E27FC236}">
                  <a16:creationId xmlns:a16="http://schemas.microsoft.com/office/drawing/2014/main" id="{4731508F-629E-4C2D-6C66-EC83C855E996}"/>
                </a:ext>
              </a:extLst>
            </p:cNvPr>
            <p:cNvSpPr/>
            <p:nvPr/>
          </p:nvSpPr>
          <p:spPr>
            <a:xfrm>
              <a:off x="160867" y="1904231"/>
              <a:ext cx="1009879" cy="427101"/>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59" name="テキスト ボックス 5">
              <a:extLst>
                <a:ext uri="{FF2B5EF4-FFF2-40B4-BE49-F238E27FC236}">
                  <a16:creationId xmlns:a16="http://schemas.microsoft.com/office/drawing/2014/main" id="{8BD73154-A38D-40E8-2BF3-E9606D7FA092}"/>
                </a:ext>
              </a:extLst>
            </p:cNvPr>
            <p:cNvSpPr txBox="1">
              <a:spLocks noChangeArrowheads="1"/>
            </p:cNvSpPr>
            <p:nvPr/>
          </p:nvSpPr>
          <p:spPr bwMode="auto">
            <a:xfrm>
              <a:off x="160867" y="1943674"/>
              <a:ext cx="1009878" cy="33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800" b="0" i="0" u="none" strike="noStrike" kern="1200" cap="none" spc="0" normalizeH="0" baseline="0" noProof="0" dirty="0">
                  <a:ln>
                    <a:noFill/>
                  </a:ln>
                  <a:solidFill>
                    <a:schemeClr val="bg1"/>
                  </a:solidFill>
                  <a:effectLst/>
                  <a:uLnTx/>
                  <a:uFillTx/>
                  <a:latin typeface="Fujitsu Infinity Pro Bold" pitchFamily="2" charset="0"/>
                </a:rPr>
                <a:t>COVID-19</a:t>
              </a:r>
              <a:br>
                <a:rPr kumimoji="1" lang="en-US" altLang="ja-JP" sz="800" b="0" i="0" u="none" strike="noStrike" kern="1200" cap="none" spc="0" normalizeH="0" baseline="0" noProof="0" dirty="0">
                  <a:ln>
                    <a:noFill/>
                  </a:ln>
                  <a:solidFill>
                    <a:schemeClr val="bg1"/>
                  </a:solidFill>
                  <a:effectLst/>
                  <a:uLnTx/>
                  <a:uFillTx/>
                  <a:latin typeface="Fujitsu Infinity Pro Bold" pitchFamily="2" charset="0"/>
                </a:rPr>
              </a:br>
              <a:r>
                <a:rPr kumimoji="1" lang="en-US" altLang="ja-JP" sz="800" b="0" i="0" u="none" strike="noStrike" kern="1200" cap="none" spc="0" normalizeH="0" baseline="0" noProof="0" dirty="0">
                  <a:ln>
                    <a:noFill/>
                  </a:ln>
                  <a:solidFill>
                    <a:schemeClr val="bg1"/>
                  </a:solidFill>
                  <a:effectLst/>
                  <a:uLnTx/>
                  <a:uFillTx/>
                  <a:latin typeface="Fujitsu Infinity Pro Bold" pitchFamily="2" charset="0"/>
                </a:rPr>
                <a:t>pneumonia</a:t>
              </a:r>
            </a:p>
          </p:txBody>
        </p:sp>
      </p:grpSp>
      <p:grpSp>
        <p:nvGrpSpPr>
          <p:cNvPr id="73" name="Group 72">
            <a:extLst>
              <a:ext uri="{FF2B5EF4-FFF2-40B4-BE49-F238E27FC236}">
                <a16:creationId xmlns:a16="http://schemas.microsoft.com/office/drawing/2014/main" id="{5D2A3377-8004-5E73-0EFC-7E93B73230E2}"/>
              </a:ext>
            </a:extLst>
          </p:cNvPr>
          <p:cNvGrpSpPr/>
          <p:nvPr/>
        </p:nvGrpSpPr>
        <p:grpSpPr>
          <a:xfrm>
            <a:off x="6539313" y="4165105"/>
            <a:ext cx="1116000" cy="427101"/>
            <a:chOff x="160867" y="1904231"/>
            <a:chExt cx="1009879" cy="427101"/>
          </a:xfrm>
        </p:grpSpPr>
        <p:sp>
          <p:nvSpPr>
            <p:cNvPr id="74" name="Rectangle 73">
              <a:extLst>
                <a:ext uri="{FF2B5EF4-FFF2-40B4-BE49-F238E27FC236}">
                  <a16:creationId xmlns:a16="http://schemas.microsoft.com/office/drawing/2014/main" id="{3CDE96FC-78DC-7841-DAAF-E94CD38125D7}"/>
                </a:ext>
              </a:extLst>
            </p:cNvPr>
            <p:cNvSpPr/>
            <p:nvPr/>
          </p:nvSpPr>
          <p:spPr>
            <a:xfrm>
              <a:off x="160867" y="1904231"/>
              <a:ext cx="1009879" cy="427101"/>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75" name="テキスト ボックス 5">
              <a:extLst>
                <a:ext uri="{FF2B5EF4-FFF2-40B4-BE49-F238E27FC236}">
                  <a16:creationId xmlns:a16="http://schemas.microsoft.com/office/drawing/2014/main" id="{6FB1C610-DF0B-C20F-CCB6-1F30C90BFC50}"/>
                </a:ext>
              </a:extLst>
            </p:cNvPr>
            <p:cNvSpPr txBox="1">
              <a:spLocks noChangeArrowheads="1"/>
            </p:cNvSpPr>
            <p:nvPr/>
          </p:nvSpPr>
          <p:spPr bwMode="auto">
            <a:xfrm>
              <a:off x="160867" y="1943674"/>
              <a:ext cx="1009878" cy="33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800" b="0" i="0" u="none" strike="noStrike" kern="1200" cap="none" spc="0" normalizeH="0" baseline="0" noProof="0" dirty="0">
                  <a:ln>
                    <a:noFill/>
                  </a:ln>
                  <a:solidFill>
                    <a:schemeClr val="bg1"/>
                  </a:solidFill>
                  <a:effectLst/>
                  <a:uLnTx/>
                  <a:uFillTx/>
                  <a:latin typeface="Fujitsu Infinity Pro Bold" pitchFamily="2" charset="0"/>
                </a:rPr>
                <a:t>Other types of pneumonia</a:t>
              </a:r>
            </a:p>
          </p:txBody>
        </p:sp>
      </p:grpSp>
      <p:sp>
        <p:nvSpPr>
          <p:cNvPr id="79" name="Rectangle 78">
            <a:extLst>
              <a:ext uri="{FF2B5EF4-FFF2-40B4-BE49-F238E27FC236}">
                <a16:creationId xmlns:a16="http://schemas.microsoft.com/office/drawing/2014/main" id="{3724201A-FA0F-E5EC-24D9-AC080BCA52DC}"/>
              </a:ext>
            </a:extLst>
          </p:cNvPr>
          <p:cNvSpPr/>
          <p:nvPr/>
        </p:nvSpPr>
        <p:spPr>
          <a:xfrm>
            <a:off x="277201" y="1087189"/>
            <a:ext cx="1642256" cy="512774"/>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pic>
        <p:nvPicPr>
          <p:cNvPr id="84" name="Picture 83">
            <a:extLst>
              <a:ext uri="{FF2B5EF4-FFF2-40B4-BE49-F238E27FC236}">
                <a16:creationId xmlns:a16="http://schemas.microsoft.com/office/drawing/2014/main" id="{CA5627CA-2830-BD78-76B9-7A6B38EC4D54}"/>
              </a:ext>
            </a:extLst>
          </p:cNvPr>
          <p:cNvPicPr>
            <a:picLocks noChangeAspect="1"/>
          </p:cNvPicPr>
          <p:nvPr/>
        </p:nvPicPr>
        <p:blipFill rotWithShape="1">
          <a:blip r:embed="rId4">
            <a:extLst>
              <a:ext uri="{28A0092B-C50C-407E-A947-70E740481C1C}">
                <a14:useLocalDpi xmlns:a14="http://schemas.microsoft.com/office/drawing/2010/main" val="0"/>
              </a:ext>
            </a:extLst>
          </a:blip>
          <a:srcRect r="53423"/>
          <a:stretch/>
        </p:blipFill>
        <p:spPr>
          <a:xfrm>
            <a:off x="398413" y="1180829"/>
            <a:ext cx="1420576" cy="293056"/>
          </a:xfrm>
          <a:prstGeom prst="rect">
            <a:avLst/>
          </a:prstGeom>
        </p:spPr>
      </p:pic>
      <p:sp>
        <p:nvSpPr>
          <p:cNvPr id="87" name="L-shape 86">
            <a:extLst>
              <a:ext uri="{FF2B5EF4-FFF2-40B4-BE49-F238E27FC236}">
                <a16:creationId xmlns:a16="http://schemas.microsoft.com/office/drawing/2014/main" id="{62E6DBA4-94B1-8A7E-621F-67B1FB3F2A93}"/>
              </a:ext>
            </a:extLst>
          </p:cNvPr>
          <p:cNvSpPr/>
          <p:nvPr/>
        </p:nvSpPr>
        <p:spPr>
          <a:xfrm rot="18900000">
            <a:off x="6448919" y="1324509"/>
            <a:ext cx="119531" cy="119531"/>
          </a:xfrm>
          <a:prstGeom prst="corner">
            <a:avLst>
              <a:gd name="adj1" fmla="val 19637"/>
              <a:gd name="adj2" fmla="val 19637"/>
            </a:avLst>
          </a:prstGeom>
          <a:solidFill>
            <a:schemeClr val="tx1">
              <a:alpha val="49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grpSp>
        <p:nvGrpSpPr>
          <p:cNvPr id="91" name="Group 90">
            <a:extLst>
              <a:ext uri="{FF2B5EF4-FFF2-40B4-BE49-F238E27FC236}">
                <a16:creationId xmlns:a16="http://schemas.microsoft.com/office/drawing/2014/main" id="{F6946103-1514-7C93-BBB0-82E645294358}"/>
              </a:ext>
            </a:extLst>
          </p:cNvPr>
          <p:cNvGrpSpPr/>
          <p:nvPr/>
        </p:nvGrpSpPr>
        <p:grpSpPr>
          <a:xfrm>
            <a:off x="5680570" y="1927759"/>
            <a:ext cx="1656230" cy="119533"/>
            <a:chOff x="5680570" y="1927759"/>
            <a:chExt cx="1656230" cy="119533"/>
          </a:xfrm>
        </p:grpSpPr>
        <p:sp>
          <p:nvSpPr>
            <p:cNvPr id="88" name="L-shape 87">
              <a:extLst>
                <a:ext uri="{FF2B5EF4-FFF2-40B4-BE49-F238E27FC236}">
                  <a16:creationId xmlns:a16="http://schemas.microsoft.com/office/drawing/2014/main" id="{F0BBF9D7-50AC-643E-D57D-FF4760A3D85F}"/>
                </a:ext>
              </a:extLst>
            </p:cNvPr>
            <p:cNvSpPr/>
            <p:nvPr/>
          </p:nvSpPr>
          <p:spPr>
            <a:xfrm rot="18900000">
              <a:off x="6448919" y="1927759"/>
              <a:ext cx="119531" cy="119531"/>
            </a:xfrm>
            <a:prstGeom prst="corner">
              <a:avLst>
                <a:gd name="adj1" fmla="val 19637"/>
                <a:gd name="adj2" fmla="val 19637"/>
              </a:avLst>
            </a:prstGeom>
            <a:solidFill>
              <a:schemeClr val="tx1">
                <a:alpha val="49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89" name="L-shape 88">
              <a:extLst>
                <a:ext uri="{FF2B5EF4-FFF2-40B4-BE49-F238E27FC236}">
                  <a16:creationId xmlns:a16="http://schemas.microsoft.com/office/drawing/2014/main" id="{6C7E9273-B71A-FD1C-7DBF-95C8EE4F035E}"/>
                </a:ext>
              </a:extLst>
            </p:cNvPr>
            <p:cNvSpPr/>
            <p:nvPr/>
          </p:nvSpPr>
          <p:spPr>
            <a:xfrm rot="18900000">
              <a:off x="7217269" y="1927760"/>
              <a:ext cx="119531" cy="119531"/>
            </a:xfrm>
            <a:prstGeom prst="corner">
              <a:avLst>
                <a:gd name="adj1" fmla="val 19637"/>
                <a:gd name="adj2" fmla="val 19637"/>
              </a:avLst>
            </a:prstGeom>
            <a:solidFill>
              <a:schemeClr val="tx1">
                <a:alpha val="49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90" name="L-shape 89">
              <a:extLst>
                <a:ext uri="{FF2B5EF4-FFF2-40B4-BE49-F238E27FC236}">
                  <a16:creationId xmlns:a16="http://schemas.microsoft.com/office/drawing/2014/main" id="{2DACBB69-EF62-A226-C68D-9B23D11FE786}"/>
                </a:ext>
              </a:extLst>
            </p:cNvPr>
            <p:cNvSpPr/>
            <p:nvPr/>
          </p:nvSpPr>
          <p:spPr>
            <a:xfrm rot="18900000">
              <a:off x="5680570" y="1927761"/>
              <a:ext cx="119531" cy="119531"/>
            </a:xfrm>
            <a:prstGeom prst="corner">
              <a:avLst>
                <a:gd name="adj1" fmla="val 19637"/>
                <a:gd name="adj2" fmla="val 19637"/>
              </a:avLst>
            </a:prstGeom>
            <a:solidFill>
              <a:schemeClr val="tx1">
                <a:alpha val="49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grpSp>
      <p:grpSp>
        <p:nvGrpSpPr>
          <p:cNvPr id="92" name="Group 91">
            <a:extLst>
              <a:ext uri="{FF2B5EF4-FFF2-40B4-BE49-F238E27FC236}">
                <a16:creationId xmlns:a16="http://schemas.microsoft.com/office/drawing/2014/main" id="{3410C3B9-A765-885D-76EA-C19C608875C1}"/>
              </a:ext>
            </a:extLst>
          </p:cNvPr>
          <p:cNvGrpSpPr/>
          <p:nvPr/>
        </p:nvGrpSpPr>
        <p:grpSpPr>
          <a:xfrm>
            <a:off x="5680570" y="2524659"/>
            <a:ext cx="1656230" cy="119533"/>
            <a:chOff x="5680570" y="1927759"/>
            <a:chExt cx="1656230" cy="119533"/>
          </a:xfrm>
        </p:grpSpPr>
        <p:sp>
          <p:nvSpPr>
            <p:cNvPr id="93" name="L-shape 92">
              <a:extLst>
                <a:ext uri="{FF2B5EF4-FFF2-40B4-BE49-F238E27FC236}">
                  <a16:creationId xmlns:a16="http://schemas.microsoft.com/office/drawing/2014/main" id="{2FF93231-1AE7-AB85-2C5D-CE1BB2943018}"/>
                </a:ext>
              </a:extLst>
            </p:cNvPr>
            <p:cNvSpPr/>
            <p:nvPr/>
          </p:nvSpPr>
          <p:spPr>
            <a:xfrm rot="18900000">
              <a:off x="6448919" y="1927759"/>
              <a:ext cx="119531" cy="119531"/>
            </a:xfrm>
            <a:prstGeom prst="corner">
              <a:avLst>
                <a:gd name="adj1" fmla="val 19637"/>
                <a:gd name="adj2" fmla="val 19637"/>
              </a:avLst>
            </a:prstGeom>
            <a:solidFill>
              <a:schemeClr val="tx1">
                <a:alpha val="49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94" name="L-shape 93">
              <a:extLst>
                <a:ext uri="{FF2B5EF4-FFF2-40B4-BE49-F238E27FC236}">
                  <a16:creationId xmlns:a16="http://schemas.microsoft.com/office/drawing/2014/main" id="{0078CD71-4B33-C123-4214-E0350E7C76D1}"/>
                </a:ext>
              </a:extLst>
            </p:cNvPr>
            <p:cNvSpPr/>
            <p:nvPr/>
          </p:nvSpPr>
          <p:spPr>
            <a:xfrm rot="18900000">
              <a:off x="7217269" y="1927760"/>
              <a:ext cx="119531" cy="119531"/>
            </a:xfrm>
            <a:prstGeom prst="corner">
              <a:avLst>
                <a:gd name="adj1" fmla="val 19637"/>
                <a:gd name="adj2" fmla="val 19637"/>
              </a:avLst>
            </a:prstGeom>
            <a:solidFill>
              <a:schemeClr val="tx1">
                <a:alpha val="49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95" name="L-shape 94">
              <a:extLst>
                <a:ext uri="{FF2B5EF4-FFF2-40B4-BE49-F238E27FC236}">
                  <a16:creationId xmlns:a16="http://schemas.microsoft.com/office/drawing/2014/main" id="{4B16293E-F009-1C5E-BB7C-F4213952FCC2}"/>
                </a:ext>
              </a:extLst>
            </p:cNvPr>
            <p:cNvSpPr/>
            <p:nvPr/>
          </p:nvSpPr>
          <p:spPr>
            <a:xfrm rot="18900000">
              <a:off x="5680570" y="1927761"/>
              <a:ext cx="119531" cy="119531"/>
            </a:xfrm>
            <a:prstGeom prst="corner">
              <a:avLst>
                <a:gd name="adj1" fmla="val 19637"/>
                <a:gd name="adj2" fmla="val 19637"/>
              </a:avLst>
            </a:prstGeom>
            <a:solidFill>
              <a:schemeClr val="tx1">
                <a:alpha val="49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grpSp>
      <p:grpSp>
        <p:nvGrpSpPr>
          <p:cNvPr id="96" name="Group 95">
            <a:extLst>
              <a:ext uri="{FF2B5EF4-FFF2-40B4-BE49-F238E27FC236}">
                <a16:creationId xmlns:a16="http://schemas.microsoft.com/office/drawing/2014/main" id="{BC071B0F-23DE-36B6-C9DC-F47DB1746639}"/>
              </a:ext>
            </a:extLst>
          </p:cNvPr>
          <p:cNvGrpSpPr/>
          <p:nvPr/>
        </p:nvGrpSpPr>
        <p:grpSpPr>
          <a:xfrm>
            <a:off x="5680570" y="3280309"/>
            <a:ext cx="1656230" cy="119533"/>
            <a:chOff x="5680570" y="1927759"/>
            <a:chExt cx="1656230" cy="119533"/>
          </a:xfrm>
        </p:grpSpPr>
        <p:sp>
          <p:nvSpPr>
            <p:cNvPr id="97" name="L-shape 96">
              <a:extLst>
                <a:ext uri="{FF2B5EF4-FFF2-40B4-BE49-F238E27FC236}">
                  <a16:creationId xmlns:a16="http://schemas.microsoft.com/office/drawing/2014/main" id="{29496E0C-62BB-5845-DC6A-F6D4095048F6}"/>
                </a:ext>
              </a:extLst>
            </p:cNvPr>
            <p:cNvSpPr/>
            <p:nvPr/>
          </p:nvSpPr>
          <p:spPr>
            <a:xfrm rot="18900000">
              <a:off x="6448919" y="1927759"/>
              <a:ext cx="119531" cy="119531"/>
            </a:xfrm>
            <a:prstGeom prst="corner">
              <a:avLst>
                <a:gd name="adj1" fmla="val 19637"/>
                <a:gd name="adj2" fmla="val 19637"/>
              </a:avLst>
            </a:prstGeom>
            <a:solidFill>
              <a:schemeClr val="tx1">
                <a:alpha val="49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98" name="L-shape 97">
              <a:extLst>
                <a:ext uri="{FF2B5EF4-FFF2-40B4-BE49-F238E27FC236}">
                  <a16:creationId xmlns:a16="http://schemas.microsoft.com/office/drawing/2014/main" id="{89335657-9FC3-0C86-38AE-770181AEB4B1}"/>
                </a:ext>
              </a:extLst>
            </p:cNvPr>
            <p:cNvSpPr/>
            <p:nvPr/>
          </p:nvSpPr>
          <p:spPr>
            <a:xfrm rot="18900000">
              <a:off x="7217269" y="1927760"/>
              <a:ext cx="119531" cy="119531"/>
            </a:xfrm>
            <a:prstGeom prst="corner">
              <a:avLst>
                <a:gd name="adj1" fmla="val 19637"/>
                <a:gd name="adj2" fmla="val 19637"/>
              </a:avLst>
            </a:prstGeom>
            <a:solidFill>
              <a:schemeClr val="tx1">
                <a:alpha val="49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99" name="L-shape 98">
              <a:extLst>
                <a:ext uri="{FF2B5EF4-FFF2-40B4-BE49-F238E27FC236}">
                  <a16:creationId xmlns:a16="http://schemas.microsoft.com/office/drawing/2014/main" id="{7A182ACA-2DC8-1053-7BFB-5421D34C593A}"/>
                </a:ext>
              </a:extLst>
            </p:cNvPr>
            <p:cNvSpPr/>
            <p:nvPr/>
          </p:nvSpPr>
          <p:spPr>
            <a:xfrm rot="18900000">
              <a:off x="5680570" y="1927761"/>
              <a:ext cx="119531" cy="119531"/>
            </a:xfrm>
            <a:prstGeom prst="corner">
              <a:avLst>
                <a:gd name="adj1" fmla="val 19637"/>
                <a:gd name="adj2" fmla="val 19637"/>
              </a:avLst>
            </a:prstGeom>
            <a:solidFill>
              <a:schemeClr val="tx1">
                <a:alpha val="49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grpSp>
      <p:sp>
        <p:nvSpPr>
          <p:cNvPr id="102" name="L-shape 101">
            <a:extLst>
              <a:ext uri="{FF2B5EF4-FFF2-40B4-BE49-F238E27FC236}">
                <a16:creationId xmlns:a16="http://schemas.microsoft.com/office/drawing/2014/main" id="{A2D36706-898E-580F-C20F-1D940E6A6DD3}"/>
              </a:ext>
            </a:extLst>
          </p:cNvPr>
          <p:cNvSpPr/>
          <p:nvPr/>
        </p:nvSpPr>
        <p:spPr>
          <a:xfrm rot="18900000">
            <a:off x="7024111" y="3940711"/>
            <a:ext cx="119531" cy="119531"/>
          </a:xfrm>
          <a:prstGeom prst="corner">
            <a:avLst>
              <a:gd name="adj1" fmla="val 19637"/>
              <a:gd name="adj2" fmla="val 19637"/>
            </a:avLst>
          </a:prstGeom>
          <a:solidFill>
            <a:schemeClr val="tx1">
              <a:alpha val="49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03" name="L-shape 102">
            <a:extLst>
              <a:ext uri="{FF2B5EF4-FFF2-40B4-BE49-F238E27FC236}">
                <a16:creationId xmlns:a16="http://schemas.microsoft.com/office/drawing/2014/main" id="{12C53F85-64E4-7666-D7A7-8FC619B519F8}"/>
              </a:ext>
            </a:extLst>
          </p:cNvPr>
          <p:cNvSpPr/>
          <p:nvPr/>
        </p:nvSpPr>
        <p:spPr>
          <a:xfrm rot="18900000">
            <a:off x="5876412" y="3940712"/>
            <a:ext cx="119531" cy="119531"/>
          </a:xfrm>
          <a:prstGeom prst="corner">
            <a:avLst>
              <a:gd name="adj1" fmla="val 19637"/>
              <a:gd name="adj2" fmla="val 19637"/>
            </a:avLst>
          </a:prstGeom>
          <a:solidFill>
            <a:schemeClr val="tx1">
              <a:alpha val="49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grpSp>
        <p:nvGrpSpPr>
          <p:cNvPr id="104" name="Group 103">
            <a:extLst>
              <a:ext uri="{FF2B5EF4-FFF2-40B4-BE49-F238E27FC236}">
                <a16:creationId xmlns:a16="http://schemas.microsoft.com/office/drawing/2014/main" id="{C055DFE0-604C-ABF9-BEF7-EF95E71F231F}"/>
              </a:ext>
            </a:extLst>
          </p:cNvPr>
          <p:cNvGrpSpPr/>
          <p:nvPr/>
        </p:nvGrpSpPr>
        <p:grpSpPr>
          <a:xfrm>
            <a:off x="7934895" y="1080000"/>
            <a:ext cx="1209105" cy="519962"/>
            <a:chOff x="7934895" y="917595"/>
            <a:chExt cx="1209105" cy="519962"/>
          </a:xfrm>
        </p:grpSpPr>
        <p:sp>
          <p:nvSpPr>
            <p:cNvPr id="105" name="Oval 104">
              <a:extLst>
                <a:ext uri="{FF2B5EF4-FFF2-40B4-BE49-F238E27FC236}">
                  <a16:creationId xmlns:a16="http://schemas.microsoft.com/office/drawing/2014/main" id="{1C5C11A7-4B01-0F74-796D-8B70FFEB8B8E}"/>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06" name="Rectangle 105">
              <a:extLst>
                <a:ext uri="{FF2B5EF4-FFF2-40B4-BE49-F238E27FC236}">
                  <a16:creationId xmlns:a16="http://schemas.microsoft.com/office/drawing/2014/main" id="{2D0D0722-1513-16CF-7B0C-7ED084A9E77D}"/>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07" name="TextBox 106">
              <a:extLst>
                <a:ext uri="{FF2B5EF4-FFF2-40B4-BE49-F238E27FC236}">
                  <a16:creationId xmlns:a16="http://schemas.microsoft.com/office/drawing/2014/main" id="{0E0CD658-484B-7A63-E8A8-2A01504045A1}"/>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Providers</a:t>
              </a:r>
              <a:endParaRPr lang="en-US" sz="1000" dirty="0">
                <a:latin typeface="Fujitsu Infinity Pro" pitchFamily="2" charset="77"/>
              </a:endParaRPr>
            </a:p>
          </p:txBody>
        </p:sp>
      </p:grpSp>
      <p:grpSp>
        <p:nvGrpSpPr>
          <p:cNvPr id="116" name="Picture Placeholder 167">
            <a:extLst>
              <a:ext uri="{FF2B5EF4-FFF2-40B4-BE49-F238E27FC236}">
                <a16:creationId xmlns:a16="http://schemas.microsoft.com/office/drawing/2014/main" id="{201177B5-1657-F783-7457-FBD88E847EEF}"/>
              </a:ext>
            </a:extLst>
          </p:cNvPr>
          <p:cNvGrpSpPr/>
          <p:nvPr/>
        </p:nvGrpSpPr>
        <p:grpSpPr>
          <a:xfrm>
            <a:off x="8022038" y="1149146"/>
            <a:ext cx="339205" cy="357364"/>
            <a:chOff x="3745237" y="3936793"/>
            <a:chExt cx="345675" cy="364180"/>
          </a:xfrm>
          <a:noFill/>
        </p:grpSpPr>
        <p:grpSp>
          <p:nvGrpSpPr>
            <p:cNvPr id="117" name="Picture Placeholder 167">
              <a:extLst>
                <a:ext uri="{FF2B5EF4-FFF2-40B4-BE49-F238E27FC236}">
                  <a16:creationId xmlns:a16="http://schemas.microsoft.com/office/drawing/2014/main" id="{4F505CD7-8731-EBD2-6EEE-822C89F73490}"/>
                </a:ext>
              </a:extLst>
            </p:cNvPr>
            <p:cNvGrpSpPr/>
            <p:nvPr/>
          </p:nvGrpSpPr>
          <p:grpSpPr>
            <a:xfrm>
              <a:off x="3745237" y="4029021"/>
              <a:ext cx="345675" cy="271953"/>
              <a:chOff x="3745237" y="4029021"/>
              <a:chExt cx="345675" cy="271953"/>
            </a:xfrm>
            <a:noFill/>
          </p:grpSpPr>
          <p:sp>
            <p:nvSpPr>
              <p:cNvPr id="122" name="Freeform 121">
                <a:extLst>
                  <a:ext uri="{FF2B5EF4-FFF2-40B4-BE49-F238E27FC236}">
                    <a16:creationId xmlns:a16="http://schemas.microsoft.com/office/drawing/2014/main" id="{F3FEAE78-77FB-C336-996B-5B84CD905E00}"/>
                  </a:ext>
                </a:extLst>
              </p:cNvPr>
              <p:cNvSpPr/>
              <p:nvPr/>
            </p:nvSpPr>
            <p:spPr>
              <a:xfrm>
                <a:off x="3745237" y="4029021"/>
                <a:ext cx="85400" cy="271340"/>
              </a:xfrm>
              <a:custGeom>
                <a:avLst/>
                <a:gdLst>
                  <a:gd name="connsiteX0" fmla="*/ 85006 w 85400"/>
                  <a:gd name="connsiteY0" fmla="*/ 271341 h 271340"/>
                  <a:gd name="connsiteX1" fmla="*/ 63496 w 85400"/>
                  <a:gd name="connsiteY1" fmla="*/ 213020 h 271340"/>
                  <a:gd name="connsiteX2" fmla="*/ 12257 w 85400"/>
                  <a:gd name="connsiteY2" fmla="*/ 154436 h 271340"/>
                  <a:gd name="connsiteX3" fmla="*/ 366 w 85400"/>
                  <a:gd name="connsiteY3" fmla="*/ 24327 h 271340"/>
                  <a:gd name="connsiteX4" fmla="*/ 191 w 85400"/>
                  <a:gd name="connsiteY4" fmla="*/ 13310 h 271340"/>
                  <a:gd name="connsiteX5" fmla="*/ 11383 w 85400"/>
                  <a:gd name="connsiteY5" fmla="*/ 107 h 271340"/>
                  <a:gd name="connsiteX6" fmla="*/ 26684 w 85400"/>
                  <a:gd name="connsiteY6" fmla="*/ 9813 h 271340"/>
                  <a:gd name="connsiteX7" fmla="*/ 39363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85006" y="271341"/>
                    </a:moveTo>
                    <a:cubicBezTo>
                      <a:pt x="87542" y="247383"/>
                      <a:pt x="77574" y="229720"/>
                      <a:pt x="63496" y="213020"/>
                    </a:cubicBezTo>
                    <a:cubicBezTo>
                      <a:pt x="50643" y="197805"/>
                      <a:pt x="13656" y="171574"/>
                      <a:pt x="12257" y="154436"/>
                    </a:cubicBezTo>
                    <a:cubicBezTo>
                      <a:pt x="9547" y="122346"/>
                      <a:pt x="3338" y="56417"/>
                      <a:pt x="366" y="24327"/>
                    </a:cubicBezTo>
                    <a:cubicBezTo>
                      <a:pt x="16" y="20655"/>
                      <a:pt x="-159" y="16983"/>
                      <a:pt x="191" y="13310"/>
                    </a:cubicBezTo>
                    <a:cubicBezTo>
                      <a:pt x="890" y="5878"/>
                      <a:pt x="4475" y="981"/>
                      <a:pt x="11383" y="107"/>
                    </a:cubicBezTo>
                    <a:cubicBezTo>
                      <a:pt x="17941" y="-680"/>
                      <a:pt x="25548" y="2905"/>
                      <a:pt x="26684" y="9813"/>
                    </a:cubicBezTo>
                    <a:cubicBezTo>
                      <a:pt x="29657" y="27388"/>
                      <a:pt x="39363" y="66648"/>
                      <a:pt x="39363"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123" name="Freeform 122">
                <a:extLst>
                  <a:ext uri="{FF2B5EF4-FFF2-40B4-BE49-F238E27FC236}">
                    <a16:creationId xmlns:a16="http://schemas.microsoft.com/office/drawing/2014/main" id="{35C113BE-B850-6EF6-3469-3C5FFC2314A9}"/>
                  </a:ext>
                </a:extLst>
              </p:cNvPr>
              <p:cNvSpPr/>
              <p:nvPr/>
            </p:nvSpPr>
            <p:spPr>
              <a:xfrm>
                <a:off x="3792467" y="4108625"/>
                <a:ext cx="100904" cy="191998"/>
              </a:xfrm>
              <a:custGeom>
                <a:avLst/>
                <a:gdLst>
                  <a:gd name="connsiteX0" fmla="*/ 37338 w 100904"/>
                  <a:gd name="connsiteY0" fmla="*/ 72820 h 191998"/>
                  <a:gd name="connsiteX1" fmla="*/ 3238 w 100904"/>
                  <a:gd name="connsiteY1" fmla="*/ 26828 h 191998"/>
                  <a:gd name="connsiteX2" fmla="*/ 6385 w 100904"/>
                  <a:gd name="connsiteY2" fmla="*/ 2607 h 191998"/>
                  <a:gd name="connsiteX3" fmla="*/ 26933 w 100904"/>
                  <a:gd name="connsiteY3" fmla="*/ 8553 h 191998"/>
                  <a:gd name="connsiteX4" fmla="*/ 76423 w 100904"/>
                  <a:gd name="connsiteY4" fmla="*/ 64426 h 191998"/>
                  <a:gd name="connsiteX5" fmla="*/ 100382 w 100904"/>
                  <a:gd name="connsiteY5" fmla="*/ 1919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4" h="191998">
                    <a:moveTo>
                      <a:pt x="37338" y="72820"/>
                    </a:moveTo>
                    <a:cubicBezTo>
                      <a:pt x="37338" y="72820"/>
                      <a:pt x="12681" y="44053"/>
                      <a:pt x="3238" y="26828"/>
                    </a:cubicBezTo>
                    <a:cubicBezTo>
                      <a:pt x="-2096" y="16947"/>
                      <a:pt x="-697" y="7591"/>
                      <a:pt x="6385" y="2607"/>
                    </a:cubicBezTo>
                    <a:cubicBezTo>
                      <a:pt x="13380" y="-2289"/>
                      <a:pt x="20638" y="-278"/>
                      <a:pt x="26933" y="8553"/>
                    </a:cubicBezTo>
                    <a:cubicBezTo>
                      <a:pt x="33928" y="18346"/>
                      <a:pt x="64532" y="52272"/>
                      <a:pt x="76423" y="64426"/>
                    </a:cubicBezTo>
                    <a:cubicBezTo>
                      <a:pt x="96447" y="85062"/>
                      <a:pt x="102917" y="153963"/>
                      <a:pt x="100382" y="191999"/>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124" name="Freeform 123">
                <a:extLst>
                  <a:ext uri="{FF2B5EF4-FFF2-40B4-BE49-F238E27FC236}">
                    <a16:creationId xmlns:a16="http://schemas.microsoft.com/office/drawing/2014/main" id="{9C960A05-9B79-5E42-C1EA-8A9FAD4D96F8}"/>
                  </a:ext>
                </a:extLst>
              </p:cNvPr>
              <p:cNvSpPr/>
              <p:nvPr/>
            </p:nvSpPr>
            <p:spPr>
              <a:xfrm>
                <a:off x="4005512" y="4029021"/>
                <a:ext cx="85400" cy="271340"/>
              </a:xfrm>
              <a:custGeom>
                <a:avLst/>
                <a:gdLst>
                  <a:gd name="connsiteX0" fmla="*/ 395 w 85400"/>
                  <a:gd name="connsiteY0" fmla="*/ 271341 h 271340"/>
                  <a:gd name="connsiteX1" fmla="*/ 21905 w 85400"/>
                  <a:gd name="connsiteY1" fmla="*/ 213020 h 271340"/>
                  <a:gd name="connsiteX2" fmla="*/ 73144 w 85400"/>
                  <a:gd name="connsiteY2" fmla="*/ 154436 h 271340"/>
                  <a:gd name="connsiteX3" fmla="*/ 85035 w 85400"/>
                  <a:gd name="connsiteY3" fmla="*/ 24327 h 271340"/>
                  <a:gd name="connsiteX4" fmla="*/ 85210 w 85400"/>
                  <a:gd name="connsiteY4" fmla="*/ 13310 h 271340"/>
                  <a:gd name="connsiteX5" fmla="*/ 74018 w 85400"/>
                  <a:gd name="connsiteY5" fmla="*/ 107 h 271340"/>
                  <a:gd name="connsiteX6" fmla="*/ 58716 w 85400"/>
                  <a:gd name="connsiteY6" fmla="*/ 9813 h 271340"/>
                  <a:gd name="connsiteX7" fmla="*/ 46038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395" y="271341"/>
                    </a:moveTo>
                    <a:cubicBezTo>
                      <a:pt x="-2141" y="247383"/>
                      <a:pt x="7827" y="229720"/>
                      <a:pt x="21905" y="213020"/>
                    </a:cubicBezTo>
                    <a:cubicBezTo>
                      <a:pt x="34758" y="197805"/>
                      <a:pt x="71745" y="171574"/>
                      <a:pt x="73144" y="154436"/>
                    </a:cubicBezTo>
                    <a:cubicBezTo>
                      <a:pt x="75854" y="122346"/>
                      <a:pt x="82062" y="56417"/>
                      <a:pt x="85035" y="24327"/>
                    </a:cubicBezTo>
                    <a:cubicBezTo>
                      <a:pt x="85385" y="20655"/>
                      <a:pt x="85560" y="16983"/>
                      <a:pt x="85210" y="13310"/>
                    </a:cubicBezTo>
                    <a:cubicBezTo>
                      <a:pt x="84511" y="5878"/>
                      <a:pt x="80926" y="981"/>
                      <a:pt x="74018" y="107"/>
                    </a:cubicBezTo>
                    <a:cubicBezTo>
                      <a:pt x="67460" y="-680"/>
                      <a:pt x="59853" y="2905"/>
                      <a:pt x="58716" y="9813"/>
                    </a:cubicBezTo>
                    <a:cubicBezTo>
                      <a:pt x="55743" y="27388"/>
                      <a:pt x="46038" y="66648"/>
                      <a:pt x="46038"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125" name="Freeform 124">
                <a:extLst>
                  <a:ext uri="{FF2B5EF4-FFF2-40B4-BE49-F238E27FC236}">
                    <a16:creationId xmlns:a16="http://schemas.microsoft.com/office/drawing/2014/main" id="{317BB2B2-5972-8454-115D-9BB6CECDBBC6}"/>
                  </a:ext>
                </a:extLst>
              </p:cNvPr>
              <p:cNvSpPr/>
              <p:nvPr/>
            </p:nvSpPr>
            <p:spPr>
              <a:xfrm>
                <a:off x="3942773" y="4108625"/>
                <a:ext cx="100909" cy="192348"/>
              </a:xfrm>
              <a:custGeom>
                <a:avLst/>
                <a:gdLst>
                  <a:gd name="connsiteX0" fmla="*/ 63571 w 100909"/>
                  <a:gd name="connsiteY0" fmla="*/ 72820 h 192348"/>
                  <a:gd name="connsiteX1" fmla="*/ 97672 w 100909"/>
                  <a:gd name="connsiteY1" fmla="*/ 26828 h 192348"/>
                  <a:gd name="connsiteX2" fmla="*/ 94524 w 100909"/>
                  <a:gd name="connsiteY2" fmla="*/ 2607 h 192348"/>
                  <a:gd name="connsiteX3" fmla="*/ 73976 w 100909"/>
                  <a:gd name="connsiteY3" fmla="*/ 8553 h 192348"/>
                  <a:gd name="connsiteX4" fmla="*/ 24486 w 100909"/>
                  <a:gd name="connsiteY4" fmla="*/ 64426 h 192348"/>
                  <a:gd name="connsiteX5" fmla="*/ 528 w 100909"/>
                  <a:gd name="connsiteY5" fmla="*/ 192348 h 1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9" h="192348">
                    <a:moveTo>
                      <a:pt x="63571" y="72820"/>
                    </a:moveTo>
                    <a:cubicBezTo>
                      <a:pt x="63571" y="72820"/>
                      <a:pt x="88228" y="44053"/>
                      <a:pt x="97672" y="26828"/>
                    </a:cubicBezTo>
                    <a:cubicBezTo>
                      <a:pt x="103005" y="16947"/>
                      <a:pt x="101606" y="7591"/>
                      <a:pt x="94524" y="2607"/>
                    </a:cubicBezTo>
                    <a:cubicBezTo>
                      <a:pt x="87529" y="-2289"/>
                      <a:pt x="80271" y="-278"/>
                      <a:pt x="73976" y="8553"/>
                    </a:cubicBezTo>
                    <a:cubicBezTo>
                      <a:pt x="66981" y="18346"/>
                      <a:pt x="36377" y="52272"/>
                      <a:pt x="24486" y="64426"/>
                    </a:cubicBezTo>
                    <a:cubicBezTo>
                      <a:pt x="4375" y="85062"/>
                      <a:pt x="-2008" y="154400"/>
                      <a:pt x="528" y="1923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118" name="Picture Placeholder 167">
              <a:extLst>
                <a:ext uri="{FF2B5EF4-FFF2-40B4-BE49-F238E27FC236}">
                  <a16:creationId xmlns:a16="http://schemas.microsoft.com/office/drawing/2014/main" id="{EF331F04-3982-4016-016F-17BAC6B51E8B}"/>
                </a:ext>
              </a:extLst>
            </p:cNvPr>
            <p:cNvGrpSpPr/>
            <p:nvPr/>
          </p:nvGrpSpPr>
          <p:grpSpPr>
            <a:xfrm>
              <a:off x="3829106" y="3936793"/>
              <a:ext cx="177937" cy="205480"/>
              <a:chOff x="3829106" y="3936793"/>
              <a:chExt cx="177937" cy="205480"/>
            </a:xfrm>
            <a:noFill/>
          </p:grpSpPr>
          <p:sp>
            <p:nvSpPr>
              <p:cNvPr id="119" name="Freeform 118">
                <a:extLst>
                  <a:ext uri="{FF2B5EF4-FFF2-40B4-BE49-F238E27FC236}">
                    <a16:creationId xmlns:a16="http://schemas.microsoft.com/office/drawing/2014/main" id="{376F2947-33D9-B754-6B1F-2BA8AD1FCFF5}"/>
                  </a:ext>
                </a:extLst>
              </p:cNvPr>
              <p:cNvSpPr/>
              <p:nvPr/>
            </p:nvSpPr>
            <p:spPr>
              <a:xfrm>
                <a:off x="3829106" y="3936793"/>
                <a:ext cx="177937" cy="205480"/>
              </a:xfrm>
              <a:custGeom>
                <a:avLst/>
                <a:gdLst>
                  <a:gd name="connsiteX0" fmla="*/ 177937 w 177937"/>
                  <a:gd name="connsiteY0" fmla="*/ 154066 h 205480"/>
                  <a:gd name="connsiteX1" fmla="*/ 139552 w 177937"/>
                  <a:gd name="connsiteY1" fmla="*/ 176276 h 205480"/>
                  <a:gd name="connsiteX2" fmla="*/ 134480 w 177937"/>
                  <a:gd name="connsiteY2" fmla="*/ 179249 h 205480"/>
                  <a:gd name="connsiteX3" fmla="*/ 89012 w 177937"/>
                  <a:gd name="connsiteY3" fmla="*/ 205480 h 205480"/>
                  <a:gd name="connsiteX4" fmla="*/ 0 w 177937"/>
                  <a:gd name="connsiteY4" fmla="*/ 154066 h 205480"/>
                  <a:gd name="connsiteX5" fmla="*/ 0 w 177937"/>
                  <a:gd name="connsiteY5" fmla="*/ 51326 h 205480"/>
                  <a:gd name="connsiteX6" fmla="*/ 89012 w 177937"/>
                  <a:gd name="connsiteY6" fmla="*/ 0 h 205480"/>
                  <a:gd name="connsiteX7" fmla="*/ 177937 w 177937"/>
                  <a:gd name="connsiteY7" fmla="*/ 51326 h 205480"/>
                  <a:gd name="connsiteX8" fmla="*/ 177937 w 177937"/>
                  <a:gd name="connsiteY8" fmla="*/ 125474 h 2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937" h="205480">
                    <a:moveTo>
                      <a:pt x="177937" y="154066"/>
                    </a:moveTo>
                    <a:lnTo>
                      <a:pt x="139552" y="176276"/>
                    </a:lnTo>
                    <a:lnTo>
                      <a:pt x="134480" y="179249"/>
                    </a:lnTo>
                    <a:lnTo>
                      <a:pt x="89012" y="205480"/>
                    </a:lnTo>
                    <a:lnTo>
                      <a:pt x="0" y="154066"/>
                    </a:lnTo>
                    <a:lnTo>
                      <a:pt x="0" y="51326"/>
                    </a:lnTo>
                    <a:lnTo>
                      <a:pt x="89012" y="0"/>
                    </a:lnTo>
                    <a:lnTo>
                      <a:pt x="177937" y="51326"/>
                    </a:lnTo>
                    <a:lnTo>
                      <a:pt x="177937" y="125474"/>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120" name="Freeform 119">
                <a:extLst>
                  <a:ext uri="{FF2B5EF4-FFF2-40B4-BE49-F238E27FC236}">
                    <a16:creationId xmlns:a16="http://schemas.microsoft.com/office/drawing/2014/main" id="{499B3356-AEA0-4D53-456A-44E452097ACE}"/>
                  </a:ext>
                </a:extLst>
              </p:cNvPr>
              <p:cNvSpPr/>
              <p:nvPr/>
            </p:nvSpPr>
            <p:spPr>
              <a:xfrm>
                <a:off x="3918118" y="4008754"/>
                <a:ext cx="60070" cy="93821"/>
              </a:xfrm>
              <a:custGeom>
                <a:avLst/>
                <a:gdLst>
                  <a:gd name="connsiteX0" fmla="*/ 60070 w 60070"/>
                  <a:gd name="connsiteY0" fmla="*/ 0 h 93821"/>
                  <a:gd name="connsiteX1" fmla="*/ 0 w 60070"/>
                  <a:gd name="connsiteY1" fmla="*/ 29379 h 93821"/>
                  <a:gd name="connsiteX2" fmla="*/ 0 w 60070"/>
                  <a:gd name="connsiteY2" fmla="*/ 93821 h 93821"/>
                </a:gdLst>
                <a:ahLst/>
                <a:cxnLst>
                  <a:cxn ang="0">
                    <a:pos x="connsiteX0" y="connsiteY0"/>
                  </a:cxn>
                  <a:cxn ang="0">
                    <a:pos x="connsiteX1" y="connsiteY1"/>
                  </a:cxn>
                  <a:cxn ang="0">
                    <a:pos x="connsiteX2" y="connsiteY2"/>
                  </a:cxn>
                </a:cxnLst>
                <a:rect l="l" t="t" r="r" b="b"/>
                <a:pathLst>
                  <a:path w="60070" h="93821">
                    <a:moveTo>
                      <a:pt x="60070" y="0"/>
                    </a:moveTo>
                    <a:lnTo>
                      <a:pt x="0" y="29379"/>
                    </a:lnTo>
                    <a:lnTo>
                      <a:pt x="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121" name="Freeform 120">
                <a:extLst>
                  <a:ext uri="{FF2B5EF4-FFF2-40B4-BE49-F238E27FC236}">
                    <a16:creationId xmlns:a16="http://schemas.microsoft.com/office/drawing/2014/main" id="{011450F0-2AA9-7024-E8E8-57CE42DC812A}"/>
                  </a:ext>
                </a:extLst>
              </p:cNvPr>
              <p:cNvSpPr/>
              <p:nvPr/>
            </p:nvSpPr>
            <p:spPr>
              <a:xfrm>
                <a:off x="3858922" y="4008754"/>
                <a:ext cx="60070" cy="93821"/>
              </a:xfrm>
              <a:custGeom>
                <a:avLst/>
                <a:gdLst>
                  <a:gd name="connsiteX0" fmla="*/ 0 w 60070"/>
                  <a:gd name="connsiteY0" fmla="*/ 0 h 93821"/>
                  <a:gd name="connsiteX1" fmla="*/ 60070 w 60070"/>
                  <a:gd name="connsiteY1" fmla="*/ 29379 h 93821"/>
                  <a:gd name="connsiteX2" fmla="*/ 60070 w 60070"/>
                  <a:gd name="connsiteY2" fmla="*/ 93821 h 93821"/>
                </a:gdLst>
                <a:ahLst/>
                <a:cxnLst>
                  <a:cxn ang="0">
                    <a:pos x="connsiteX0" y="connsiteY0"/>
                  </a:cxn>
                  <a:cxn ang="0">
                    <a:pos x="connsiteX1" y="connsiteY1"/>
                  </a:cxn>
                  <a:cxn ang="0">
                    <a:pos x="connsiteX2" y="connsiteY2"/>
                  </a:cxn>
                </a:cxnLst>
                <a:rect l="l" t="t" r="r" b="b"/>
                <a:pathLst>
                  <a:path w="60070" h="93821">
                    <a:moveTo>
                      <a:pt x="0" y="0"/>
                    </a:moveTo>
                    <a:lnTo>
                      <a:pt x="60070" y="29379"/>
                    </a:lnTo>
                    <a:lnTo>
                      <a:pt x="6007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grpSp>
      </p:grpSp>
    </p:spTree>
    <p:extLst>
      <p:ext uri="{BB962C8B-B14F-4D97-AF65-F5344CB8AC3E}">
        <p14:creationId xmlns:p14="http://schemas.microsoft.com/office/powerpoint/2010/main" val="2967104698"/>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240074"/>
            <a:ext cx="7590845" cy="276999"/>
          </a:xfrm>
        </p:spPr>
        <p:txBody>
          <a:bodyPr/>
          <a:lstStyle/>
          <a:p>
            <a:r>
              <a:rPr lang="en-US" sz="2000" dirty="0"/>
              <a:t>Transforming PICU care with digital diaries</a:t>
            </a:r>
          </a:p>
        </p:txBody>
      </p:sp>
      <p:sp>
        <p:nvSpPr>
          <p:cNvPr id="43" name="TextBox 42">
            <a:extLst>
              <a:ext uri="{FF2B5EF4-FFF2-40B4-BE49-F238E27FC236}">
                <a16:creationId xmlns:a16="http://schemas.microsoft.com/office/drawing/2014/main" id="{61ADD1B8-044E-62F3-1CE9-DD296CB6072D}"/>
              </a:ext>
            </a:extLst>
          </p:cNvPr>
          <p:cNvSpPr txBox="1"/>
          <p:nvPr/>
        </p:nvSpPr>
        <p:spPr>
          <a:xfrm>
            <a:off x="277199" y="2160000"/>
            <a:ext cx="5316777" cy="394147"/>
          </a:xfrm>
          <a:prstGeom prst="rect">
            <a:avLst/>
          </a:prstGeom>
          <a:noFill/>
        </p:spPr>
        <p:txBody>
          <a:bodyPr wrap="square" lIns="0" tIns="0" rIns="0" bIns="0">
            <a:spAutoFit/>
          </a:bodyPr>
          <a:lstStyle/>
          <a:p>
            <a:pPr defTabSz="914102">
              <a:lnSpc>
                <a:spcPct val="110000"/>
              </a:lnSpc>
              <a:buClr>
                <a:schemeClr val="bg1"/>
              </a:buClr>
              <a:defRPr/>
            </a:pPr>
            <a:r>
              <a:rPr kumimoji="1" lang="en-US" altLang="ja-JP" sz="1200" u="none" strike="noStrike" kern="1200" cap="none" spc="0" normalizeH="0" baseline="0" noProof="0" dirty="0">
                <a:ln>
                  <a:noFill/>
                </a:ln>
                <a:effectLst/>
                <a:uLnTx/>
                <a:uFillTx/>
                <a:latin typeface="+mj-lt"/>
                <a:ea typeface="+mj-ea"/>
                <a:cs typeface="Arial" panose="020B0604020202020204" pitchFamily="34" charset="0"/>
              </a:rPr>
              <a:t>Patients in the </a:t>
            </a:r>
            <a:r>
              <a:rPr kumimoji="1" lang="en-US" altLang="ja-JP" sz="1200" u="none" strike="noStrike" kern="1200" cap="none" spc="0" normalizeH="0" baseline="0" noProof="0" dirty="0" err="1">
                <a:ln>
                  <a:noFill/>
                </a:ln>
                <a:effectLst/>
                <a:uLnTx/>
                <a:uFillTx/>
                <a:latin typeface="+mj-lt"/>
                <a:ea typeface="+mj-ea"/>
                <a:cs typeface="Arial" panose="020B0604020202020204" pitchFamily="34" charset="0"/>
              </a:rPr>
              <a:t>Paediatric</a:t>
            </a:r>
            <a:r>
              <a:rPr kumimoji="1" lang="en-US" altLang="ja-JP" sz="1200" u="none" strike="noStrike" kern="1200" cap="none" spc="0" normalizeH="0" baseline="0" noProof="0" dirty="0">
                <a:ln>
                  <a:noFill/>
                </a:ln>
                <a:effectLst/>
                <a:uLnTx/>
                <a:uFillTx/>
                <a:latin typeface="+mj-lt"/>
                <a:ea typeface="+mj-ea"/>
                <a:cs typeface="Arial" panose="020B0604020202020204" pitchFamily="34" charset="0"/>
              </a:rPr>
              <a:t> Intensive Care Unit (PICU) used paper diaries to record their stays. But when the pandemic hit, we proposed an app:</a:t>
            </a:r>
          </a:p>
        </p:txBody>
      </p:sp>
      <p:sp>
        <p:nvSpPr>
          <p:cNvPr id="44" name="TextBox 43">
            <a:extLst>
              <a:ext uri="{FF2B5EF4-FFF2-40B4-BE49-F238E27FC236}">
                <a16:creationId xmlns:a16="http://schemas.microsoft.com/office/drawing/2014/main" id="{D5D1BA1F-2322-3317-06B4-AA67741E2F6B}"/>
              </a:ext>
            </a:extLst>
          </p:cNvPr>
          <p:cNvSpPr txBox="1"/>
          <p:nvPr/>
        </p:nvSpPr>
        <p:spPr>
          <a:xfrm>
            <a:off x="285990" y="2761002"/>
            <a:ext cx="6850615" cy="1717586"/>
          </a:xfrm>
          <a:prstGeom prst="rect">
            <a:avLst/>
          </a:prstGeom>
          <a:noFill/>
        </p:spPr>
        <p:txBody>
          <a:bodyPr wrap="square" lIns="0" tIns="0" rIns="0" bIns="0">
            <a:spAutoFit/>
          </a:bodyPr>
          <a:lstStyle/>
          <a:p>
            <a:pPr marL="184150" indent="-184150" defTabSz="914102">
              <a:lnSpc>
                <a:spcPct val="110000"/>
              </a:lnSpc>
              <a:spcAft>
                <a:spcPts val="4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mj-lt"/>
                <a:ea typeface="+mj-ea"/>
                <a:cs typeface="Arial" panose="020B0604020202020204" pitchFamily="34" charset="0"/>
              </a:rPr>
              <a:t>Child-friendly, intuitive platform</a:t>
            </a:r>
          </a:p>
          <a:p>
            <a:pPr marL="184150" indent="-184150" defTabSz="914102">
              <a:lnSpc>
                <a:spcPct val="110000"/>
              </a:lnSpc>
              <a:spcAft>
                <a:spcPts val="4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Allows recording of progress and non-clinical aspects of treatments</a:t>
            </a:r>
          </a:p>
          <a:p>
            <a:pPr marL="184150" indent="-184150" defTabSz="914102">
              <a:lnSpc>
                <a:spcPct val="110000"/>
              </a:lnSpc>
              <a:spcAft>
                <a:spcPts val="4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mj-lt"/>
                <a:ea typeface="+mj-ea"/>
                <a:cs typeface="Arial" panose="020B0604020202020204" pitchFamily="34" charset="0"/>
              </a:rPr>
              <a:t>Families can keep up to date with progress in real time</a:t>
            </a:r>
          </a:p>
          <a:p>
            <a:pPr marL="184150" indent="-184150" defTabSz="914102">
              <a:lnSpc>
                <a:spcPct val="110000"/>
              </a:lnSpc>
              <a:spcAft>
                <a:spcPts val="4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Helps to reduce anxiety, and improves communications between families and clinical team</a:t>
            </a:r>
          </a:p>
          <a:p>
            <a:pPr marL="184150" indent="-184150" defTabSz="914102">
              <a:lnSpc>
                <a:spcPct val="110000"/>
              </a:lnSpc>
              <a:spcAft>
                <a:spcPts val="4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Care can become more personalized with the ‘All About Me’ section</a:t>
            </a:r>
          </a:p>
          <a:p>
            <a:pPr marL="184150" indent="-184150" defTabSz="914102">
              <a:lnSpc>
                <a:spcPct val="110000"/>
              </a:lnSpc>
              <a:spcAft>
                <a:spcPts val="4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mj-lt"/>
                <a:ea typeface="+mj-ea"/>
                <a:cs typeface="Arial" panose="020B0604020202020204" pitchFamily="34" charset="0"/>
              </a:rPr>
              <a:t>Overwhelming positive feedback from families and nurses</a:t>
            </a:r>
          </a:p>
          <a:p>
            <a:pPr marL="184150" indent="-184150" defTabSz="914102">
              <a:lnSpc>
                <a:spcPct val="110000"/>
              </a:lnSpc>
              <a:spcAft>
                <a:spcPts val="400"/>
              </a:spcAft>
              <a:buClr>
                <a:schemeClr val="tx1"/>
              </a:buClr>
              <a:buFont typeface="Arial" panose="020B0604020202020204" pitchFamily="34" charset="0"/>
              <a:buChar char="•"/>
              <a:defRPr/>
            </a:pP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sp>
        <p:nvSpPr>
          <p:cNvPr id="5" name="Rectangle 4">
            <a:extLst>
              <a:ext uri="{FF2B5EF4-FFF2-40B4-BE49-F238E27FC236}">
                <a16:creationId xmlns:a16="http://schemas.microsoft.com/office/drawing/2014/main" id="{4D427785-1F83-B5E2-3FA2-8556B80E0227}"/>
              </a:ext>
            </a:extLst>
          </p:cNvPr>
          <p:cNvSpPr/>
          <p:nvPr/>
        </p:nvSpPr>
        <p:spPr>
          <a:xfrm>
            <a:off x="277201" y="1077111"/>
            <a:ext cx="1642256" cy="51996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pic>
        <p:nvPicPr>
          <p:cNvPr id="9" name="Picture 8" descr="A picture containing graphical user interface&#10;&#10;Description automatically generated">
            <a:extLst>
              <a:ext uri="{FF2B5EF4-FFF2-40B4-BE49-F238E27FC236}">
                <a16:creationId xmlns:a16="http://schemas.microsoft.com/office/drawing/2014/main" id="{E6FFCAB9-4A46-4938-CBCC-ADC79AFB4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42" y="1158387"/>
            <a:ext cx="1429574" cy="361409"/>
          </a:xfrm>
          <a:prstGeom prst="rect">
            <a:avLst/>
          </a:prstGeom>
        </p:spPr>
      </p:pic>
      <p:grpSp>
        <p:nvGrpSpPr>
          <p:cNvPr id="11" name="Group 10">
            <a:extLst>
              <a:ext uri="{FF2B5EF4-FFF2-40B4-BE49-F238E27FC236}">
                <a16:creationId xmlns:a16="http://schemas.microsoft.com/office/drawing/2014/main" id="{409EB28E-0447-116C-494B-7E882A5616D4}"/>
              </a:ext>
            </a:extLst>
          </p:cNvPr>
          <p:cNvGrpSpPr/>
          <p:nvPr/>
        </p:nvGrpSpPr>
        <p:grpSpPr>
          <a:xfrm>
            <a:off x="7934895" y="1080000"/>
            <a:ext cx="1209105" cy="519962"/>
            <a:chOff x="7934895" y="917595"/>
            <a:chExt cx="1209105" cy="519962"/>
          </a:xfrm>
        </p:grpSpPr>
        <p:sp>
          <p:nvSpPr>
            <p:cNvPr id="12" name="Oval 11">
              <a:extLst>
                <a:ext uri="{FF2B5EF4-FFF2-40B4-BE49-F238E27FC236}">
                  <a16:creationId xmlns:a16="http://schemas.microsoft.com/office/drawing/2014/main" id="{686ED2CE-0EC3-22A7-21C9-CF66F05BA078}"/>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3" name="Rectangle 12">
              <a:extLst>
                <a:ext uri="{FF2B5EF4-FFF2-40B4-BE49-F238E27FC236}">
                  <a16:creationId xmlns:a16="http://schemas.microsoft.com/office/drawing/2014/main" id="{664A9365-5839-C14E-0D40-F58A34B226CA}"/>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4" name="TextBox 13">
              <a:extLst>
                <a:ext uri="{FF2B5EF4-FFF2-40B4-BE49-F238E27FC236}">
                  <a16:creationId xmlns:a16="http://schemas.microsoft.com/office/drawing/2014/main" id="{B1D8F510-3D50-76A3-EC4D-168C8EA2E1A6}"/>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Providers</a:t>
              </a:r>
              <a:endParaRPr lang="en-US" sz="1000" dirty="0">
                <a:latin typeface="Fujitsu Infinity Pro" pitchFamily="2" charset="77"/>
              </a:endParaRPr>
            </a:p>
          </p:txBody>
        </p:sp>
      </p:grpSp>
      <p:grpSp>
        <p:nvGrpSpPr>
          <p:cNvPr id="24" name="Picture Placeholder 167">
            <a:extLst>
              <a:ext uri="{FF2B5EF4-FFF2-40B4-BE49-F238E27FC236}">
                <a16:creationId xmlns:a16="http://schemas.microsoft.com/office/drawing/2014/main" id="{374E500E-E142-0D89-9D4D-32E320CF8E8D}"/>
              </a:ext>
            </a:extLst>
          </p:cNvPr>
          <p:cNvGrpSpPr/>
          <p:nvPr/>
        </p:nvGrpSpPr>
        <p:grpSpPr>
          <a:xfrm>
            <a:off x="8022038" y="1149146"/>
            <a:ext cx="339205" cy="357364"/>
            <a:chOff x="3745237" y="3936793"/>
            <a:chExt cx="345675" cy="364180"/>
          </a:xfrm>
          <a:noFill/>
        </p:grpSpPr>
        <p:grpSp>
          <p:nvGrpSpPr>
            <p:cNvPr id="25" name="Picture Placeholder 167">
              <a:extLst>
                <a:ext uri="{FF2B5EF4-FFF2-40B4-BE49-F238E27FC236}">
                  <a16:creationId xmlns:a16="http://schemas.microsoft.com/office/drawing/2014/main" id="{14D74FCC-981B-CB96-33C5-8193390069D5}"/>
                </a:ext>
              </a:extLst>
            </p:cNvPr>
            <p:cNvGrpSpPr/>
            <p:nvPr/>
          </p:nvGrpSpPr>
          <p:grpSpPr>
            <a:xfrm>
              <a:off x="3745237" y="4029021"/>
              <a:ext cx="345675" cy="271953"/>
              <a:chOff x="3745237" y="4029021"/>
              <a:chExt cx="345675" cy="271953"/>
            </a:xfrm>
            <a:noFill/>
          </p:grpSpPr>
          <p:sp>
            <p:nvSpPr>
              <p:cNvPr id="34" name="Freeform 33">
                <a:extLst>
                  <a:ext uri="{FF2B5EF4-FFF2-40B4-BE49-F238E27FC236}">
                    <a16:creationId xmlns:a16="http://schemas.microsoft.com/office/drawing/2014/main" id="{67E356C6-1754-470B-E673-E6B9C76ED36A}"/>
                  </a:ext>
                </a:extLst>
              </p:cNvPr>
              <p:cNvSpPr/>
              <p:nvPr/>
            </p:nvSpPr>
            <p:spPr>
              <a:xfrm>
                <a:off x="3745237" y="4029021"/>
                <a:ext cx="85400" cy="271340"/>
              </a:xfrm>
              <a:custGeom>
                <a:avLst/>
                <a:gdLst>
                  <a:gd name="connsiteX0" fmla="*/ 85006 w 85400"/>
                  <a:gd name="connsiteY0" fmla="*/ 271341 h 271340"/>
                  <a:gd name="connsiteX1" fmla="*/ 63496 w 85400"/>
                  <a:gd name="connsiteY1" fmla="*/ 213020 h 271340"/>
                  <a:gd name="connsiteX2" fmla="*/ 12257 w 85400"/>
                  <a:gd name="connsiteY2" fmla="*/ 154436 h 271340"/>
                  <a:gd name="connsiteX3" fmla="*/ 366 w 85400"/>
                  <a:gd name="connsiteY3" fmla="*/ 24327 h 271340"/>
                  <a:gd name="connsiteX4" fmla="*/ 191 w 85400"/>
                  <a:gd name="connsiteY4" fmla="*/ 13310 h 271340"/>
                  <a:gd name="connsiteX5" fmla="*/ 11383 w 85400"/>
                  <a:gd name="connsiteY5" fmla="*/ 107 h 271340"/>
                  <a:gd name="connsiteX6" fmla="*/ 26684 w 85400"/>
                  <a:gd name="connsiteY6" fmla="*/ 9813 h 271340"/>
                  <a:gd name="connsiteX7" fmla="*/ 39363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85006" y="271341"/>
                    </a:moveTo>
                    <a:cubicBezTo>
                      <a:pt x="87542" y="247383"/>
                      <a:pt x="77574" y="229720"/>
                      <a:pt x="63496" y="213020"/>
                    </a:cubicBezTo>
                    <a:cubicBezTo>
                      <a:pt x="50643" y="197805"/>
                      <a:pt x="13656" y="171574"/>
                      <a:pt x="12257" y="154436"/>
                    </a:cubicBezTo>
                    <a:cubicBezTo>
                      <a:pt x="9547" y="122346"/>
                      <a:pt x="3338" y="56417"/>
                      <a:pt x="366" y="24327"/>
                    </a:cubicBezTo>
                    <a:cubicBezTo>
                      <a:pt x="16" y="20655"/>
                      <a:pt x="-159" y="16983"/>
                      <a:pt x="191" y="13310"/>
                    </a:cubicBezTo>
                    <a:cubicBezTo>
                      <a:pt x="890" y="5878"/>
                      <a:pt x="4475" y="981"/>
                      <a:pt x="11383" y="107"/>
                    </a:cubicBezTo>
                    <a:cubicBezTo>
                      <a:pt x="17941" y="-680"/>
                      <a:pt x="25548" y="2905"/>
                      <a:pt x="26684" y="9813"/>
                    </a:cubicBezTo>
                    <a:cubicBezTo>
                      <a:pt x="29657" y="27388"/>
                      <a:pt x="39363" y="66648"/>
                      <a:pt x="39363"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35" name="Freeform 34">
                <a:extLst>
                  <a:ext uri="{FF2B5EF4-FFF2-40B4-BE49-F238E27FC236}">
                    <a16:creationId xmlns:a16="http://schemas.microsoft.com/office/drawing/2014/main" id="{D00C28D3-2AF2-DBE4-EF0C-8E8BEC2FC4D6}"/>
                  </a:ext>
                </a:extLst>
              </p:cNvPr>
              <p:cNvSpPr/>
              <p:nvPr/>
            </p:nvSpPr>
            <p:spPr>
              <a:xfrm>
                <a:off x="3792467" y="4108625"/>
                <a:ext cx="100904" cy="191998"/>
              </a:xfrm>
              <a:custGeom>
                <a:avLst/>
                <a:gdLst>
                  <a:gd name="connsiteX0" fmla="*/ 37338 w 100904"/>
                  <a:gd name="connsiteY0" fmla="*/ 72820 h 191998"/>
                  <a:gd name="connsiteX1" fmla="*/ 3238 w 100904"/>
                  <a:gd name="connsiteY1" fmla="*/ 26828 h 191998"/>
                  <a:gd name="connsiteX2" fmla="*/ 6385 w 100904"/>
                  <a:gd name="connsiteY2" fmla="*/ 2607 h 191998"/>
                  <a:gd name="connsiteX3" fmla="*/ 26933 w 100904"/>
                  <a:gd name="connsiteY3" fmla="*/ 8553 h 191998"/>
                  <a:gd name="connsiteX4" fmla="*/ 76423 w 100904"/>
                  <a:gd name="connsiteY4" fmla="*/ 64426 h 191998"/>
                  <a:gd name="connsiteX5" fmla="*/ 100382 w 100904"/>
                  <a:gd name="connsiteY5" fmla="*/ 1919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4" h="191998">
                    <a:moveTo>
                      <a:pt x="37338" y="72820"/>
                    </a:moveTo>
                    <a:cubicBezTo>
                      <a:pt x="37338" y="72820"/>
                      <a:pt x="12681" y="44053"/>
                      <a:pt x="3238" y="26828"/>
                    </a:cubicBezTo>
                    <a:cubicBezTo>
                      <a:pt x="-2096" y="16947"/>
                      <a:pt x="-697" y="7591"/>
                      <a:pt x="6385" y="2607"/>
                    </a:cubicBezTo>
                    <a:cubicBezTo>
                      <a:pt x="13380" y="-2289"/>
                      <a:pt x="20638" y="-278"/>
                      <a:pt x="26933" y="8553"/>
                    </a:cubicBezTo>
                    <a:cubicBezTo>
                      <a:pt x="33928" y="18346"/>
                      <a:pt x="64532" y="52272"/>
                      <a:pt x="76423" y="64426"/>
                    </a:cubicBezTo>
                    <a:cubicBezTo>
                      <a:pt x="96447" y="85062"/>
                      <a:pt x="102917" y="153963"/>
                      <a:pt x="100382" y="191999"/>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36" name="Freeform 35">
                <a:extLst>
                  <a:ext uri="{FF2B5EF4-FFF2-40B4-BE49-F238E27FC236}">
                    <a16:creationId xmlns:a16="http://schemas.microsoft.com/office/drawing/2014/main" id="{FE5FE06D-F85B-C098-9A1C-08E9C055C08D}"/>
                  </a:ext>
                </a:extLst>
              </p:cNvPr>
              <p:cNvSpPr/>
              <p:nvPr/>
            </p:nvSpPr>
            <p:spPr>
              <a:xfrm>
                <a:off x="4005512" y="4029021"/>
                <a:ext cx="85400" cy="271340"/>
              </a:xfrm>
              <a:custGeom>
                <a:avLst/>
                <a:gdLst>
                  <a:gd name="connsiteX0" fmla="*/ 395 w 85400"/>
                  <a:gd name="connsiteY0" fmla="*/ 271341 h 271340"/>
                  <a:gd name="connsiteX1" fmla="*/ 21905 w 85400"/>
                  <a:gd name="connsiteY1" fmla="*/ 213020 h 271340"/>
                  <a:gd name="connsiteX2" fmla="*/ 73144 w 85400"/>
                  <a:gd name="connsiteY2" fmla="*/ 154436 h 271340"/>
                  <a:gd name="connsiteX3" fmla="*/ 85035 w 85400"/>
                  <a:gd name="connsiteY3" fmla="*/ 24327 h 271340"/>
                  <a:gd name="connsiteX4" fmla="*/ 85210 w 85400"/>
                  <a:gd name="connsiteY4" fmla="*/ 13310 h 271340"/>
                  <a:gd name="connsiteX5" fmla="*/ 74018 w 85400"/>
                  <a:gd name="connsiteY5" fmla="*/ 107 h 271340"/>
                  <a:gd name="connsiteX6" fmla="*/ 58716 w 85400"/>
                  <a:gd name="connsiteY6" fmla="*/ 9813 h 271340"/>
                  <a:gd name="connsiteX7" fmla="*/ 46038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395" y="271341"/>
                    </a:moveTo>
                    <a:cubicBezTo>
                      <a:pt x="-2141" y="247383"/>
                      <a:pt x="7827" y="229720"/>
                      <a:pt x="21905" y="213020"/>
                    </a:cubicBezTo>
                    <a:cubicBezTo>
                      <a:pt x="34758" y="197805"/>
                      <a:pt x="71745" y="171574"/>
                      <a:pt x="73144" y="154436"/>
                    </a:cubicBezTo>
                    <a:cubicBezTo>
                      <a:pt x="75854" y="122346"/>
                      <a:pt x="82062" y="56417"/>
                      <a:pt x="85035" y="24327"/>
                    </a:cubicBezTo>
                    <a:cubicBezTo>
                      <a:pt x="85385" y="20655"/>
                      <a:pt x="85560" y="16983"/>
                      <a:pt x="85210" y="13310"/>
                    </a:cubicBezTo>
                    <a:cubicBezTo>
                      <a:pt x="84511" y="5878"/>
                      <a:pt x="80926" y="981"/>
                      <a:pt x="74018" y="107"/>
                    </a:cubicBezTo>
                    <a:cubicBezTo>
                      <a:pt x="67460" y="-680"/>
                      <a:pt x="59853" y="2905"/>
                      <a:pt x="58716" y="9813"/>
                    </a:cubicBezTo>
                    <a:cubicBezTo>
                      <a:pt x="55743" y="27388"/>
                      <a:pt x="46038" y="66648"/>
                      <a:pt x="46038"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37" name="Freeform 36">
                <a:extLst>
                  <a:ext uri="{FF2B5EF4-FFF2-40B4-BE49-F238E27FC236}">
                    <a16:creationId xmlns:a16="http://schemas.microsoft.com/office/drawing/2014/main" id="{00CCB470-310E-B032-3753-D62A32083369}"/>
                  </a:ext>
                </a:extLst>
              </p:cNvPr>
              <p:cNvSpPr/>
              <p:nvPr/>
            </p:nvSpPr>
            <p:spPr>
              <a:xfrm>
                <a:off x="3942773" y="4108625"/>
                <a:ext cx="100909" cy="192348"/>
              </a:xfrm>
              <a:custGeom>
                <a:avLst/>
                <a:gdLst>
                  <a:gd name="connsiteX0" fmla="*/ 63571 w 100909"/>
                  <a:gd name="connsiteY0" fmla="*/ 72820 h 192348"/>
                  <a:gd name="connsiteX1" fmla="*/ 97672 w 100909"/>
                  <a:gd name="connsiteY1" fmla="*/ 26828 h 192348"/>
                  <a:gd name="connsiteX2" fmla="*/ 94524 w 100909"/>
                  <a:gd name="connsiteY2" fmla="*/ 2607 h 192348"/>
                  <a:gd name="connsiteX3" fmla="*/ 73976 w 100909"/>
                  <a:gd name="connsiteY3" fmla="*/ 8553 h 192348"/>
                  <a:gd name="connsiteX4" fmla="*/ 24486 w 100909"/>
                  <a:gd name="connsiteY4" fmla="*/ 64426 h 192348"/>
                  <a:gd name="connsiteX5" fmla="*/ 528 w 100909"/>
                  <a:gd name="connsiteY5" fmla="*/ 192348 h 1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9" h="192348">
                    <a:moveTo>
                      <a:pt x="63571" y="72820"/>
                    </a:moveTo>
                    <a:cubicBezTo>
                      <a:pt x="63571" y="72820"/>
                      <a:pt x="88228" y="44053"/>
                      <a:pt x="97672" y="26828"/>
                    </a:cubicBezTo>
                    <a:cubicBezTo>
                      <a:pt x="103005" y="16947"/>
                      <a:pt x="101606" y="7591"/>
                      <a:pt x="94524" y="2607"/>
                    </a:cubicBezTo>
                    <a:cubicBezTo>
                      <a:pt x="87529" y="-2289"/>
                      <a:pt x="80271" y="-278"/>
                      <a:pt x="73976" y="8553"/>
                    </a:cubicBezTo>
                    <a:cubicBezTo>
                      <a:pt x="66981" y="18346"/>
                      <a:pt x="36377" y="52272"/>
                      <a:pt x="24486" y="64426"/>
                    </a:cubicBezTo>
                    <a:cubicBezTo>
                      <a:pt x="4375" y="85062"/>
                      <a:pt x="-2008" y="154400"/>
                      <a:pt x="528" y="1923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26" name="Picture Placeholder 167">
              <a:extLst>
                <a:ext uri="{FF2B5EF4-FFF2-40B4-BE49-F238E27FC236}">
                  <a16:creationId xmlns:a16="http://schemas.microsoft.com/office/drawing/2014/main" id="{51BFFF1F-F9FD-8FDA-A475-E07E720068DB}"/>
                </a:ext>
              </a:extLst>
            </p:cNvPr>
            <p:cNvGrpSpPr/>
            <p:nvPr/>
          </p:nvGrpSpPr>
          <p:grpSpPr>
            <a:xfrm>
              <a:off x="3829106" y="3936793"/>
              <a:ext cx="177937" cy="205480"/>
              <a:chOff x="3829106" y="3936793"/>
              <a:chExt cx="177937" cy="205480"/>
            </a:xfrm>
            <a:noFill/>
          </p:grpSpPr>
          <p:sp>
            <p:nvSpPr>
              <p:cNvPr id="27" name="Freeform 26">
                <a:extLst>
                  <a:ext uri="{FF2B5EF4-FFF2-40B4-BE49-F238E27FC236}">
                    <a16:creationId xmlns:a16="http://schemas.microsoft.com/office/drawing/2014/main" id="{D125B833-3E18-445F-FD2D-DFC338CE10AB}"/>
                  </a:ext>
                </a:extLst>
              </p:cNvPr>
              <p:cNvSpPr/>
              <p:nvPr/>
            </p:nvSpPr>
            <p:spPr>
              <a:xfrm>
                <a:off x="3829106" y="3936793"/>
                <a:ext cx="177937" cy="205480"/>
              </a:xfrm>
              <a:custGeom>
                <a:avLst/>
                <a:gdLst>
                  <a:gd name="connsiteX0" fmla="*/ 177937 w 177937"/>
                  <a:gd name="connsiteY0" fmla="*/ 154066 h 205480"/>
                  <a:gd name="connsiteX1" fmla="*/ 139552 w 177937"/>
                  <a:gd name="connsiteY1" fmla="*/ 176276 h 205480"/>
                  <a:gd name="connsiteX2" fmla="*/ 134480 w 177937"/>
                  <a:gd name="connsiteY2" fmla="*/ 179249 h 205480"/>
                  <a:gd name="connsiteX3" fmla="*/ 89012 w 177937"/>
                  <a:gd name="connsiteY3" fmla="*/ 205480 h 205480"/>
                  <a:gd name="connsiteX4" fmla="*/ 0 w 177937"/>
                  <a:gd name="connsiteY4" fmla="*/ 154066 h 205480"/>
                  <a:gd name="connsiteX5" fmla="*/ 0 w 177937"/>
                  <a:gd name="connsiteY5" fmla="*/ 51326 h 205480"/>
                  <a:gd name="connsiteX6" fmla="*/ 89012 w 177937"/>
                  <a:gd name="connsiteY6" fmla="*/ 0 h 205480"/>
                  <a:gd name="connsiteX7" fmla="*/ 177937 w 177937"/>
                  <a:gd name="connsiteY7" fmla="*/ 51326 h 205480"/>
                  <a:gd name="connsiteX8" fmla="*/ 177937 w 177937"/>
                  <a:gd name="connsiteY8" fmla="*/ 125474 h 2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937" h="205480">
                    <a:moveTo>
                      <a:pt x="177937" y="154066"/>
                    </a:moveTo>
                    <a:lnTo>
                      <a:pt x="139552" y="176276"/>
                    </a:lnTo>
                    <a:lnTo>
                      <a:pt x="134480" y="179249"/>
                    </a:lnTo>
                    <a:lnTo>
                      <a:pt x="89012" y="205480"/>
                    </a:lnTo>
                    <a:lnTo>
                      <a:pt x="0" y="154066"/>
                    </a:lnTo>
                    <a:lnTo>
                      <a:pt x="0" y="51326"/>
                    </a:lnTo>
                    <a:lnTo>
                      <a:pt x="89012" y="0"/>
                    </a:lnTo>
                    <a:lnTo>
                      <a:pt x="177937" y="51326"/>
                    </a:lnTo>
                    <a:lnTo>
                      <a:pt x="177937" y="125474"/>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28" name="Freeform 27">
                <a:extLst>
                  <a:ext uri="{FF2B5EF4-FFF2-40B4-BE49-F238E27FC236}">
                    <a16:creationId xmlns:a16="http://schemas.microsoft.com/office/drawing/2014/main" id="{2AA65206-0729-1562-4E3E-6981DE75D597}"/>
                  </a:ext>
                </a:extLst>
              </p:cNvPr>
              <p:cNvSpPr/>
              <p:nvPr/>
            </p:nvSpPr>
            <p:spPr>
              <a:xfrm>
                <a:off x="3918118" y="4008754"/>
                <a:ext cx="60070" cy="93821"/>
              </a:xfrm>
              <a:custGeom>
                <a:avLst/>
                <a:gdLst>
                  <a:gd name="connsiteX0" fmla="*/ 60070 w 60070"/>
                  <a:gd name="connsiteY0" fmla="*/ 0 h 93821"/>
                  <a:gd name="connsiteX1" fmla="*/ 0 w 60070"/>
                  <a:gd name="connsiteY1" fmla="*/ 29379 h 93821"/>
                  <a:gd name="connsiteX2" fmla="*/ 0 w 60070"/>
                  <a:gd name="connsiteY2" fmla="*/ 93821 h 93821"/>
                </a:gdLst>
                <a:ahLst/>
                <a:cxnLst>
                  <a:cxn ang="0">
                    <a:pos x="connsiteX0" y="connsiteY0"/>
                  </a:cxn>
                  <a:cxn ang="0">
                    <a:pos x="connsiteX1" y="connsiteY1"/>
                  </a:cxn>
                  <a:cxn ang="0">
                    <a:pos x="connsiteX2" y="connsiteY2"/>
                  </a:cxn>
                </a:cxnLst>
                <a:rect l="l" t="t" r="r" b="b"/>
                <a:pathLst>
                  <a:path w="60070" h="93821">
                    <a:moveTo>
                      <a:pt x="60070" y="0"/>
                    </a:moveTo>
                    <a:lnTo>
                      <a:pt x="0" y="29379"/>
                    </a:lnTo>
                    <a:lnTo>
                      <a:pt x="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29" name="Freeform 28">
                <a:extLst>
                  <a:ext uri="{FF2B5EF4-FFF2-40B4-BE49-F238E27FC236}">
                    <a16:creationId xmlns:a16="http://schemas.microsoft.com/office/drawing/2014/main" id="{8DEF5464-864E-9615-AE5E-C6875EACC784}"/>
                  </a:ext>
                </a:extLst>
              </p:cNvPr>
              <p:cNvSpPr/>
              <p:nvPr/>
            </p:nvSpPr>
            <p:spPr>
              <a:xfrm>
                <a:off x="3858922" y="4008754"/>
                <a:ext cx="60070" cy="93821"/>
              </a:xfrm>
              <a:custGeom>
                <a:avLst/>
                <a:gdLst>
                  <a:gd name="connsiteX0" fmla="*/ 0 w 60070"/>
                  <a:gd name="connsiteY0" fmla="*/ 0 h 93821"/>
                  <a:gd name="connsiteX1" fmla="*/ 60070 w 60070"/>
                  <a:gd name="connsiteY1" fmla="*/ 29379 h 93821"/>
                  <a:gd name="connsiteX2" fmla="*/ 60070 w 60070"/>
                  <a:gd name="connsiteY2" fmla="*/ 93821 h 93821"/>
                </a:gdLst>
                <a:ahLst/>
                <a:cxnLst>
                  <a:cxn ang="0">
                    <a:pos x="connsiteX0" y="connsiteY0"/>
                  </a:cxn>
                  <a:cxn ang="0">
                    <a:pos x="connsiteX1" y="connsiteY1"/>
                  </a:cxn>
                  <a:cxn ang="0">
                    <a:pos x="connsiteX2" y="connsiteY2"/>
                  </a:cxn>
                </a:cxnLst>
                <a:rect l="l" t="t" r="r" b="b"/>
                <a:pathLst>
                  <a:path w="60070" h="93821">
                    <a:moveTo>
                      <a:pt x="0" y="0"/>
                    </a:moveTo>
                    <a:lnTo>
                      <a:pt x="60070" y="29379"/>
                    </a:lnTo>
                    <a:lnTo>
                      <a:pt x="6007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grpSp>
      </p:grpSp>
      <p:grpSp>
        <p:nvGrpSpPr>
          <p:cNvPr id="70" name="Group 69">
            <a:extLst>
              <a:ext uri="{FF2B5EF4-FFF2-40B4-BE49-F238E27FC236}">
                <a16:creationId xmlns:a16="http://schemas.microsoft.com/office/drawing/2014/main" id="{1870329B-B20E-57B5-D5EF-E2A26D6D4939}"/>
              </a:ext>
            </a:extLst>
          </p:cNvPr>
          <p:cNvGrpSpPr/>
          <p:nvPr/>
        </p:nvGrpSpPr>
        <p:grpSpPr>
          <a:xfrm>
            <a:off x="1965803" y="1080000"/>
            <a:ext cx="3931377" cy="519962"/>
            <a:chOff x="1766336" y="1080000"/>
            <a:chExt cx="3931377" cy="519962"/>
          </a:xfrm>
        </p:grpSpPr>
        <p:sp>
          <p:nvSpPr>
            <p:cNvPr id="73" name="Oval 72">
              <a:extLst>
                <a:ext uri="{FF2B5EF4-FFF2-40B4-BE49-F238E27FC236}">
                  <a16:creationId xmlns:a16="http://schemas.microsoft.com/office/drawing/2014/main" id="{5759929C-984D-9669-A8FD-40E4FFD2AC67}"/>
                </a:ext>
              </a:extLst>
            </p:cNvPr>
            <p:cNvSpPr/>
            <p:nvPr/>
          </p:nvSpPr>
          <p:spPr>
            <a:xfrm>
              <a:off x="5177751" y="1080000"/>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74" name="Rectangle 73">
              <a:extLst>
                <a:ext uri="{FF2B5EF4-FFF2-40B4-BE49-F238E27FC236}">
                  <a16:creationId xmlns:a16="http://schemas.microsoft.com/office/drawing/2014/main" id="{B3CC4025-495D-A3D9-10F9-8D75E1592EF1}"/>
                </a:ext>
              </a:extLst>
            </p:cNvPr>
            <p:cNvSpPr/>
            <p:nvPr/>
          </p:nvSpPr>
          <p:spPr>
            <a:xfrm>
              <a:off x="1766336" y="1080000"/>
              <a:ext cx="3696611"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75" name="TextBox 74">
              <a:extLst>
                <a:ext uri="{FF2B5EF4-FFF2-40B4-BE49-F238E27FC236}">
                  <a16:creationId xmlns:a16="http://schemas.microsoft.com/office/drawing/2014/main" id="{030CCA42-824B-77F6-6709-6EAAAE701BBC}"/>
                </a:ext>
              </a:extLst>
            </p:cNvPr>
            <p:cNvSpPr txBox="1"/>
            <p:nvPr/>
          </p:nvSpPr>
          <p:spPr>
            <a:xfrm>
              <a:off x="1863873" y="1140805"/>
              <a:ext cx="3224842" cy="369332"/>
            </a:xfrm>
            <a:prstGeom prst="rect">
              <a:avLst/>
            </a:prstGeom>
            <a:noFill/>
          </p:spPr>
          <p:txBody>
            <a:bodyPr wrap="square" lIns="0" tIns="0" rIns="0" bIns="0">
              <a:spAutoFit/>
            </a:bodyPr>
            <a:lstStyle/>
            <a:p>
              <a:r>
                <a:rPr lang="en-US" sz="1200" dirty="0">
                  <a:latin typeface="+mj-lt"/>
                </a:rPr>
                <a:t>App creation with</a:t>
              </a:r>
              <a:br>
                <a:rPr lang="en-US" sz="1200" dirty="0">
                  <a:latin typeface="+mj-lt"/>
                </a:rPr>
              </a:br>
              <a:r>
                <a:rPr lang="en-US" sz="1200" dirty="0">
                  <a:latin typeface="+mj-lt"/>
                </a:rPr>
                <a:t>Evelina London Children’s Hospital, UK</a:t>
              </a:r>
            </a:p>
          </p:txBody>
        </p:sp>
      </p:grpSp>
    </p:spTree>
    <p:extLst>
      <p:ext uri="{BB962C8B-B14F-4D97-AF65-F5344CB8AC3E}">
        <p14:creationId xmlns:p14="http://schemas.microsoft.com/office/powerpoint/2010/main" val="2367946945"/>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240074"/>
            <a:ext cx="7590845" cy="276999"/>
          </a:xfrm>
        </p:spPr>
        <p:txBody>
          <a:bodyPr/>
          <a:lstStyle/>
          <a:p>
            <a:r>
              <a:rPr lang="en-US" sz="2000" dirty="0"/>
              <a:t>Accurately detecting brain aneurysms</a:t>
            </a:r>
          </a:p>
        </p:txBody>
      </p:sp>
      <p:sp>
        <p:nvSpPr>
          <p:cNvPr id="43" name="TextBox 42">
            <a:extLst>
              <a:ext uri="{FF2B5EF4-FFF2-40B4-BE49-F238E27FC236}">
                <a16:creationId xmlns:a16="http://schemas.microsoft.com/office/drawing/2014/main" id="{61ADD1B8-044E-62F3-1CE9-DD296CB6072D}"/>
              </a:ext>
            </a:extLst>
          </p:cNvPr>
          <p:cNvSpPr txBox="1"/>
          <p:nvPr/>
        </p:nvSpPr>
        <p:spPr>
          <a:xfrm>
            <a:off x="277200" y="2160000"/>
            <a:ext cx="4769930" cy="394147"/>
          </a:xfrm>
          <a:prstGeom prst="rect">
            <a:avLst/>
          </a:prstGeom>
          <a:noFill/>
        </p:spPr>
        <p:txBody>
          <a:bodyPr wrap="square" lIns="0" tIns="0" rIns="0" bIns="0">
            <a:spAutoFit/>
          </a:bodyPr>
          <a:lstStyle/>
          <a:p>
            <a:pPr defTabSz="914102">
              <a:lnSpc>
                <a:spcPct val="110000"/>
              </a:lnSpc>
              <a:buClr>
                <a:schemeClr val="bg1"/>
              </a:buClr>
              <a:defRPr/>
            </a:pPr>
            <a:r>
              <a:rPr kumimoji="1" lang="en-US" altLang="ja-JP" sz="1200" u="none" strike="noStrike" kern="1200" cap="none" spc="0" normalizeH="0" baseline="0" noProof="0" dirty="0">
                <a:ln>
                  <a:noFill/>
                </a:ln>
                <a:effectLst/>
                <a:uLnTx/>
                <a:uFillTx/>
                <a:latin typeface="+mj-lt"/>
                <a:ea typeface="+mj-ea"/>
                <a:cs typeface="Arial" panose="020B0604020202020204" pitchFamily="34" charset="0"/>
              </a:rPr>
              <a:t>Brain aneurysms are present in 3.2% of the global population. Ruptures are often fatal, so effective detection is crucial.</a:t>
            </a:r>
          </a:p>
        </p:txBody>
      </p:sp>
      <p:sp>
        <p:nvSpPr>
          <p:cNvPr id="44" name="TextBox 43">
            <a:extLst>
              <a:ext uri="{FF2B5EF4-FFF2-40B4-BE49-F238E27FC236}">
                <a16:creationId xmlns:a16="http://schemas.microsoft.com/office/drawing/2014/main" id="{D5D1BA1F-2322-3317-06B4-AA67741E2F6B}"/>
              </a:ext>
            </a:extLst>
          </p:cNvPr>
          <p:cNvSpPr txBox="1"/>
          <p:nvPr/>
        </p:nvSpPr>
        <p:spPr>
          <a:xfrm>
            <a:off x="285990" y="2704118"/>
            <a:ext cx="7372109" cy="1640642"/>
          </a:xfrm>
          <a:prstGeom prst="rect">
            <a:avLst/>
          </a:prstGeom>
          <a:noFill/>
        </p:spPr>
        <p:txBody>
          <a:bodyPr wrap="square" lIns="0" tIns="0" rIns="0" bIns="0">
            <a:spAutoFit/>
          </a:bodyPr>
          <a:lstStyle/>
          <a:p>
            <a:pPr marL="184150" indent="-184150" defTabSz="914102">
              <a:lnSpc>
                <a:spcPct val="110000"/>
              </a:lnSpc>
              <a:spcAft>
                <a:spcPts val="4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It takes 15 minutes to analyze images, with error rates of up to 16%</a:t>
            </a:r>
          </a:p>
          <a:p>
            <a:pPr marL="184150" indent="-184150" defTabSz="914102">
              <a:lnSpc>
                <a:spcPct val="110000"/>
              </a:lnSpc>
              <a:spcAft>
                <a:spcPts val="4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mj-lt"/>
                <a:ea typeface="+mj-ea"/>
                <a:cs typeface="Arial" panose="020B0604020202020204" pitchFamily="34" charset="0"/>
              </a:rPr>
              <a:t>AI can enable faster, more accurate analysis of CT scans</a:t>
            </a:r>
          </a:p>
          <a:p>
            <a:pPr marL="184150" indent="-184150" defTabSz="914102">
              <a:lnSpc>
                <a:spcPct val="110000"/>
              </a:lnSpc>
              <a:spcAft>
                <a:spcPts val="4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AI will be integrated into GE Healthcare’s CT scanner, and can be packaged as support software to:</a:t>
            </a:r>
          </a:p>
          <a:p>
            <a:pPr marL="641350" lvl="1" indent="-184150" defTabSz="914102">
              <a:lnSpc>
                <a:spcPct val="110000"/>
              </a:lnSpc>
              <a:spcAft>
                <a:spcPts val="2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Alert radiologists to areas of interest </a:t>
            </a:r>
          </a:p>
          <a:p>
            <a:pPr marL="641350" lvl="1" indent="-184150" defTabSz="914102">
              <a:lnSpc>
                <a:spcPct val="110000"/>
              </a:lnSpc>
              <a:spcAft>
                <a:spcPts val="2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Track aneurysm growth over time</a:t>
            </a:r>
          </a:p>
          <a:p>
            <a:pPr marL="641350" lvl="1" indent="-184150" defTabSz="914102">
              <a:lnSpc>
                <a:spcPct val="110000"/>
              </a:lnSpc>
              <a:spcAft>
                <a:spcPts val="2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Predict ruptures using fluid dynamic modelling</a:t>
            </a:r>
          </a:p>
          <a:p>
            <a:pPr marL="184150" indent="-184150" defTabSz="914102">
              <a:lnSpc>
                <a:spcPct val="110000"/>
              </a:lnSpc>
              <a:spcAft>
                <a:spcPts val="600"/>
              </a:spcAft>
              <a:buClr>
                <a:schemeClr val="tx1"/>
              </a:buClr>
              <a:buFont typeface="Arial" panose="020B0604020202020204" pitchFamily="34" charset="0"/>
              <a:buChar char="•"/>
              <a:defRPr/>
            </a:pPr>
            <a:endParaRPr kumimoji="1" lang="en-US" altLang="ja-JP" sz="1200" u="none" strike="noStrike" kern="1200" cap="none" spc="0" normalizeH="0" baseline="0" noProof="0" dirty="0">
              <a:ln>
                <a:noFill/>
              </a:ln>
              <a:effectLst/>
              <a:uLnTx/>
              <a:uFillTx/>
              <a:latin typeface="+mj-lt"/>
              <a:ea typeface="+mj-ea"/>
              <a:cs typeface="Arial" panose="020B0604020202020204" pitchFamily="34" charset="0"/>
            </a:endParaRPr>
          </a:p>
        </p:txBody>
      </p:sp>
      <p:sp>
        <p:nvSpPr>
          <p:cNvPr id="12" name="Rectangle 11">
            <a:extLst>
              <a:ext uri="{FF2B5EF4-FFF2-40B4-BE49-F238E27FC236}">
                <a16:creationId xmlns:a16="http://schemas.microsoft.com/office/drawing/2014/main" id="{BA19AC03-84A2-A3F2-A60A-EFEDE8E6A11E}"/>
              </a:ext>
            </a:extLst>
          </p:cNvPr>
          <p:cNvSpPr/>
          <p:nvPr/>
        </p:nvSpPr>
        <p:spPr>
          <a:xfrm>
            <a:off x="277199" y="1077110"/>
            <a:ext cx="2698665" cy="51996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pic>
        <p:nvPicPr>
          <p:cNvPr id="16" name="Picture 15">
            <a:extLst>
              <a:ext uri="{FF2B5EF4-FFF2-40B4-BE49-F238E27FC236}">
                <a16:creationId xmlns:a16="http://schemas.microsoft.com/office/drawing/2014/main" id="{E7CC799A-041E-8688-1F6B-FC785E8BC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5891" y="1136918"/>
            <a:ext cx="1057459" cy="417652"/>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F7D4A8F5-6D7A-58DD-5949-6BA475F13C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178" y="1170032"/>
            <a:ext cx="1180353" cy="351423"/>
          </a:xfrm>
          <a:prstGeom prst="rect">
            <a:avLst/>
          </a:prstGeom>
        </p:spPr>
      </p:pic>
      <p:grpSp>
        <p:nvGrpSpPr>
          <p:cNvPr id="21" name="Group 20">
            <a:extLst>
              <a:ext uri="{FF2B5EF4-FFF2-40B4-BE49-F238E27FC236}">
                <a16:creationId xmlns:a16="http://schemas.microsoft.com/office/drawing/2014/main" id="{C0CC9BEC-52DD-72DA-5019-F138374AA909}"/>
              </a:ext>
            </a:extLst>
          </p:cNvPr>
          <p:cNvGrpSpPr/>
          <p:nvPr/>
        </p:nvGrpSpPr>
        <p:grpSpPr>
          <a:xfrm>
            <a:off x="7934895" y="1080000"/>
            <a:ext cx="1209105" cy="519962"/>
            <a:chOff x="7934895" y="917595"/>
            <a:chExt cx="1209105" cy="519962"/>
          </a:xfrm>
        </p:grpSpPr>
        <p:sp>
          <p:nvSpPr>
            <p:cNvPr id="22" name="Oval 21">
              <a:extLst>
                <a:ext uri="{FF2B5EF4-FFF2-40B4-BE49-F238E27FC236}">
                  <a16:creationId xmlns:a16="http://schemas.microsoft.com/office/drawing/2014/main" id="{6D736D97-AB9D-917E-6A48-25E06838AFB6}"/>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3" name="Rectangle 22">
              <a:extLst>
                <a:ext uri="{FF2B5EF4-FFF2-40B4-BE49-F238E27FC236}">
                  <a16:creationId xmlns:a16="http://schemas.microsoft.com/office/drawing/2014/main" id="{11A63250-664A-8257-EAF1-4E6190322280}"/>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4" name="TextBox 23">
              <a:extLst>
                <a:ext uri="{FF2B5EF4-FFF2-40B4-BE49-F238E27FC236}">
                  <a16:creationId xmlns:a16="http://schemas.microsoft.com/office/drawing/2014/main" id="{3FD5AFB8-916D-3811-B136-287C52E239D1}"/>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Providers</a:t>
              </a:r>
              <a:endParaRPr lang="en-US" sz="1000" dirty="0">
                <a:latin typeface="Fujitsu Infinity Pro" pitchFamily="2" charset="77"/>
              </a:endParaRPr>
            </a:p>
          </p:txBody>
        </p:sp>
      </p:grpSp>
      <p:grpSp>
        <p:nvGrpSpPr>
          <p:cNvPr id="29" name="Group 28">
            <a:extLst>
              <a:ext uri="{FF2B5EF4-FFF2-40B4-BE49-F238E27FC236}">
                <a16:creationId xmlns:a16="http://schemas.microsoft.com/office/drawing/2014/main" id="{4841D3A6-EEB5-DDA8-BBE7-CD4A668C4C66}"/>
              </a:ext>
            </a:extLst>
          </p:cNvPr>
          <p:cNvGrpSpPr/>
          <p:nvPr/>
        </p:nvGrpSpPr>
        <p:grpSpPr>
          <a:xfrm>
            <a:off x="7934895" y="1666905"/>
            <a:ext cx="1209105" cy="519962"/>
            <a:chOff x="7934895" y="917595"/>
            <a:chExt cx="1209105" cy="519962"/>
          </a:xfrm>
        </p:grpSpPr>
        <p:sp>
          <p:nvSpPr>
            <p:cNvPr id="34" name="Oval 33">
              <a:extLst>
                <a:ext uri="{FF2B5EF4-FFF2-40B4-BE49-F238E27FC236}">
                  <a16:creationId xmlns:a16="http://schemas.microsoft.com/office/drawing/2014/main" id="{4B00644A-27ED-EABD-8047-C120DE7D07F8}"/>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5" name="Rectangle 34">
              <a:extLst>
                <a:ext uri="{FF2B5EF4-FFF2-40B4-BE49-F238E27FC236}">
                  <a16:creationId xmlns:a16="http://schemas.microsoft.com/office/drawing/2014/main" id="{BD1739FC-1D6C-9C58-24CD-4491F7266837}"/>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6" name="TextBox 35">
              <a:extLst>
                <a:ext uri="{FF2B5EF4-FFF2-40B4-BE49-F238E27FC236}">
                  <a16:creationId xmlns:a16="http://schemas.microsoft.com/office/drawing/2014/main" id="{E1E46251-A5A9-23B3-5256-9A4A07A64958}"/>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MedTech</a:t>
              </a:r>
              <a:endParaRPr lang="en-US" sz="1000" dirty="0">
                <a:latin typeface="Fujitsu Infinity Pro" pitchFamily="2" charset="77"/>
              </a:endParaRPr>
            </a:p>
          </p:txBody>
        </p:sp>
      </p:grpSp>
      <p:grpSp>
        <p:nvGrpSpPr>
          <p:cNvPr id="37" name="Picture Placeholder 167">
            <a:extLst>
              <a:ext uri="{FF2B5EF4-FFF2-40B4-BE49-F238E27FC236}">
                <a16:creationId xmlns:a16="http://schemas.microsoft.com/office/drawing/2014/main" id="{5D48AB6C-B82A-55FE-BF3E-4C12EA9983DA}"/>
              </a:ext>
            </a:extLst>
          </p:cNvPr>
          <p:cNvGrpSpPr/>
          <p:nvPr/>
        </p:nvGrpSpPr>
        <p:grpSpPr>
          <a:xfrm>
            <a:off x="8022038" y="1149146"/>
            <a:ext cx="339205" cy="357364"/>
            <a:chOff x="3745237" y="3936793"/>
            <a:chExt cx="345675" cy="364180"/>
          </a:xfrm>
          <a:noFill/>
        </p:grpSpPr>
        <p:grpSp>
          <p:nvGrpSpPr>
            <p:cNvPr id="38" name="Picture Placeholder 167">
              <a:extLst>
                <a:ext uri="{FF2B5EF4-FFF2-40B4-BE49-F238E27FC236}">
                  <a16:creationId xmlns:a16="http://schemas.microsoft.com/office/drawing/2014/main" id="{45918C98-0AAD-4ED2-D85C-7F0D6D884B4E}"/>
                </a:ext>
              </a:extLst>
            </p:cNvPr>
            <p:cNvGrpSpPr/>
            <p:nvPr/>
          </p:nvGrpSpPr>
          <p:grpSpPr>
            <a:xfrm>
              <a:off x="3745237" y="4029021"/>
              <a:ext cx="345675" cy="271953"/>
              <a:chOff x="3745237" y="4029021"/>
              <a:chExt cx="345675" cy="271953"/>
            </a:xfrm>
            <a:noFill/>
          </p:grpSpPr>
          <p:sp>
            <p:nvSpPr>
              <p:cNvPr id="45" name="Freeform 44">
                <a:extLst>
                  <a:ext uri="{FF2B5EF4-FFF2-40B4-BE49-F238E27FC236}">
                    <a16:creationId xmlns:a16="http://schemas.microsoft.com/office/drawing/2014/main" id="{94A12218-D154-9572-25CD-53BE12BA3903}"/>
                  </a:ext>
                </a:extLst>
              </p:cNvPr>
              <p:cNvSpPr/>
              <p:nvPr/>
            </p:nvSpPr>
            <p:spPr>
              <a:xfrm>
                <a:off x="3745237" y="4029021"/>
                <a:ext cx="85400" cy="271340"/>
              </a:xfrm>
              <a:custGeom>
                <a:avLst/>
                <a:gdLst>
                  <a:gd name="connsiteX0" fmla="*/ 85006 w 85400"/>
                  <a:gd name="connsiteY0" fmla="*/ 271341 h 271340"/>
                  <a:gd name="connsiteX1" fmla="*/ 63496 w 85400"/>
                  <a:gd name="connsiteY1" fmla="*/ 213020 h 271340"/>
                  <a:gd name="connsiteX2" fmla="*/ 12257 w 85400"/>
                  <a:gd name="connsiteY2" fmla="*/ 154436 h 271340"/>
                  <a:gd name="connsiteX3" fmla="*/ 366 w 85400"/>
                  <a:gd name="connsiteY3" fmla="*/ 24327 h 271340"/>
                  <a:gd name="connsiteX4" fmla="*/ 191 w 85400"/>
                  <a:gd name="connsiteY4" fmla="*/ 13310 h 271340"/>
                  <a:gd name="connsiteX5" fmla="*/ 11383 w 85400"/>
                  <a:gd name="connsiteY5" fmla="*/ 107 h 271340"/>
                  <a:gd name="connsiteX6" fmla="*/ 26684 w 85400"/>
                  <a:gd name="connsiteY6" fmla="*/ 9813 h 271340"/>
                  <a:gd name="connsiteX7" fmla="*/ 39363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85006" y="271341"/>
                    </a:moveTo>
                    <a:cubicBezTo>
                      <a:pt x="87542" y="247383"/>
                      <a:pt x="77574" y="229720"/>
                      <a:pt x="63496" y="213020"/>
                    </a:cubicBezTo>
                    <a:cubicBezTo>
                      <a:pt x="50643" y="197805"/>
                      <a:pt x="13656" y="171574"/>
                      <a:pt x="12257" y="154436"/>
                    </a:cubicBezTo>
                    <a:cubicBezTo>
                      <a:pt x="9547" y="122346"/>
                      <a:pt x="3338" y="56417"/>
                      <a:pt x="366" y="24327"/>
                    </a:cubicBezTo>
                    <a:cubicBezTo>
                      <a:pt x="16" y="20655"/>
                      <a:pt x="-159" y="16983"/>
                      <a:pt x="191" y="13310"/>
                    </a:cubicBezTo>
                    <a:cubicBezTo>
                      <a:pt x="890" y="5878"/>
                      <a:pt x="4475" y="981"/>
                      <a:pt x="11383" y="107"/>
                    </a:cubicBezTo>
                    <a:cubicBezTo>
                      <a:pt x="17941" y="-680"/>
                      <a:pt x="25548" y="2905"/>
                      <a:pt x="26684" y="9813"/>
                    </a:cubicBezTo>
                    <a:cubicBezTo>
                      <a:pt x="29657" y="27388"/>
                      <a:pt x="39363" y="66648"/>
                      <a:pt x="39363"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46" name="Freeform 45">
                <a:extLst>
                  <a:ext uri="{FF2B5EF4-FFF2-40B4-BE49-F238E27FC236}">
                    <a16:creationId xmlns:a16="http://schemas.microsoft.com/office/drawing/2014/main" id="{61D52E2E-CE9A-B388-FB54-344FFE60573C}"/>
                  </a:ext>
                </a:extLst>
              </p:cNvPr>
              <p:cNvSpPr/>
              <p:nvPr/>
            </p:nvSpPr>
            <p:spPr>
              <a:xfrm>
                <a:off x="3792467" y="4108625"/>
                <a:ext cx="100904" cy="191998"/>
              </a:xfrm>
              <a:custGeom>
                <a:avLst/>
                <a:gdLst>
                  <a:gd name="connsiteX0" fmla="*/ 37338 w 100904"/>
                  <a:gd name="connsiteY0" fmla="*/ 72820 h 191998"/>
                  <a:gd name="connsiteX1" fmla="*/ 3238 w 100904"/>
                  <a:gd name="connsiteY1" fmla="*/ 26828 h 191998"/>
                  <a:gd name="connsiteX2" fmla="*/ 6385 w 100904"/>
                  <a:gd name="connsiteY2" fmla="*/ 2607 h 191998"/>
                  <a:gd name="connsiteX3" fmla="*/ 26933 w 100904"/>
                  <a:gd name="connsiteY3" fmla="*/ 8553 h 191998"/>
                  <a:gd name="connsiteX4" fmla="*/ 76423 w 100904"/>
                  <a:gd name="connsiteY4" fmla="*/ 64426 h 191998"/>
                  <a:gd name="connsiteX5" fmla="*/ 100382 w 100904"/>
                  <a:gd name="connsiteY5" fmla="*/ 1919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4" h="191998">
                    <a:moveTo>
                      <a:pt x="37338" y="72820"/>
                    </a:moveTo>
                    <a:cubicBezTo>
                      <a:pt x="37338" y="72820"/>
                      <a:pt x="12681" y="44053"/>
                      <a:pt x="3238" y="26828"/>
                    </a:cubicBezTo>
                    <a:cubicBezTo>
                      <a:pt x="-2096" y="16947"/>
                      <a:pt x="-697" y="7591"/>
                      <a:pt x="6385" y="2607"/>
                    </a:cubicBezTo>
                    <a:cubicBezTo>
                      <a:pt x="13380" y="-2289"/>
                      <a:pt x="20638" y="-278"/>
                      <a:pt x="26933" y="8553"/>
                    </a:cubicBezTo>
                    <a:cubicBezTo>
                      <a:pt x="33928" y="18346"/>
                      <a:pt x="64532" y="52272"/>
                      <a:pt x="76423" y="64426"/>
                    </a:cubicBezTo>
                    <a:cubicBezTo>
                      <a:pt x="96447" y="85062"/>
                      <a:pt x="102917" y="153963"/>
                      <a:pt x="100382" y="191999"/>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47" name="Freeform 46">
                <a:extLst>
                  <a:ext uri="{FF2B5EF4-FFF2-40B4-BE49-F238E27FC236}">
                    <a16:creationId xmlns:a16="http://schemas.microsoft.com/office/drawing/2014/main" id="{19875DE1-27FE-2BA2-F6D2-65BC98E7E338}"/>
                  </a:ext>
                </a:extLst>
              </p:cNvPr>
              <p:cNvSpPr/>
              <p:nvPr/>
            </p:nvSpPr>
            <p:spPr>
              <a:xfrm>
                <a:off x="4005512" y="4029021"/>
                <a:ext cx="85400" cy="271340"/>
              </a:xfrm>
              <a:custGeom>
                <a:avLst/>
                <a:gdLst>
                  <a:gd name="connsiteX0" fmla="*/ 395 w 85400"/>
                  <a:gd name="connsiteY0" fmla="*/ 271341 h 271340"/>
                  <a:gd name="connsiteX1" fmla="*/ 21905 w 85400"/>
                  <a:gd name="connsiteY1" fmla="*/ 213020 h 271340"/>
                  <a:gd name="connsiteX2" fmla="*/ 73144 w 85400"/>
                  <a:gd name="connsiteY2" fmla="*/ 154436 h 271340"/>
                  <a:gd name="connsiteX3" fmla="*/ 85035 w 85400"/>
                  <a:gd name="connsiteY3" fmla="*/ 24327 h 271340"/>
                  <a:gd name="connsiteX4" fmla="*/ 85210 w 85400"/>
                  <a:gd name="connsiteY4" fmla="*/ 13310 h 271340"/>
                  <a:gd name="connsiteX5" fmla="*/ 74018 w 85400"/>
                  <a:gd name="connsiteY5" fmla="*/ 107 h 271340"/>
                  <a:gd name="connsiteX6" fmla="*/ 58716 w 85400"/>
                  <a:gd name="connsiteY6" fmla="*/ 9813 h 271340"/>
                  <a:gd name="connsiteX7" fmla="*/ 46038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395" y="271341"/>
                    </a:moveTo>
                    <a:cubicBezTo>
                      <a:pt x="-2141" y="247383"/>
                      <a:pt x="7827" y="229720"/>
                      <a:pt x="21905" y="213020"/>
                    </a:cubicBezTo>
                    <a:cubicBezTo>
                      <a:pt x="34758" y="197805"/>
                      <a:pt x="71745" y="171574"/>
                      <a:pt x="73144" y="154436"/>
                    </a:cubicBezTo>
                    <a:cubicBezTo>
                      <a:pt x="75854" y="122346"/>
                      <a:pt x="82062" y="56417"/>
                      <a:pt x="85035" y="24327"/>
                    </a:cubicBezTo>
                    <a:cubicBezTo>
                      <a:pt x="85385" y="20655"/>
                      <a:pt x="85560" y="16983"/>
                      <a:pt x="85210" y="13310"/>
                    </a:cubicBezTo>
                    <a:cubicBezTo>
                      <a:pt x="84511" y="5878"/>
                      <a:pt x="80926" y="981"/>
                      <a:pt x="74018" y="107"/>
                    </a:cubicBezTo>
                    <a:cubicBezTo>
                      <a:pt x="67460" y="-680"/>
                      <a:pt x="59853" y="2905"/>
                      <a:pt x="58716" y="9813"/>
                    </a:cubicBezTo>
                    <a:cubicBezTo>
                      <a:pt x="55743" y="27388"/>
                      <a:pt x="46038" y="66648"/>
                      <a:pt x="46038"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48" name="Freeform 47">
                <a:extLst>
                  <a:ext uri="{FF2B5EF4-FFF2-40B4-BE49-F238E27FC236}">
                    <a16:creationId xmlns:a16="http://schemas.microsoft.com/office/drawing/2014/main" id="{DCD7C785-9FD7-9C82-4038-FB0062195AF3}"/>
                  </a:ext>
                </a:extLst>
              </p:cNvPr>
              <p:cNvSpPr/>
              <p:nvPr/>
            </p:nvSpPr>
            <p:spPr>
              <a:xfrm>
                <a:off x="3942773" y="4108625"/>
                <a:ext cx="100909" cy="192348"/>
              </a:xfrm>
              <a:custGeom>
                <a:avLst/>
                <a:gdLst>
                  <a:gd name="connsiteX0" fmla="*/ 63571 w 100909"/>
                  <a:gd name="connsiteY0" fmla="*/ 72820 h 192348"/>
                  <a:gd name="connsiteX1" fmla="*/ 97672 w 100909"/>
                  <a:gd name="connsiteY1" fmla="*/ 26828 h 192348"/>
                  <a:gd name="connsiteX2" fmla="*/ 94524 w 100909"/>
                  <a:gd name="connsiteY2" fmla="*/ 2607 h 192348"/>
                  <a:gd name="connsiteX3" fmla="*/ 73976 w 100909"/>
                  <a:gd name="connsiteY3" fmla="*/ 8553 h 192348"/>
                  <a:gd name="connsiteX4" fmla="*/ 24486 w 100909"/>
                  <a:gd name="connsiteY4" fmla="*/ 64426 h 192348"/>
                  <a:gd name="connsiteX5" fmla="*/ 528 w 100909"/>
                  <a:gd name="connsiteY5" fmla="*/ 192348 h 1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9" h="192348">
                    <a:moveTo>
                      <a:pt x="63571" y="72820"/>
                    </a:moveTo>
                    <a:cubicBezTo>
                      <a:pt x="63571" y="72820"/>
                      <a:pt x="88228" y="44053"/>
                      <a:pt x="97672" y="26828"/>
                    </a:cubicBezTo>
                    <a:cubicBezTo>
                      <a:pt x="103005" y="16947"/>
                      <a:pt x="101606" y="7591"/>
                      <a:pt x="94524" y="2607"/>
                    </a:cubicBezTo>
                    <a:cubicBezTo>
                      <a:pt x="87529" y="-2289"/>
                      <a:pt x="80271" y="-278"/>
                      <a:pt x="73976" y="8553"/>
                    </a:cubicBezTo>
                    <a:cubicBezTo>
                      <a:pt x="66981" y="18346"/>
                      <a:pt x="36377" y="52272"/>
                      <a:pt x="24486" y="64426"/>
                    </a:cubicBezTo>
                    <a:cubicBezTo>
                      <a:pt x="4375" y="85062"/>
                      <a:pt x="-2008" y="154400"/>
                      <a:pt x="528" y="1923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39" name="Picture Placeholder 167">
              <a:extLst>
                <a:ext uri="{FF2B5EF4-FFF2-40B4-BE49-F238E27FC236}">
                  <a16:creationId xmlns:a16="http://schemas.microsoft.com/office/drawing/2014/main" id="{9976AB73-36AC-6C1F-BD06-943ACA3ADE91}"/>
                </a:ext>
              </a:extLst>
            </p:cNvPr>
            <p:cNvGrpSpPr/>
            <p:nvPr/>
          </p:nvGrpSpPr>
          <p:grpSpPr>
            <a:xfrm>
              <a:off x="3829106" y="3936793"/>
              <a:ext cx="177937" cy="205480"/>
              <a:chOff x="3829106" y="3936793"/>
              <a:chExt cx="177937" cy="205480"/>
            </a:xfrm>
            <a:noFill/>
          </p:grpSpPr>
          <p:sp>
            <p:nvSpPr>
              <p:cNvPr id="40" name="Freeform 39">
                <a:extLst>
                  <a:ext uri="{FF2B5EF4-FFF2-40B4-BE49-F238E27FC236}">
                    <a16:creationId xmlns:a16="http://schemas.microsoft.com/office/drawing/2014/main" id="{CEF12204-6BCE-286C-6887-C19598392CB1}"/>
                  </a:ext>
                </a:extLst>
              </p:cNvPr>
              <p:cNvSpPr/>
              <p:nvPr/>
            </p:nvSpPr>
            <p:spPr>
              <a:xfrm>
                <a:off x="3829106" y="3936793"/>
                <a:ext cx="177937" cy="205480"/>
              </a:xfrm>
              <a:custGeom>
                <a:avLst/>
                <a:gdLst>
                  <a:gd name="connsiteX0" fmla="*/ 177937 w 177937"/>
                  <a:gd name="connsiteY0" fmla="*/ 154066 h 205480"/>
                  <a:gd name="connsiteX1" fmla="*/ 139552 w 177937"/>
                  <a:gd name="connsiteY1" fmla="*/ 176276 h 205480"/>
                  <a:gd name="connsiteX2" fmla="*/ 134480 w 177937"/>
                  <a:gd name="connsiteY2" fmla="*/ 179249 h 205480"/>
                  <a:gd name="connsiteX3" fmla="*/ 89012 w 177937"/>
                  <a:gd name="connsiteY3" fmla="*/ 205480 h 205480"/>
                  <a:gd name="connsiteX4" fmla="*/ 0 w 177937"/>
                  <a:gd name="connsiteY4" fmla="*/ 154066 h 205480"/>
                  <a:gd name="connsiteX5" fmla="*/ 0 w 177937"/>
                  <a:gd name="connsiteY5" fmla="*/ 51326 h 205480"/>
                  <a:gd name="connsiteX6" fmla="*/ 89012 w 177937"/>
                  <a:gd name="connsiteY6" fmla="*/ 0 h 205480"/>
                  <a:gd name="connsiteX7" fmla="*/ 177937 w 177937"/>
                  <a:gd name="connsiteY7" fmla="*/ 51326 h 205480"/>
                  <a:gd name="connsiteX8" fmla="*/ 177937 w 177937"/>
                  <a:gd name="connsiteY8" fmla="*/ 125474 h 2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937" h="205480">
                    <a:moveTo>
                      <a:pt x="177937" y="154066"/>
                    </a:moveTo>
                    <a:lnTo>
                      <a:pt x="139552" y="176276"/>
                    </a:lnTo>
                    <a:lnTo>
                      <a:pt x="134480" y="179249"/>
                    </a:lnTo>
                    <a:lnTo>
                      <a:pt x="89012" y="205480"/>
                    </a:lnTo>
                    <a:lnTo>
                      <a:pt x="0" y="154066"/>
                    </a:lnTo>
                    <a:lnTo>
                      <a:pt x="0" y="51326"/>
                    </a:lnTo>
                    <a:lnTo>
                      <a:pt x="89012" y="0"/>
                    </a:lnTo>
                    <a:lnTo>
                      <a:pt x="177937" y="51326"/>
                    </a:lnTo>
                    <a:lnTo>
                      <a:pt x="177937" y="125474"/>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41" name="Freeform 40">
                <a:extLst>
                  <a:ext uri="{FF2B5EF4-FFF2-40B4-BE49-F238E27FC236}">
                    <a16:creationId xmlns:a16="http://schemas.microsoft.com/office/drawing/2014/main" id="{15DCD7C8-F714-FA50-63A0-867E03AB0435}"/>
                  </a:ext>
                </a:extLst>
              </p:cNvPr>
              <p:cNvSpPr/>
              <p:nvPr/>
            </p:nvSpPr>
            <p:spPr>
              <a:xfrm>
                <a:off x="3918118" y="4008754"/>
                <a:ext cx="60070" cy="93821"/>
              </a:xfrm>
              <a:custGeom>
                <a:avLst/>
                <a:gdLst>
                  <a:gd name="connsiteX0" fmla="*/ 60070 w 60070"/>
                  <a:gd name="connsiteY0" fmla="*/ 0 h 93821"/>
                  <a:gd name="connsiteX1" fmla="*/ 0 w 60070"/>
                  <a:gd name="connsiteY1" fmla="*/ 29379 h 93821"/>
                  <a:gd name="connsiteX2" fmla="*/ 0 w 60070"/>
                  <a:gd name="connsiteY2" fmla="*/ 93821 h 93821"/>
                </a:gdLst>
                <a:ahLst/>
                <a:cxnLst>
                  <a:cxn ang="0">
                    <a:pos x="connsiteX0" y="connsiteY0"/>
                  </a:cxn>
                  <a:cxn ang="0">
                    <a:pos x="connsiteX1" y="connsiteY1"/>
                  </a:cxn>
                  <a:cxn ang="0">
                    <a:pos x="connsiteX2" y="connsiteY2"/>
                  </a:cxn>
                </a:cxnLst>
                <a:rect l="l" t="t" r="r" b="b"/>
                <a:pathLst>
                  <a:path w="60070" h="93821">
                    <a:moveTo>
                      <a:pt x="60070" y="0"/>
                    </a:moveTo>
                    <a:lnTo>
                      <a:pt x="0" y="29379"/>
                    </a:lnTo>
                    <a:lnTo>
                      <a:pt x="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42" name="Freeform 41">
                <a:extLst>
                  <a:ext uri="{FF2B5EF4-FFF2-40B4-BE49-F238E27FC236}">
                    <a16:creationId xmlns:a16="http://schemas.microsoft.com/office/drawing/2014/main" id="{1489FBFF-D019-7C09-AC9D-F6DC38FBFC14}"/>
                  </a:ext>
                </a:extLst>
              </p:cNvPr>
              <p:cNvSpPr/>
              <p:nvPr/>
            </p:nvSpPr>
            <p:spPr>
              <a:xfrm>
                <a:off x="3858922" y="4008754"/>
                <a:ext cx="60070" cy="93821"/>
              </a:xfrm>
              <a:custGeom>
                <a:avLst/>
                <a:gdLst>
                  <a:gd name="connsiteX0" fmla="*/ 0 w 60070"/>
                  <a:gd name="connsiteY0" fmla="*/ 0 h 93821"/>
                  <a:gd name="connsiteX1" fmla="*/ 60070 w 60070"/>
                  <a:gd name="connsiteY1" fmla="*/ 29379 h 93821"/>
                  <a:gd name="connsiteX2" fmla="*/ 60070 w 60070"/>
                  <a:gd name="connsiteY2" fmla="*/ 93821 h 93821"/>
                </a:gdLst>
                <a:ahLst/>
                <a:cxnLst>
                  <a:cxn ang="0">
                    <a:pos x="connsiteX0" y="connsiteY0"/>
                  </a:cxn>
                  <a:cxn ang="0">
                    <a:pos x="connsiteX1" y="connsiteY1"/>
                  </a:cxn>
                  <a:cxn ang="0">
                    <a:pos x="connsiteX2" y="connsiteY2"/>
                  </a:cxn>
                </a:cxnLst>
                <a:rect l="l" t="t" r="r" b="b"/>
                <a:pathLst>
                  <a:path w="60070" h="93821">
                    <a:moveTo>
                      <a:pt x="0" y="0"/>
                    </a:moveTo>
                    <a:lnTo>
                      <a:pt x="60070" y="29379"/>
                    </a:lnTo>
                    <a:lnTo>
                      <a:pt x="6007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grpSp>
      </p:grpSp>
      <p:grpSp>
        <p:nvGrpSpPr>
          <p:cNvPr id="61" name="Picture Placeholder 158">
            <a:extLst>
              <a:ext uri="{FF2B5EF4-FFF2-40B4-BE49-F238E27FC236}">
                <a16:creationId xmlns:a16="http://schemas.microsoft.com/office/drawing/2014/main" id="{0D9F215C-DAE1-F482-548C-2B53CBAD82C9}"/>
              </a:ext>
            </a:extLst>
          </p:cNvPr>
          <p:cNvGrpSpPr/>
          <p:nvPr/>
        </p:nvGrpSpPr>
        <p:grpSpPr>
          <a:xfrm>
            <a:off x="8033961" y="1816307"/>
            <a:ext cx="343707" cy="225270"/>
            <a:chOff x="8375931" y="3106693"/>
            <a:chExt cx="354445" cy="232308"/>
          </a:xfrm>
          <a:noFill/>
        </p:grpSpPr>
        <p:grpSp>
          <p:nvGrpSpPr>
            <p:cNvPr id="62" name="Picture Placeholder 158">
              <a:extLst>
                <a:ext uri="{FF2B5EF4-FFF2-40B4-BE49-F238E27FC236}">
                  <a16:creationId xmlns:a16="http://schemas.microsoft.com/office/drawing/2014/main" id="{5805731E-79F1-5E7A-050E-549783A58A3D}"/>
                </a:ext>
              </a:extLst>
            </p:cNvPr>
            <p:cNvGrpSpPr/>
            <p:nvPr/>
          </p:nvGrpSpPr>
          <p:grpSpPr>
            <a:xfrm>
              <a:off x="8375931" y="3106693"/>
              <a:ext cx="354445" cy="232308"/>
              <a:chOff x="8375931" y="3106693"/>
              <a:chExt cx="354445" cy="232308"/>
            </a:xfrm>
            <a:noFill/>
          </p:grpSpPr>
          <p:sp>
            <p:nvSpPr>
              <p:cNvPr id="79" name="Freeform 78">
                <a:extLst>
                  <a:ext uri="{FF2B5EF4-FFF2-40B4-BE49-F238E27FC236}">
                    <a16:creationId xmlns:a16="http://schemas.microsoft.com/office/drawing/2014/main" id="{E81E25D3-C003-D9D4-ED2B-EAEB677FCA32}"/>
                  </a:ext>
                </a:extLst>
              </p:cNvPr>
              <p:cNvSpPr/>
              <p:nvPr/>
            </p:nvSpPr>
            <p:spPr>
              <a:xfrm>
                <a:off x="8405626" y="3106693"/>
                <a:ext cx="324750" cy="232222"/>
              </a:xfrm>
              <a:custGeom>
                <a:avLst/>
                <a:gdLst>
                  <a:gd name="connsiteX0" fmla="*/ 0 w 324750"/>
                  <a:gd name="connsiteY0" fmla="*/ 0 h 232222"/>
                  <a:gd name="connsiteX1" fmla="*/ 295055 w 324750"/>
                  <a:gd name="connsiteY1" fmla="*/ 0 h 232222"/>
                  <a:gd name="connsiteX2" fmla="*/ 324750 w 324750"/>
                  <a:gd name="connsiteY2" fmla="*/ 38732 h 232222"/>
                  <a:gd name="connsiteX3" fmla="*/ 324750 w 324750"/>
                  <a:gd name="connsiteY3" fmla="*/ 193490 h 232222"/>
                  <a:gd name="connsiteX4" fmla="*/ 295055 w 324750"/>
                  <a:gd name="connsiteY4" fmla="*/ 232223 h 232222"/>
                  <a:gd name="connsiteX5" fmla="*/ 259336 w 324750"/>
                  <a:gd name="connsiteY5" fmla="*/ 232223 h 232222"/>
                  <a:gd name="connsiteX6" fmla="*/ 257958 w 324750"/>
                  <a:gd name="connsiteY6" fmla="*/ 231190 h 232222"/>
                  <a:gd name="connsiteX7" fmla="*/ 257958 w 324750"/>
                  <a:gd name="connsiteY7" fmla="*/ 5681 h 23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750" h="232222">
                    <a:moveTo>
                      <a:pt x="0" y="0"/>
                    </a:moveTo>
                    <a:lnTo>
                      <a:pt x="295055" y="0"/>
                    </a:lnTo>
                    <a:cubicBezTo>
                      <a:pt x="311323" y="0"/>
                      <a:pt x="324750" y="17473"/>
                      <a:pt x="324750" y="38732"/>
                    </a:cubicBezTo>
                    <a:lnTo>
                      <a:pt x="324750" y="193490"/>
                    </a:lnTo>
                    <a:cubicBezTo>
                      <a:pt x="324750" y="214836"/>
                      <a:pt x="311409" y="232223"/>
                      <a:pt x="295055" y="232223"/>
                    </a:cubicBezTo>
                    <a:lnTo>
                      <a:pt x="259336" y="232223"/>
                    </a:lnTo>
                    <a:lnTo>
                      <a:pt x="257958" y="231190"/>
                    </a:lnTo>
                    <a:lnTo>
                      <a:pt x="257958" y="5681"/>
                    </a:ln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80" name="Freeform 79">
                <a:extLst>
                  <a:ext uri="{FF2B5EF4-FFF2-40B4-BE49-F238E27FC236}">
                    <a16:creationId xmlns:a16="http://schemas.microsoft.com/office/drawing/2014/main" id="{91E4C125-8669-0097-3DDF-C0211FD6B359}"/>
                  </a:ext>
                </a:extLst>
              </p:cNvPr>
              <p:cNvSpPr/>
              <p:nvPr/>
            </p:nvSpPr>
            <p:spPr>
              <a:xfrm>
                <a:off x="8375931" y="3106693"/>
                <a:ext cx="245563" cy="232308"/>
              </a:xfrm>
              <a:custGeom>
                <a:avLst/>
                <a:gdLst>
                  <a:gd name="connsiteX0" fmla="*/ 245564 w 245563"/>
                  <a:gd name="connsiteY0" fmla="*/ 232309 h 232308"/>
                  <a:gd name="connsiteX1" fmla="*/ 29695 w 245563"/>
                  <a:gd name="connsiteY1" fmla="*/ 232309 h 232308"/>
                  <a:gd name="connsiteX2" fmla="*/ 0 w 245563"/>
                  <a:gd name="connsiteY2" fmla="*/ 193576 h 232308"/>
                  <a:gd name="connsiteX3" fmla="*/ 0 w 245563"/>
                  <a:gd name="connsiteY3" fmla="*/ 38732 h 232308"/>
                  <a:gd name="connsiteX4" fmla="*/ 29695 w 245563"/>
                  <a:gd name="connsiteY4" fmla="*/ 0 h 232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63" h="232308">
                    <a:moveTo>
                      <a:pt x="245564" y="232309"/>
                    </a:moveTo>
                    <a:lnTo>
                      <a:pt x="29695" y="232309"/>
                    </a:lnTo>
                    <a:cubicBezTo>
                      <a:pt x="13427" y="232309"/>
                      <a:pt x="0" y="214836"/>
                      <a:pt x="0" y="193576"/>
                    </a:cubicBezTo>
                    <a:lnTo>
                      <a:pt x="0" y="38732"/>
                    </a:lnTo>
                    <a:cubicBezTo>
                      <a:pt x="0" y="17387"/>
                      <a:pt x="13341" y="0"/>
                      <a:pt x="29695" y="0"/>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63" name="Picture Placeholder 158">
              <a:extLst>
                <a:ext uri="{FF2B5EF4-FFF2-40B4-BE49-F238E27FC236}">
                  <a16:creationId xmlns:a16="http://schemas.microsoft.com/office/drawing/2014/main" id="{EC173290-C9AF-1643-7C8E-16681131C50F}"/>
                </a:ext>
              </a:extLst>
            </p:cNvPr>
            <p:cNvGrpSpPr/>
            <p:nvPr/>
          </p:nvGrpSpPr>
          <p:grpSpPr>
            <a:xfrm>
              <a:off x="8413459" y="3157389"/>
              <a:ext cx="209327" cy="130915"/>
              <a:chOff x="8413459" y="3157389"/>
              <a:chExt cx="209327" cy="130915"/>
            </a:xfrm>
            <a:noFill/>
          </p:grpSpPr>
          <p:sp>
            <p:nvSpPr>
              <p:cNvPr id="64" name="Freeform 63">
                <a:extLst>
                  <a:ext uri="{FF2B5EF4-FFF2-40B4-BE49-F238E27FC236}">
                    <a16:creationId xmlns:a16="http://schemas.microsoft.com/office/drawing/2014/main" id="{EED4FAE9-4A30-B8D1-6216-B2C0F41C65B5}"/>
                  </a:ext>
                </a:extLst>
              </p:cNvPr>
              <p:cNvSpPr/>
              <p:nvPr/>
            </p:nvSpPr>
            <p:spPr>
              <a:xfrm>
                <a:off x="8437387" y="3200081"/>
                <a:ext cx="21776" cy="37527"/>
              </a:xfrm>
              <a:custGeom>
                <a:avLst/>
                <a:gdLst>
                  <a:gd name="connsiteX0" fmla="*/ 0 w 21776"/>
                  <a:gd name="connsiteY0" fmla="*/ 37527 h 37527"/>
                  <a:gd name="connsiteX1" fmla="*/ 21776 w 21776"/>
                  <a:gd name="connsiteY1" fmla="*/ 0 h 37527"/>
                </a:gdLst>
                <a:ahLst/>
                <a:cxnLst>
                  <a:cxn ang="0">
                    <a:pos x="connsiteX0" y="connsiteY0"/>
                  </a:cxn>
                  <a:cxn ang="0">
                    <a:pos x="connsiteX1" y="connsiteY1"/>
                  </a:cxn>
                </a:cxnLst>
                <a:rect l="l" t="t" r="r" b="b"/>
                <a:pathLst>
                  <a:path w="21776" h="37527">
                    <a:moveTo>
                      <a:pt x="0" y="37527"/>
                    </a:moveTo>
                    <a:lnTo>
                      <a:pt x="21776"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65" name="Freeform 64">
                <a:extLst>
                  <a:ext uri="{FF2B5EF4-FFF2-40B4-BE49-F238E27FC236}">
                    <a16:creationId xmlns:a16="http://schemas.microsoft.com/office/drawing/2014/main" id="{C17125BF-292D-52EE-9539-8178FADEC687}"/>
                  </a:ext>
                </a:extLst>
              </p:cNvPr>
              <p:cNvSpPr/>
              <p:nvPr/>
            </p:nvSpPr>
            <p:spPr>
              <a:xfrm>
                <a:off x="8473795" y="3200081"/>
                <a:ext cx="17903" cy="60853"/>
              </a:xfrm>
              <a:custGeom>
                <a:avLst/>
                <a:gdLst>
                  <a:gd name="connsiteX0" fmla="*/ 0 w 17903"/>
                  <a:gd name="connsiteY0" fmla="*/ 0 h 60853"/>
                  <a:gd name="connsiteX1" fmla="*/ 17903 w 17903"/>
                  <a:gd name="connsiteY1" fmla="*/ 60853 h 60853"/>
                </a:gdLst>
                <a:ahLst/>
                <a:cxnLst>
                  <a:cxn ang="0">
                    <a:pos x="connsiteX0" y="connsiteY0"/>
                  </a:cxn>
                  <a:cxn ang="0">
                    <a:pos x="connsiteX1" y="connsiteY1"/>
                  </a:cxn>
                </a:cxnLst>
                <a:rect l="l" t="t" r="r" b="b"/>
                <a:pathLst>
                  <a:path w="17903" h="60853">
                    <a:moveTo>
                      <a:pt x="0" y="0"/>
                    </a:moveTo>
                    <a:lnTo>
                      <a:pt x="17903" y="60853"/>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66" name="Freeform 65">
                <a:extLst>
                  <a:ext uri="{FF2B5EF4-FFF2-40B4-BE49-F238E27FC236}">
                    <a16:creationId xmlns:a16="http://schemas.microsoft.com/office/drawing/2014/main" id="{67F18CFD-A314-D310-5356-450B6CE0DA35}"/>
                  </a:ext>
                </a:extLst>
              </p:cNvPr>
              <p:cNvSpPr/>
              <p:nvPr/>
            </p:nvSpPr>
            <p:spPr>
              <a:xfrm>
                <a:off x="8509085" y="3223751"/>
                <a:ext cx="21948" cy="37183"/>
              </a:xfrm>
              <a:custGeom>
                <a:avLst/>
                <a:gdLst>
                  <a:gd name="connsiteX0" fmla="*/ 0 w 21948"/>
                  <a:gd name="connsiteY0" fmla="*/ 37183 h 37183"/>
                  <a:gd name="connsiteX1" fmla="*/ 21948 w 21948"/>
                  <a:gd name="connsiteY1" fmla="*/ 0 h 37183"/>
                </a:gdLst>
                <a:ahLst/>
                <a:cxnLst>
                  <a:cxn ang="0">
                    <a:pos x="connsiteX0" y="connsiteY0"/>
                  </a:cxn>
                  <a:cxn ang="0">
                    <a:pos x="connsiteX1" y="connsiteY1"/>
                  </a:cxn>
                </a:cxnLst>
                <a:rect l="l" t="t" r="r" b="b"/>
                <a:pathLst>
                  <a:path w="21948" h="37183">
                    <a:moveTo>
                      <a:pt x="0" y="37183"/>
                    </a:moveTo>
                    <a:lnTo>
                      <a:pt x="21948"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67" name="Freeform 66">
                <a:extLst>
                  <a:ext uri="{FF2B5EF4-FFF2-40B4-BE49-F238E27FC236}">
                    <a16:creationId xmlns:a16="http://schemas.microsoft.com/office/drawing/2014/main" id="{63190643-DE9C-1D54-8D63-15DF8D76EC00}"/>
                  </a:ext>
                </a:extLst>
              </p:cNvPr>
              <p:cNvSpPr/>
              <p:nvPr/>
            </p:nvSpPr>
            <p:spPr>
              <a:xfrm>
                <a:off x="8547645" y="3221599"/>
                <a:ext cx="21087" cy="25907"/>
              </a:xfrm>
              <a:custGeom>
                <a:avLst/>
                <a:gdLst>
                  <a:gd name="connsiteX0" fmla="*/ 0 w 21087"/>
                  <a:gd name="connsiteY0" fmla="*/ 0 h 25907"/>
                  <a:gd name="connsiteX1" fmla="*/ 21088 w 21087"/>
                  <a:gd name="connsiteY1" fmla="*/ 25908 h 25907"/>
                </a:gdLst>
                <a:ahLst/>
                <a:cxnLst>
                  <a:cxn ang="0">
                    <a:pos x="connsiteX0" y="connsiteY0"/>
                  </a:cxn>
                  <a:cxn ang="0">
                    <a:pos x="connsiteX1" y="connsiteY1"/>
                  </a:cxn>
                </a:cxnLst>
                <a:rect l="l" t="t" r="r" b="b"/>
                <a:pathLst>
                  <a:path w="21087" h="25907">
                    <a:moveTo>
                      <a:pt x="0" y="0"/>
                    </a:moveTo>
                    <a:lnTo>
                      <a:pt x="21088" y="25908"/>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70" name="Freeform 69">
                <a:extLst>
                  <a:ext uri="{FF2B5EF4-FFF2-40B4-BE49-F238E27FC236}">
                    <a16:creationId xmlns:a16="http://schemas.microsoft.com/office/drawing/2014/main" id="{34D60699-013D-D8CA-65FC-28318B83E440}"/>
                  </a:ext>
                </a:extLst>
              </p:cNvPr>
              <p:cNvSpPr/>
              <p:nvPr/>
            </p:nvSpPr>
            <p:spPr>
              <a:xfrm>
                <a:off x="8581041" y="3186826"/>
                <a:ext cx="21690" cy="57410"/>
              </a:xfrm>
              <a:custGeom>
                <a:avLst/>
                <a:gdLst>
                  <a:gd name="connsiteX0" fmla="*/ 0 w 21690"/>
                  <a:gd name="connsiteY0" fmla="*/ 57410 h 57410"/>
                  <a:gd name="connsiteX1" fmla="*/ 21690 w 21690"/>
                  <a:gd name="connsiteY1" fmla="*/ 0 h 57410"/>
                </a:gdLst>
                <a:ahLst/>
                <a:cxnLst>
                  <a:cxn ang="0">
                    <a:pos x="connsiteX0" y="connsiteY0"/>
                  </a:cxn>
                  <a:cxn ang="0">
                    <a:pos x="connsiteX1" y="connsiteY1"/>
                  </a:cxn>
                </a:cxnLst>
                <a:rect l="l" t="t" r="r" b="b"/>
                <a:pathLst>
                  <a:path w="21690" h="57410">
                    <a:moveTo>
                      <a:pt x="0" y="57410"/>
                    </a:moveTo>
                    <a:lnTo>
                      <a:pt x="21690"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73" name="Freeform 72">
                <a:extLst>
                  <a:ext uri="{FF2B5EF4-FFF2-40B4-BE49-F238E27FC236}">
                    <a16:creationId xmlns:a16="http://schemas.microsoft.com/office/drawing/2014/main" id="{5E8555AE-87C0-2D6F-B1DC-3CCA4EC855E4}"/>
                  </a:ext>
                </a:extLst>
              </p:cNvPr>
              <p:cNvSpPr/>
              <p:nvPr/>
            </p:nvSpPr>
            <p:spPr>
              <a:xfrm>
                <a:off x="8413459" y="3240105"/>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74" name="Freeform 73">
                <a:extLst>
                  <a:ext uri="{FF2B5EF4-FFF2-40B4-BE49-F238E27FC236}">
                    <a16:creationId xmlns:a16="http://schemas.microsoft.com/office/drawing/2014/main" id="{DA3601B3-03F8-3E3E-C4C9-518AEB697CB0}"/>
                  </a:ext>
                </a:extLst>
              </p:cNvPr>
              <p:cNvSpPr/>
              <p:nvPr/>
            </p:nvSpPr>
            <p:spPr>
              <a:xfrm>
                <a:off x="8453310" y="3168148"/>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75" name="Freeform 74">
                <a:extLst>
                  <a:ext uri="{FF2B5EF4-FFF2-40B4-BE49-F238E27FC236}">
                    <a16:creationId xmlns:a16="http://schemas.microsoft.com/office/drawing/2014/main" id="{34A7D7C4-08C7-99FD-472E-D4895E613EBD}"/>
                  </a:ext>
                </a:extLst>
              </p:cNvPr>
              <p:cNvSpPr/>
              <p:nvPr/>
            </p:nvSpPr>
            <p:spPr>
              <a:xfrm>
                <a:off x="8486448" y="3258868"/>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76" name="Freeform 75">
                <a:extLst>
                  <a:ext uri="{FF2B5EF4-FFF2-40B4-BE49-F238E27FC236}">
                    <a16:creationId xmlns:a16="http://schemas.microsoft.com/office/drawing/2014/main" id="{2C355158-C92D-FDA4-9783-50DD367DF8F5}"/>
                  </a:ext>
                </a:extLst>
              </p:cNvPr>
              <p:cNvSpPr/>
              <p:nvPr/>
            </p:nvSpPr>
            <p:spPr>
              <a:xfrm>
                <a:off x="8525352" y="3192679"/>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77" name="Freeform 76">
                <a:extLst>
                  <a:ext uri="{FF2B5EF4-FFF2-40B4-BE49-F238E27FC236}">
                    <a16:creationId xmlns:a16="http://schemas.microsoft.com/office/drawing/2014/main" id="{177D39D9-1EF9-25C6-74CC-7429B7385248}"/>
                  </a:ext>
                </a:extLst>
              </p:cNvPr>
              <p:cNvSpPr/>
              <p:nvPr/>
            </p:nvSpPr>
            <p:spPr>
              <a:xfrm>
                <a:off x="8564257" y="3245613"/>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78" name="Freeform 77">
                <a:extLst>
                  <a:ext uri="{FF2B5EF4-FFF2-40B4-BE49-F238E27FC236}">
                    <a16:creationId xmlns:a16="http://schemas.microsoft.com/office/drawing/2014/main" id="{BAD2E9CF-698A-34CD-1D80-F8FBB7315882}"/>
                  </a:ext>
                </a:extLst>
              </p:cNvPr>
              <p:cNvSpPr/>
              <p:nvPr/>
            </p:nvSpPr>
            <p:spPr>
              <a:xfrm>
                <a:off x="8593349" y="3157389"/>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grpSp>
      </p:grpSp>
      <p:grpSp>
        <p:nvGrpSpPr>
          <p:cNvPr id="81" name="Group 80">
            <a:extLst>
              <a:ext uri="{FF2B5EF4-FFF2-40B4-BE49-F238E27FC236}">
                <a16:creationId xmlns:a16="http://schemas.microsoft.com/office/drawing/2014/main" id="{C84D0F39-650A-0802-249F-763500F030F1}"/>
              </a:ext>
            </a:extLst>
          </p:cNvPr>
          <p:cNvGrpSpPr/>
          <p:nvPr/>
        </p:nvGrpSpPr>
        <p:grpSpPr>
          <a:xfrm>
            <a:off x="3003341" y="1080000"/>
            <a:ext cx="3931377" cy="614803"/>
            <a:chOff x="1766336" y="1080000"/>
            <a:chExt cx="3931377" cy="614803"/>
          </a:xfrm>
        </p:grpSpPr>
        <p:sp>
          <p:nvSpPr>
            <p:cNvPr id="82" name="Oval 81">
              <a:extLst>
                <a:ext uri="{FF2B5EF4-FFF2-40B4-BE49-F238E27FC236}">
                  <a16:creationId xmlns:a16="http://schemas.microsoft.com/office/drawing/2014/main" id="{83016348-A0BF-F737-C4A3-705857BBF12C}"/>
                </a:ext>
              </a:extLst>
            </p:cNvPr>
            <p:cNvSpPr/>
            <p:nvPr/>
          </p:nvSpPr>
          <p:spPr>
            <a:xfrm>
              <a:off x="5177751" y="1080000"/>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83" name="Rectangle 82">
              <a:extLst>
                <a:ext uri="{FF2B5EF4-FFF2-40B4-BE49-F238E27FC236}">
                  <a16:creationId xmlns:a16="http://schemas.microsoft.com/office/drawing/2014/main" id="{D5861AF7-E91E-015A-19B5-5A7ADD0ACADB}"/>
                </a:ext>
              </a:extLst>
            </p:cNvPr>
            <p:cNvSpPr/>
            <p:nvPr/>
          </p:nvSpPr>
          <p:spPr>
            <a:xfrm>
              <a:off x="1766336" y="1080000"/>
              <a:ext cx="3696611"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84" name="TextBox 83">
              <a:extLst>
                <a:ext uri="{FF2B5EF4-FFF2-40B4-BE49-F238E27FC236}">
                  <a16:creationId xmlns:a16="http://schemas.microsoft.com/office/drawing/2014/main" id="{35799224-3751-0AE1-2EEA-CE4784805D3F}"/>
                </a:ext>
              </a:extLst>
            </p:cNvPr>
            <p:cNvSpPr txBox="1"/>
            <p:nvPr/>
          </p:nvSpPr>
          <p:spPr>
            <a:xfrm>
              <a:off x="1863873" y="1140805"/>
              <a:ext cx="3731194" cy="553998"/>
            </a:xfrm>
            <a:prstGeom prst="rect">
              <a:avLst/>
            </a:prstGeom>
            <a:noFill/>
          </p:spPr>
          <p:txBody>
            <a:bodyPr wrap="square" lIns="0" tIns="0" rIns="0" bIns="0">
              <a:spAutoFit/>
            </a:bodyPr>
            <a:lstStyle/>
            <a:p>
              <a:r>
                <a:rPr lang="en-US" sz="1200" dirty="0">
                  <a:latin typeface="+mj-lt"/>
                </a:rPr>
                <a:t>AI diagnostic project with</a:t>
              </a:r>
              <a:br>
                <a:rPr lang="en-US" sz="1200" dirty="0">
                  <a:latin typeface="+mj-lt"/>
                </a:rPr>
              </a:br>
              <a:r>
                <a:rPr lang="en-US" sz="1200" dirty="0" err="1">
                  <a:latin typeface="+mj-lt"/>
                </a:rPr>
                <a:t>Macquire</a:t>
              </a:r>
              <a:r>
                <a:rPr lang="en-US" sz="1200" dirty="0">
                  <a:latin typeface="+mj-lt"/>
                </a:rPr>
                <a:t> University, Australia, and GE Healthcare</a:t>
              </a:r>
            </a:p>
            <a:p>
              <a:endParaRPr lang="en-US" sz="1200" dirty="0">
                <a:latin typeface="+mj-lt"/>
              </a:endParaRPr>
            </a:p>
          </p:txBody>
        </p:sp>
      </p:grpSp>
    </p:spTree>
    <p:extLst>
      <p:ext uri="{BB962C8B-B14F-4D97-AF65-F5344CB8AC3E}">
        <p14:creationId xmlns:p14="http://schemas.microsoft.com/office/powerpoint/2010/main" val="2918589747"/>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octor talking to a patient&#10;&#10;Description automatically generated">
            <a:extLst>
              <a:ext uri="{FF2B5EF4-FFF2-40B4-BE49-F238E27FC236}">
                <a16:creationId xmlns:a16="http://schemas.microsoft.com/office/drawing/2014/main" id="{17644A59-3BE1-19BA-4457-96562CC05F2D}"/>
              </a:ext>
            </a:extLst>
          </p:cNvPr>
          <p:cNvPicPr>
            <a:picLocks noChangeAspect="1"/>
          </p:cNvPicPr>
          <p:nvPr/>
        </p:nvPicPr>
        <p:blipFill rotWithShape="1">
          <a:blip r:embed="rId3"/>
          <a:srcRect l="4662" t="22761" r="2103" b="18677"/>
          <a:stretch/>
        </p:blipFill>
        <p:spPr>
          <a:xfrm flipH="1">
            <a:off x="0" y="706053"/>
            <a:ext cx="9144000" cy="3831221"/>
          </a:xfrm>
          <a:prstGeom prst="rect">
            <a:avLst/>
          </a:prstGeom>
        </p:spPr>
      </p:pic>
      <p:pic>
        <p:nvPicPr>
          <p:cNvPr id="3" name="Picture 2">
            <a:extLst>
              <a:ext uri="{FF2B5EF4-FFF2-40B4-BE49-F238E27FC236}">
                <a16:creationId xmlns:a16="http://schemas.microsoft.com/office/drawing/2014/main" id="{F8289088-5C11-0A70-C28A-FEA87678777C}"/>
              </a:ext>
              <a:ext uri="{C183D7F6-B498-43B3-948B-1728B52AA6E4}">
                <adec:decorative xmlns:adec="http://schemas.microsoft.com/office/drawing/2017/decorative" val="1"/>
              </a:ext>
            </a:extLst>
          </p:cNvPr>
          <p:cNvPicPr>
            <a:picLocks noChangeAspect="1"/>
          </p:cNvPicPr>
          <p:nvPr/>
        </p:nvPicPr>
        <p:blipFill rotWithShape="1">
          <a:blip r:embed="rId4" cstate="print">
            <a:alphaModFix amt="90000"/>
            <a:extLst>
              <a:ext uri="{28A0092B-C50C-407E-A947-70E740481C1C}">
                <a14:useLocalDpi xmlns:a14="http://schemas.microsoft.com/office/drawing/2010/main" val="0"/>
              </a:ext>
            </a:extLst>
          </a:blip>
          <a:srcRect t="13796" b="49031"/>
          <a:stretch/>
        </p:blipFill>
        <p:spPr>
          <a:xfrm flipH="1">
            <a:off x="397332" y="1763036"/>
            <a:ext cx="6054268" cy="1564904"/>
          </a:xfrm>
          <a:prstGeom prst="rect">
            <a:avLst/>
          </a:prstGeom>
        </p:spPr>
      </p:pic>
      <p:sp>
        <p:nvSpPr>
          <p:cNvPr id="4" name="TextBox 3">
            <a:extLst>
              <a:ext uri="{FF2B5EF4-FFF2-40B4-BE49-F238E27FC236}">
                <a16:creationId xmlns:a16="http://schemas.microsoft.com/office/drawing/2014/main" id="{27E1F5F2-83FA-44C6-8374-BDA81593959A}"/>
              </a:ext>
            </a:extLst>
          </p:cNvPr>
          <p:cNvSpPr txBox="1"/>
          <p:nvPr/>
        </p:nvSpPr>
        <p:spPr>
          <a:xfrm>
            <a:off x="756000" y="2695401"/>
            <a:ext cx="5809356" cy="276999"/>
          </a:xfrm>
          <a:prstGeom prst="rect">
            <a:avLst/>
          </a:prstGeom>
          <a:noFill/>
        </p:spPr>
        <p:txBody>
          <a:bodyPr wrap="square" lIns="0" tIns="0" rIns="0" bIns="0">
            <a:spAutoFit/>
          </a:bodyPr>
          <a:lstStyle/>
          <a:p>
            <a:r>
              <a:rPr lang="en-US" dirty="0">
                <a:solidFill>
                  <a:schemeClr val="bg1"/>
                </a:solidFill>
                <a:latin typeface="Fujitsu Infinity Pro" pitchFamily="2" charset="77"/>
              </a:rPr>
              <a:t>Aiding the tailoring of treatment to every individual </a:t>
            </a:r>
          </a:p>
        </p:txBody>
      </p:sp>
      <p:sp>
        <p:nvSpPr>
          <p:cNvPr id="5" name="Text Placeholder 49">
            <a:extLst>
              <a:ext uri="{FF2B5EF4-FFF2-40B4-BE49-F238E27FC236}">
                <a16:creationId xmlns:a16="http://schemas.microsoft.com/office/drawing/2014/main" id="{13B3BBC2-8B4B-4512-465D-EC43CCB1DE05}"/>
              </a:ext>
            </a:extLst>
          </p:cNvPr>
          <p:cNvSpPr txBox="1">
            <a:spLocks/>
          </p:cNvSpPr>
          <p:nvPr/>
        </p:nvSpPr>
        <p:spPr>
          <a:xfrm>
            <a:off x="756000" y="2147749"/>
            <a:ext cx="5488722" cy="387798"/>
          </a:xfrm>
          <a:prstGeom prst="rect">
            <a:avLst/>
          </a:prstGeom>
        </p:spPr>
        <p:txBody>
          <a:bodyPr lIns="0" tIns="0" rIns="0" bIns="0"/>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dirty="0">
                <a:solidFill>
                  <a:schemeClr val="bg1"/>
                </a:solidFill>
                <a:latin typeface="+mj-lt"/>
              </a:rPr>
              <a:t>Precision Care</a:t>
            </a:r>
          </a:p>
        </p:txBody>
      </p:sp>
    </p:spTree>
    <p:extLst>
      <p:ext uri="{BB962C8B-B14F-4D97-AF65-F5344CB8AC3E}">
        <p14:creationId xmlns:p14="http://schemas.microsoft.com/office/powerpoint/2010/main" val="3992191059"/>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240074"/>
            <a:ext cx="7626405" cy="276999"/>
          </a:xfrm>
        </p:spPr>
        <p:txBody>
          <a:bodyPr/>
          <a:lstStyle/>
          <a:p>
            <a:r>
              <a:rPr lang="en-US" sz="2000" dirty="0"/>
              <a:t>Utilizing real-world data for drug development and research</a:t>
            </a:r>
          </a:p>
        </p:txBody>
      </p:sp>
      <p:grpSp>
        <p:nvGrpSpPr>
          <p:cNvPr id="2" name="Group 1">
            <a:extLst>
              <a:ext uri="{FF2B5EF4-FFF2-40B4-BE49-F238E27FC236}">
                <a16:creationId xmlns:a16="http://schemas.microsoft.com/office/drawing/2014/main" id="{8CFD30CE-C8DD-B702-C651-9A162C5E05BC}"/>
              </a:ext>
            </a:extLst>
          </p:cNvPr>
          <p:cNvGrpSpPr/>
          <p:nvPr/>
        </p:nvGrpSpPr>
        <p:grpSpPr>
          <a:xfrm>
            <a:off x="7934895" y="1080000"/>
            <a:ext cx="1209105" cy="519962"/>
            <a:chOff x="7934895" y="917595"/>
            <a:chExt cx="1209105" cy="519962"/>
          </a:xfrm>
        </p:grpSpPr>
        <p:sp>
          <p:nvSpPr>
            <p:cNvPr id="29" name="Oval 28">
              <a:extLst>
                <a:ext uri="{FF2B5EF4-FFF2-40B4-BE49-F238E27FC236}">
                  <a16:creationId xmlns:a16="http://schemas.microsoft.com/office/drawing/2014/main" id="{C743492A-11FA-99D4-C39F-333F9027847A}"/>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0" name="Rectangle 29">
              <a:extLst>
                <a:ext uri="{FF2B5EF4-FFF2-40B4-BE49-F238E27FC236}">
                  <a16:creationId xmlns:a16="http://schemas.microsoft.com/office/drawing/2014/main" id="{DA287B08-4432-4CF7-7E05-13C1A15C1CCF}"/>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2" name="TextBox 31">
              <a:extLst>
                <a:ext uri="{FF2B5EF4-FFF2-40B4-BE49-F238E27FC236}">
                  <a16:creationId xmlns:a16="http://schemas.microsoft.com/office/drawing/2014/main" id="{6AF84D77-5F56-D5C6-8B24-CE7EF40C2045}"/>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Pharma</a:t>
              </a:r>
              <a:endParaRPr lang="en-US" sz="1000" dirty="0">
                <a:latin typeface="Fujitsu Infinity Pro" pitchFamily="2" charset="77"/>
              </a:endParaRPr>
            </a:p>
          </p:txBody>
        </p:sp>
      </p:grpSp>
      <p:sp>
        <p:nvSpPr>
          <p:cNvPr id="41" name="TextBox 40">
            <a:extLst>
              <a:ext uri="{FF2B5EF4-FFF2-40B4-BE49-F238E27FC236}">
                <a16:creationId xmlns:a16="http://schemas.microsoft.com/office/drawing/2014/main" id="{E7BA851B-F46E-8A5E-4B88-A2AD494264CA}"/>
              </a:ext>
            </a:extLst>
          </p:cNvPr>
          <p:cNvSpPr txBox="1"/>
          <p:nvPr/>
        </p:nvSpPr>
        <p:spPr>
          <a:xfrm>
            <a:off x="285991" y="2880000"/>
            <a:ext cx="2217501" cy="1486754"/>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mj-lt"/>
                <a:ea typeface="+mj-ea"/>
                <a:cs typeface="Arial" panose="020B0604020202020204" pitchFamily="34" charset="0"/>
              </a:rPr>
              <a:t>A model to identify appropriate patients </a:t>
            </a: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for clinical trials, and support active participation with a consent management program</a:t>
            </a:r>
          </a:p>
          <a:p>
            <a:pPr defTabSz="914102">
              <a:lnSpc>
                <a:spcPct val="110000"/>
              </a:lnSpc>
              <a:spcAft>
                <a:spcPts val="600"/>
              </a:spcAft>
              <a:buClr>
                <a:schemeClr val="tx1"/>
              </a:buClr>
              <a:defRPr/>
            </a:pPr>
            <a:endParaRPr kumimoji="1" lang="en-US" altLang="ja-JP" sz="1200" u="none" strike="noStrike" kern="1200" cap="none" spc="0" normalizeH="0" baseline="0" noProof="0" dirty="0" err="1">
              <a:ln>
                <a:noFill/>
              </a:ln>
              <a:effectLst/>
              <a:uLnTx/>
              <a:uFillTx/>
              <a:latin typeface="Fujitsu Infinity Pro" pitchFamily="2" charset="77"/>
              <a:ea typeface="+mj-ea"/>
              <a:cs typeface="Arial" panose="020B0604020202020204" pitchFamily="34" charset="0"/>
            </a:endParaRPr>
          </a:p>
        </p:txBody>
      </p:sp>
      <p:sp>
        <p:nvSpPr>
          <p:cNvPr id="42" name="TextBox 41">
            <a:extLst>
              <a:ext uri="{FF2B5EF4-FFF2-40B4-BE49-F238E27FC236}">
                <a16:creationId xmlns:a16="http://schemas.microsoft.com/office/drawing/2014/main" id="{AD8B2E49-045E-E3DF-693C-E8A37223D3A6}"/>
              </a:ext>
            </a:extLst>
          </p:cNvPr>
          <p:cNvSpPr txBox="1"/>
          <p:nvPr/>
        </p:nvSpPr>
        <p:spPr>
          <a:xfrm>
            <a:off x="5390426" y="2880000"/>
            <a:ext cx="1855326" cy="1080489"/>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mj-lt"/>
                <a:ea typeface="+mj-ea"/>
                <a:cs typeface="Arial" panose="020B0604020202020204" pitchFamily="34" charset="0"/>
              </a:rPr>
              <a:t>A platform for safe and secure utilization of medical data </a:t>
            </a: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by pharma companies</a:t>
            </a:r>
          </a:p>
          <a:p>
            <a:pPr defTabSz="914102">
              <a:lnSpc>
                <a:spcPct val="110000"/>
              </a:lnSpc>
              <a:spcAft>
                <a:spcPts val="600"/>
              </a:spcAft>
              <a:buClr>
                <a:schemeClr val="tx1"/>
              </a:buClr>
              <a:defRPr/>
            </a:pP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sp>
        <p:nvSpPr>
          <p:cNvPr id="45" name="TextBox 44">
            <a:extLst>
              <a:ext uri="{FF2B5EF4-FFF2-40B4-BE49-F238E27FC236}">
                <a16:creationId xmlns:a16="http://schemas.microsoft.com/office/drawing/2014/main" id="{1C20B943-A667-46B2-4EE4-6404E385B04D}"/>
              </a:ext>
            </a:extLst>
          </p:cNvPr>
          <p:cNvSpPr txBox="1"/>
          <p:nvPr/>
        </p:nvSpPr>
        <p:spPr>
          <a:xfrm>
            <a:off x="2841723" y="2880000"/>
            <a:ext cx="2208801" cy="1689886"/>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lang="en-US" altLang="ja-JP" sz="1200" dirty="0">
                <a:latin typeface="+mj-lt"/>
                <a:ea typeface="+mj-ea"/>
                <a:cs typeface="Arial" panose="020B0604020202020204" pitchFamily="34" charset="0"/>
              </a:rPr>
              <a:t>An anonymized personal health record scheme</a:t>
            </a:r>
            <a:r>
              <a:rPr lang="en-US" altLang="ja-JP" sz="1200" dirty="0">
                <a:latin typeface="Fujitsu Infinity Pro" pitchFamily="2" charset="77"/>
                <a:ea typeface="+mj-ea"/>
                <a:cs typeface="Arial" panose="020B0604020202020204" pitchFamily="34" charset="0"/>
              </a:rPr>
              <a:t>, including information on case studies and health </a:t>
            </a:r>
            <a:br>
              <a:rPr lang="en-US" altLang="ja-JP" sz="1200" dirty="0">
                <a:latin typeface="Fujitsu Infinity Pro" pitchFamily="2" charset="77"/>
                <a:ea typeface="+mj-ea"/>
                <a:cs typeface="Arial" panose="020B0604020202020204" pitchFamily="34" charset="0"/>
              </a:rPr>
            </a:br>
            <a:r>
              <a:rPr lang="en-US" altLang="ja-JP" sz="1200" dirty="0">
                <a:latin typeface="Fujitsu Infinity Pro" pitchFamily="2" charset="77"/>
                <a:ea typeface="+mj-ea"/>
                <a:cs typeface="Arial" panose="020B0604020202020204" pitchFamily="34" charset="0"/>
              </a:rPr>
              <a:t>of local patients, that can be converted to highly sensitive, high-quality data</a:t>
            </a:r>
          </a:p>
          <a:p>
            <a:pPr marL="184150" indent="-184150" defTabSz="914102">
              <a:lnSpc>
                <a:spcPct val="110000"/>
              </a:lnSpc>
              <a:spcAft>
                <a:spcPts val="600"/>
              </a:spcAft>
              <a:buClr>
                <a:schemeClr val="tx1"/>
              </a:buClr>
              <a:buFont typeface="Arial" panose="020B0604020202020204" pitchFamily="34" charset="0"/>
              <a:buChar char="•"/>
              <a:defRPr/>
            </a:pPr>
            <a:endParaRPr lang="en-US" altLang="ja-JP" sz="1200" dirty="0">
              <a:latin typeface="Fujitsu Infinity Pro" pitchFamily="2" charset="77"/>
              <a:ea typeface="+mj-ea"/>
              <a:cs typeface="Arial" panose="020B0604020202020204" pitchFamily="34" charset="0"/>
            </a:endParaRPr>
          </a:p>
        </p:txBody>
      </p:sp>
      <p:cxnSp>
        <p:nvCxnSpPr>
          <p:cNvPr id="47" name="Straight Connector 46">
            <a:extLst>
              <a:ext uri="{FF2B5EF4-FFF2-40B4-BE49-F238E27FC236}">
                <a16:creationId xmlns:a16="http://schemas.microsoft.com/office/drawing/2014/main" id="{4DC9301E-5CB9-318D-ACFA-0E57AD7326D7}"/>
              </a:ext>
            </a:extLst>
          </p:cNvPr>
          <p:cNvCxnSpPr>
            <a:cxnSpLocks/>
          </p:cNvCxnSpPr>
          <p:nvPr/>
        </p:nvCxnSpPr>
        <p:spPr>
          <a:xfrm>
            <a:off x="2627453" y="2880000"/>
            <a:ext cx="0" cy="1612942"/>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E92EAE0-AF52-B6A8-12FD-1CD7FED3EDAC}"/>
              </a:ext>
            </a:extLst>
          </p:cNvPr>
          <p:cNvCxnSpPr>
            <a:cxnSpLocks/>
          </p:cNvCxnSpPr>
          <p:nvPr/>
        </p:nvCxnSpPr>
        <p:spPr>
          <a:xfrm>
            <a:off x="5264793" y="2880000"/>
            <a:ext cx="0" cy="1612942"/>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F22EDC2-C3B5-CC1B-F37C-612D4B1EC914}"/>
              </a:ext>
            </a:extLst>
          </p:cNvPr>
          <p:cNvSpPr txBox="1"/>
          <p:nvPr/>
        </p:nvSpPr>
        <p:spPr>
          <a:xfrm>
            <a:off x="913440" y="2203200"/>
            <a:ext cx="5845939" cy="597279"/>
          </a:xfrm>
          <a:prstGeom prst="rect">
            <a:avLst/>
          </a:prstGeom>
          <a:noFill/>
        </p:spPr>
        <p:txBody>
          <a:bodyPr wrap="square" lIns="0" tIns="0" rIns="0" bIns="0">
            <a:spAutoFit/>
          </a:bodyPr>
          <a:lstStyle/>
          <a:p>
            <a:pPr defTabSz="914102">
              <a:lnSpc>
                <a:spcPct val="110000"/>
              </a:lnSpc>
              <a:buClr>
                <a:schemeClr val="bg1"/>
              </a:buClr>
              <a:defRPr/>
            </a:pPr>
            <a:r>
              <a:rPr kumimoji="1" lang="en-US" altLang="ja-JP" sz="1200" u="none" strike="noStrike" kern="1200" cap="none" spc="0" normalizeH="0" baseline="0" noProof="0" dirty="0">
                <a:ln>
                  <a:noFill/>
                </a:ln>
                <a:effectLst/>
                <a:uLnTx/>
                <a:uFillTx/>
                <a:latin typeface="+mj-lt"/>
                <a:ea typeface="+mj-ea"/>
                <a:cs typeface="Arial" panose="020B0604020202020204" pitchFamily="34" charset="0"/>
              </a:rPr>
              <a:t>Is there a way to utilize existing real-world data in a compliant and ethical way? Together we are working on:</a:t>
            </a:r>
          </a:p>
          <a:p>
            <a:pPr defTabSz="914102">
              <a:lnSpc>
                <a:spcPct val="110000"/>
              </a:lnSpc>
              <a:buClr>
                <a:schemeClr val="bg1"/>
              </a:buClr>
              <a:defRPr/>
            </a:pPr>
            <a:endParaRPr kumimoji="1" lang="en-US" altLang="ja-JP" sz="1200" u="none" strike="noStrike" kern="1200" cap="none" spc="0" normalizeH="0" baseline="0" noProof="0" dirty="0">
              <a:ln>
                <a:noFill/>
              </a:ln>
              <a:effectLst/>
              <a:uLnTx/>
              <a:uFillTx/>
              <a:latin typeface="+mj-lt"/>
              <a:ea typeface="+mj-ea"/>
              <a:cs typeface="Arial" panose="020B0604020202020204" pitchFamily="34" charset="0"/>
            </a:endParaRPr>
          </a:p>
        </p:txBody>
      </p:sp>
      <p:sp>
        <p:nvSpPr>
          <p:cNvPr id="5" name="Title 30">
            <a:extLst>
              <a:ext uri="{FF2B5EF4-FFF2-40B4-BE49-F238E27FC236}">
                <a16:creationId xmlns:a16="http://schemas.microsoft.com/office/drawing/2014/main" id="{DC4FA37D-5F6F-E0D5-E56C-0070BD2258EE}"/>
              </a:ext>
            </a:extLst>
          </p:cNvPr>
          <p:cNvSpPr txBox="1">
            <a:spLocks/>
          </p:cNvSpPr>
          <p:nvPr/>
        </p:nvSpPr>
        <p:spPr>
          <a:xfrm>
            <a:off x="285991" y="2165285"/>
            <a:ext cx="594050" cy="4985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3600" dirty="0">
                <a:solidFill>
                  <a:schemeClr val="tx1"/>
                </a:solidFill>
              </a:rPr>
              <a:t>Q.</a:t>
            </a:r>
          </a:p>
        </p:txBody>
      </p:sp>
      <p:sp>
        <p:nvSpPr>
          <p:cNvPr id="9" name="Rectangle 8">
            <a:extLst>
              <a:ext uri="{FF2B5EF4-FFF2-40B4-BE49-F238E27FC236}">
                <a16:creationId xmlns:a16="http://schemas.microsoft.com/office/drawing/2014/main" id="{F8F57E1C-510F-F261-7E84-DB14964CD26C}"/>
              </a:ext>
            </a:extLst>
          </p:cNvPr>
          <p:cNvSpPr/>
          <p:nvPr/>
        </p:nvSpPr>
        <p:spPr>
          <a:xfrm>
            <a:off x="277201" y="1072934"/>
            <a:ext cx="1642256" cy="51996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pic>
        <p:nvPicPr>
          <p:cNvPr id="8" name="Picture 7" descr="Text&#10;&#10;Description automatically generated">
            <a:extLst>
              <a:ext uri="{FF2B5EF4-FFF2-40B4-BE49-F238E27FC236}">
                <a16:creationId xmlns:a16="http://schemas.microsoft.com/office/drawing/2014/main" id="{99B5F263-F330-04F5-B791-675F8382C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85" y="1115878"/>
            <a:ext cx="1508990" cy="444247"/>
          </a:xfrm>
          <a:prstGeom prst="rect">
            <a:avLst/>
          </a:prstGeom>
        </p:spPr>
      </p:pic>
      <p:grpSp>
        <p:nvGrpSpPr>
          <p:cNvPr id="13" name="Picture Placeholder 99">
            <a:extLst>
              <a:ext uri="{FF2B5EF4-FFF2-40B4-BE49-F238E27FC236}">
                <a16:creationId xmlns:a16="http://schemas.microsoft.com/office/drawing/2014/main" id="{DC43E648-85BC-0172-EFAC-967256F7FB86}"/>
              </a:ext>
            </a:extLst>
          </p:cNvPr>
          <p:cNvGrpSpPr/>
          <p:nvPr/>
        </p:nvGrpSpPr>
        <p:grpSpPr>
          <a:xfrm>
            <a:off x="8115317" y="1128099"/>
            <a:ext cx="220409" cy="390325"/>
            <a:chOff x="3031495" y="1249141"/>
            <a:chExt cx="220409" cy="390325"/>
          </a:xfrm>
          <a:noFill/>
        </p:grpSpPr>
        <p:sp>
          <p:nvSpPr>
            <p:cNvPr id="14" name="Freeform 13">
              <a:extLst>
                <a:ext uri="{FF2B5EF4-FFF2-40B4-BE49-F238E27FC236}">
                  <a16:creationId xmlns:a16="http://schemas.microsoft.com/office/drawing/2014/main" id="{A0780C12-141D-B632-63CC-067263FF3F2D}"/>
                </a:ext>
              </a:extLst>
            </p:cNvPr>
            <p:cNvSpPr/>
            <p:nvPr/>
          </p:nvSpPr>
          <p:spPr>
            <a:xfrm>
              <a:off x="3031495" y="1249141"/>
              <a:ext cx="109025" cy="390325"/>
            </a:xfrm>
            <a:custGeom>
              <a:avLst/>
              <a:gdLst>
                <a:gd name="connsiteX0" fmla="*/ 108414 w 109025"/>
                <a:gd name="connsiteY0" fmla="*/ 390325 h 390325"/>
                <a:gd name="connsiteX1" fmla="*/ 26571 w 109025"/>
                <a:gd name="connsiteY1" fmla="*/ 345119 h 390325"/>
                <a:gd name="connsiteX2" fmla="*/ 8122 w 109025"/>
                <a:gd name="connsiteY2" fmla="*/ 219558 h 390325"/>
                <a:gd name="connsiteX3" fmla="*/ 81833 w 109025"/>
                <a:gd name="connsiteY3" fmla="*/ 58671 h 390325"/>
                <a:gd name="connsiteX4" fmla="*/ 109026 w 109025"/>
                <a:gd name="connsiteY4" fmla="*/ 0 h 39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25" h="390325">
                  <a:moveTo>
                    <a:pt x="108414" y="390325"/>
                  </a:moveTo>
                  <a:cubicBezTo>
                    <a:pt x="76674" y="390325"/>
                    <a:pt x="48956" y="375023"/>
                    <a:pt x="26571" y="345119"/>
                  </a:cubicBezTo>
                  <a:cubicBezTo>
                    <a:pt x="-447" y="309095"/>
                    <a:pt x="-7355" y="261791"/>
                    <a:pt x="8122" y="219558"/>
                  </a:cubicBezTo>
                  <a:cubicBezTo>
                    <a:pt x="26571" y="162373"/>
                    <a:pt x="55251" y="111309"/>
                    <a:pt x="81833" y="58671"/>
                  </a:cubicBezTo>
                  <a:cubicBezTo>
                    <a:pt x="91014" y="39435"/>
                    <a:pt x="100982" y="20198"/>
                    <a:pt x="109026" y="0"/>
                  </a:cubicBez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15" name="Freeform 14">
              <a:extLst>
                <a:ext uri="{FF2B5EF4-FFF2-40B4-BE49-F238E27FC236}">
                  <a16:creationId xmlns:a16="http://schemas.microsoft.com/office/drawing/2014/main" id="{4A6F0393-6D40-FEBF-0CC2-0F4B2F2CB1EC}"/>
                </a:ext>
              </a:extLst>
            </p:cNvPr>
            <p:cNvSpPr/>
            <p:nvPr/>
          </p:nvSpPr>
          <p:spPr>
            <a:xfrm>
              <a:off x="3138947" y="1296357"/>
              <a:ext cx="112957" cy="343108"/>
            </a:xfrm>
            <a:custGeom>
              <a:avLst/>
              <a:gdLst>
                <a:gd name="connsiteX0" fmla="*/ 0 w 112957"/>
                <a:gd name="connsiteY0" fmla="*/ 343108 h 343108"/>
                <a:gd name="connsiteX1" fmla="*/ 86914 w 112957"/>
                <a:gd name="connsiteY1" fmla="*/ 298952 h 343108"/>
                <a:gd name="connsiteX2" fmla="*/ 86914 w 112957"/>
                <a:gd name="connsiteY2" fmla="*/ 298952 h 343108"/>
                <a:gd name="connsiteX3" fmla="*/ 111834 w 112957"/>
                <a:gd name="connsiteY3" fmla="*/ 203469 h 343108"/>
                <a:gd name="connsiteX4" fmla="*/ 86477 w 112957"/>
                <a:gd name="connsiteY4" fmla="*/ 123725 h 343108"/>
                <a:gd name="connsiteX5" fmla="*/ 30516 w 112957"/>
                <a:gd name="connsiteY5" fmla="*/ 0 h 34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957" h="343108">
                  <a:moveTo>
                    <a:pt x="0" y="343108"/>
                  </a:moveTo>
                  <a:cubicBezTo>
                    <a:pt x="34363" y="343108"/>
                    <a:pt x="66628" y="326582"/>
                    <a:pt x="86914" y="298952"/>
                  </a:cubicBezTo>
                  <a:lnTo>
                    <a:pt x="86914" y="298952"/>
                  </a:lnTo>
                  <a:cubicBezTo>
                    <a:pt x="107374" y="271671"/>
                    <a:pt x="116293" y="237395"/>
                    <a:pt x="111834" y="203469"/>
                  </a:cubicBezTo>
                  <a:cubicBezTo>
                    <a:pt x="107025" y="175839"/>
                    <a:pt x="98456" y="148995"/>
                    <a:pt x="86477" y="123725"/>
                  </a:cubicBezTo>
                  <a:cubicBezTo>
                    <a:pt x="71087" y="88663"/>
                    <a:pt x="46080" y="33401"/>
                    <a:pt x="30516" y="0"/>
                  </a:cubicBez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16" name="Freeform 15">
              <a:extLst>
                <a:ext uri="{FF2B5EF4-FFF2-40B4-BE49-F238E27FC236}">
                  <a16:creationId xmlns:a16="http://schemas.microsoft.com/office/drawing/2014/main" id="{0A73991B-54B3-B406-88BD-CB5F353F29E4}"/>
                </a:ext>
              </a:extLst>
            </p:cNvPr>
            <p:cNvSpPr/>
            <p:nvPr/>
          </p:nvSpPr>
          <p:spPr>
            <a:xfrm>
              <a:off x="3126094" y="1376101"/>
              <a:ext cx="57359" cy="57359"/>
            </a:xfrm>
            <a:custGeom>
              <a:avLst/>
              <a:gdLst>
                <a:gd name="connsiteX0" fmla="*/ 57360 w 57359"/>
                <a:gd name="connsiteY0" fmla="*/ 28680 h 57359"/>
                <a:gd name="connsiteX1" fmla="*/ 28680 w 57359"/>
                <a:gd name="connsiteY1" fmla="*/ 57360 h 57359"/>
                <a:gd name="connsiteX2" fmla="*/ 0 w 57359"/>
                <a:gd name="connsiteY2" fmla="*/ 28680 h 57359"/>
                <a:gd name="connsiteX3" fmla="*/ 28680 w 57359"/>
                <a:gd name="connsiteY3" fmla="*/ 0 h 57359"/>
                <a:gd name="connsiteX4" fmla="*/ 57360 w 57359"/>
                <a:gd name="connsiteY4" fmla="*/ 28680 h 57359"/>
                <a:gd name="connsiteX5" fmla="*/ 57360 w 57359"/>
                <a:gd name="connsiteY5" fmla="*/ 28680 h 5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9" h="57359">
                  <a:moveTo>
                    <a:pt x="57360" y="28680"/>
                  </a:moveTo>
                  <a:cubicBezTo>
                    <a:pt x="57360" y="44506"/>
                    <a:pt x="44506" y="57360"/>
                    <a:pt x="28680" y="57360"/>
                  </a:cubicBezTo>
                  <a:cubicBezTo>
                    <a:pt x="12853" y="57360"/>
                    <a:pt x="0" y="44506"/>
                    <a:pt x="0" y="28680"/>
                  </a:cubicBezTo>
                  <a:cubicBezTo>
                    <a:pt x="0" y="12853"/>
                    <a:pt x="12853" y="0"/>
                    <a:pt x="28680" y="0"/>
                  </a:cubicBezTo>
                  <a:cubicBezTo>
                    <a:pt x="44506" y="0"/>
                    <a:pt x="57360" y="12853"/>
                    <a:pt x="57360" y="28680"/>
                  </a:cubicBezTo>
                  <a:lnTo>
                    <a:pt x="57360" y="28680"/>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18" name="Freeform 17">
              <a:extLst>
                <a:ext uri="{FF2B5EF4-FFF2-40B4-BE49-F238E27FC236}">
                  <a16:creationId xmlns:a16="http://schemas.microsoft.com/office/drawing/2014/main" id="{02031AB6-6B4C-87E2-F43D-321203A16EE7}"/>
                </a:ext>
              </a:extLst>
            </p:cNvPr>
            <p:cNvSpPr/>
            <p:nvPr/>
          </p:nvSpPr>
          <p:spPr>
            <a:xfrm>
              <a:off x="3127493" y="1511631"/>
              <a:ext cx="76596" cy="75022"/>
            </a:xfrm>
            <a:custGeom>
              <a:avLst/>
              <a:gdLst>
                <a:gd name="connsiteX0" fmla="*/ 76596 w 76596"/>
                <a:gd name="connsiteY0" fmla="*/ 37511 h 75022"/>
                <a:gd name="connsiteX1" fmla="*/ 38298 w 76596"/>
                <a:gd name="connsiteY1" fmla="*/ 75022 h 75022"/>
                <a:gd name="connsiteX2" fmla="*/ 0 w 76596"/>
                <a:gd name="connsiteY2" fmla="*/ 37511 h 75022"/>
                <a:gd name="connsiteX3" fmla="*/ 38298 w 76596"/>
                <a:gd name="connsiteY3" fmla="*/ 0 h 75022"/>
                <a:gd name="connsiteX4" fmla="*/ 76596 w 76596"/>
                <a:gd name="connsiteY4" fmla="*/ 37511 h 75022"/>
                <a:gd name="connsiteX5" fmla="*/ 76596 w 76596"/>
                <a:gd name="connsiteY5" fmla="*/ 37511 h 7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96" h="75022">
                  <a:moveTo>
                    <a:pt x="76596" y="37511"/>
                  </a:moveTo>
                  <a:cubicBezTo>
                    <a:pt x="76596" y="58234"/>
                    <a:pt x="59458" y="75022"/>
                    <a:pt x="38298" y="75022"/>
                  </a:cubicBezTo>
                  <a:cubicBezTo>
                    <a:pt x="17138" y="75022"/>
                    <a:pt x="0" y="58234"/>
                    <a:pt x="0" y="37511"/>
                  </a:cubicBezTo>
                  <a:cubicBezTo>
                    <a:pt x="0" y="16788"/>
                    <a:pt x="17138" y="0"/>
                    <a:pt x="38298" y="0"/>
                  </a:cubicBezTo>
                  <a:cubicBezTo>
                    <a:pt x="59458" y="0"/>
                    <a:pt x="76596" y="16788"/>
                    <a:pt x="76596" y="37511"/>
                  </a:cubicBezTo>
                  <a:lnTo>
                    <a:pt x="76596" y="37511"/>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19" name="Freeform 18">
              <a:extLst>
                <a:ext uri="{FF2B5EF4-FFF2-40B4-BE49-F238E27FC236}">
                  <a16:creationId xmlns:a16="http://schemas.microsoft.com/office/drawing/2014/main" id="{59FBCB9B-ABED-E2EE-A7B8-31AF425496FE}"/>
                </a:ext>
              </a:extLst>
            </p:cNvPr>
            <p:cNvSpPr/>
            <p:nvPr/>
          </p:nvSpPr>
          <p:spPr>
            <a:xfrm>
              <a:off x="3070483" y="1447276"/>
              <a:ext cx="48615" cy="50014"/>
            </a:xfrm>
            <a:custGeom>
              <a:avLst/>
              <a:gdLst>
                <a:gd name="connsiteX0" fmla="*/ 48616 w 48615"/>
                <a:gd name="connsiteY0" fmla="*/ 25007 h 50014"/>
                <a:gd name="connsiteX1" fmla="*/ 24308 w 48615"/>
                <a:gd name="connsiteY1" fmla="*/ 50015 h 50014"/>
                <a:gd name="connsiteX2" fmla="*/ 0 w 48615"/>
                <a:gd name="connsiteY2" fmla="*/ 25007 h 50014"/>
                <a:gd name="connsiteX3" fmla="*/ 24308 w 48615"/>
                <a:gd name="connsiteY3" fmla="*/ 0 h 50014"/>
                <a:gd name="connsiteX4" fmla="*/ 48616 w 48615"/>
                <a:gd name="connsiteY4" fmla="*/ 25007 h 50014"/>
                <a:gd name="connsiteX5" fmla="*/ 48616 w 48615"/>
                <a:gd name="connsiteY5" fmla="*/ 25007 h 5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15" h="50014">
                  <a:moveTo>
                    <a:pt x="48616" y="25007"/>
                  </a:moveTo>
                  <a:cubicBezTo>
                    <a:pt x="48616" y="38823"/>
                    <a:pt x="37773" y="50015"/>
                    <a:pt x="24308" y="50015"/>
                  </a:cubicBezTo>
                  <a:cubicBezTo>
                    <a:pt x="10842" y="50015"/>
                    <a:pt x="0" y="38823"/>
                    <a:pt x="0" y="25007"/>
                  </a:cubicBezTo>
                  <a:cubicBezTo>
                    <a:pt x="0" y="11192"/>
                    <a:pt x="10842" y="0"/>
                    <a:pt x="24308" y="0"/>
                  </a:cubicBezTo>
                  <a:cubicBezTo>
                    <a:pt x="37773" y="0"/>
                    <a:pt x="48616" y="11192"/>
                    <a:pt x="48616" y="25007"/>
                  </a:cubicBezTo>
                  <a:lnTo>
                    <a:pt x="48616" y="25007"/>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20" name="Freeform 19">
              <a:extLst>
                <a:ext uri="{FF2B5EF4-FFF2-40B4-BE49-F238E27FC236}">
                  <a16:creationId xmlns:a16="http://schemas.microsoft.com/office/drawing/2014/main" id="{6A601818-8EB0-7C1E-F4AB-8B94F05710B7}"/>
                </a:ext>
              </a:extLst>
            </p:cNvPr>
            <p:cNvSpPr/>
            <p:nvPr/>
          </p:nvSpPr>
          <p:spPr>
            <a:xfrm>
              <a:off x="3113590" y="1428214"/>
              <a:ext cx="22209" cy="25094"/>
            </a:xfrm>
            <a:custGeom>
              <a:avLst/>
              <a:gdLst>
                <a:gd name="connsiteX0" fmla="*/ 22209 w 22209"/>
                <a:gd name="connsiteY0" fmla="*/ 0 h 25094"/>
                <a:gd name="connsiteX1" fmla="*/ 0 w 22209"/>
                <a:gd name="connsiteY1" fmla="*/ 25095 h 25094"/>
              </a:gdLst>
              <a:ahLst/>
              <a:cxnLst>
                <a:cxn ang="0">
                  <a:pos x="connsiteX0" y="connsiteY0"/>
                </a:cxn>
                <a:cxn ang="0">
                  <a:pos x="connsiteX1" y="connsiteY1"/>
                </a:cxn>
              </a:cxnLst>
              <a:rect l="l" t="t" r="r" b="b"/>
              <a:pathLst>
                <a:path w="22209" h="25094">
                  <a:moveTo>
                    <a:pt x="22209" y="0"/>
                  </a:moveTo>
                  <a:lnTo>
                    <a:pt x="0" y="25095"/>
                  </a:lnTo>
                </a:path>
              </a:pathLst>
            </a:custGeom>
            <a:ln w="12927" cap="rnd">
              <a:solidFill>
                <a:srgbClr val="000000"/>
              </a:solidFill>
              <a:prstDash val="solid"/>
              <a:round/>
            </a:ln>
          </p:spPr>
          <p:txBody>
            <a:bodyPr rtlCol="0" anchor="ctr"/>
            <a:lstStyle/>
            <a:p>
              <a:endParaRPr lang="en-US" dirty="0">
                <a:latin typeface="Fujitsu Infinity Pro" pitchFamily="2" charset="77"/>
              </a:endParaRPr>
            </a:p>
          </p:txBody>
        </p:sp>
        <p:sp>
          <p:nvSpPr>
            <p:cNvPr id="21" name="Freeform 20">
              <a:extLst>
                <a:ext uri="{FF2B5EF4-FFF2-40B4-BE49-F238E27FC236}">
                  <a16:creationId xmlns:a16="http://schemas.microsoft.com/office/drawing/2014/main" id="{5E6B3707-39C8-7064-15BF-EC4C885ADEB6}"/>
                </a:ext>
              </a:extLst>
            </p:cNvPr>
            <p:cNvSpPr/>
            <p:nvPr/>
          </p:nvSpPr>
          <p:spPr>
            <a:xfrm>
              <a:off x="3111054" y="1493706"/>
              <a:ext cx="23870" cy="24745"/>
            </a:xfrm>
            <a:custGeom>
              <a:avLst/>
              <a:gdLst>
                <a:gd name="connsiteX0" fmla="*/ 23871 w 23870"/>
                <a:gd name="connsiteY0" fmla="*/ 24745 h 24745"/>
                <a:gd name="connsiteX1" fmla="*/ 0 w 23870"/>
                <a:gd name="connsiteY1" fmla="*/ 0 h 24745"/>
              </a:gdLst>
              <a:ahLst/>
              <a:cxnLst>
                <a:cxn ang="0">
                  <a:pos x="connsiteX0" y="connsiteY0"/>
                </a:cxn>
                <a:cxn ang="0">
                  <a:pos x="connsiteX1" y="connsiteY1"/>
                </a:cxn>
              </a:cxnLst>
              <a:rect l="l" t="t" r="r" b="b"/>
              <a:pathLst>
                <a:path w="23870" h="24745">
                  <a:moveTo>
                    <a:pt x="23871" y="24745"/>
                  </a:moveTo>
                  <a:lnTo>
                    <a:pt x="0" y="0"/>
                  </a:lnTo>
                </a:path>
              </a:pathLst>
            </a:custGeom>
            <a:ln w="12927"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22" name="Group 21">
            <a:extLst>
              <a:ext uri="{FF2B5EF4-FFF2-40B4-BE49-F238E27FC236}">
                <a16:creationId xmlns:a16="http://schemas.microsoft.com/office/drawing/2014/main" id="{12C2C248-A1D9-36CD-FD54-D50A7F6EB411}"/>
              </a:ext>
            </a:extLst>
          </p:cNvPr>
          <p:cNvGrpSpPr/>
          <p:nvPr/>
        </p:nvGrpSpPr>
        <p:grpSpPr>
          <a:xfrm>
            <a:off x="7934895" y="1662947"/>
            <a:ext cx="1209105" cy="519962"/>
            <a:chOff x="7934895" y="917595"/>
            <a:chExt cx="1209105" cy="519962"/>
          </a:xfrm>
        </p:grpSpPr>
        <p:sp>
          <p:nvSpPr>
            <p:cNvPr id="23" name="Oval 22">
              <a:extLst>
                <a:ext uri="{FF2B5EF4-FFF2-40B4-BE49-F238E27FC236}">
                  <a16:creationId xmlns:a16="http://schemas.microsoft.com/office/drawing/2014/main" id="{41E366B7-7FF3-0BBA-133C-9C7B4A307F48}"/>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4" name="Rectangle 23">
              <a:extLst>
                <a:ext uri="{FF2B5EF4-FFF2-40B4-BE49-F238E27FC236}">
                  <a16:creationId xmlns:a16="http://schemas.microsoft.com/office/drawing/2014/main" id="{9A19E2E5-C525-45DD-10D4-47901CC91EF2}"/>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5" name="TextBox 24">
              <a:extLst>
                <a:ext uri="{FF2B5EF4-FFF2-40B4-BE49-F238E27FC236}">
                  <a16:creationId xmlns:a16="http://schemas.microsoft.com/office/drawing/2014/main" id="{39184FD4-CA92-1185-AD75-8B1825D0D6D4}"/>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Providers</a:t>
              </a:r>
              <a:endParaRPr lang="en-US" sz="1000" dirty="0">
                <a:latin typeface="Fujitsu Infinity Pro" pitchFamily="2" charset="77"/>
              </a:endParaRPr>
            </a:p>
          </p:txBody>
        </p:sp>
      </p:grpSp>
      <p:grpSp>
        <p:nvGrpSpPr>
          <p:cNvPr id="26" name="Group 25">
            <a:extLst>
              <a:ext uri="{FF2B5EF4-FFF2-40B4-BE49-F238E27FC236}">
                <a16:creationId xmlns:a16="http://schemas.microsoft.com/office/drawing/2014/main" id="{25684F42-3E82-8AAA-9C15-036FC5318749}"/>
              </a:ext>
            </a:extLst>
          </p:cNvPr>
          <p:cNvGrpSpPr/>
          <p:nvPr/>
        </p:nvGrpSpPr>
        <p:grpSpPr>
          <a:xfrm>
            <a:off x="7934895" y="2244084"/>
            <a:ext cx="1209105" cy="519962"/>
            <a:chOff x="7934895" y="917595"/>
            <a:chExt cx="1209105" cy="519962"/>
          </a:xfrm>
        </p:grpSpPr>
        <p:sp>
          <p:nvSpPr>
            <p:cNvPr id="27" name="Oval 26">
              <a:extLst>
                <a:ext uri="{FF2B5EF4-FFF2-40B4-BE49-F238E27FC236}">
                  <a16:creationId xmlns:a16="http://schemas.microsoft.com/office/drawing/2014/main" id="{15B1F589-22C4-37E2-CFEA-B23E76F45EC2}"/>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44" name="Rectangle 43">
              <a:extLst>
                <a:ext uri="{FF2B5EF4-FFF2-40B4-BE49-F238E27FC236}">
                  <a16:creationId xmlns:a16="http://schemas.microsoft.com/office/drawing/2014/main" id="{54F41AC6-5B16-F18E-42B9-D4A4930AD23D}"/>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46" name="TextBox 45">
              <a:extLst>
                <a:ext uri="{FF2B5EF4-FFF2-40B4-BE49-F238E27FC236}">
                  <a16:creationId xmlns:a16="http://schemas.microsoft.com/office/drawing/2014/main" id="{993D1086-7091-003C-4174-2C7DE518A6C1}"/>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Payors</a:t>
              </a:r>
              <a:endParaRPr lang="en-US" sz="1000" dirty="0">
                <a:latin typeface="Fujitsu Infinity Pro" pitchFamily="2" charset="77"/>
              </a:endParaRPr>
            </a:p>
          </p:txBody>
        </p:sp>
      </p:grpSp>
      <p:grpSp>
        <p:nvGrpSpPr>
          <p:cNvPr id="54" name="Picture Placeholder 167">
            <a:extLst>
              <a:ext uri="{FF2B5EF4-FFF2-40B4-BE49-F238E27FC236}">
                <a16:creationId xmlns:a16="http://schemas.microsoft.com/office/drawing/2014/main" id="{E7C8A824-E26B-CF7B-4E72-97890B13F526}"/>
              </a:ext>
            </a:extLst>
          </p:cNvPr>
          <p:cNvGrpSpPr/>
          <p:nvPr/>
        </p:nvGrpSpPr>
        <p:grpSpPr>
          <a:xfrm>
            <a:off x="8022038" y="1732093"/>
            <a:ext cx="339205" cy="357364"/>
            <a:chOff x="3745237" y="3936793"/>
            <a:chExt cx="345675" cy="364180"/>
          </a:xfrm>
          <a:noFill/>
        </p:grpSpPr>
        <p:grpSp>
          <p:nvGrpSpPr>
            <p:cNvPr id="55" name="Picture Placeholder 167">
              <a:extLst>
                <a:ext uri="{FF2B5EF4-FFF2-40B4-BE49-F238E27FC236}">
                  <a16:creationId xmlns:a16="http://schemas.microsoft.com/office/drawing/2014/main" id="{6C868379-5C8C-1695-F35B-EE8E002028C3}"/>
                </a:ext>
              </a:extLst>
            </p:cNvPr>
            <p:cNvGrpSpPr/>
            <p:nvPr/>
          </p:nvGrpSpPr>
          <p:grpSpPr>
            <a:xfrm>
              <a:off x="3745237" y="4029021"/>
              <a:ext cx="345675" cy="271953"/>
              <a:chOff x="3745237" y="4029021"/>
              <a:chExt cx="345675" cy="271953"/>
            </a:xfrm>
            <a:noFill/>
          </p:grpSpPr>
          <p:sp>
            <p:nvSpPr>
              <p:cNvPr id="60" name="Freeform 59">
                <a:extLst>
                  <a:ext uri="{FF2B5EF4-FFF2-40B4-BE49-F238E27FC236}">
                    <a16:creationId xmlns:a16="http://schemas.microsoft.com/office/drawing/2014/main" id="{8BA51533-03C5-5C53-5154-C9ABFA3E6A97}"/>
                  </a:ext>
                </a:extLst>
              </p:cNvPr>
              <p:cNvSpPr/>
              <p:nvPr/>
            </p:nvSpPr>
            <p:spPr>
              <a:xfrm>
                <a:off x="3745237" y="4029021"/>
                <a:ext cx="85400" cy="271340"/>
              </a:xfrm>
              <a:custGeom>
                <a:avLst/>
                <a:gdLst>
                  <a:gd name="connsiteX0" fmla="*/ 85006 w 85400"/>
                  <a:gd name="connsiteY0" fmla="*/ 271341 h 271340"/>
                  <a:gd name="connsiteX1" fmla="*/ 63496 w 85400"/>
                  <a:gd name="connsiteY1" fmla="*/ 213020 h 271340"/>
                  <a:gd name="connsiteX2" fmla="*/ 12257 w 85400"/>
                  <a:gd name="connsiteY2" fmla="*/ 154436 h 271340"/>
                  <a:gd name="connsiteX3" fmla="*/ 366 w 85400"/>
                  <a:gd name="connsiteY3" fmla="*/ 24327 h 271340"/>
                  <a:gd name="connsiteX4" fmla="*/ 191 w 85400"/>
                  <a:gd name="connsiteY4" fmla="*/ 13310 h 271340"/>
                  <a:gd name="connsiteX5" fmla="*/ 11383 w 85400"/>
                  <a:gd name="connsiteY5" fmla="*/ 107 h 271340"/>
                  <a:gd name="connsiteX6" fmla="*/ 26684 w 85400"/>
                  <a:gd name="connsiteY6" fmla="*/ 9813 h 271340"/>
                  <a:gd name="connsiteX7" fmla="*/ 39363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85006" y="271341"/>
                    </a:moveTo>
                    <a:cubicBezTo>
                      <a:pt x="87542" y="247383"/>
                      <a:pt x="77574" y="229720"/>
                      <a:pt x="63496" y="213020"/>
                    </a:cubicBezTo>
                    <a:cubicBezTo>
                      <a:pt x="50643" y="197805"/>
                      <a:pt x="13656" y="171574"/>
                      <a:pt x="12257" y="154436"/>
                    </a:cubicBezTo>
                    <a:cubicBezTo>
                      <a:pt x="9547" y="122346"/>
                      <a:pt x="3338" y="56417"/>
                      <a:pt x="366" y="24327"/>
                    </a:cubicBezTo>
                    <a:cubicBezTo>
                      <a:pt x="16" y="20655"/>
                      <a:pt x="-159" y="16983"/>
                      <a:pt x="191" y="13310"/>
                    </a:cubicBezTo>
                    <a:cubicBezTo>
                      <a:pt x="890" y="5878"/>
                      <a:pt x="4475" y="981"/>
                      <a:pt x="11383" y="107"/>
                    </a:cubicBezTo>
                    <a:cubicBezTo>
                      <a:pt x="17941" y="-680"/>
                      <a:pt x="25548" y="2905"/>
                      <a:pt x="26684" y="9813"/>
                    </a:cubicBezTo>
                    <a:cubicBezTo>
                      <a:pt x="29657" y="27388"/>
                      <a:pt x="39363" y="66648"/>
                      <a:pt x="39363"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61" name="Freeform 60">
                <a:extLst>
                  <a:ext uri="{FF2B5EF4-FFF2-40B4-BE49-F238E27FC236}">
                    <a16:creationId xmlns:a16="http://schemas.microsoft.com/office/drawing/2014/main" id="{4450777E-9F39-3D1F-A38B-1637DAB91980}"/>
                  </a:ext>
                </a:extLst>
              </p:cNvPr>
              <p:cNvSpPr/>
              <p:nvPr/>
            </p:nvSpPr>
            <p:spPr>
              <a:xfrm>
                <a:off x="3792467" y="4108625"/>
                <a:ext cx="100904" cy="191998"/>
              </a:xfrm>
              <a:custGeom>
                <a:avLst/>
                <a:gdLst>
                  <a:gd name="connsiteX0" fmla="*/ 37338 w 100904"/>
                  <a:gd name="connsiteY0" fmla="*/ 72820 h 191998"/>
                  <a:gd name="connsiteX1" fmla="*/ 3238 w 100904"/>
                  <a:gd name="connsiteY1" fmla="*/ 26828 h 191998"/>
                  <a:gd name="connsiteX2" fmla="*/ 6385 w 100904"/>
                  <a:gd name="connsiteY2" fmla="*/ 2607 h 191998"/>
                  <a:gd name="connsiteX3" fmla="*/ 26933 w 100904"/>
                  <a:gd name="connsiteY3" fmla="*/ 8553 h 191998"/>
                  <a:gd name="connsiteX4" fmla="*/ 76423 w 100904"/>
                  <a:gd name="connsiteY4" fmla="*/ 64426 h 191998"/>
                  <a:gd name="connsiteX5" fmla="*/ 100382 w 100904"/>
                  <a:gd name="connsiteY5" fmla="*/ 1919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4" h="191998">
                    <a:moveTo>
                      <a:pt x="37338" y="72820"/>
                    </a:moveTo>
                    <a:cubicBezTo>
                      <a:pt x="37338" y="72820"/>
                      <a:pt x="12681" y="44053"/>
                      <a:pt x="3238" y="26828"/>
                    </a:cubicBezTo>
                    <a:cubicBezTo>
                      <a:pt x="-2096" y="16947"/>
                      <a:pt x="-697" y="7591"/>
                      <a:pt x="6385" y="2607"/>
                    </a:cubicBezTo>
                    <a:cubicBezTo>
                      <a:pt x="13380" y="-2289"/>
                      <a:pt x="20638" y="-278"/>
                      <a:pt x="26933" y="8553"/>
                    </a:cubicBezTo>
                    <a:cubicBezTo>
                      <a:pt x="33928" y="18346"/>
                      <a:pt x="64532" y="52272"/>
                      <a:pt x="76423" y="64426"/>
                    </a:cubicBezTo>
                    <a:cubicBezTo>
                      <a:pt x="96447" y="85062"/>
                      <a:pt x="102917" y="153963"/>
                      <a:pt x="100382" y="191999"/>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62" name="Freeform 61">
                <a:extLst>
                  <a:ext uri="{FF2B5EF4-FFF2-40B4-BE49-F238E27FC236}">
                    <a16:creationId xmlns:a16="http://schemas.microsoft.com/office/drawing/2014/main" id="{1866F8E6-26C9-D3CB-3703-B401C39016AB}"/>
                  </a:ext>
                </a:extLst>
              </p:cNvPr>
              <p:cNvSpPr/>
              <p:nvPr/>
            </p:nvSpPr>
            <p:spPr>
              <a:xfrm>
                <a:off x="4005512" y="4029021"/>
                <a:ext cx="85400" cy="271340"/>
              </a:xfrm>
              <a:custGeom>
                <a:avLst/>
                <a:gdLst>
                  <a:gd name="connsiteX0" fmla="*/ 395 w 85400"/>
                  <a:gd name="connsiteY0" fmla="*/ 271341 h 271340"/>
                  <a:gd name="connsiteX1" fmla="*/ 21905 w 85400"/>
                  <a:gd name="connsiteY1" fmla="*/ 213020 h 271340"/>
                  <a:gd name="connsiteX2" fmla="*/ 73144 w 85400"/>
                  <a:gd name="connsiteY2" fmla="*/ 154436 h 271340"/>
                  <a:gd name="connsiteX3" fmla="*/ 85035 w 85400"/>
                  <a:gd name="connsiteY3" fmla="*/ 24327 h 271340"/>
                  <a:gd name="connsiteX4" fmla="*/ 85210 w 85400"/>
                  <a:gd name="connsiteY4" fmla="*/ 13310 h 271340"/>
                  <a:gd name="connsiteX5" fmla="*/ 74018 w 85400"/>
                  <a:gd name="connsiteY5" fmla="*/ 107 h 271340"/>
                  <a:gd name="connsiteX6" fmla="*/ 58716 w 85400"/>
                  <a:gd name="connsiteY6" fmla="*/ 9813 h 271340"/>
                  <a:gd name="connsiteX7" fmla="*/ 46038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395" y="271341"/>
                    </a:moveTo>
                    <a:cubicBezTo>
                      <a:pt x="-2141" y="247383"/>
                      <a:pt x="7827" y="229720"/>
                      <a:pt x="21905" y="213020"/>
                    </a:cubicBezTo>
                    <a:cubicBezTo>
                      <a:pt x="34758" y="197805"/>
                      <a:pt x="71745" y="171574"/>
                      <a:pt x="73144" y="154436"/>
                    </a:cubicBezTo>
                    <a:cubicBezTo>
                      <a:pt x="75854" y="122346"/>
                      <a:pt x="82062" y="56417"/>
                      <a:pt x="85035" y="24327"/>
                    </a:cubicBezTo>
                    <a:cubicBezTo>
                      <a:pt x="85385" y="20655"/>
                      <a:pt x="85560" y="16983"/>
                      <a:pt x="85210" y="13310"/>
                    </a:cubicBezTo>
                    <a:cubicBezTo>
                      <a:pt x="84511" y="5878"/>
                      <a:pt x="80926" y="981"/>
                      <a:pt x="74018" y="107"/>
                    </a:cubicBezTo>
                    <a:cubicBezTo>
                      <a:pt x="67460" y="-680"/>
                      <a:pt x="59853" y="2905"/>
                      <a:pt x="58716" y="9813"/>
                    </a:cubicBezTo>
                    <a:cubicBezTo>
                      <a:pt x="55743" y="27388"/>
                      <a:pt x="46038" y="66648"/>
                      <a:pt x="46038"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63" name="Freeform 62">
                <a:extLst>
                  <a:ext uri="{FF2B5EF4-FFF2-40B4-BE49-F238E27FC236}">
                    <a16:creationId xmlns:a16="http://schemas.microsoft.com/office/drawing/2014/main" id="{3AFB6F83-72E0-2C11-8A33-7AA2BC0CD6A1}"/>
                  </a:ext>
                </a:extLst>
              </p:cNvPr>
              <p:cNvSpPr/>
              <p:nvPr/>
            </p:nvSpPr>
            <p:spPr>
              <a:xfrm>
                <a:off x="3942773" y="4108625"/>
                <a:ext cx="100909" cy="192348"/>
              </a:xfrm>
              <a:custGeom>
                <a:avLst/>
                <a:gdLst>
                  <a:gd name="connsiteX0" fmla="*/ 63571 w 100909"/>
                  <a:gd name="connsiteY0" fmla="*/ 72820 h 192348"/>
                  <a:gd name="connsiteX1" fmla="*/ 97672 w 100909"/>
                  <a:gd name="connsiteY1" fmla="*/ 26828 h 192348"/>
                  <a:gd name="connsiteX2" fmla="*/ 94524 w 100909"/>
                  <a:gd name="connsiteY2" fmla="*/ 2607 h 192348"/>
                  <a:gd name="connsiteX3" fmla="*/ 73976 w 100909"/>
                  <a:gd name="connsiteY3" fmla="*/ 8553 h 192348"/>
                  <a:gd name="connsiteX4" fmla="*/ 24486 w 100909"/>
                  <a:gd name="connsiteY4" fmla="*/ 64426 h 192348"/>
                  <a:gd name="connsiteX5" fmla="*/ 528 w 100909"/>
                  <a:gd name="connsiteY5" fmla="*/ 192348 h 1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9" h="192348">
                    <a:moveTo>
                      <a:pt x="63571" y="72820"/>
                    </a:moveTo>
                    <a:cubicBezTo>
                      <a:pt x="63571" y="72820"/>
                      <a:pt x="88228" y="44053"/>
                      <a:pt x="97672" y="26828"/>
                    </a:cubicBezTo>
                    <a:cubicBezTo>
                      <a:pt x="103005" y="16947"/>
                      <a:pt x="101606" y="7591"/>
                      <a:pt x="94524" y="2607"/>
                    </a:cubicBezTo>
                    <a:cubicBezTo>
                      <a:pt x="87529" y="-2289"/>
                      <a:pt x="80271" y="-278"/>
                      <a:pt x="73976" y="8553"/>
                    </a:cubicBezTo>
                    <a:cubicBezTo>
                      <a:pt x="66981" y="18346"/>
                      <a:pt x="36377" y="52272"/>
                      <a:pt x="24486" y="64426"/>
                    </a:cubicBezTo>
                    <a:cubicBezTo>
                      <a:pt x="4375" y="85062"/>
                      <a:pt x="-2008" y="154400"/>
                      <a:pt x="528" y="1923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56" name="Picture Placeholder 167">
              <a:extLst>
                <a:ext uri="{FF2B5EF4-FFF2-40B4-BE49-F238E27FC236}">
                  <a16:creationId xmlns:a16="http://schemas.microsoft.com/office/drawing/2014/main" id="{694E0916-981F-6F78-EF24-98B6FF587962}"/>
                </a:ext>
              </a:extLst>
            </p:cNvPr>
            <p:cNvGrpSpPr/>
            <p:nvPr/>
          </p:nvGrpSpPr>
          <p:grpSpPr>
            <a:xfrm>
              <a:off x="3829106" y="3936793"/>
              <a:ext cx="177937" cy="205480"/>
              <a:chOff x="3829106" y="3936793"/>
              <a:chExt cx="177937" cy="205480"/>
            </a:xfrm>
            <a:noFill/>
          </p:grpSpPr>
          <p:sp>
            <p:nvSpPr>
              <p:cNvPr id="57" name="Freeform 56">
                <a:extLst>
                  <a:ext uri="{FF2B5EF4-FFF2-40B4-BE49-F238E27FC236}">
                    <a16:creationId xmlns:a16="http://schemas.microsoft.com/office/drawing/2014/main" id="{A74D6EAB-DE79-9579-5A55-A11A12D92B6C}"/>
                  </a:ext>
                </a:extLst>
              </p:cNvPr>
              <p:cNvSpPr/>
              <p:nvPr/>
            </p:nvSpPr>
            <p:spPr>
              <a:xfrm>
                <a:off x="3829106" y="3936793"/>
                <a:ext cx="177937" cy="205480"/>
              </a:xfrm>
              <a:custGeom>
                <a:avLst/>
                <a:gdLst>
                  <a:gd name="connsiteX0" fmla="*/ 177937 w 177937"/>
                  <a:gd name="connsiteY0" fmla="*/ 154066 h 205480"/>
                  <a:gd name="connsiteX1" fmla="*/ 139552 w 177937"/>
                  <a:gd name="connsiteY1" fmla="*/ 176276 h 205480"/>
                  <a:gd name="connsiteX2" fmla="*/ 134480 w 177937"/>
                  <a:gd name="connsiteY2" fmla="*/ 179249 h 205480"/>
                  <a:gd name="connsiteX3" fmla="*/ 89012 w 177937"/>
                  <a:gd name="connsiteY3" fmla="*/ 205480 h 205480"/>
                  <a:gd name="connsiteX4" fmla="*/ 0 w 177937"/>
                  <a:gd name="connsiteY4" fmla="*/ 154066 h 205480"/>
                  <a:gd name="connsiteX5" fmla="*/ 0 w 177937"/>
                  <a:gd name="connsiteY5" fmla="*/ 51326 h 205480"/>
                  <a:gd name="connsiteX6" fmla="*/ 89012 w 177937"/>
                  <a:gd name="connsiteY6" fmla="*/ 0 h 205480"/>
                  <a:gd name="connsiteX7" fmla="*/ 177937 w 177937"/>
                  <a:gd name="connsiteY7" fmla="*/ 51326 h 205480"/>
                  <a:gd name="connsiteX8" fmla="*/ 177937 w 177937"/>
                  <a:gd name="connsiteY8" fmla="*/ 125474 h 2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937" h="205480">
                    <a:moveTo>
                      <a:pt x="177937" y="154066"/>
                    </a:moveTo>
                    <a:lnTo>
                      <a:pt x="139552" y="176276"/>
                    </a:lnTo>
                    <a:lnTo>
                      <a:pt x="134480" y="179249"/>
                    </a:lnTo>
                    <a:lnTo>
                      <a:pt x="89012" y="205480"/>
                    </a:lnTo>
                    <a:lnTo>
                      <a:pt x="0" y="154066"/>
                    </a:lnTo>
                    <a:lnTo>
                      <a:pt x="0" y="51326"/>
                    </a:lnTo>
                    <a:lnTo>
                      <a:pt x="89012" y="0"/>
                    </a:lnTo>
                    <a:lnTo>
                      <a:pt x="177937" y="51326"/>
                    </a:lnTo>
                    <a:lnTo>
                      <a:pt x="177937" y="125474"/>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58" name="Freeform 57">
                <a:extLst>
                  <a:ext uri="{FF2B5EF4-FFF2-40B4-BE49-F238E27FC236}">
                    <a16:creationId xmlns:a16="http://schemas.microsoft.com/office/drawing/2014/main" id="{D925AD12-D5BF-2496-1025-54D2941EEF47}"/>
                  </a:ext>
                </a:extLst>
              </p:cNvPr>
              <p:cNvSpPr/>
              <p:nvPr/>
            </p:nvSpPr>
            <p:spPr>
              <a:xfrm>
                <a:off x="3918118" y="4008754"/>
                <a:ext cx="60070" cy="93821"/>
              </a:xfrm>
              <a:custGeom>
                <a:avLst/>
                <a:gdLst>
                  <a:gd name="connsiteX0" fmla="*/ 60070 w 60070"/>
                  <a:gd name="connsiteY0" fmla="*/ 0 h 93821"/>
                  <a:gd name="connsiteX1" fmla="*/ 0 w 60070"/>
                  <a:gd name="connsiteY1" fmla="*/ 29379 h 93821"/>
                  <a:gd name="connsiteX2" fmla="*/ 0 w 60070"/>
                  <a:gd name="connsiteY2" fmla="*/ 93821 h 93821"/>
                </a:gdLst>
                <a:ahLst/>
                <a:cxnLst>
                  <a:cxn ang="0">
                    <a:pos x="connsiteX0" y="connsiteY0"/>
                  </a:cxn>
                  <a:cxn ang="0">
                    <a:pos x="connsiteX1" y="connsiteY1"/>
                  </a:cxn>
                  <a:cxn ang="0">
                    <a:pos x="connsiteX2" y="connsiteY2"/>
                  </a:cxn>
                </a:cxnLst>
                <a:rect l="l" t="t" r="r" b="b"/>
                <a:pathLst>
                  <a:path w="60070" h="93821">
                    <a:moveTo>
                      <a:pt x="60070" y="0"/>
                    </a:moveTo>
                    <a:lnTo>
                      <a:pt x="0" y="29379"/>
                    </a:lnTo>
                    <a:lnTo>
                      <a:pt x="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59" name="Freeform 58">
                <a:extLst>
                  <a:ext uri="{FF2B5EF4-FFF2-40B4-BE49-F238E27FC236}">
                    <a16:creationId xmlns:a16="http://schemas.microsoft.com/office/drawing/2014/main" id="{75492271-AA46-F6E3-37D8-6BD47ED2545E}"/>
                  </a:ext>
                </a:extLst>
              </p:cNvPr>
              <p:cNvSpPr/>
              <p:nvPr/>
            </p:nvSpPr>
            <p:spPr>
              <a:xfrm>
                <a:off x="3858922" y="4008754"/>
                <a:ext cx="60070" cy="93821"/>
              </a:xfrm>
              <a:custGeom>
                <a:avLst/>
                <a:gdLst>
                  <a:gd name="connsiteX0" fmla="*/ 0 w 60070"/>
                  <a:gd name="connsiteY0" fmla="*/ 0 h 93821"/>
                  <a:gd name="connsiteX1" fmla="*/ 60070 w 60070"/>
                  <a:gd name="connsiteY1" fmla="*/ 29379 h 93821"/>
                  <a:gd name="connsiteX2" fmla="*/ 60070 w 60070"/>
                  <a:gd name="connsiteY2" fmla="*/ 93821 h 93821"/>
                </a:gdLst>
                <a:ahLst/>
                <a:cxnLst>
                  <a:cxn ang="0">
                    <a:pos x="connsiteX0" y="connsiteY0"/>
                  </a:cxn>
                  <a:cxn ang="0">
                    <a:pos x="connsiteX1" y="connsiteY1"/>
                  </a:cxn>
                  <a:cxn ang="0">
                    <a:pos x="connsiteX2" y="connsiteY2"/>
                  </a:cxn>
                </a:cxnLst>
                <a:rect l="l" t="t" r="r" b="b"/>
                <a:pathLst>
                  <a:path w="60070" h="93821">
                    <a:moveTo>
                      <a:pt x="0" y="0"/>
                    </a:moveTo>
                    <a:lnTo>
                      <a:pt x="60070" y="29379"/>
                    </a:lnTo>
                    <a:lnTo>
                      <a:pt x="6007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grpSp>
      </p:grpSp>
      <p:grpSp>
        <p:nvGrpSpPr>
          <p:cNvPr id="64" name="Picture Placeholder 134">
            <a:extLst>
              <a:ext uri="{FF2B5EF4-FFF2-40B4-BE49-F238E27FC236}">
                <a16:creationId xmlns:a16="http://schemas.microsoft.com/office/drawing/2014/main" id="{4F9A60C3-CBA1-E5C8-5E9B-E26CDC55E82B}"/>
              </a:ext>
            </a:extLst>
          </p:cNvPr>
          <p:cNvGrpSpPr/>
          <p:nvPr/>
        </p:nvGrpSpPr>
        <p:grpSpPr>
          <a:xfrm>
            <a:off x="8003865" y="2319828"/>
            <a:ext cx="352293" cy="359523"/>
            <a:chOff x="7581092" y="2152960"/>
            <a:chExt cx="352293" cy="359523"/>
          </a:xfrm>
          <a:noFill/>
        </p:grpSpPr>
        <p:sp>
          <p:nvSpPr>
            <p:cNvPr id="65" name="Freeform 64">
              <a:extLst>
                <a:ext uri="{FF2B5EF4-FFF2-40B4-BE49-F238E27FC236}">
                  <a16:creationId xmlns:a16="http://schemas.microsoft.com/office/drawing/2014/main" id="{394B86E6-7FDF-4703-2578-155F58B1993D}"/>
                </a:ext>
              </a:extLst>
            </p:cNvPr>
            <p:cNvSpPr/>
            <p:nvPr/>
          </p:nvSpPr>
          <p:spPr>
            <a:xfrm>
              <a:off x="7827345" y="2237653"/>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66" name="Freeform 65">
              <a:extLst>
                <a:ext uri="{FF2B5EF4-FFF2-40B4-BE49-F238E27FC236}">
                  <a16:creationId xmlns:a16="http://schemas.microsoft.com/office/drawing/2014/main" id="{96AC44C6-806E-8A03-FE7E-97349ACF70F6}"/>
                </a:ext>
              </a:extLst>
            </p:cNvPr>
            <p:cNvSpPr/>
            <p:nvPr/>
          </p:nvSpPr>
          <p:spPr>
            <a:xfrm>
              <a:off x="7837932" y="2193500"/>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67" name="Freeform 66">
              <a:extLst>
                <a:ext uri="{FF2B5EF4-FFF2-40B4-BE49-F238E27FC236}">
                  <a16:creationId xmlns:a16="http://schemas.microsoft.com/office/drawing/2014/main" id="{B4BEEF6E-72B0-B810-203A-69AD3ED4EE01}"/>
                </a:ext>
              </a:extLst>
            </p:cNvPr>
            <p:cNvSpPr/>
            <p:nvPr/>
          </p:nvSpPr>
          <p:spPr>
            <a:xfrm>
              <a:off x="7827345" y="2442247"/>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68" name="Freeform 67">
              <a:extLst>
                <a:ext uri="{FF2B5EF4-FFF2-40B4-BE49-F238E27FC236}">
                  <a16:creationId xmlns:a16="http://schemas.microsoft.com/office/drawing/2014/main" id="{3605027E-739D-44E3-C862-DB76E6409AA4}"/>
                </a:ext>
              </a:extLst>
            </p:cNvPr>
            <p:cNvSpPr/>
            <p:nvPr/>
          </p:nvSpPr>
          <p:spPr>
            <a:xfrm>
              <a:off x="7837932" y="2398093"/>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69" name="Freeform 68">
              <a:extLst>
                <a:ext uri="{FF2B5EF4-FFF2-40B4-BE49-F238E27FC236}">
                  <a16:creationId xmlns:a16="http://schemas.microsoft.com/office/drawing/2014/main" id="{9C5FB64B-9E2A-7D96-A316-F6A5E24CE14E}"/>
                </a:ext>
              </a:extLst>
            </p:cNvPr>
            <p:cNvSpPr/>
            <p:nvPr/>
          </p:nvSpPr>
          <p:spPr>
            <a:xfrm>
              <a:off x="7629981" y="2339993"/>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70" name="Freeform 69">
              <a:extLst>
                <a:ext uri="{FF2B5EF4-FFF2-40B4-BE49-F238E27FC236}">
                  <a16:creationId xmlns:a16="http://schemas.microsoft.com/office/drawing/2014/main" id="{3D38ED85-FC38-A8EB-9B68-F9C4F0F0F33B}"/>
                </a:ext>
              </a:extLst>
            </p:cNvPr>
            <p:cNvSpPr/>
            <p:nvPr/>
          </p:nvSpPr>
          <p:spPr>
            <a:xfrm>
              <a:off x="7640568" y="2295839"/>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71" name="Freeform 70">
              <a:extLst>
                <a:ext uri="{FF2B5EF4-FFF2-40B4-BE49-F238E27FC236}">
                  <a16:creationId xmlns:a16="http://schemas.microsoft.com/office/drawing/2014/main" id="{100E487A-CDA9-630A-D9BB-3316C35FF477}"/>
                </a:ext>
              </a:extLst>
            </p:cNvPr>
            <p:cNvSpPr/>
            <p:nvPr/>
          </p:nvSpPr>
          <p:spPr>
            <a:xfrm>
              <a:off x="7778456" y="2152960"/>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sp>
          <p:nvSpPr>
            <p:cNvPr id="72" name="Freeform 71">
              <a:extLst>
                <a:ext uri="{FF2B5EF4-FFF2-40B4-BE49-F238E27FC236}">
                  <a16:creationId xmlns:a16="http://schemas.microsoft.com/office/drawing/2014/main" id="{35388C28-FA1E-BFB9-3F65-99BF3A436252}"/>
                </a:ext>
              </a:extLst>
            </p:cNvPr>
            <p:cNvSpPr/>
            <p:nvPr/>
          </p:nvSpPr>
          <p:spPr>
            <a:xfrm>
              <a:off x="7778456" y="2357553"/>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sp>
          <p:nvSpPr>
            <p:cNvPr id="73" name="Freeform 72">
              <a:extLst>
                <a:ext uri="{FF2B5EF4-FFF2-40B4-BE49-F238E27FC236}">
                  <a16:creationId xmlns:a16="http://schemas.microsoft.com/office/drawing/2014/main" id="{09E6900F-BC12-BBB9-C755-CA3FE5A52188}"/>
                </a:ext>
              </a:extLst>
            </p:cNvPr>
            <p:cNvSpPr/>
            <p:nvPr/>
          </p:nvSpPr>
          <p:spPr>
            <a:xfrm>
              <a:off x="7722853" y="2258828"/>
              <a:ext cx="61885" cy="30039"/>
            </a:xfrm>
            <a:custGeom>
              <a:avLst/>
              <a:gdLst>
                <a:gd name="connsiteX0" fmla="*/ 61886 w 61885"/>
                <a:gd name="connsiteY0" fmla="*/ 0 h 30039"/>
                <a:gd name="connsiteX1" fmla="*/ 0 w 61885"/>
                <a:gd name="connsiteY1" fmla="*/ 30039 h 30039"/>
              </a:gdLst>
              <a:ahLst/>
              <a:cxnLst>
                <a:cxn ang="0">
                  <a:pos x="connsiteX0" y="connsiteY0"/>
                </a:cxn>
                <a:cxn ang="0">
                  <a:pos x="connsiteX1" y="connsiteY1"/>
                </a:cxn>
              </a:cxnLst>
              <a:rect l="l" t="t" r="r" b="b"/>
              <a:pathLst>
                <a:path w="61885" h="30039">
                  <a:moveTo>
                    <a:pt x="61886" y="0"/>
                  </a:moveTo>
                  <a:lnTo>
                    <a:pt x="0" y="30039"/>
                  </a:lnTo>
                </a:path>
              </a:pathLst>
            </a:custGeom>
            <a:ln w="16966" cap="flat">
              <a:solidFill>
                <a:srgbClr val="000000"/>
              </a:solidFill>
              <a:prstDash val="solid"/>
              <a:miter/>
            </a:ln>
          </p:spPr>
          <p:txBody>
            <a:bodyPr rtlCol="0" anchor="ctr"/>
            <a:lstStyle/>
            <a:p>
              <a:endParaRPr lang="en-US" dirty="0">
                <a:latin typeface="Fujitsu Infinity Pro" pitchFamily="2" charset="77"/>
              </a:endParaRPr>
            </a:p>
          </p:txBody>
        </p:sp>
        <p:sp>
          <p:nvSpPr>
            <p:cNvPr id="74" name="Freeform 73">
              <a:extLst>
                <a:ext uri="{FF2B5EF4-FFF2-40B4-BE49-F238E27FC236}">
                  <a16:creationId xmlns:a16="http://schemas.microsoft.com/office/drawing/2014/main" id="{DE845825-A0F3-2A96-F1E1-6718E074E522}"/>
                </a:ext>
              </a:extLst>
            </p:cNvPr>
            <p:cNvSpPr/>
            <p:nvPr/>
          </p:nvSpPr>
          <p:spPr>
            <a:xfrm>
              <a:off x="7715537" y="2376575"/>
              <a:ext cx="70234" cy="34084"/>
            </a:xfrm>
            <a:custGeom>
              <a:avLst/>
              <a:gdLst>
                <a:gd name="connsiteX0" fmla="*/ 70235 w 70234"/>
                <a:gd name="connsiteY0" fmla="*/ 34085 h 34084"/>
                <a:gd name="connsiteX1" fmla="*/ 0 w 70234"/>
                <a:gd name="connsiteY1" fmla="*/ 0 h 34084"/>
              </a:gdLst>
              <a:ahLst/>
              <a:cxnLst>
                <a:cxn ang="0">
                  <a:pos x="connsiteX0" y="connsiteY0"/>
                </a:cxn>
                <a:cxn ang="0">
                  <a:pos x="connsiteX1" y="connsiteY1"/>
                </a:cxn>
              </a:cxnLst>
              <a:rect l="l" t="t" r="r" b="b"/>
              <a:pathLst>
                <a:path w="70234" h="34084">
                  <a:moveTo>
                    <a:pt x="70235" y="34085"/>
                  </a:moveTo>
                  <a:lnTo>
                    <a:pt x="0" y="0"/>
                  </a:lnTo>
                </a:path>
              </a:pathLst>
            </a:custGeom>
            <a:ln w="16966" cap="flat">
              <a:solidFill>
                <a:srgbClr val="000000"/>
              </a:solidFill>
              <a:prstDash val="solid"/>
              <a:miter/>
            </a:ln>
          </p:spPr>
          <p:txBody>
            <a:bodyPr rtlCol="0" anchor="ctr"/>
            <a:lstStyle/>
            <a:p>
              <a:endParaRPr lang="en-US" dirty="0">
                <a:latin typeface="Fujitsu Infinity Pro" pitchFamily="2" charset="77"/>
              </a:endParaRPr>
            </a:p>
          </p:txBody>
        </p:sp>
        <p:sp>
          <p:nvSpPr>
            <p:cNvPr id="75" name="Freeform 74">
              <a:extLst>
                <a:ext uri="{FF2B5EF4-FFF2-40B4-BE49-F238E27FC236}">
                  <a16:creationId xmlns:a16="http://schemas.microsoft.com/office/drawing/2014/main" id="{2CA5F994-3C44-966B-250C-3C0539910256}"/>
                </a:ext>
              </a:extLst>
            </p:cNvPr>
            <p:cNvSpPr/>
            <p:nvPr/>
          </p:nvSpPr>
          <p:spPr>
            <a:xfrm>
              <a:off x="7581092" y="2255213"/>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92" name="Group 91">
            <a:extLst>
              <a:ext uri="{FF2B5EF4-FFF2-40B4-BE49-F238E27FC236}">
                <a16:creationId xmlns:a16="http://schemas.microsoft.com/office/drawing/2014/main" id="{8475D487-A386-9177-9C6D-CA5E509E9D45}"/>
              </a:ext>
            </a:extLst>
          </p:cNvPr>
          <p:cNvGrpSpPr/>
          <p:nvPr/>
        </p:nvGrpSpPr>
        <p:grpSpPr>
          <a:xfrm>
            <a:off x="1969065" y="1072934"/>
            <a:ext cx="4905716" cy="614803"/>
            <a:chOff x="1766336" y="1080000"/>
            <a:chExt cx="4905716" cy="614803"/>
          </a:xfrm>
        </p:grpSpPr>
        <p:sp>
          <p:nvSpPr>
            <p:cNvPr id="93" name="Oval 92">
              <a:extLst>
                <a:ext uri="{FF2B5EF4-FFF2-40B4-BE49-F238E27FC236}">
                  <a16:creationId xmlns:a16="http://schemas.microsoft.com/office/drawing/2014/main" id="{15842437-BC49-4CA0-2745-177059587803}"/>
                </a:ext>
              </a:extLst>
            </p:cNvPr>
            <p:cNvSpPr/>
            <p:nvPr/>
          </p:nvSpPr>
          <p:spPr>
            <a:xfrm>
              <a:off x="6152090" y="1080000"/>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94" name="Rectangle 93">
              <a:extLst>
                <a:ext uri="{FF2B5EF4-FFF2-40B4-BE49-F238E27FC236}">
                  <a16:creationId xmlns:a16="http://schemas.microsoft.com/office/drawing/2014/main" id="{FFA82A00-CE66-F4FD-FD29-60481A2ACF53}"/>
                </a:ext>
              </a:extLst>
            </p:cNvPr>
            <p:cNvSpPr/>
            <p:nvPr/>
          </p:nvSpPr>
          <p:spPr>
            <a:xfrm>
              <a:off x="1766336" y="1080000"/>
              <a:ext cx="4654516"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95" name="TextBox 94">
              <a:extLst>
                <a:ext uri="{FF2B5EF4-FFF2-40B4-BE49-F238E27FC236}">
                  <a16:creationId xmlns:a16="http://schemas.microsoft.com/office/drawing/2014/main" id="{DA6A5EFD-3BDA-8A9B-2F42-2CD2D8F82518}"/>
                </a:ext>
              </a:extLst>
            </p:cNvPr>
            <p:cNvSpPr txBox="1"/>
            <p:nvPr/>
          </p:nvSpPr>
          <p:spPr>
            <a:xfrm>
              <a:off x="1863872" y="1140805"/>
              <a:ext cx="4426861" cy="553998"/>
            </a:xfrm>
            <a:prstGeom prst="rect">
              <a:avLst/>
            </a:prstGeom>
            <a:noFill/>
          </p:spPr>
          <p:txBody>
            <a:bodyPr wrap="square" lIns="0" tIns="0" rIns="0" bIns="0">
              <a:spAutoFit/>
            </a:bodyPr>
            <a:lstStyle/>
            <a:p>
              <a:r>
                <a:rPr lang="en-US" sz="1200" dirty="0">
                  <a:latin typeface="+mj-lt"/>
                </a:rPr>
                <a:t>Joint research with the</a:t>
              </a:r>
              <a:br>
                <a:rPr lang="en-US" sz="1200" dirty="0">
                  <a:latin typeface="+mj-lt"/>
                </a:rPr>
              </a:br>
              <a:r>
                <a:rPr lang="en-US" sz="1200" dirty="0">
                  <a:latin typeface="+mj-lt"/>
                </a:rPr>
                <a:t>National Cancer Centre, Japan</a:t>
              </a:r>
            </a:p>
            <a:p>
              <a:endParaRPr lang="en-US" sz="1200" dirty="0">
                <a:latin typeface="+mj-lt"/>
              </a:endParaRPr>
            </a:p>
          </p:txBody>
        </p:sp>
      </p:grpSp>
    </p:spTree>
    <p:extLst>
      <p:ext uri="{BB962C8B-B14F-4D97-AF65-F5344CB8AC3E}">
        <p14:creationId xmlns:p14="http://schemas.microsoft.com/office/powerpoint/2010/main" val="1856960422"/>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240074"/>
            <a:ext cx="7626405" cy="276999"/>
          </a:xfrm>
        </p:spPr>
        <p:txBody>
          <a:bodyPr/>
          <a:lstStyle/>
          <a:p>
            <a:r>
              <a:rPr lang="en-US" sz="2000" dirty="0"/>
              <a:t>Utilizing real-world data for drug development and research</a:t>
            </a:r>
          </a:p>
        </p:txBody>
      </p:sp>
      <p:pic>
        <p:nvPicPr>
          <p:cNvPr id="3" name="Picture 2" descr="Diagram, timeline&#10;&#10;Description automatically generated">
            <a:extLst>
              <a:ext uri="{FF2B5EF4-FFF2-40B4-BE49-F238E27FC236}">
                <a16:creationId xmlns:a16="http://schemas.microsoft.com/office/drawing/2014/main" id="{8E18C07B-7DC7-94FB-DC0B-9DF83DD5D175}"/>
              </a:ext>
            </a:extLst>
          </p:cNvPr>
          <p:cNvPicPr>
            <a:picLocks noChangeAspect="1"/>
          </p:cNvPicPr>
          <p:nvPr/>
        </p:nvPicPr>
        <p:blipFill rotWithShape="1">
          <a:blip r:embed="rId3"/>
          <a:srcRect r="910" b="16347"/>
          <a:stretch/>
        </p:blipFill>
        <p:spPr>
          <a:xfrm>
            <a:off x="277200" y="1009029"/>
            <a:ext cx="7375984" cy="2702359"/>
          </a:xfrm>
          <a:prstGeom prst="rect">
            <a:avLst/>
          </a:prstGeom>
        </p:spPr>
      </p:pic>
      <p:sp>
        <p:nvSpPr>
          <p:cNvPr id="4" name="TextBox 3">
            <a:extLst>
              <a:ext uri="{FF2B5EF4-FFF2-40B4-BE49-F238E27FC236}">
                <a16:creationId xmlns:a16="http://schemas.microsoft.com/office/drawing/2014/main" id="{38DD2082-EBBD-C0FA-BC04-2035EF905A06}"/>
              </a:ext>
            </a:extLst>
          </p:cNvPr>
          <p:cNvSpPr txBox="1"/>
          <p:nvPr/>
        </p:nvSpPr>
        <p:spPr>
          <a:xfrm>
            <a:off x="303323" y="3971334"/>
            <a:ext cx="4492796"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dirty="0">
                <a:ln>
                  <a:noFill/>
                </a:ln>
                <a:effectLst/>
                <a:uLnTx/>
                <a:uFillTx/>
                <a:latin typeface="Fujitsu Infinity Pro" pitchFamily="2" charset="77"/>
                <a:ea typeface="+mn-ea"/>
                <a:cs typeface="+mn-cs"/>
                <a:hlinkClick r:id="rId4">
                  <a:extLst>
                    <a:ext uri="{A12FA001-AC4F-418D-AE19-62706E023703}">
                      <ahyp:hlinkClr xmlns:ahyp="http://schemas.microsoft.com/office/drawing/2018/hyperlinkcolor" val="tx"/>
                    </a:ext>
                  </a:extLst>
                </a:hlinkClick>
              </a:rPr>
              <a:t>Reference: Fujitsu Embarks on Joint Research with National Cancer Center Japan to Create New Services for Drug Development and Clinical Trials : Fujitsu Global</a:t>
            </a:r>
            <a:endParaRPr kumimoji="0" lang="en-US" sz="800" u="none" strike="noStrike" kern="1200" cap="none" spc="0" normalizeH="0" baseline="0" noProof="0" dirty="0">
              <a:ln>
                <a:noFill/>
              </a:ln>
              <a:effectLst/>
              <a:uLnTx/>
              <a:uFillTx/>
              <a:latin typeface="Fujitsu Infinity Pro" pitchFamily="2" charset="77"/>
              <a:ea typeface="+mn-ea"/>
              <a:cs typeface="+mn-cs"/>
            </a:endParaRPr>
          </a:p>
        </p:txBody>
      </p:sp>
      <p:grpSp>
        <p:nvGrpSpPr>
          <p:cNvPr id="88" name="Group 87">
            <a:extLst>
              <a:ext uri="{FF2B5EF4-FFF2-40B4-BE49-F238E27FC236}">
                <a16:creationId xmlns:a16="http://schemas.microsoft.com/office/drawing/2014/main" id="{DD5C5937-860C-42A9-6BA3-496E6182833D}"/>
              </a:ext>
            </a:extLst>
          </p:cNvPr>
          <p:cNvGrpSpPr/>
          <p:nvPr/>
        </p:nvGrpSpPr>
        <p:grpSpPr>
          <a:xfrm>
            <a:off x="7934895" y="1080000"/>
            <a:ext cx="1209105" cy="519962"/>
            <a:chOff x="7934895" y="917595"/>
            <a:chExt cx="1209105" cy="519962"/>
          </a:xfrm>
        </p:grpSpPr>
        <p:sp>
          <p:nvSpPr>
            <p:cNvPr id="89" name="Oval 88">
              <a:extLst>
                <a:ext uri="{FF2B5EF4-FFF2-40B4-BE49-F238E27FC236}">
                  <a16:creationId xmlns:a16="http://schemas.microsoft.com/office/drawing/2014/main" id="{3EF1B9F1-AE75-5F6A-24EE-44FD02B526CC}"/>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90" name="Rectangle 89">
              <a:extLst>
                <a:ext uri="{FF2B5EF4-FFF2-40B4-BE49-F238E27FC236}">
                  <a16:creationId xmlns:a16="http://schemas.microsoft.com/office/drawing/2014/main" id="{AC2DC47E-6CA5-2C4F-3D11-84645A34DB32}"/>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91" name="TextBox 90">
              <a:extLst>
                <a:ext uri="{FF2B5EF4-FFF2-40B4-BE49-F238E27FC236}">
                  <a16:creationId xmlns:a16="http://schemas.microsoft.com/office/drawing/2014/main" id="{BB9004C7-5673-6950-B623-2333530C4CE8}"/>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Pharma</a:t>
              </a:r>
              <a:endParaRPr lang="en-US" sz="1000" dirty="0">
                <a:latin typeface="Fujitsu Infinity Pro" pitchFamily="2" charset="77"/>
              </a:endParaRPr>
            </a:p>
          </p:txBody>
        </p:sp>
      </p:grpSp>
      <p:grpSp>
        <p:nvGrpSpPr>
          <p:cNvPr id="92" name="Picture Placeholder 99">
            <a:extLst>
              <a:ext uri="{FF2B5EF4-FFF2-40B4-BE49-F238E27FC236}">
                <a16:creationId xmlns:a16="http://schemas.microsoft.com/office/drawing/2014/main" id="{2F152D24-1668-D7B5-9068-2B3FEA305E61}"/>
              </a:ext>
            </a:extLst>
          </p:cNvPr>
          <p:cNvGrpSpPr/>
          <p:nvPr/>
        </p:nvGrpSpPr>
        <p:grpSpPr>
          <a:xfrm>
            <a:off x="8115317" y="1128099"/>
            <a:ext cx="220409" cy="390325"/>
            <a:chOff x="3031495" y="1249141"/>
            <a:chExt cx="220409" cy="390325"/>
          </a:xfrm>
          <a:noFill/>
        </p:grpSpPr>
        <p:sp>
          <p:nvSpPr>
            <p:cNvPr id="93" name="Freeform 92">
              <a:extLst>
                <a:ext uri="{FF2B5EF4-FFF2-40B4-BE49-F238E27FC236}">
                  <a16:creationId xmlns:a16="http://schemas.microsoft.com/office/drawing/2014/main" id="{EEFF9C6C-CBEB-5877-A3B0-5ACAB374F6ED}"/>
                </a:ext>
              </a:extLst>
            </p:cNvPr>
            <p:cNvSpPr/>
            <p:nvPr/>
          </p:nvSpPr>
          <p:spPr>
            <a:xfrm>
              <a:off x="3031495" y="1249141"/>
              <a:ext cx="109025" cy="390325"/>
            </a:xfrm>
            <a:custGeom>
              <a:avLst/>
              <a:gdLst>
                <a:gd name="connsiteX0" fmla="*/ 108414 w 109025"/>
                <a:gd name="connsiteY0" fmla="*/ 390325 h 390325"/>
                <a:gd name="connsiteX1" fmla="*/ 26571 w 109025"/>
                <a:gd name="connsiteY1" fmla="*/ 345119 h 390325"/>
                <a:gd name="connsiteX2" fmla="*/ 8122 w 109025"/>
                <a:gd name="connsiteY2" fmla="*/ 219558 h 390325"/>
                <a:gd name="connsiteX3" fmla="*/ 81833 w 109025"/>
                <a:gd name="connsiteY3" fmla="*/ 58671 h 390325"/>
                <a:gd name="connsiteX4" fmla="*/ 109026 w 109025"/>
                <a:gd name="connsiteY4" fmla="*/ 0 h 39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25" h="390325">
                  <a:moveTo>
                    <a:pt x="108414" y="390325"/>
                  </a:moveTo>
                  <a:cubicBezTo>
                    <a:pt x="76674" y="390325"/>
                    <a:pt x="48956" y="375023"/>
                    <a:pt x="26571" y="345119"/>
                  </a:cubicBezTo>
                  <a:cubicBezTo>
                    <a:pt x="-447" y="309095"/>
                    <a:pt x="-7355" y="261791"/>
                    <a:pt x="8122" y="219558"/>
                  </a:cubicBezTo>
                  <a:cubicBezTo>
                    <a:pt x="26571" y="162373"/>
                    <a:pt x="55251" y="111309"/>
                    <a:pt x="81833" y="58671"/>
                  </a:cubicBezTo>
                  <a:cubicBezTo>
                    <a:pt x="91014" y="39435"/>
                    <a:pt x="100982" y="20198"/>
                    <a:pt x="109026" y="0"/>
                  </a:cubicBez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94" name="Freeform 93">
              <a:extLst>
                <a:ext uri="{FF2B5EF4-FFF2-40B4-BE49-F238E27FC236}">
                  <a16:creationId xmlns:a16="http://schemas.microsoft.com/office/drawing/2014/main" id="{76DCDE7A-B906-6871-4F6B-6608315D6D66}"/>
                </a:ext>
              </a:extLst>
            </p:cNvPr>
            <p:cNvSpPr/>
            <p:nvPr/>
          </p:nvSpPr>
          <p:spPr>
            <a:xfrm>
              <a:off x="3138947" y="1296357"/>
              <a:ext cx="112957" cy="343108"/>
            </a:xfrm>
            <a:custGeom>
              <a:avLst/>
              <a:gdLst>
                <a:gd name="connsiteX0" fmla="*/ 0 w 112957"/>
                <a:gd name="connsiteY0" fmla="*/ 343108 h 343108"/>
                <a:gd name="connsiteX1" fmla="*/ 86914 w 112957"/>
                <a:gd name="connsiteY1" fmla="*/ 298952 h 343108"/>
                <a:gd name="connsiteX2" fmla="*/ 86914 w 112957"/>
                <a:gd name="connsiteY2" fmla="*/ 298952 h 343108"/>
                <a:gd name="connsiteX3" fmla="*/ 111834 w 112957"/>
                <a:gd name="connsiteY3" fmla="*/ 203469 h 343108"/>
                <a:gd name="connsiteX4" fmla="*/ 86477 w 112957"/>
                <a:gd name="connsiteY4" fmla="*/ 123725 h 343108"/>
                <a:gd name="connsiteX5" fmla="*/ 30516 w 112957"/>
                <a:gd name="connsiteY5" fmla="*/ 0 h 34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957" h="343108">
                  <a:moveTo>
                    <a:pt x="0" y="343108"/>
                  </a:moveTo>
                  <a:cubicBezTo>
                    <a:pt x="34363" y="343108"/>
                    <a:pt x="66628" y="326582"/>
                    <a:pt x="86914" y="298952"/>
                  </a:cubicBezTo>
                  <a:lnTo>
                    <a:pt x="86914" y="298952"/>
                  </a:lnTo>
                  <a:cubicBezTo>
                    <a:pt x="107374" y="271671"/>
                    <a:pt x="116293" y="237395"/>
                    <a:pt x="111834" y="203469"/>
                  </a:cubicBezTo>
                  <a:cubicBezTo>
                    <a:pt x="107025" y="175839"/>
                    <a:pt x="98456" y="148995"/>
                    <a:pt x="86477" y="123725"/>
                  </a:cubicBezTo>
                  <a:cubicBezTo>
                    <a:pt x="71087" y="88663"/>
                    <a:pt x="46080" y="33401"/>
                    <a:pt x="30516" y="0"/>
                  </a:cubicBez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95" name="Freeform 94">
              <a:extLst>
                <a:ext uri="{FF2B5EF4-FFF2-40B4-BE49-F238E27FC236}">
                  <a16:creationId xmlns:a16="http://schemas.microsoft.com/office/drawing/2014/main" id="{10807B91-BA32-DDF7-68BF-32DE8AFF14E1}"/>
                </a:ext>
              </a:extLst>
            </p:cNvPr>
            <p:cNvSpPr/>
            <p:nvPr/>
          </p:nvSpPr>
          <p:spPr>
            <a:xfrm>
              <a:off x="3126094" y="1376101"/>
              <a:ext cx="57359" cy="57359"/>
            </a:xfrm>
            <a:custGeom>
              <a:avLst/>
              <a:gdLst>
                <a:gd name="connsiteX0" fmla="*/ 57360 w 57359"/>
                <a:gd name="connsiteY0" fmla="*/ 28680 h 57359"/>
                <a:gd name="connsiteX1" fmla="*/ 28680 w 57359"/>
                <a:gd name="connsiteY1" fmla="*/ 57360 h 57359"/>
                <a:gd name="connsiteX2" fmla="*/ 0 w 57359"/>
                <a:gd name="connsiteY2" fmla="*/ 28680 h 57359"/>
                <a:gd name="connsiteX3" fmla="*/ 28680 w 57359"/>
                <a:gd name="connsiteY3" fmla="*/ 0 h 57359"/>
                <a:gd name="connsiteX4" fmla="*/ 57360 w 57359"/>
                <a:gd name="connsiteY4" fmla="*/ 28680 h 57359"/>
                <a:gd name="connsiteX5" fmla="*/ 57360 w 57359"/>
                <a:gd name="connsiteY5" fmla="*/ 28680 h 5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9" h="57359">
                  <a:moveTo>
                    <a:pt x="57360" y="28680"/>
                  </a:moveTo>
                  <a:cubicBezTo>
                    <a:pt x="57360" y="44506"/>
                    <a:pt x="44506" y="57360"/>
                    <a:pt x="28680" y="57360"/>
                  </a:cubicBezTo>
                  <a:cubicBezTo>
                    <a:pt x="12853" y="57360"/>
                    <a:pt x="0" y="44506"/>
                    <a:pt x="0" y="28680"/>
                  </a:cubicBezTo>
                  <a:cubicBezTo>
                    <a:pt x="0" y="12853"/>
                    <a:pt x="12853" y="0"/>
                    <a:pt x="28680" y="0"/>
                  </a:cubicBezTo>
                  <a:cubicBezTo>
                    <a:pt x="44506" y="0"/>
                    <a:pt x="57360" y="12853"/>
                    <a:pt x="57360" y="28680"/>
                  </a:cubicBezTo>
                  <a:lnTo>
                    <a:pt x="57360" y="28680"/>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96" name="Freeform 95">
              <a:extLst>
                <a:ext uri="{FF2B5EF4-FFF2-40B4-BE49-F238E27FC236}">
                  <a16:creationId xmlns:a16="http://schemas.microsoft.com/office/drawing/2014/main" id="{4B7C2D90-C6CB-C7EA-56B7-09DB53F51FA7}"/>
                </a:ext>
              </a:extLst>
            </p:cNvPr>
            <p:cNvSpPr/>
            <p:nvPr/>
          </p:nvSpPr>
          <p:spPr>
            <a:xfrm>
              <a:off x="3127493" y="1511631"/>
              <a:ext cx="76596" cy="75022"/>
            </a:xfrm>
            <a:custGeom>
              <a:avLst/>
              <a:gdLst>
                <a:gd name="connsiteX0" fmla="*/ 76596 w 76596"/>
                <a:gd name="connsiteY0" fmla="*/ 37511 h 75022"/>
                <a:gd name="connsiteX1" fmla="*/ 38298 w 76596"/>
                <a:gd name="connsiteY1" fmla="*/ 75022 h 75022"/>
                <a:gd name="connsiteX2" fmla="*/ 0 w 76596"/>
                <a:gd name="connsiteY2" fmla="*/ 37511 h 75022"/>
                <a:gd name="connsiteX3" fmla="*/ 38298 w 76596"/>
                <a:gd name="connsiteY3" fmla="*/ 0 h 75022"/>
                <a:gd name="connsiteX4" fmla="*/ 76596 w 76596"/>
                <a:gd name="connsiteY4" fmla="*/ 37511 h 75022"/>
                <a:gd name="connsiteX5" fmla="*/ 76596 w 76596"/>
                <a:gd name="connsiteY5" fmla="*/ 37511 h 7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96" h="75022">
                  <a:moveTo>
                    <a:pt x="76596" y="37511"/>
                  </a:moveTo>
                  <a:cubicBezTo>
                    <a:pt x="76596" y="58234"/>
                    <a:pt x="59458" y="75022"/>
                    <a:pt x="38298" y="75022"/>
                  </a:cubicBezTo>
                  <a:cubicBezTo>
                    <a:pt x="17138" y="75022"/>
                    <a:pt x="0" y="58234"/>
                    <a:pt x="0" y="37511"/>
                  </a:cubicBezTo>
                  <a:cubicBezTo>
                    <a:pt x="0" y="16788"/>
                    <a:pt x="17138" y="0"/>
                    <a:pt x="38298" y="0"/>
                  </a:cubicBezTo>
                  <a:cubicBezTo>
                    <a:pt x="59458" y="0"/>
                    <a:pt x="76596" y="16788"/>
                    <a:pt x="76596" y="37511"/>
                  </a:cubicBezTo>
                  <a:lnTo>
                    <a:pt x="76596" y="37511"/>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97" name="Freeform 96">
              <a:extLst>
                <a:ext uri="{FF2B5EF4-FFF2-40B4-BE49-F238E27FC236}">
                  <a16:creationId xmlns:a16="http://schemas.microsoft.com/office/drawing/2014/main" id="{2C02E02B-79D9-7AC1-F13A-3862C03338CF}"/>
                </a:ext>
              </a:extLst>
            </p:cNvPr>
            <p:cNvSpPr/>
            <p:nvPr/>
          </p:nvSpPr>
          <p:spPr>
            <a:xfrm>
              <a:off x="3070483" y="1447276"/>
              <a:ext cx="48615" cy="50014"/>
            </a:xfrm>
            <a:custGeom>
              <a:avLst/>
              <a:gdLst>
                <a:gd name="connsiteX0" fmla="*/ 48616 w 48615"/>
                <a:gd name="connsiteY0" fmla="*/ 25007 h 50014"/>
                <a:gd name="connsiteX1" fmla="*/ 24308 w 48615"/>
                <a:gd name="connsiteY1" fmla="*/ 50015 h 50014"/>
                <a:gd name="connsiteX2" fmla="*/ 0 w 48615"/>
                <a:gd name="connsiteY2" fmla="*/ 25007 h 50014"/>
                <a:gd name="connsiteX3" fmla="*/ 24308 w 48615"/>
                <a:gd name="connsiteY3" fmla="*/ 0 h 50014"/>
                <a:gd name="connsiteX4" fmla="*/ 48616 w 48615"/>
                <a:gd name="connsiteY4" fmla="*/ 25007 h 50014"/>
                <a:gd name="connsiteX5" fmla="*/ 48616 w 48615"/>
                <a:gd name="connsiteY5" fmla="*/ 25007 h 5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15" h="50014">
                  <a:moveTo>
                    <a:pt x="48616" y="25007"/>
                  </a:moveTo>
                  <a:cubicBezTo>
                    <a:pt x="48616" y="38823"/>
                    <a:pt x="37773" y="50015"/>
                    <a:pt x="24308" y="50015"/>
                  </a:cubicBezTo>
                  <a:cubicBezTo>
                    <a:pt x="10842" y="50015"/>
                    <a:pt x="0" y="38823"/>
                    <a:pt x="0" y="25007"/>
                  </a:cubicBezTo>
                  <a:cubicBezTo>
                    <a:pt x="0" y="11192"/>
                    <a:pt x="10842" y="0"/>
                    <a:pt x="24308" y="0"/>
                  </a:cubicBezTo>
                  <a:cubicBezTo>
                    <a:pt x="37773" y="0"/>
                    <a:pt x="48616" y="11192"/>
                    <a:pt x="48616" y="25007"/>
                  </a:cubicBezTo>
                  <a:lnTo>
                    <a:pt x="48616" y="25007"/>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98" name="Freeform 97">
              <a:extLst>
                <a:ext uri="{FF2B5EF4-FFF2-40B4-BE49-F238E27FC236}">
                  <a16:creationId xmlns:a16="http://schemas.microsoft.com/office/drawing/2014/main" id="{7884426C-C081-A2A0-E51D-ECC02045388E}"/>
                </a:ext>
              </a:extLst>
            </p:cNvPr>
            <p:cNvSpPr/>
            <p:nvPr/>
          </p:nvSpPr>
          <p:spPr>
            <a:xfrm>
              <a:off x="3113590" y="1428214"/>
              <a:ext cx="22209" cy="25094"/>
            </a:xfrm>
            <a:custGeom>
              <a:avLst/>
              <a:gdLst>
                <a:gd name="connsiteX0" fmla="*/ 22209 w 22209"/>
                <a:gd name="connsiteY0" fmla="*/ 0 h 25094"/>
                <a:gd name="connsiteX1" fmla="*/ 0 w 22209"/>
                <a:gd name="connsiteY1" fmla="*/ 25095 h 25094"/>
              </a:gdLst>
              <a:ahLst/>
              <a:cxnLst>
                <a:cxn ang="0">
                  <a:pos x="connsiteX0" y="connsiteY0"/>
                </a:cxn>
                <a:cxn ang="0">
                  <a:pos x="connsiteX1" y="connsiteY1"/>
                </a:cxn>
              </a:cxnLst>
              <a:rect l="l" t="t" r="r" b="b"/>
              <a:pathLst>
                <a:path w="22209" h="25094">
                  <a:moveTo>
                    <a:pt x="22209" y="0"/>
                  </a:moveTo>
                  <a:lnTo>
                    <a:pt x="0" y="25095"/>
                  </a:lnTo>
                </a:path>
              </a:pathLst>
            </a:custGeom>
            <a:ln w="12927" cap="rnd">
              <a:solidFill>
                <a:srgbClr val="000000"/>
              </a:solidFill>
              <a:prstDash val="solid"/>
              <a:round/>
            </a:ln>
          </p:spPr>
          <p:txBody>
            <a:bodyPr rtlCol="0" anchor="ctr"/>
            <a:lstStyle/>
            <a:p>
              <a:endParaRPr lang="en-US" dirty="0">
                <a:latin typeface="Fujitsu Infinity Pro" pitchFamily="2" charset="77"/>
              </a:endParaRPr>
            </a:p>
          </p:txBody>
        </p:sp>
        <p:sp>
          <p:nvSpPr>
            <p:cNvPr id="99" name="Freeform 98">
              <a:extLst>
                <a:ext uri="{FF2B5EF4-FFF2-40B4-BE49-F238E27FC236}">
                  <a16:creationId xmlns:a16="http://schemas.microsoft.com/office/drawing/2014/main" id="{9794BB75-E97A-B064-76CC-164790CEB2BD}"/>
                </a:ext>
              </a:extLst>
            </p:cNvPr>
            <p:cNvSpPr/>
            <p:nvPr/>
          </p:nvSpPr>
          <p:spPr>
            <a:xfrm>
              <a:off x="3111054" y="1493706"/>
              <a:ext cx="23870" cy="24745"/>
            </a:xfrm>
            <a:custGeom>
              <a:avLst/>
              <a:gdLst>
                <a:gd name="connsiteX0" fmla="*/ 23871 w 23870"/>
                <a:gd name="connsiteY0" fmla="*/ 24745 h 24745"/>
                <a:gd name="connsiteX1" fmla="*/ 0 w 23870"/>
                <a:gd name="connsiteY1" fmla="*/ 0 h 24745"/>
              </a:gdLst>
              <a:ahLst/>
              <a:cxnLst>
                <a:cxn ang="0">
                  <a:pos x="connsiteX0" y="connsiteY0"/>
                </a:cxn>
                <a:cxn ang="0">
                  <a:pos x="connsiteX1" y="connsiteY1"/>
                </a:cxn>
              </a:cxnLst>
              <a:rect l="l" t="t" r="r" b="b"/>
              <a:pathLst>
                <a:path w="23870" h="24745">
                  <a:moveTo>
                    <a:pt x="23871" y="24745"/>
                  </a:moveTo>
                  <a:lnTo>
                    <a:pt x="0" y="0"/>
                  </a:lnTo>
                </a:path>
              </a:pathLst>
            </a:custGeom>
            <a:ln w="12927"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100" name="Group 99">
            <a:extLst>
              <a:ext uri="{FF2B5EF4-FFF2-40B4-BE49-F238E27FC236}">
                <a16:creationId xmlns:a16="http://schemas.microsoft.com/office/drawing/2014/main" id="{B69BD49E-25DE-6D06-3CDF-5B74711B934F}"/>
              </a:ext>
            </a:extLst>
          </p:cNvPr>
          <p:cNvGrpSpPr/>
          <p:nvPr/>
        </p:nvGrpSpPr>
        <p:grpSpPr>
          <a:xfrm>
            <a:off x="7934895" y="1662947"/>
            <a:ext cx="1209105" cy="519962"/>
            <a:chOff x="7934895" y="917595"/>
            <a:chExt cx="1209105" cy="519962"/>
          </a:xfrm>
        </p:grpSpPr>
        <p:sp>
          <p:nvSpPr>
            <p:cNvPr id="101" name="Oval 100">
              <a:extLst>
                <a:ext uri="{FF2B5EF4-FFF2-40B4-BE49-F238E27FC236}">
                  <a16:creationId xmlns:a16="http://schemas.microsoft.com/office/drawing/2014/main" id="{64ABA5B2-6876-B3BF-BF43-2CDE21276B56}"/>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02" name="Rectangle 101">
              <a:extLst>
                <a:ext uri="{FF2B5EF4-FFF2-40B4-BE49-F238E27FC236}">
                  <a16:creationId xmlns:a16="http://schemas.microsoft.com/office/drawing/2014/main" id="{6E3DE62C-D341-FFA5-C1BF-D0D24F29C12B}"/>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03" name="TextBox 102">
              <a:extLst>
                <a:ext uri="{FF2B5EF4-FFF2-40B4-BE49-F238E27FC236}">
                  <a16:creationId xmlns:a16="http://schemas.microsoft.com/office/drawing/2014/main" id="{2134B805-DAA1-B825-5882-8F04C4240A96}"/>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Providers</a:t>
              </a:r>
              <a:endParaRPr lang="en-US" sz="1000" dirty="0">
                <a:latin typeface="Fujitsu Infinity Pro" pitchFamily="2" charset="77"/>
              </a:endParaRPr>
            </a:p>
          </p:txBody>
        </p:sp>
      </p:grpSp>
      <p:grpSp>
        <p:nvGrpSpPr>
          <p:cNvPr id="104" name="Group 103">
            <a:extLst>
              <a:ext uri="{FF2B5EF4-FFF2-40B4-BE49-F238E27FC236}">
                <a16:creationId xmlns:a16="http://schemas.microsoft.com/office/drawing/2014/main" id="{B1352A4B-BC6F-7222-4F3A-B15F98AB9759}"/>
              </a:ext>
            </a:extLst>
          </p:cNvPr>
          <p:cNvGrpSpPr/>
          <p:nvPr/>
        </p:nvGrpSpPr>
        <p:grpSpPr>
          <a:xfrm>
            <a:off x="7934895" y="2244084"/>
            <a:ext cx="1209105" cy="519962"/>
            <a:chOff x="7934895" y="917595"/>
            <a:chExt cx="1209105" cy="519962"/>
          </a:xfrm>
        </p:grpSpPr>
        <p:sp>
          <p:nvSpPr>
            <p:cNvPr id="105" name="Oval 104">
              <a:extLst>
                <a:ext uri="{FF2B5EF4-FFF2-40B4-BE49-F238E27FC236}">
                  <a16:creationId xmlns:a16="http://schemas.microsoft.com/office/drawing/2014/main" id="{C439B03B-62F1-5C1B-0109-4B55C5A90B22}"/>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06" name="Rectangle 105">
              <a:extLst>
                <a:ext uri="{FF2B5EF4-FFF2-40B4-BE49-F238E27FC236}">
                  <a16:creationId xmlns:a16="http://schemas.microsoft.com/office/drawing/2014/main" id="{8BA0A0F5-091F-12B3-C11F-85B8DAEBF6A0}"/>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07" name="TextBox 106">
              <a:extLst>
                <a:ext uri="{FF2B5EF4-FFF2-40B4-BE49-F238E27FC236}">
                  <a16:creationId xmlns:a16="http://schemas.microsoft.com/office/drawing/2014/main" id="{E147AE5C-0054-D10C-AFAC-04BEBBC9597B}"/>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Payors</a:t>
              </a:r>
              <a:endParaRPr lang="en-US" sz="1000" dirty="0">
                <a:latin typeface="Fujitsu Infinity Pro" pitchFamily="2" charset="77"/>
              </a:endParaRPr>
            </a:p>
          </p:txBody>
        </p:sp>
      </p:grpSp>
      <p:grpSp>
        <p:nvGrpSpPr>
          <p:cNvPr id="108" name="Picture Placeholder 167">
            <a:extLst>
              <a:ext uri="{FF2B5EF4-FFF2-40B4-BE49-F238E27FC236}">
                <a16:creationId xmlns:a16="http://schemas.microsoft.com/office/drawing/2014/main" id="{17903C0C-94D6-CA3D-308B-7AFE7E795335}"/>
              </a:ext>
            </a:extLst>
          </p:cNvPr>
          <p:cNvGrpSpPr/>
          <p:nvPr/>
        </p:nvGrpSpPr>
        <p:grpSpPr>
          <a:xfrm>
            <a:off x="8022038" y="1732093"/>
            <a:ext cx="339205" cy="357364"/>
            <a:chOff x="3745237" y="3936793"/>
            <a:chExt cx="345675" cy="364180"/>
          </a:xfrm>
          <a:noFill/>
        </p:grpSpPr>
        <p:grpSp>
          <p:nvGrpSpPr>
            <p:cNvPr id="109" name="Picture Placeholder 167">
              <a:extLst>
                <a:ext uri="{FF2B5EF4-FFF2-40B4-BE49-F238E27FC236}">
                  <a16:creationId xmlns:a16="http://schemas.microsoft.com/office/drawing/2014/main" id="{FCA753C5-DACF-D3CA-2D72-87B26847F1B9}"/>
                </a:ext>
              </a:extLst>
            </p:cNvPr>
            <p:cNvGrpSpPr/>
            <p:nvPr/>
          </p:nvGrpSpPr>
          <p:grpSpPr>
            <a:xfrm>
              <a:off x="3745237" y="4029021"/>
              <a:ext cx="345675" cy="271953"/>
              <a:chOff x="3745237" y="4029021"/>
              <a:chExt cx="345675" cy="271953"/>
            </a:xfrm>
            <a:noFill/>
          </p:grpSpPr>
          <p:sp>
            <p:nvSpPr>
              <p:cNvPr id="114" name="Freeform 113">
                <a:extLst>
                  <a:ext uri="{FF2B5EF4-FFF2-40B4-BE49-F238E27FC236}">
                    <a16:creationId xmlns:a16="http://schemas.microsoft.com/office/drawing/2014/main" id="{2952CFAB-7505-A56A-42F5-E3AF22C42E54}"/>
                  </a:ext>
                </a:extLst>
              </p:cNvPr>
              <p:cNvSpPr/>
              <p:nvPr/>
            </p:nvSpPr>
            <p:spPr>
              <a:xfrm>
                <a:off x="3745237" y="4029021"/>
                <a:ext cx="85400" cy="271340"/>
              </a:xfrm>
              <a:custGeom>
                <a:avLst/>
                <a:gdLst>
                  <a:gd name="connsiteX0" fmla="*/ 85006 w 85400"/>
                  <a:gd name="connsiteY0" fmla="*/ 271341 h 271340"/>
                  <a:gd name="connsiteX1" fmla="*/ 63496 w 85400"/>
                  <a:gd name="connsiteY1" fmla="*/ 213020 h 271340"/>
                  <a:gd name="connsiteX2" fmla="*/ 12257 w 85400"/>
                  <a:gd name="connsiteY2" fmla="*/ 154436 h 271340"/>
                  <a:gd name="connsiteX3" fmla="*/ 366 w 85400"/>
                  <a:gd name="connsiteY3" fmla="*/ 24327 h 271340"/>
                  <a:gd name="connsiteX4" fmla="*/ 191 w 85400"/>
                  <a:gd name="connsiteY4" fmla="*/ 13310 h 271340"/>
                  <a:gd name="connsiteX5" fmla="*/ 11383 w 85400"/>
                  <a:gd name="connsiteY5" fmla="*/ 107 h 271340"/>
                  <a:gd name="connsiteX6" fmla="*/ 26684 w 85400"/>
                  <a:gd name="connsiteY6" fmla="*/ 9813 h 271340"/>
                  <a:gd name="connsiteX7" fmla="*/ 39363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85006" y="271341"/>
                    </a:moveTo>
                    <a:cubicBezTo>
                      <a:pt x="87542" y="247383"/>
                      <a:pt x="77574" y="229720"/>
                      <a:pt x="63496" y="213020"/>
                    </a:cubicBezTo>
                    <a:cubicBezTo>
                      <a:pt x="50643" y="197805"/>
                      <a:pt x="13656" y="171574"/>
                      <a:pt x="12257" y="154436"/>
                    </a:cubicBezTo>
                    <a:cubicBezTo>
                      <a:pt x="9547" y="122346"/>
                      <a:pt x="3338" y="56417"/>
                      <a:pt x="366" y="24327"/>
                    </a:cubicBezTo>
                    <a:cubicBezTo>
                      <a:pt x="16" y="20655"/>
                      <a:pt x="-159" y="16983"/>
                      <a:pt x="191" y="13310"/>
                    </a:cubicBezTo>
                    <a:cubicBezTo>
                      <a:pt x="890" y="5878"/>
                      <a:pt x="4475" y="981"/>
                      <a:pt x="11383" y="107"/>
                    </a:cubicBezTo>
                    <a:cubicBezTo>
                      <a:pt x="17941" y="-680"/>
                      <a:pt x="25548" y="2905"/>
                      <a:pt x="26684" y="9813"/>
                    </a:cubicBezTo>
                    <a:cubicBezTo>
                      <a:pt x="29657" y="27388"/>
                      <a:pt x="39363" y="66648"/>
                      <a:pt x="39363"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115" name="Freeform 114">
                <a:extLst>
                  <a:ext uri="{FF2B5EF4-FFF2-40B4-BE49-F238E27FC236}">
                    <a16:creationId xmlns:a16="http://schemas.microsoft.com/office/drawing/2014/main" id="{924201CE-7613-665F-78B4-E58320D57CCD}"/>
                  </a:ext>
                </a:extLst>
              </p:cNvPr>
              <p:cNvSpPr/>
              <p:nvPr/>
            </p:nvSpPr>
            <p:spPr>
              <a:xfrm>
                <a:off x="3792467" y="4108625"/>
                <a:ext cx="100904" cy="191998"/>
              </a:xfrm>
              <a:custGeom>
                <a:avLst/>
                <a:gdLst>
                  <a:gd name="connsiteX0" fmla="*/ 37338 w 100904"/>
                  <a:gd name="connsiteY0" fmla="*/ 72820 h 191998"/>
                  <a:gd name="connsiteX1" fmla="*/ 3238 w 100904"/>
                  <a:gd name="connsiteY1" fmla="*/ 26828 h 191998"/>
                  <a:gd name="connsiteX2" fmla="*/ 6385 w 100904"/>
                  <a:gd name="connsiteY2" fmla="*/ 2607 h 191998"/>
                  <a:gd name="connsiteX3" fmla="*/ 26933 w 100904"/>
                  <a:gd name="connsiteY3" fmla="*/ 8553 h 191998"/>
                  <a:gd name="connsiteX4" fmla="*/ 76423 w 100904"/>
                  <a:gd name="connsiteY4" fmla="*/ 64426 h 191998"/>
                  <a:gd name="connsiteX5" fmla="*/ 100382 w 100904"/>
                  <a:gd name="connsiteY5" fmla="*/ 1919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4" h="191998">
                    <a:moveTo>
                      <a:pt x="37338" y="72820"/>
                    </a:moveTo>
                    <a:cubicBezTo>
                      <a:pt x="37338" y="72820"/>
                      <a:pt x="12681" y="44053"/>
                      <a:pt x="3238" y="26828"/>
                    </a:cubicBezTo>
                    <a:cubicBezTo>
                      <a:pt x="-2096" y="16947"/>
                      <a:pt x="-697" y="7591"/>
                      <a:pt x="6385" y="2607"/>
                    </a:cubicBezTo>
                    <a:cubicBezTo>
                      <a:pt x="13380" y="-2289"/>
                      <a:pt x="20638" y="-278"/>
                      <a:pt x="26933" y="8553"/>
                    </a:cubicBezTo>
                    <a:cubicBezTo>
                      <a:pt x="33928" y="18346"/>
                      <a:pt x="64532" y="52272"/>
                      <a:pt x="76423" y="64426"/>
                    </a:cubicBezTo>
                    <a:cubicBezTo>
                      <a:pt x="96447" y="85062"/>
                      <a:pt x="102917" y="153963"/>
                      <a:pt x="100382" y="191999"/>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116" name="Freeform 115">
                <a:extLst>
                  <a:ext uri="{FF2B5EF4-FFF2-40B4-BE49-F238E27FC236}">
                    <a16:creationId xmlns:a16="http://schemas.microsoft.com/office/drawing/2014/main" id="{357E4323-33CD-5D9B-CCA3-5DDE518D2A93}"/>
                  </a:ext>
                </a:extLst>
              </p:cNvPr>
              <p:cNvSpPr/>
              <p:nvPr/>
            </p:nvSpPr>
            <p:spPr>
              <a:xfrm>
                <a:off x="4005512" y="4029021"/>
                <a:ext cx="85400" cy="271340"/>
              </a:xfrm>
              <a:custGeom>
                <a:avLst/>
                <a:gdLst>
                  <a:gd name="connsiteX0" fmla="*/ 395 w 85400"/>
                  <a:gd name="connsiteY0" fmla="*/ 271341 h 271340"/>
                  <a:gd name="connsiteX1" fmla="*/ 21905 w 85400"/>
                  <a:gd name="connsiteY1" fmla="*/ 213020 h 271340"/>
                  <a:gd name="connsiteX2" fmla="*/ 73144 w 85400"/>
                  <a:gd name="connsiteY2" fmla="*/ 154436 h 271340"/>
                  <a:gd name="connsiteX3" fmla="*/ 85035 w 85400"/>
                  <a:gd name="connsiteY3" fmla="*/ 24327 h 271340"/>
                  <a:gd name="connsiteX4" fmla="*/ 85210 w 85400"/>
                  <a:gd name="connsiteY4" fmla="*/ 13310 h 271340"/>
                  <a:gd name="connsiteX5" fmla="*/ 74018 w 85400"/>
                  <a:gd name="connsiteY5" fmla="*/ 107 h 271340"/>
                  <a:gd name="connsiteX6" fmla="*/ 58716 w 85400"/>
                  <a:gd name="connsiteY6" fmla="*/ 9813 h 271340"/>
                  <a:gd name="connsiteX7" fmla="*/ 46038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395" y="271341"/>
                    </a:moveTo>
                    <a:cubicBezTo>
                      <a:pt x="-2141" y="247383"/>
                      <a:pt x="7827" y="229720"/>
                      <a:pt x="21905" y="213020"/>
                    </a:cubicBezTo>
                    <a:cubicBezTo>
                      <a:pt x="34758" y="197805"/>
                      <a:pt x="71745" y="171574"/>
                      <a:pt x="73144" y="154436"/>
                    </a:cubicBezTo>
                    <a:cubicBezTo>
                      <a:pt x="75854" y="122346"/>
                      <a:pt x="82062" y="56417"/>
                      <a:pt x="85035" y="24327"/>
                    </a:cubicBezTo>
                    <a:cubicBezTo>
                      <a:pt x="85385" y="20655"/>
                      <a:pt x="85560" y="16983"/>
                      <a:pt x="85210" y="13310"/>
                    </a:cubicBezTo>
                    <a:cubicBezTo>
                      <a:pt x="84511" y="5878"/>
                      <a:pt x="80926" y="981"/>
                      <a:pt x="74018" y="107"/>
                    </a:cubicBezTo>
                    <a:cubicBezTo>
                      <a:pt x="67460" y="-680"/>
                      <a:pt x="59853" y="2905"/>
                      <a:pt x="58716" y="9813"/>
                    </a:cubicBezTo>
                    <a:cubicBezTo>
                      <a:pt x="55743" y="27388"/>
                      <a:pt x="46038" y="66648"/>
                      <a:pt x="46038"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117" name="Freeform 116">
                <a:extLst>
                  <a:ext uri="{FF2B5EF4-FFF2-40B4-BE49-F238E27FC236}">
                    <a16:creationId xmlns:a16="http://schemas.microsoft.com/office/drawing/2014/main" id="{B0208354-143A-5517-B621-B04E2EDFBAB0}"/>
                  </a:ext>
                </a:extLst>
              </p:cNvPr>
              <p:cNvSpPr/>
              <p:nvPr/>
            </p:nvSpPr>
            <p:spPr>
              <a:xfrm>
                <a:off x="3942773" y="4108625"/>
                <a:ext cx="100909" cy="192348"/>
              </a:xfrm>
              <a:custGeom>
                <a:avLst/>
                <a:gdLst>
                  <a:gd name="connsiteX0" fmla="*/ 63571 w 100909"/>
                  <a:gd name="connsiteY0" fmla="*/ 72820 h 192348"/>
                  <a:gd name="connsiteX1" fmla="*/ 97672 w 100909"/>
                  <a:gd name="connsiteY1" fmla="*/ 26828 h 192348"/>
                  <a:gd name="connsiteX2" fmla="*/ 94524 w 100909"/>
                  <a:gd name="connsiteY2" fmla="*/ 2607 h 192348"/>
                  <a:gd name="connsiteX3" fmla="*/ 73976 w 100909"/>
                  <a:gd name="connsiteY3" fmla="*/ 8553 h 192348"/>
                  <a:gd name="connsiteX4" fmla="*/ 24486 w 100909"/>
                  <a:gd name="connsiteY4" fmla="*/ 64426 h 192348"/>
                  <a:gd name="connsiteX5" fmla="*/ 528 w 100909"/>
                  <a:gd name="connsiteY5" fmla="*/ 192348 h 1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9" h="192348">
                    <a:moveTo>
                      <a:pt x="63571" y="72820"/>
                    </a:moveTo>
                    <a:cubicBezTo>
                      <a:pt x="63571" y="72820"/>
                      <a:pt x="88228" y="44053"/>
                      <a:pt x="97672" y="26828"/>
                    </a:cubicBezTo>
                    <a:cubicBezTo>
                      <a:pt x="103005" y="16947"/>
                      <a:pt x="101606" y="7591"/>
                      <a:pt x="94524" y="2607"/>
                    </a:cubicBezTo>
                    <a:cubicBezTo>
                      <a:pt x="87529" y="-2289"/>
                      <a:pt x="80271" y="-278"/>
                      <a:pt x="73976" y="8553"/>
                    </a:cubicBezTo>
                    <a:cubicBezTo>
                      <a:pt x="66981" y="18346"/>
                      <a:pt x="36377" y="52272"/>
                      <a:pt x="24486" y="64426"/>
                    </a:cubicBezTo>
                    <a:cubicBezTo>
                      <a:pt x="4375" y="85062"/>
                      <a:pt x="-2008" y="154400"/>
                      <a:pt x="528" y="1923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110" name="Picture Placeholder 167">
              <a:extLst>
                <a:ext uri="{FF2B5EF4-FFF2-40B4-BE49-F238E27FC236}">
                  <a16:creationId xmlns:a16="http://schemas.microsoft.com/office/drawing/2014/main" id="{09A229ED-9281-24B9-3A8E-FBD93054B9A6}"/>
                </a:ext>
              </a:extLst>
            </p:cNvPr>
            <p:cNvGrpSpPr/>
            <p:nvPr/>
          </p:nvGrpSpPr>
          <p:grpSpPr>
            <a:xfrm>
              <a:off x="3829106" y="3936793"/>
              <a:ext cx="177937" cy="205480"/>
              <a:chOff x="3829106" y="3936793"/>
              <a:chExt cx="177937" cy="205480"/>
            </a:xfrm>
            <a:noFill/>
          </p:grpSpPr>
          <p:sp>
            <p:nvSpPr>
              <p:cNvPr id="111" name="Freeform 110">
                <a:extLst>
                  <a:ext uri="{FF2B5EF4-FFF2-40B4-BE49-F238E27FC236}">
                    <a16:creationId xmlns:a16="http://schemas.microsoft.com/office/drawing/2014/main" id="{FB780038-E2B6-04EC-AE40-64A55C0682C3}"/>
                  </a:ext>
                </a:extLst>
              </p:cNvPr>
              <p:cNvSpPr/>
              <p:nvPr/>
            </p:nvSpPr>
            <p:spPr>
              <a:xfrm>
                <a:off x="3829106" y="3936793"/>
                <a:ext cx="177937" cy="205480"/>
              </a:xfrm>
              <a:custGeom>
                <a:avLst/>
                <a:gdLst>
                  <a:gd name="connsiteX0" fmla="*/ 177937 w 177937"/>
                  <a:gd name="connsiteY0" fmla="*/ 154066 h 205480"/>
                  <a:gd name="connsiteX1" fmla="*/ 139552 w 177937"/>
                  <a:gd name="connsiteY1" fmla="*/ 176276 h 205480"/>
                  <a:gd name="connsiteX2" fmla="*/ 134480 w 177937"/>
                  <a:gd name="connsiteY2" fmla="*/ 179249 h 205480"/>
                  <a:gd name="connsiteX3" fmla="*/ 89012 w 177937"/>
                  <a:gd name="connsiteY3" fmla="*/ 205480 h 205480"/>
                  <a:gd name="connsiteX4" fmla="*/ 0 w 177937"/>
                  <a:gd name="connsiteY4" fmla="*/ 154066 h 205480"/>
                  <a:gd name="connsiteX5" fmla="*/ 0 w 177937"/>
                  <a:gd name="connsiteY5" fmla="*/ 51326 h 205480"/>
                  <a:gd name="connsiteX6" fmla="*/ 89012 w 177937"/>
                  <a:gd name="connsiteY6" fmla="*/ 0 h 205480"/>
                  <a:gd name="connsiteX7" fmla="*/ 177937 w 177937"/>
                  <a:gd name="connsiteY7" fmla="*/ 51326 h 205480"/>
                  <a:gd name="connsiteX8" fmla="*/ 177937 w 177937"/>
                  <a:gd name="connsiteY8" fmla="*/ 125474 h 2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937" h="205480">
                    <a:moveTo>
                      <a:pt x="177937" y="154066"/>
                    </a:moveTo>
                    <a:lnTo>
                      <a:pt x="139552" y="176276"/>
                    </a:lnTo>
                    <a:lnTo>
                      <a:pt x="134480" y="179249"/>
                    </a:lnTo>
                    <a:lnTo>
                      <a:pt x="89012" y="205480"/>
                    </a:lnTo>
                    <a:lnTo>
                      <a:pt x="0" y="154066"/>
                    </a:lnTo>
                    <a:lnTo>
                      <a:pt x="0" y="51326"/>
                    </a:lnTo>
                    <a:lnTo>
                      <a:pt x="89012" y="0"/>
                    </a:lnTo>
                    <a:lnTo>
                      <a:pt x="177937" y="51326"/>
                    </a:lnTo>
                    <a:lnTo>
                      <a:pt x="177937" y="125474"/>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112" name="Freeform 111">
                <a:extLst>
                  <a:ext uri="{FF2B5EF4-FFF2-40B4-BE49-F238E27FC236}">
                    <a16:creationId xmlns:a16="http://schemas.microsoft.com/office/drawing/2014/main" id="{8A7A7522-EFAF-E127-DF97-A84DDFA3C62A}"/>
                  </a:ext>
                </a:extLst>
              </p:cNvPr>
              <p:cNvSpPr/>
              <p:nvPr/>
            </p:nvSpPr>
            <p:spPr>
              <a:xfrm>
                <a:off x="3918118" y="4008754"/>
                <a:ext cx="60070" cy="93821"/>
              </a:xfrm>
              <a:custGeom>
                <a:avLst/>
                <a:gdLst>
                  <a:gd name="connsiteX0" fmla="*/ 60070 w 60070"/>
                  <a:gd name="connsiteY0" fmla="*/ 0 h 93821"/>
                  <a:gd name="connsiteX1" fmla="*/ 0 w 60070"/>
                  <a:gd name="connsiteY1" fmla="*/ 29379 h 93821"/>
                  <a:gd name="connsiteX2" fmla="*/ 0 w 60070"/>
                  <a:gd name="connsiteY2" fmla="*/ 93821 h 93821"/>
                </a:gdLst>
                <a:ahLst/>
                <a:cxnLst>
                  <a:cxn ang="0">
                    <a:pos x="connsiteX0" y="connsiteY0"/>
                  </a:cxn>
                  <a:cxn ang="0">
                    <a:pos x="connsiteX1" y="connsiteY1"/>
                  </a:cxn>
                  <a:cxn ang="0">
                    <a:pos x="connsiteX2" y="connsiteY2"/>
                  </a:cxn>
                </a:cxnLst>
                <a:rect l="l" t="t" r="r" b="b"/>
                <a:pathLst>
                  <a:path w="60070" h="93821">
                    <a:moveTo>
                      <a:pt x="60070" y="0"/>
                    </a:moveTo>
                    <a:lnTo>
                      <a:pt x="0" y="29379"/>
                    </a:lnTo>
                    <a:lnTo>
                      <a:pt x="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113" name="Freeform 112">
                <a:extLst>
                  <a:ext uri="{FF2B5EF4-FFF2-40B4-BE49-F238E27FC236}">
                    <a16:creationId xmlns:a16="http://schemas.microsoft.com/office/drawing/2014/main" id="{91C42AE3-EF75-78DA-B24E-1ABE7A6AC9CC}"/>
                  </a:ext>
                </a:extLst>
              </p:cNvPr>
              <p:cNvSpPr/>
              <p:nvPr/>
            </p:nvSpPr>
            <p:spPr>
              <a:xfrm>
                <a:off x="3858922" y="4008754"/>
                <a:ext cx="60070" cy="93821"/>
              </a:xfrm>
              <a:custGeom>
                <a:avLst/>
                <a:gdLst>
                  <a:gd name="connsiteX0" fmla="*/ 0 w 60070"/>
                  <a:gd name="connsiteY0" fmla="*/ 0 h 93821"/>
                  <a:gd name="connsiteX1" fmla="*/ 60070 w 60070"/>
                  <a:gd name="connsiteY1" fmla="*/ 29379 h 93821"/>
                  <a:gd name="connsiteX2" fmla="*/ 60070 w 60070"/>
                  <a:gd name="connsiteY2" fmla="*/ 93821 h 93821"/>
                </a:gdLst>
                <a:ahLst/>
                <a:cxnLst>
                  <a:cxn ang="0">
                    <a:pos x="connsiteX0" y="connsiteY0"/>
                  </a:cxn>
                  <a:cxn ang="0">
                    <a:pos x="connsiteX1" y="connsiteY1"/>
                  </a:cxn>
                  <a:cxn ang="0">
                    <a:pos x="connsiteX2" y="connsiteY2"/>
                  </a:cxn>
                </a:cxnLst>
                <a:rect l="l" t="t" r="r" b="b"/>
                <a:pathLst>
                  <a:path w="60070" h="93821">
                    <a:moveTo>
                      <a:pt x="0" y="0"/>
                    </a:moveTo>
                    <a:lnTo>
                      <a:pt x="60070" y="29379"/>
                    </a:lnTo>
                    <a:lnTo>
                      <a:pt x="6007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grpSp>
      </p:grpSp>
      <p:grpSp>
        <p:nvGrpSpPr>
          <p:cNvPr id="118" name="Picture Placeholder 134">
            <a:extLst>
              <a:ext uri="{FF2B5EF4-FFF2-40B4-BE49-F238E27FC236}">
                <a16:creationId xmlns:a16="http://schemas.microsoft.com/office/drawing/2014/main" id="{48FF93EA-E47C-92E4-DF14-2200A2B5693B}"/>
              </a:ext>
            </a:extLst>
          </p:cNvPr>
          <p:cNvGrpSpPr/>
          <p:nvPr/>
        </p:nvGrpSpPr>
        <p:grpSpPr>
          <a:xfrm>
            <a:off x="8003865" y="2319828"/>
            <a:ext cx="352293" cy="359523"/>
            <a:chOff x="7581092" y="2152960"/>
            <a:chExt cx="352293" cy="359523"/>
          </a:xfrm>
          <a:noFill/>
        </p:grpSpPr>
        <p:sp>
          <p:nvSpPr>
            <p:cNvPr id="119" name="Freeform 118">
              <a:extLst>
                <a:ext uri="{FF2B5EF4-FFF2-40B4-BE49-F238E27FC236}">
                  <a16:creationId xmlns:a16="http://schemas.microsoft.com/office/drawing/2014/main" id="{147F22EA-9ECC-2744-A9C1-985272C33302}"/>
                </a:ext>
              </a:extLst>
            </p:cNvPr>
            <p:cNvSpPr/>
            <p:nvPr/>
          </p:nvSpPr>
          <p:spPr>
            <a:xfrm>
              <a:off x="7827345" y="2237653"/>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120" name="Freeform 119">
              <a:extLst>
                <a:ext uri="{FF2B5EF4-FFF2-40B4-BE49-F238E27FC236}">
                  <a16:creationId xmlns:a16="http://schemas.microsoft.com/office/drawing/2014/main" id="{73D024CE-C1A9-3A67-0D06-241565DF782F}"/>
                </a:ext>
              </a:extLst>
            </p:cNvPr>
            <p:cNvSpPr/>
            <p:nvPr/>
          </p:nvSpPr>
          <p:spPr>
            <a:xfrm>
              <a:off x="7837932" y="2193500"/>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121" name="Freeform 120">
              <a:extLst>
                <a:ext uri="{FF2B5EF4-FFF2-40B4-BE49-F238E27FC236}">
                  <a16:creationId xmlns:a16="http://schemas.microsoft.com/office/drawing/2014/main" id="{C0498F15-ACD5-DAEC-31C1-F222C408E4F3}"/>
                </a:ext>
              </a:extLst>
            </p:cNvPr>
            <p:cNvSpPr/>
            <p:nvPr/>
          </p:nvSpPr>
          <p:spPr>
            <a:xfrm>
              <a:off x="7827345" y="2442247"/>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122" name="Freeform 121">
              <a:extLst>
                <a:ext uri="{FF2B5EF4-FFF2-40B4-BE49-F238E27FC236}">
                  <a16:creationId xmlns:a16="http://schemas.microsoft.com/office/drawing/2014/main" id="{FC035A69-4EFC-34F5-CF69-FF1E02522105}"/>
                </a:ext>
              </a:extLst>
            </p:cNvPr>
            <p:cNvSpPr/>
            <p:nvPr/>
          </p:nvSpPr>
          <p:spPr>
            <a:xfrm>
              <a:off x="7837932" y="2398093"/>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123" name="Freeform 122">
              <a:extLst>
                <a:ext uri="{FF2B5EF4-FFF2-40B4-BE49-F238E27FC236}">
                  <a16:creationId xmlns:a16="http://schemas.microsoft.com/office/drawing/2014/main" id="{0A9BC5E9-AA8D-BACB-5D1A-0C9AB87FD293}"/>
                </a:ext>
              </a:extLst>
            </p:cNvPr>
            <p:cNvSpPr/>
            <p:nvPr/>
          </p:nvSpPr>
          <p:spPr>
            <a:xfrm>
              <a:off x="7629981" y="2339993"/>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124" name="Freeform 123">
              <a:extLst>
                <a:ext uri="{FF2B5EF4-FFF2-40B4-BE49-F238E27FC236}">
                  <a16:creationId xmlns:a16="http://schemas.microsoft.com/office/drawing/2014/main" id="{36A2E49F-91E8-7C2C-BA60-11D5168D8DA1}"/>
                </a:ext>
              </a:extLst>
            </p:cNvPr>
            <p:cNvSpPr/>
            <p:nvPr/>
          </p:nvSpPr>
          <p:spPr>
            <a:xfrm>
              <a:off x="7640568" y="2295839"/>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125" name="Freeform 124">
              <a:extLst>
                <a:ext uri="{FF2B5EF4-FFF2-40B4-BE49-F238E27FC236}">
                  <a16:creationId xmlns:a16="http://schemas.microsoft.com/office/drawing/2014/main" id="{E17A9FA4-89C7-BAEB-0019-CA78C14F0BE1}"/>
                </a:ext>
              </a:extLst>
            </p:cNvPr>
            <p:cNvSpPr/>
            <p:nvPr/>
          </p:nvSpPr>
          <p:spPr>
            <a:xfrm>
              <a:off x="7778456" y="2152960"/>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sp>
          <p:nvSpPr>
            <p:cNvPr id="126" name="Freeform 125">
              <a:extLst>
                <a:ext uri="{FF2B5EF4-FFF2-40B4-BE49-F238E27FC236}">
                  <a16:creationId xmlns:a16="http://schemas.microsoft.com/office/drawing/2014/main" id="{64FD8584-AF8C-D62A-D196-A20F5DA9111A}"/>
                </a:ext>
              </a:extLst>
            </p:cNvPr>
            <p:cNvSpPr/>
            <p:nvPr/>
          </p:nvSpPr>
          <p:spPr>
            <a:xfrm>
              <a:off x="7778456" y="2357553"/>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sp>
          <p:nvSpPr>
            <p:cNvPr id="127" name="Freeform 126">
              <a:extLst>
                <a:ext uri="{FF2B5EF4-FFF2-40B4-BE49-F238E27FC236}">
                  <a16:creationId xmlns:a16="http://schemas.microsoft.com/office/drawing/2014/main" id="{F3C1EB48-4DAD-DD68-CA4A-2183A0E74A75}"/>
                </a:ext>
              </a:extLst>
            </p:cNvPr>
            <p:cNvSpPr/>
            <p:nvPr/>
          </p:nvSpPr>
          <p:spPr>
            <a:xfrm>
              <a:off x="7722853" y="2258828"/>
              <a:ext cx="61885" cy="30039"/>
            </a:xfrm>
            <a:custGeom>
              <a:avLst/>
              <a:gdLst>
                <a:gd name="connsiteX0" fmla="*/ 61886 w 61885"/>
                <a:gd name="connsiteY0" fmla="*/ 0 h 30039"/>
                <a:gd name="connsiteX1" fmla="*/ 0 w 61885"/>
                <a:gd name="connsiteY1" fmla="*/ 30039 h 30039"/>
              </a:gdLst>
              <a:ahLst/>
              <a:cxnLst>
                <a:cxn ang="0">
                  <a:pos x="connsiteX0" y="connsiteY0"/>
                </a:cxn>
                <a:cxn ang="0">
                  <a:pos x="connsiteX1" y="connsiteY1"/>
                </a:cxn>
              </a:cxnLst>
              <a:rect l="l" t="t" r="r" b="b"/>
              <a:pathLst>
                <a:path w="61885" h="30039">
                  <a:moveTo>
                    <a:pt x="61886" y="0"/>
                  </a:moveTo>
                  <a:lnTo>
                    <a:pt x="0" y="30039"/>
                  </a:lnTo>
                </a:path>
              </a:pathLst>
            </a:custGeom>
            <a:ln w="16966" cap="flat">
              <a:solidFill>
                <a:srgbClr val="000000"/>
              </a:solidFill>
              <a:prstDash val="solid"/>
              <a:miter/>
            </a:ln>
          </p:spPr>
          <p:txBody>
            <a:bodyPr rtlCol="0" anchor="ctr"/>
            <a:lstStyle/>
            <a:p>
              <a:endParaRPr lang="en-US" dirty="0">
                <a:latin typeface="Fujitsu Infinity Pro" pitchFamily="2" charset="77"/>
              </a:endParaRPr>
            </a:p>
          </p:txBody>
        </p:sp>
        <p:sp>
          <p:nvSpPr>
            <p:cNvPr id="128" name="Freeform 127">
              <a:extLst>
                <a:ext uri="{FF2B5EF4-FFF2-40B4-BE49-F238E27FC236}">
                  <a16:creationId xmlns:a16="http://schemas.microsoft.com/office/drawing/2014/main" id="{008727E6-AE65-E0F0-2F6B-9EDA855E1CC4}"/>
                </a:ext>
              </a:extLst>
            </p:cNvPr>
            <p:cNvSpPr/>
            <p:nvPr/>
          </p:nvSpPr>
          <p:spPr>
            <a:xfrm>
              <a:off x="7715537" y="2376575"/>
              <a:ext cx="70234" cy="34084"/>
            </a:xfrm>
            <a:custGeom>
              <a:avLst/>
              <a:gdLst>
                <a:gd name="connsiteX0" fmla="*/ 70235 w 70234"/>
                <a:gd name="connsiteY0" fmla="*/ 34085 h 34084"/>
                <a:gd name="connsiteX1" fmla="*/ 0 w 70234"/>
                <a:gd name="connsiteY1" fmla="*/ 0 h 34084"/>
              </a:gdLst>
              <a:ahLst/>
              <a:cxnLst>
                <a:cxn ang="0">
                  <a:pos x="connsiteX0" y="connsiteY0"/>
                </a:cxn>
                <a:cxn ang="0">
                  <a:pos x="connsiteX1" y="connsiteY1"/>
                </a:cxn>
              </a:cxnLst>
              <a:rect l="l" t="t" r="r" b="b"/>
              <a:pathLst>
                <a:path w="70234" h="34084">
                  <a:moveTo>
                    <a:pt x="70235" y="34085"/>
                  </a:moveTo>
                  <a:lnTo>
                    <a:pt x="0" y="0"/>
                  </a:lnTo>
                </a:path>
              </a:pathLst>
            </a:custGeom>
            <a:ln w="16966" cap="flat">
              <a:solidFill>
                <a:srgbClr val="000000"/>
              </a:solidFill>
              <a:prstDash val="solid"/>
              <a:miter/>
            </a:ln>
          </p:spPr>
          <p:txBody>
            <a:bodyPr rtlCol="0" anchor="ctr"/>
            <a:lstStyle/>
            <a:p>
              <a:endParaRPr lang="en-US" dirty="0">
                <a:latin typeface="Fujitsu Infinity Pro" pitchFamily="2" charset="77"/>
              </a:endParaRPr>
            </a:p>
          </p:txBody>
        </p:sp>
        <p:sp>
          <p:nvSpPr>
            <p:cNvPr id="129" name="Freeform 128">
              <a:extLst>
                <a:ext uri="{FF2B5EF4-FFF2-40B4-BE49-F238E27FC236}">
                  <a16:creationId xmlns:a16="http://schemas.microsoft.com/office/drawing/2014/main" id="{41E3400B-1E5D-5117-5EDF-9E8DC4050B63}"/>
                </a:ext>
              </a:extLst>
            </p:cNvPr>
            <p:cNvSpPr/>
            <p:nvPr/>
          </p:nvSpPr>
          <p:spPr>
            <a:xfrm>
              <a:off x="7581092" y="2255213"/>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grpSp>
    </p:spTree>
    <p:extLst>
      <p:ext uri="{BB962C8B-B14F-4D97-AF65-F5344CB8AC3E}">
        <p14:creationId xmlns:p14="http://schemas.microsoft.com/office/powerpoint/2010/main" val="1600447096"/>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240074"/>
            <a:ext cx="7626405" cy="276999"/>
          </a:xfrm>
        </p:spPr>
        <p:txBody>
          <a:bodyPr/>
          <a:lstStyle/>
          <a:p>
            <a:r>
              <a:rPr lang="en-US" sz="2000" dirty="0"/>
              <a:t>Streamlined creation of gamma knife therapy treatment plans</a:t>
            </a:r>
          </a:p>
        </p:txBody>
      </p:sp>
      <p:sp>
        <p:nvSpPr>
          <p:cNvPr id="10" name="TextBox 9">
            <a:extLst>
              <a:ext uri="{FF2B5EF4-FFF2-40B4-BE49-F238E27FC236}">
                <a16:creationId xmlns:a16="http://schemas.microsoft.com/office/drawing/2014/main" id="{FC82B473-53E8-5BAE-FE9C-1483DBCA1EC3}"/>
              </a:ext>
            </a:extLst>
          </p:cNvPr>
          <p:cNvSpPr txBox="1"/>
          <p:nvPr/>
        </p:nvSpPr>
        <p:spPr>
          <a:xfrm>
            <a:off x="285992" y="2880000"/>
            <a:ext cx="2076692" cy="1283621"/>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University of Toronto used our quantum-inspired Digital Annealer technology to create a new program </a:t>
            </a:r>
          </a:p>
          <a:p>
            <a:pPr marL="184150" indent="-184150" defTabSz="914102">
              <a:lnSpc>
                <a:spcPct val="110000"/>
              </a:lnSpc>
              <a:spcAft>
                <a:spcPts val="600"/>
              </a:spcAft>
              <a:buClr>
                <a:schemeClr val="tx1"/>
              </a:buClr>
              <a:buFont typeface="Arial" panose="020B0604020202020204" pitchFamily="34" charset="0"/>
              <a:buChar char="•"/>
              <a:defRPr/>
            </a:pP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sp>
        <p:nvSpPr>
          <p:cNvPr id="11" name="TextBox 10">
            <a:extLst>
              <a:ext uri="{FF2B5EF4-FFF2-40B4-BE49-F238E27FC236}">
                <a16:creationId xmlns:a16="http://schemas.microsoft.com/office/drawing/2014/main" id="{E1D1C2BD-1513-ECF4-57B9-0A513E79DFE7}"/>
              </a:ext>
            </a:extLst>
          </p:cNvPr>
          <p:cNvSpPr txBox="1"/>
          <p:nvPr/>
        </p:nvSpPr>
        <p:spPr>
          <a:xfrm>
            <a:off x="5141043" y="2880000"/>
            <a:ext cx="1460643" cy="1080489"/>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HCPs can now create accurate treatment plans in </a:t>
            </a:r>
            <a:r>
              <a:rPr kumimoji="1" lang="en-US" altLang="ja-JP" sz="1200" dirty="0">
                <a:latin typeface="Fujitsu Infinity Pro" pitchFamily="2" charset="77"/>
                <a:ea typeface="+mj-ea"/>
                <a:cs typeface="Arial" panose="020B0604020202020204" pitchFamily="34" charset="0"/>
              </a:rPr>
              <a:t>~</a:t>
            </a: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2 minutes</a:t>
            </a:r>
          </a:p>
          <a:p>
            <a:pPr defTabSz="914102">
              <a:lnSpc>
                <a:spcPct val="110000"/>
              </a:lnSpc>
              <a:spcAft>
                <a:spcPts val="600"/>
              </a:spcAft>
              <a:buClr>
                <a:schemeClr val="tx1"/>
              </a:buClr>
              <a:defRPr/>
            </a:pP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sp>
        <p:nvSpPr>
          <p:cNvPr id="12" name="TextBox 11">
            <a:extLst>
              <a:ext uri="{FF2B5EF4-FFF2-40B4-BE49-F238E27FC236}">
                <a16:creationId xmlns:a16="http://schemas.microsoft.com/office/drawing/2014/main" id="{C33C23B0-5A9B-43F2-EE3A-8EC1ABFDBE95}"/>
              </a:ext>
            </a:extLst>
          </p:cNvPr>
          <p:cNvSpPr txBox="1"/>
          <p:nvPr/>
        </p:nvSpPr>
        <p:spPr>
          <a:xfrm>
            <a:off x="2687344" y="2880000"/>
            <a:ext cx="1944032" cy="1689886"/>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lang="en-US" altLang="ja-JP" sz="1200" dirty="0">
                <a:latin typeface="+mj-lt"/>
                <a:ea typeface="+mj-ea"/>
                <a:cs typeface="Arial" panose="020B0604020202020204" pitchFamily="34" charset="0"/>
              </a:rPr>
              <a:t>Digital Annealer allows users to search for all shot positions simultaneously, </a:t>
            </a:r>
            <a:r>
              <a:rPr lang="en-US" altLang="ja-JP" sz="1200" dirty="0">
                <a:latin typeface="Fujitsu Infinity Pro" pitchFamily="2" charset="77"/>
                <a:ea typeface="+mj-ea"/>
                <a:cs typeface="Arial" panose="020B0604020202020204" pitchFamily="34" charset="0"/>
              </a:rPr>
              <a:t>meaning faster, more accurate and optimized overall plans</a:t>
            </a:r>
          </a:p>
          <a:p>
            <a:pPr defTabSz="914102">
              <a:lnSpc>
                <a:spcPct val="110000"/>
              </a:lnSpc>
              <a:spcAft>
                <a:spcPts val="600"/>
              </a:spcAft>
              <a:buClr>
                <a:schemeClr val="tx1"/>
              </a:buClr>
              <a:defRPr/>
            </a:pPr>
            <a:endParaRPr lang="en-US" altLang="ja-JP" sz="1200" dirty="0">
              <a:latin typeface="+mj-lt"/>
              <a:ea typeface="+mj-ea"/>
              <a:cs typeface="Arial" panose="020B0604020202020204" pitchFamily="34" charset="0"/>
            </a:endParaRPr>
          </a:p>
        </p:txBody>
      </p:sp>
      <p:cxnSp>
        <p:nvCxnSpPr>
          <p:cNvPr id="13" name="Straight Connector 12">
            <a:extLst>
              <a:ext uri="{FF2B5EF4-FFF2-40B4-BE49-F238E27FC236}">
                <a16:creationId xmlns:a16="http://schemas.microsoft.com/office/drawing/2014/main" id="{9A76E297-C4D4-F2A1-1AA2-B2B3ED47B118}"/>
              </a:ext>
            </a:extLst>
          </p:cNvPr>
          <p:cNvCxnSpPr>
            <a:cxnSpLocks/>
          </p:cNvCxnSpPr>
          <p:nvPr/>
        </p:nvCxnSpPr>
        <p:spPr>
          <a:xfrm>
            <a:off x="2473073" y="2880000"/>
            <a:ext cx="0" cy="1612942"/>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5AAFCF-BF7E-959A-69E9-2E18EFD73C55}"/>
              </a:ext>
            </a:extLst>
          </p:cNvPr>
          <p:cNvCxnSpPr>
            <a:cxnSpLocks/>
          </p:cNvCxnSpPr>
          <p:nvPr/>
        </p:nvCxnSpPr>
        <p:spPr>
          <a:xfrm>
            <a:off x="4932283" y="2880000"/>
            <a:ext cx="0" cy="1612942"/>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429403E-BCF1-6FE1-5CCC-181614044818}"/>
              </a:ext>
            </a:extLst>
          </p:cNvPr>
          <p:cNvSpPr txBox="1"/>
          <p:nvPr/>
        </p:nvSpPr>
        <p:spPr>
          <a:xfrm>
            <a:off x="285992" y="2203200"/>
            <a:ext cx="5989302" cy="597279"/>
          </a:xfrm>
          <a:prstGeom prst="rect">
            <a:avLst/>
          </a:prstGeom>
          <a:noFill/>
        </p:spPr>
        <p:txBody>
          <a:bodyPr wrap="square" lIns="0" tIns="0" rIns="0" bIns="0">
            <a:spAutoFit/>
          </a:bodyPr>
          <a:lstStyle/>
          <a:p>
            <a:pPr defTabSz="914102">
              <a:lnSpc>
                <a:spcPct val="110000"/>
              </a:lnSpc>
              <a:buClr>
                <a:schemeClr val="bg1"/>
              </a:buClr>
              <a:defRPr/>
            </a:pPr>
            <a:r>
              <a:rPr kumimoji="1" lang="en-US" altLang="ja-JP" sz="1200" u="none" strike="noStrike" kern="1200" cap="none" spc="0" normalizeH="0" baseline="0" noProof="0" dirty="0">
                <a:ln>
                  <a:noFill/>
                </a:ln>
                <a:effectLst/>
                <a:uLnTx/>
                <a:uFillTx/>
                <a:latin typeface="+mj-lt"/>
                <a:ea typeface="+mj-ea"/>
                <a:cs typeface="Arial" panose="020B0604020202020204" pitchFamily="34" charset="0"/>
              </a:rPr>
              <a:t>Gamma knife radiation therapies are used to treat illnesses like brain </a:t>
            </a:r>
            <a:r>
              <a:rPr kumimoji="1" lang="en-US" altLang="ja-JP" sz="1200" u="none" strike="noStrike" kern="1200" cap="none" spc="0" normalizeH="0" baseline="0" noProof="0" dirty="0" err="1">
                <a:ln>
                  <a:noFill/>
                </a:ln>
                <a:effectLst/>
                <a:uLnTx/>
                <a:uFillTx/>
                <a:latin typeface="+mj-lt"/>
                <a:ea typeface="+mj-ea"/>
                <a:cs typeface="Arial" panose="020B0604020202020204" pitchFamily="34" charset="0"/>
              </a:rPr>
              <a:t>tumours</a:t>
            </a:r>
            <a:r>
              <a:rPr kumimoji="1" lang="en-US" altLang="ja-JP" sz="1200" u="none" strike="noStrike" kern="1200" cap="none" spc="0" normalizeH="0" baseline="0" noProof="0" dirty="0">
                <a:ln>
                  <a:noFill/>
                </a:ln>
                <a:effectLst/>
                <a:uLnTx/>
                <a:uFillTx/>
                <a:latin typeface="+mj-lt"/>
                <a:ea typeface="+mj-ea"/>
                <a:cs typeface="Arial" panose="020B0604020202020204" pitchFamily="34" charset="0"/>
              </a:rPr>
              <a:t>. Manual therapy plan creation is sequential and takes 1.5–3 hours.</a:t>
            </a:r>
          </a:p>
          <a:p>
            <a:pPr defTabSz="914102">
              <a:lnSpc>
                <a:spcPct val="110000"/>
              </a:lnSpc>
              <a:buClr>
                <a:schemeClr val="bg1"/>
              </a:buClr>
              <a:defRPr/>
            </a:pPr>
            <a:endParaRPr kumimoji="1" lang="en-US" altLang="ja-JP" sz="1200" u="none" strike="noStrike" kern="1200" cap="none" spc="0" normalizeH="0" baseline="0" noProof="0" dirty="0">
              <a:ln>
                <a:noFill/>
              </a:ln>
              <a:effectLst/>
              <a:uLnTx/>
              <a:uFillTx/>
              <a:latin typeface="+mj-lt"/>
              <a:ea typeface="+mj-ea"/>
              <a:cs typeface="Arial" panose="020B0604020202020204" pitchFamily="34" charset="0"/>
            </a:endParaRPr>
          </a:p>
        </p:txBody>
      </p:sp>
      <p:sp>
        <p:nvSpPr>
          <p:cNvPr id="18" name="TextBox 17">
            <a:extLst>
              <a:ext uri="{FF2B5EF4-FFF2-40B4-BE49-F238E27FC236}">
                <a16:creationId xmlns:a16="http://schemas.microsoft.com/office/drawing/2014/main" id="{217AC080-AFBD-AC72-5DC3-419E549879D0}"/>
              </a:ext>
            </a:extLst>
          </p:cNvPr>
          <p:cNvSpPr txBox="1"/>
          <p:nvPr/>
        </p:nvSpPr>
        <p:spPr>
          <a:xfrm>
            <a:off x="7000724" y="2880000"/>
            <a:ext cx="1857281" cy="1080489"/>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This means reduction of treatment time, </a:t>
            </a:r>
            <a:b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b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and lower burden on patients and HCPs</a:t>
            </a:r>
          </a:p>
          <a:p>
            <a:pPr marL="184150" indent="-184150" defTabSz="914102">
              <a:lnSpc>
                <a:spcPct val="110000"/>
              </a:lnSpc>
              <a:spcAft>
                <a:spcPts val="600"/>
              </a:spcAft>
              <a:buClr>
                <a:schemeClr val="tx1"/>
              </a:buClr>
              <a:buFont typeface="Arial" panose="020B0604020202020204" pitchFamily="34" charset="0"/>
              <a:buChar char="•"/>
              <a:defRPr/>
            </a:pP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cxnSp>
        <p:nvCxnSpPr>
          <p:cNvPr id="19" name="Straight Connector 18">
            <a:extLst>
              <a:ext uri="{FF2B5EF4-FFF2-40B4-BE49-F238E27FC236}">
                <a16:creationId xmlns:a16="http://schemas.microsoft.com/office/drawing/2014/main" id="{2343A7F9-D611-3ED1-ABE3-8CBCD8BBB368}"/>
              </a:ext>
            </a:extLst>
          </p:cNvPr>
          <p:cNvCxnSpPr>
            <a:cxnSpLocks/>
          </p:cNvCxnSpPr>
          <p:nvPr/>
        </p:nvCxnSpPr>
        <p:spPr>
          <a:xfrm>
            <a:off x="6791964" y="2880000"/>
            <a:ext cx="0" cy="1612942"/>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pic>
        <p:nvPicPr>
          <p:cNvPr id="4" name="Picture 3" descr="A sign outside of a building&#10;&#10;Description automatically generated with medium confidence">
            <a:extLst>
              <a:ext uri="{FF2B5EF4-FFF2-40B4-BE49-F238E27FC236}">
                <a16:creationId xmlns:a16="http://schemas.microsoft.com/office/drawing/2014/main" id="{936CACCA-268F-6BA5-6386-BE26CB797550}"/>
              </a:ext>
            </a:extLst>
          </p:cNvPr>
          <p:cNvPicPr>
            <a:picLocks noChangeAspect="1"/>
          </p:cNvPicPr>
          <p:nvPr/>
        </p:nvPicPr>
        <p:blipFill rotWithShape="1">
          <a:blip r:embed="rId3">
            <a:extLst>
              <a:ext uri="{28A0092B-C50C-407E-A947-70E740481C1C}">
                <a14:useLocalDpi xmlns:a14="http://schemas.microsoft.com/office/drawing/2010/main" val="0"/>
              </a:ext>
            </a:extLst>
          </a:blip>
          <a:srcRect l="24712" t="31677" r="25982" b="33180"/>
          <a:stretch/>
        </p:blipFill>
        <p:spPr>
          <a:xfrm>
            <a:off x="277201" y="1071622"/>
            <a:ext cx="1313222" cy="528340"/>
          </a:xfrm>
          <a:prstGeom prst="rect">
            <a:avLst/>
          </a:prstGeom>
        </p:spPr>
      </p:pic>
      <p:grpSp>
        <p:nvGrpSpPr>
          <p:cNvPr id="8" name="Group 7">
            <a:extLst>
              <a:ext uri="{FF2B5EF4-FFF2-40B4-BE49-F238E27FC236}">
                <a16:creationId xmlns:a16="http://schemas.microsoft.com/office/drawing/2014/main" id="{691A2575-CF4E-5213-789E-FBDB8E3D33FD}"/>
              </a:ext>
            </a:extLst>
          </p:cNvPr>
          <p:cNvGrpSpPr/>
          <p:nvPr/>
        </p:nvGrpSpPr>
        <p:grpSpPr>
          <a:xfrm>
            <a:off x="7934895" y="1080000"/>
            <a:ext cx="1209105" cy="519962"/>
            <a:chOff x="7934895" y="917595"/>
            <a:chExt cx="1209105" cy="519962"/>
          </a:xfrm>
        </p:grpSpPr>
        <p:sp>
          <p:nvSpPr>
            <p:cNvPr id="20" name="Oval 19">
              <a:extLst>
                <a:ext uri="{FF2B5EF4-FFF2-40B4-BE49-F238E27FC236}">
                  <a16:creationId xmlns:a16="http://schemas.microsoft.com/office/drawing/2014/main" id="{00B0B9A0-18F8-4766-7BBF-6885E9711E40}"/>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1" name="Rectangle 20">
              <a:extLst>
                <a:ext uri="{FF2B5EF4-FFF2-40B4-BE49-F238E27FC236}">
                  <a16:creationId xmlns:a16="http://schemas.microsoft.com/office/drawing/2014/main" id="{A6BE5097-23E2-08F8-1399-CE01F1D3553E}"/>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2" name="TextBox 21">
              <a:extLst>
                <a:ext uri="{FF2B5EF4-FFF2-40B4-BE49-F238E27FC236}">
                  <a16:creationId xmlns:a16="http://schemas.microsoft.com/office/drawing/2014/main" id="{059ADE1D-28D2-C2C5-6F1D-EC9BC9F0A70C}"/>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Providers</a:t>
              </a:r>
              <a:endParaRPr lang="en-US" sz="1000" dirty="0">
                <a:latin typeface="Fujitsu Infinity Pro" pitchFamily="2" charset="77"/>
              </a:endParaRPr>
            </a:p>
          </p:txBody>
        </p:sp>
      </p:grpSp>
      <p:grpSp>
        <p:nvGrpSpPr>
          <p:cNvPr id="23" name="Group 22">
            <a:extLst>
              <a:ext uri="{FF2B5EF4-FFF2-40B4-BE49-F238E27FC236}">
                <a16:creationId xmlns:a16="http://schemas.microsoft.com/office/drawing/2014/main" id="{31B96DAC-C6C3-0FB3-22E6-AC602C8998F6}"/>
              </a:ext>
            </a:extLst>
          </p:cNvPr>
          <p:cNvGrpSpPr/>
          <p:nvPr/>
        </p:nvGrpSpPr>
        <p:grpSpPr>
          <a:xfrm>
            <a:off x="7934895" y="1666905"/>
            <a:ext cx="1209105" cy="519962"/>
            <a:chOff x="7934895" y="917595"/>
            <a:chExt cx="1209105" cy="519962"/>
          </a:xfrm>
        </p:grpSpPr>
        <p:sp>
          <p:nvSpPr>
            <p:cNvPr id="24" name="Oval 23">
              <a:extLst>
                <a:ext uri="{FF2B5EF4-FFF2-40B4-BE49-F238E27FC236}">
                  <a16:creationId xmlns:a16="http://schemas.microsoft.com/office/drawing/2014/main" id="{76F418E5-E3B8-677B-CC15-AF82F0129596}"/>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5" name="Rectangle 24">
              <a:extLst>
                <a:ext uri="{FF2B5EF4-FFF2-40B4-BE49-F238E27FC236}">
                  <a16:creationId xmlns:a16="http://schemas.microsoft.com/office/drawing/2014/main" id="{47796828-BD78-7AFE-8BCA-5AFE9B0B9C10}"/>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6" name="TextBox 25">
              <a:extLst>
                <a:ext uri="{FF2B5EF4-FFF2-40B4-BE49-F238E27FC236}">
                  <a16:creationId xmlns:a16="http://schemas.microsoft.com/office/drawing/2014/main" id="{E7F98456-0468-E5CD-E598-16B6AE3CC950}"/>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MedTech</a:t>
              </a:r>
              <a:endParaRPr lang="en-US" sz="1000" dirty="0">
                <a:latin typeface="Fujitsu Infinity Pro" pitchFamily="2" charset="77"/>
              </a:endParaRPr>
            </a:p>
          </p:txBody>
        </p:sp>
      </p:grpSp>
      <p:grpSp>
        <p:nvGrpSpPr>
          <p:cNvPr id="27" name="Picture Placeholder 167">
            <a:extLst>
              <a:ext uri="{FF2B5EF4-FFF2-40B4-BE49-F238E27FC236}">
                <a16:creationId xmlns:a16="http://schemas.microsoft.com/office/drawing/2014/main" id="{2893E174-0C4E-EC7E-3CF2-AA90334B8048}"/>
              </a:ext>
            </a:extLst>
          </p:cNvPr>
          <p:cNvGrpSpPr/>
          <p:nvPr/>
        </p:nvGrpSpPr>
        <p:grpSpPr>
          <a:xfrm>
            <a:off x="8022038" y="1149146"/>
            <a:ext cx="339205" cy="357364"/>
            <a:chOff x="3745237" y="3936793"/>
            <a:chExt cx="345675" cy="364180"/>
          </a:xfrm>
          <a:noFill/>
        </p:grpSpPr>
        <p:grpSp>
          <p:nvGrpSpPr>
            <p:cNvPr id="28" name="Picture Placeholder 167">
              <a:extLst>
                <a:ext uri="{FF2B5EF4-FFF2-40B4-BE49-F238E27FC236}">
                  <a16:creationId xmlns:a16="http://schemas.microsoft.com/office/drawing/2014/main" id="{723A5333-766B-765C-5493-A68850C0D35A}"/>
                </a:ext>
              </a:extLst>
            </p:cNvPr>
            <p:cNvGrpSpPr/>
            <p:nvPr/>
          </p:nvGrpSpPr>
          <p:grpSpPr>
            <a:xfrm>
              <a:off x="3745237" y="4029021"/>
              <a:ext cx="345675" cy="271953"/>
              <a:chOff x="3745237" y="4029021"/>
              <a:chExt cx="345675" cy="271953"/>
            </a:xfrm>
            <a:noFill/>
          </p:grpSpPr>
          <p:sp>
            <p:nvSpPr>
              <p:cNvPr id="41" name="Freeform 40">
                <a:extLst>
                  <a:ext uri="{FF2B5EF4-FFF2-40B4-BE49-F238E27FC236}">
                    <a16:creationId xmlns:a16="http://schemas.microsoft.com/office/drawing/2014/main" id="{DB5EBDC0-6DAB-7AA2-7A83-F39528C913F5}"/>
                  </a:ext>
                </a:extLst>
              </p:cNvPr>
              <p:cNvSpPr/>
              <p:nvPr/>
            </p:nvSpPr>
            <p:spPr>
              <a:xfrm>
                <a:off x="3745237" y="4029021"/>
                <a:ext cx="85400" cy="271340"/>
              </a:xfrm>
              <a:custGeom>
                <a:avLst/>
                <a:gdLst>
                  <a:gd name="connsiteX0" fmla="*/ 85006 w 85400"/>
                  <a:gd name="connsiteY0" fmla="*/ 271341 h 271340"/>
                  <a:gd name="connsiteX1" fmla="*/ 63496 w 85400"/>
                  <a:gd name="connsiteY1" fmla="*/ 213020 h 271340"/>
                  <a:gd name="connsiteX2" fmla="*/ 12257 w 85400"/>
                  <a:gd name="connsiteY2" fmla="*/ 154436 h 271340"/>
                  <a:gd name="connsiteX3" fmla="*/ 366 w 85400"/>
                  <a:gd name="connsiteY3" fmla="*/ 24327 h 271340"/>
                  <a:gd name="connsiteX4" fmla="*/ 191 w 85400"/>
                  <a:gd name="connsiteY4" fmla="*/ 13310 h 271340"/>
                  <a:gd name="connsiteX5" fmla="*/ 11383 w 85400"/>
                  <a:gd name="connsiteY5" fmla="*/ 107 h 271340"/>
                  <a:gd name="connsiteX6" fmla="*/ 26684 w 85400"/>
                  <a:gd name="connsiteY6" fmla="*/ 9813 h 271340"/>
                  <a:gd name="connsiteX7" fmla="*/ 39363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85006" y="271341"/>
                    </a:moveTo>
                    <a:cubicBezTo>
                      <a:pt x="87542" y="247383"/>
                      <a:pt x="77574" y="229720"/>
                      <a:pt x="63496" y="213020"/>
                    </a:cubicBezTo>
                    <a:cubicBezTo>
                      <a:pt x="50643" y="197805"/>
                      <a:pt x="13656" y="171574"/>
                      <a:pt x="12257" y="154436"/>
                    </a:cubicBezTo>
                    <a:cubicBezTo>
                      <a:pt x="9547" y="122346"/>
                      <a:pt x="3338" y="56417"/>
                      <a:pt x="366" y="24327"/>
                    </a:cubicBezTo>
                    <a:cubicBezTo>
                      <a:pt x="16" y="20655"/>
                      <a:pt x="-159" y="16983"/>
                      <a:pt x="191" y="13310"/>
                    </a:cubicBezTo>
                    <a:cubicBezTo>
                      <a:pt x="890" y="5878"/>
                      <a:pt x="4475" y="981"/>
                      <a:pt x="11383" y="107"/>
                    </a:cubicBezTo>
                    <a:cubicBezTo>
                      <a:pt x="17941" y="-680"/>
                      <a:pt x="25548" y="2905"/>
                      <a:pt x="26684" y="9813"/>
                    </a:cubicBezTo>
                    <a:cubicBezTo>
                      <a:pt x="29657" y="27388"/>
                      <a:pt x="39363" y="66648"/>
                      <a:pt x="39363"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42" name="Freeform 41">
                <a:extLst>
                  <a:ext uri="{FF2B5EF4-FFF2-40B4-BE49-F238E27FC236}">
                    <a16:creationId xmlns:a16="http://schemas.microsoft.com/office/drawing/2014/main" id="{498F4ABF-0ED1-9B5F-3F65-AD6B90F4D9DB}"/>
                  </a:ext>
                </a:extLst>
              </p:cNvPr>
              <p:cNvSpPr/>
              <p:nvPr/>
            </p:nvSpPr>
            <p:spPr>
              <a:xfrm>
                <a:off x="3792467" y="4108625"/>
                <a:ext cx="100904" cy="191998"/>
              </a:xfrm>
              <a:custGeom>
                <a:avLst/>
                <a:gdLst>
                  <a:gd name="connsiteX0" fmla="*/ 37338 w 100904"/>
                  <a:gd name="connsiteY0" fmla="*/ 72820 h 191998"/>
                  <a:gd name="connsiteX1" fmla="*/ 3238 w 100904"/>
                  <a:gd name="connsiteY1" fmla="*/ 26828 h 191998"/>
                  <a:gd name="connsiteX2" fmla="*/ 6385 w 100904"/>
                  <a:gd name="connsiteY2" fmla="*/ 2607 h 191998"/>
                  <a:gd name="connsiteX3" fmla="*/ 26933 w 100904"/>
                  <a:gd name="connsiteY3" fmla="*/ 8553 h 191998"/>
                  <a:gd name="connsiteX4" fmla="*/ 76423 w 100904"/>
                  <a:gd name="connsiteY4" fmla="*/ 64426 h 191998"/>
                  <a:gd name="connsiteX5" fmla="*/ 100382 w 100904"/>
                  <a:gd name="connsiteY5" fmla="*/ 1919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4" h="191998">
                    <a:moveTo>
                      <a:pt x="37338" y="72820"/>
                    </a:moveTo>
                    <a:cubicBezTo>
                      <a:pt x="37338" y="72820"/>
                      <a:pt x="12681" y="44053"/>
                      <a:pt x="3238" y="26828"/>
                    </a:cubicBezTo>
                    <a:cubicBezTo>
                      <a:pt x="-2096" y="16947"/>
                      <a:pt x="-697" y="7591"/>
                      <a:pt x="6385" y="2607"/>
                    </a:cubicBezTo>
                    <a:cubicBezTo>
                      <a:pt x="13380" y="-2289"/>
                      <a:pt x="20638" y="-278"/>
                      <a:pt x="26933" y="8553"/>
                    </a:cubicBezTo>
                    <a:cubicBezTo>
                      <a:pt x="33928" y="18346"/>
                      <a:pt x="64532" y="52272"/>
                      <a:pt x="76423" y="64426"/>
                    </a:cubicBezTo>
                    <a:cubicBezTo>
                      <a:pt x="96447" y="85062"/>
                      <a:pt x="102917" y="153963"/>
                      <a:pt x="100382" y="191999"/>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43" name="Freeform 42">
                <a:extLst>
                  <a:ext uri="{FF2B5EF4-FFF2-40B4-BE49-F238E27FC236}">
                    <a16:creationId xmlns:a16="http://schemas.microsoft.com/office/drawing/2014/main" id="{5DE3D617-10E6-19A9-04E0-9E339ADEB486}"/>
                  </a:ext>
                </a:extLst>
              </p:cNvPr>
              <p:cNvSpPr/>
              <p:nvPr/>
            </p:nvSpPr>
            <p:spPr>
              <a:xfrm>
                <a:off x="4005512" y="4029021"/>
                <a:ext cx="85400" cy="271340"/>
              </a:xfrm>
              <a:custGeom>
                <a:avLst/>
                <a:gdLst>
                  <a:gd name="connsiteX0" fmla="*/ 395 w 85400"/>
                  <a:gd name="connsiteY0" fmla="*/ 271341 h 271340"/>
                  <a:gd name="connsiteX1" fmla="*/ 21905 w 85400"/>
                  <a:gd name="connsiteY1" fmla="*/ 213020 h 271340"/>
                  <a:gd name="connsiteX2" fmla="*/ 73144 w 85400"/>
                  <a:gd name="connsiteY2" fmla="*/ 154436 h 271340"/>
                  <a:gd name="connsiteX3" fmla="*/ 85035 w 85400"/>
                  <a:gd name="connsiteY3" fmla="*/ 24327 h 271340"/>
                  <a:gd name="connsiteX4" fmla="*/ 85210 w 85400"/>
                  <a:gd name="connsiteY4" fmla="*/ 13310 h 271340"/>
                  <a:gd name="connsiteX5" fmla="*/ 74018 w 85400"/>
                  <a:gd name="connsiteY5" fmla="*/ 107 h 271340"/>
                  <a:gd name="connsiteX6" fmla="*/ 58716 w 85400"/>
                  <a:gd name="connsiteY6" fmla="*/ 9813 h 271340"/>
                  <a:gd name="connsiteX7" fmla="*/ 46038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395" y="271341"/>
                    </a:moveTo>
                    <a:cubicBezTo>
                      <a:pt x="-2141" y="247383"/>
                      <a:pt x="7827" y="229720"/>
                      <a:pt x="21905" y="213020"/>
                    </a:cubicBezTo>
                    <a:cubicBezTo>
                      <a:pt x="34758" y="197805"/>
                      <a:pt x="71745" y="171574"/>
                      <a:pt x="73144" y="154436"/>
                    </a:cubicBezTo>
                    <a:cubicBezTo>
                      <a:pt x="75854" y="122346"/>
                      <a:pt x="82062" y="56417"/>
                      <a:pt x="85035" y="24327"/>
                    </a:cubicBezTo>
                    <a:cubicBezTo>
                      <a:pt x="85385" y="20655"/>
                      <a:pt x="85560" y="16983"/>
                      <a:pt x="85210" y="13310"/>
                    </a:cubicBezTo>
                    <a:cubicBezTo>
                      <a:pt x="84511" y="5878"/>
                      <a:pt x="80926" y="981"/>
                      <a:pt x="74018" y="107"/>
                    </a:cubicBezTo>
                    <a:cubicBezTo>
                      <a:pt x="67460" y="-680"/>
                      <a:pt x="59853" y="2905"/>
                      <a:pt x="58716" y="9813"/>
                    </a:cubicBezTo>
                    <a:cubicBezTo>
                      <a:pt x="55743" y="27388"/>
                      <a:pt x="46038" y="66648"/>
                      <a:pt x="46038"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44" name="Freeform 43">
                <a:extLst>
                  <a:ext uri="{FF2B5EF4-FFF2-40B4-BE49-F238E27FC236}">
                    <a16:creationId xmlns:a16="http://schemas.microsoft.com/office/drawing/2014/main" id="{56B57E20-3A55-AAEC-92DA-10E0707E00ED}"/>
                  </a:ext>
                </a:extLst>
              </p:cNvPr>
              <p:cNvSpPr/>
              <p:nvPr/>
            </p:nvSpPr>
            <p:spPr>
              <a:xfrm>
                <a:off x="3942773" y="4108625"/>
                <a:ext cx="100909" cy="192348"/>
              </a:xfrm>
              <a:custGeom>
                <a:avLst/>
                <a:gdLst>
                  <a:gd name="connsiteX0" fmla="*/ 63571 w 100909"/>
                  <a:gd name="connsiteY0" fmla="*/ 72820 h 192348"/>
                  <a:gd name="connsiteX1" fmla="*/ 97672 w 100909"/>
                  <a:gd name="connsiteY1" fmla="*/ 26828 h 192348"/>
                  <a:gd name="connsiteX2" fmla="*/ 94524 w 100909"/>
                  <a:gd name="connsiteY2" fmla="*/ 2607 h 192348"/>
                  <a:gd name="connsiteX3" fmla="*/ 73976 w 100909"/>
                  <a:gd name="connsiteY3" fmla="*/ 8553 h 192348"/>
                  <a:gd name="connsiteX4" fmla="*/ 24486 w 100909"/>
                  <a:gd name="connsiteY4" fmla="*/ 64426 h 192348"/>
                  <a:gd name="connsiteX5" fmla="*/ 528 w 100909"/>
                  <a:gd name="connsiteY5" fmla="*/ 192348 h 1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9" h="192348">
                    <a:moveTo>
                      <a:pt x="63571" y="72820"/>
                    </a:moveTo>
                    <a:cubicBezTo>
                      <a:pt x="63571" y="72820"/>
                      <a:pt x="88228" y="44053"/>
                      <a:pt x="97672" y="26828"/>
                    </a:cubicBezTo>
                    <a:cubicBezTo>
                      <a:pt x="103005" y="16947"/>
                      <a:pt x="101606" y="7591"/>
                      <a:pt x="94524" y="2607"/>
                    </a:cubicBezTo>
                    <a:cubicBezTo>
                      <a:pt x="87529" y="-2289"/>
                      <a:pt x="80271" y="-278"/>
                      <a:pt x="73976" y="8553"/>
                    </a:cubicBezTo>
                    <a:cubicBezTo>
                      <a:pt x="66981" y="18346"/>
                      <a:pt x="36377" y="52272"/>
                      <a:pt x="24486" y="64426"/>
                    </a:cubicBezTo>
                    <a:cubicBezTo>
                      <a:pt x="4375" y="85062"/>
                      <a:pt x="-2008" y="154400"/>
                      <a:pt x="528" y="1923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37" name="Picture Placeholder 167">
              <a:extLst>
                <a:ext uri="{FF2B5EF4-FFF2-40B4-BE49-F238E27FC236}">
                  <a16:creationId xmlns:a16="http://schemas.microsoft.com/office/drawing/2014/main" id="{258624FA-10B5-8FBE-5B4B-E8E7A8524EBE}"/>
                </a:ext>
              </a:extLst>
            </p:cNvPr>
            <p:cNvGrpSpPr/>
            <p:nvPr/>
          </p:nvGrpSpPr>
          <p:grpSpPr>
            <a:xfrm>
              <a:off x="3829106" y="3936793"/>
              <a:ext cx="177937" cy="205480"/>
              <a:chOff x="3829106" y="3936793"/>
              <a:chExt cx="177937" cy="205480"/>
            </a:xfrm>
            <a:noFill/>
          </p:grpSpPr>
          <p:sp>
            <p:nvSpPr>
              <p:cNvPr id="38" name="Freeform 37">
                <a:extLst>
                  <a:ext uri="{FF2B5EF4-FFF2-40B4-BE49-F238E27FC236}">
                    <a16:creationId xmlns:a16="http://schemas.microsoft.com/office/drawing/2014/main" id="{095F311E-C871-39F9-5B7B-45612F582067}"/>
                  </a:ext>
                </a:extLst>
              </p:cNvPr>
              <p:cNvSpPr/>
              <p:nvPr/>
            </p:nvSpPr>
            <p:spPr>
              <a:xfrm>
                <a:off x="3829106" y="3936793"/>
                <a:ext cx="177937" cy="205480"/>
              </a:xfrm>
              <a:custGeom>
                <a:avLst/>
                <a:gdLst>
                  <a:gd name="connsiteX0" fmla="*/ 177937 w 177937"/>
                  <a:gd name="connsiteY0" fmla="*/ 154066 h 205480"/>
                  <a:gd name="connsiteX1" fmla="*/ 139552 w 177937"/>
                  <a:gd name="connsiteY1" fmla="*/ 176276 h 205480"/>
                  <a:gd name="connsiteX2" fmla="*/ 134480 w 177937"/>
                  <a:gd name="connsiteY2" fmla="*/ 179249 h 205480"/>
                  <a:gd name="connsiteX3" fmla="*/ 89012 w 177937"/>
                  <a:gd name="connsiteY3" fmla="*/ 205480 h 205480"/>
                  <a:gd name="connsiteX4" fmla="*/ 0 w 177937"/>
                  <a:gd name="connsiteY4" fmla="*/ 154066 h 205480"/>
                  <a:gd name="connsiteX5" fmla="*/ 0 w 177937"/>
                  <a:gd name="connsiteY5" fmla="*/ 51326 h 205480"/>
                  <a:gd name="connsiteX6" fmla="*/ 89012 w 177937"/>
                  <a:gd name="connsiteY6" fmla="*/ 0 h 205480"/>
                  <a:gd name="connsiteX7" fmla="*/ 177937 w 177937"/>
                  <a:gd name="connsiteY7" fmla="*/ 51326 h 205480"/>
                  <a:gd name="connsiteX8" fmla="*/ 177937 w 177937"/>
                  <a:gd name="connsiteY8" fmla="*/ 125474 h 2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937" h="205480">
                    <a:moveTo>
                      <a:pt x="177937" y="154066"/>
                    </a:moveTo>
                    <a:lnTo>
                      <a:pt x="139552" y="176276"/>
                    </a:lnTo>
                    <a:lnTo>
                      <a:pt x="134480" y="179249"/>
                    </a:lnTo>
                    <a:lnTo>
                      <a:pt x="89012" y="205480"/>
                    </a:lnTo>
                    <a:lnTo>
                      <a:pt x="0" y="154066"/>
                    </a:lnTo>
                    <a:lnTo>
                      <a:pt x="0" y="51326"/>
                    </a:lnTo>
                    <a:lnTo>
                      <a:pt x="89012" y="0"/>
                    </a:lnTo>
                    <a:lnTo>
                      <a:pt x="177937" y="51326"/>
                    </a:lnTo>
                    <a:lnTo>
                      <a:pt x="177937" y="125474"/>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39" name="Freeform 38">
                <a:extLst>
                  <a:ext uri="{FF2B5EF4-FFF2-40B4-BE49-F238E27FC236}">
                    <a16:creationId xmlns:a16="http://schemas.microsoft.com/office/drawing/2014/main" id="{68978577-6EB5-73EB-B86D-D73F869DEF35}"/>
                  </a:ext>
                </a:extLst>
              </p:cNvPr>
              <p:cNvSpPr/>
              <p:nvPr/>
            </p:nvSpPr>
            <p:spPr>
              <a:xfrm>
                <a:off x="3918118" y="4008754"/>
                <a:ext cx="60070" cy="93821"/>
              </a:xfrm>
              <a:custGeom>
                <a:avLst/>
                <a:gdLst>
                  <a:gd name="connsiteX0" fmla="*/ 60070 w 60070"/>
                  <a:gd name="connsiteY0" fmla="*/ 0 h 93821"/>
                  <a:gd name="connsiteX1" fmla="*/ 0 w 60070"/>
                  <a:gd name="connsiteY1" fmla="*/ 29379 h 93821"/>
                  <a:gd name="connsiteX2" fmla="*/ 0 w 60070"/>
                  <a:gd name="connsiteY2" fmla="*/ 93821 h 93821"/>
                </a:gdLst>
                <a:ahLst/>
                <a:cxnLst>
                  <a:cxn ang="0">
                    <a:pos x="connsiteX0" y="connsiteY0"/>
                  </a:cxn>
                  <a:cxn ang="0">
                    <a:pos x="connsiteX1" y="connsiteY1"/>
                  </a:cxn>
                  <a:cxn ang="0">
                    <a:pos x="connsiteX2" y="connsiteY2"/>
                  </a:cxn>
                </a:cxnLst>
                <a:rect l="l" t="t" r="r" b="b"/>
                <a:pathLst>
                  <a:path w="60070" h="93821">
                    <a:moveTo>
                      <a:pt x="60070" y="0"/>
                    </a:moveTo>
                    <a:lnTo>
                      <a:pt x="0" y="29379"/>
                    </a:lnTo>
                    <a:lnTo>
                      <a:pt x="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40" name="Freeform 39">
                <a:extLst>
                  <a:ext uri="{FF2B5EF4-FFF2-40B4-BE49-F238E27FC236}">
                    <a16:creationId xmlns:a16="http://schemas.microsoft.com/office/drawing/2014/main" id="{DB0C4AFD-5704-5CC0-C1CC-333CA7228892}"/>
                  </a:ext>
                </a:extLst>
              </p:cNvPr>
              <p:cNvSpPr/>
              <p:nvPr/>
            </p:nvSpPr>
            <p:spPr>
              <a:xfrm>
                <a:off x="3858922" y="4008754"/>
                <a:ext cx="60070" cy="93821"/>
              </a:xfrm>
              <a:custGeom>
                <a:avLst/>
                <a:gdLst>
                  <a:gd name="connsiteX0" fmla="*/ 0 w 60070"/>
                  <a:gd name="connsiteY0" fmla="*/ 0 h 93821"/>
                  <a:gd name="connsiteX1" fmla="*/ 60070 w 60070"/>
                  <a:gd name="connsiteY1" fmla="*/ 29379 h 93821"/>
                  <a:gd name="connsiteX2" fmla="*/ 60070 w 60070"/>
                  <a:gd name="connsiteY2" fmla="*/ 93821 h 93821"/>
                </a:gdLst>
                <a:ahLst/>
                <a:cxnLst>
                  <a:cxn ang="0">
                    <a:pos x="connsiteX0" y="connsiteY0"/>
                  </a:cxn>
                  <a:cxn ang="0">
                    <a:pos x="connsiteX1" y="connsiteY1"/>
                  </a:cxn>
                  <a:cxn ang="0">
                    <a:pos x="connsiteX2" y="connsiteY2"/>
                  </a:cxn>
                </a:cxnLst>
                <a:rect l="l" t="t" r="r" b="b"/>
                <a:pathLst>
                  <a:path w="60070" h="93821">
                    <a:moveTo>
                      <a:pt x="0" y="0"/>
                    </a:moveTo>
                    <a:lnTo>
                      <a:pt x="60070" y="29379"/>
                    </a:lnTo>
                    <a:lnTo>
                      <a:pt x="6007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grpSp>
      </p:grpSp>
      <p:grpSp>
        <p:nvGrpSpPr>
          <p:cNvPr id="45" name="Picture Placeholder 158">
            <a:extLst>
              <a:ext uri="{FF2B5EF4-FFF2-40B4-BE49-F238E27FC236}">
                <a16:creationId xmlns:a16="http://schemas.microsoft.com/office/drawing/2014/main" id="{986EF74D-859E-7381-B4CB-6B9B7F013632}"/>
              </a:ext>
            </a:extLst>
          </p:cNvPr>
          <p:cNvGrpSpPr/>
          <p:nvPr/>
        </p:nvGrpSpPr>
        <p:grpSpPr>
          <a:xfrm>
            <a:off x="8033961" y="1816307"/>
            <a:ext cx="343707" cy="225270"/>
            <a:chOff x="8375931" y="3106693"/>
            <a:chExt cx="354445" cy="232308"/>
          </a:xfrm>
          <a:noFill/>
        </p:grpSpPr>
        <p:grpSp>
          <p:nvGrpSpPr>
            <p:cNvPr id="46" name="Picture Placeholder 158">
              <a:extLst>
                <a:ext uri="{FF2B5EF4-FFF2-40B4-BE49-F238E27FC236}">
                  <a16:creationId xmlns:a16="http://schemas.microsoft.com/office/drawing/2014/main" id="{677FF339-B7A9-264B-29B7-AB7DB4C3B9CA}"/>
                </a:ext>
              </a:extLst>
            </p:cNvPr>
            <p:cNvGrpSpPr/>
            <p:nvPr/>
          </p:nvGrpSpPr>
          <p:grpSpPr>
            <a:xfrm>
              <a:off x="8375931" y="3106693"/>
              <a:ext cx="354445" cy="232308"/>
              <a:chOff x="8375931" y="3106693"/>
              <a:chExt cx="354445" cy="232308"/>
            </a:xfrm>
            <a:noFill/>
          </p:grpSpPr>
          <p:sp>
            <p:nvSpPr>
              <p:cNvPr id="59" name="Freeform 58">
                <a:extLst>
                  <a:ext uri="{FF2B5EF4-FFF2-40B4-BE49-F238E27FC236}">
                    <a16:creationId xmlns:a16="http://schemas.microsoft.com/office/drawing/2014/main" id="{4D2F5E06-3408-8F01-33DC-D7A95853C0B0}"/>
                  </a:ext>
                </a:extLst>
              </p:cNvPr>
              <p:cNvSpPr/>
              <p:nvPr/>
            </p:nvSpPr>
            <p:spPr>
              <a:xfrm>
                <a:off x="8405626" y="3106693"/>
                <a:ext cx="324750" cy="232222"/>
              </a:xfrm>
              <a:custGeom>
                <a:avLst/>
                <a:gdLst>
                  <a:gd name="connsiteX0" fmla="*/ 0 w 324750"/>
                  <a:gd name="connsiteY0" fmla="*/ 0 h 232222"/>
                  <a:gd name="connsiteX1" fmla="*/ 295055 w 324750"/>
                  <a:gd name="connsiteY1" fmla="*/ 0 h 232222"/>
                  <a:gd name="connsiteX2" fmla="*/ 324750 w 324750"/>
                  <a:gd name="connsiteY2" fmla="*/ 38732 h 232222"/>
                  <a:gd name="connsiteX3" fmla="*/ 324750 w 324750"/>
                  <a:gd name="connsiteY3" fmla="*/ 193490 h 232222"/>
                  <a:gd name="connsiteX4" fmla="*/ 295055 w 324750"/>
                  <a:gd name="connsiteY4" fmla="*/ 232223 h 232222"/>
                  <a:gd name="connsiteX5" fmla="*/ 259336 w 324750"/>
                  <a:gd name="connsiteY5" fmla="*/ 232223 h 232222"/>
                  <a:gd name="connsiteX6" fmla="*/ 257958 w 324750"/>
                  <a:gd name="connsiteY6" fmla="*/ 231190 h 232222"/>
                  <a:gd name="connsiteX7" fmla="*/ 257958 w 324750"/>
                  <a:gd name="connsiteY7" fmla="*/ 5681 h 23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750" h="232222">
                    <a:moveTo>
                      <a:pt x="0" y="0"/>
                    </a:moveTo>
                    <a:lnTo>
                      <a:pt x="295055" y="0"/>
                    </a:lnTo>
                    <a:cubicBezTo>
                      <a:pt x="311323" y="0"/>
                      <a:pt x="324750" y="17473"/>
                      <a:pt x="324750" y="38732"/>
                    </a:cubicBezTo>
                    <a:lnTo>
                      <a:pt x="324750" y="193490"/>
                    </a:lnTo>
                    <a:cubicBezTo>
                      <a:pt x="324750" y="214836"/>
                      <a:pt x="311409" y="232223"/>
                      <a:pt x="295055" y="232223"/>
                    </a:cubicBezTo>
                    <a:lnTo>
                      <a:pt x="259336" y="232223"/>
                    </a:lnTo>
                    <a:lnTo>
                      <a:pt x="257958" y="231190"/>
                    </a:lnTo>
                    <a:lnTo>
                      <a:pt x="257958" y="5681"/>
                    </a:ln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60" name="Freeform 59">
                <a:extLst>
                  <a:ext uri="{FF2B5EF4-FFF2-40B4-BE49-F238E27FC236}">
                    <a16:creationId xmlns:a16="http://schemas.microsoft.com/office/drawing/2014/main" id="{5E3DBDC6-E617-46EA-96E8-EA9F38CBE531}"/>
                  </a:ext>
                </a:extLst>
              </p:cNvPr>
              <p:cNvSpPr/>
              <p:nvPr/>
            </p:nvSpPr>
            <p:spPr>
              <a:xfrm>
                <a:off x="8375931" y="3106693"/>
                <a:ext cx="245563" cy="232308"/>
              </a:xfrm>
              <a:custGeom>
                <a:avLst/>
                <a:gdLst>
                  <a:gd name="connsiteX0" fmla="*/ 245564 w 245563"/>
                  <a:gd name="connsiteY0" fmla="*/ 232309 h 232308"/>
                  <a:gd name="connsiteX1" fmla="*/ 29695 w 245563"/>
                  <a:gd name="connsiteY1" fmla="*/ 232309 h 232308"/>
                  <a:gd name="connsiteX2" fmla="*/ 0 w 245563"/>
                  <a:gd name="connsiteY2" fmla="*/ 193576 h 232308"/>
                  <a:gd name="connsiteX3" fmla="*/ 0 w 245563"/>
                  <a:gd name="connsiteY3" fmla="*/ 38732 h 232308"/>
                  <a:gd name="connsiteX4" fmla="*/ 29695 w 245563"/>
                  <a:gd name="connsiteY4" fmla="*/ 0 h 232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63" h="232308">
                    <a:moveTo>
                      <a:pt x="245564" y="232309"/>
                    </a:moveTo>
                    <a:lnTo>
                      <a:pt x="29695" y="232309"/>
                    </a:lnTo>
                    <a:cubicBezTo>
                      <a:pt x="13427" y="232309"/>
                      <a:pt x="0" y="214836"/>
                      <a:pt x="0" y="193576"/>
                    </a:cubicBezTo>
                    <a:lnTo>
                      <a:pt x="0" y="38732"/>
                    </a:lnTo>
                    <a:cubicBezTo>
                      <a:pt x="0" y="17387"/>
                      <a:pt x="13341" y="0"/>
                      <a:pt x="29695" y="0"/>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47" name="Picture Placeholder 158">
              <a:extLst>
                <a:ext uri="{FF2B5EF4-FFF2-40B4-BE49-F238E27FC236}">
                  <a16:creationId xmlns:a16="http://schemas.microsoft.com/office/drawing/2014/main" id="{5CFC111F-6B14-7B21-1E6F-3C564EB9CF86}"/>
                </a:ext>
              </a:extLst>
            </p:cNvPr>
            <p:cNvGrpSpPr/>
            <p:nvPr/>
          </p:nvGrpSpPr>
          <p:grpSpPr>
            <a:xfrm>
              <a:off x="8413459" y="3157389"/>
              <a:ext cx="209327" cy="130915"/>
              <a:chOff x="8413459" y="3157389"/>
              <a:chExt cx="209327" cy="130915"/>
            </a:xfrm>
            <a:noFill/>
          </p:grpSpPr>
          <p:sp>
            <p:nvSpPr>
              <p:cNvPr id="48" name="Freeform 47">
                <a:extLst>
                  <a:ext uri="{FF2B5EF4-FFF2-40B4-BE49-F238E27FC236}">
                    <a16:creationId xmlns:a16="http://schemas.microsoft.com/office/drawing/2014/main" id="{C87F8C95-6C73-8EF4-2CC1-AE7E0DDEFA3A}"/>
                  </a:ext>
                </a:extLst>
              </p:cNvPr>
              <p:cNvSpPr/>
              <p:nvPr/>
            </p:nvSpPr>
            <p:spPr>
              <a:xfrm>
                <a:off x="8437387" y="3200081"/>
                <a:ext cx="21776" cy="37527"/>
              </a:xfrm>
              <a:custGeom>
                <a:avLst/>
                <a:gdLst>
                  <a:gd name="connsiteX0" fmla="*/ 0 w 21776"/>
                  <a:gd name="connsiteY0" fmla="*/ 37527 h 37527"/>
                  <a:gd name="connsiteX1" fmla="*/ 21776 w 21776"/>
                  <a:gd name="connsiteY1" fmla="*/ 0 h 37527"/>
                </a:gdLst>
                <a:ahLst/>
                <a:cxnLst>
                  <a:cxn ang="0">
                    <a:pos x="connsiteX0" y="connsiteY0"/>
                  </a:cxn>
                  <a:cxn ang="0">
                    <a:pos x="connsiteX1" y="connsiteY1"/>
                  </a:cxn>
                </a:cxnLst>
                <a:rect l="l" t="t" r="r" b="b"/>
                <a:pathLst>
                  <a:path w="21776" h="37527">
                    <a:moveTo>
                      <a:pt x="0" y="37527"/>
                    </a:moveTo>
                    <a:lnTo>
                      <a:pt x="21776"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49" name="Freeform 48">
                <a:extLst>
                  <a:ext uri="{FF2B5EF4-FFF2-40B4-BE49-F238E27FC236}">
                    <a16:creationId xmlns:a16="http://schemas.microsoft.com/office/drawing/2014/main" id="{F11F3183-BE2C-B53F-C51F-4AF2E5FF3D0D}"/>
                  </a:ext>
                </a:extLst>
              </p:cNvPr>
              <p:cNvSpPr/>
              <p:nvPr/>
            </p:nvSpPr>
            <p:spPr>
              <a:xfrm>
                <a:off x="8473795" y="3200081"/>
                <a:ext cx="17903" cy="60853"/>
              </a:xfrm>
              <a:custGeom>
                <a:avLst/>
                <a:gdLst>
                  <a:gd name="connsiteX0" fmla="*/ 0 w 17903"/>
                  <a:gd name="connsiteY0" fmla="*/ 0 h 60853"/>
                  <a:gd name="connsiteX1" fmla="*/ 17903 w 17903"/>
                  <a:gd name="connsiteY1" fmla="*/ 60853 h 60853"/>
                </a:gdLst>
                <a:ahLst/>
                <a:cxnLst>
                  <a:cxn ang="0">
                    <a:pos x="connsiteX0" y="connsiteY0"/>
                  </a:cxn>
                  <a:cxn ang="0">
                    <a:pos x="connsiteX1" y="connsiteY1"/>
                  </a:cxn>
                </a:cxnLst>
                <a:rect l="l" t="t" r="r" b="b"/>
                <a:pathLst>
                  <a:path w="17903" h="60853">
                    <a:moveTo>
                      <a:pt x="0" y="0"/>
                    </a:moveTo>
                    <a:lnTo>
                      <a:pt x="17903" y="60853"/>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50" name="Freeform 49">
                <a:extLst>
                  <a:ext uri="{FF2B5EF4-FFF2-40B4-BE49-F238E27FC236}">
                    <a16:creationId xmlns:a16="http://schemas.microsoft.com/office/drawing/2014/main" id="{0D324947-1058-8A36-87EF-B6196BD1AA40}"/>
                  </a:ext>
                </a:extLst>
              </p:cNvPr>
              <p:cNvSpPr/>
              <p:nvPr/>
            </p:nvSpPr>
            <p:spPr>
              <a:xfrm>
                <a:off x="8509085" y="3223751"/>
                <a:ext cx="21948" cy="37183"/>
              </a:xfrm>
              <a:custGeom>
                <a:avLst/>
                <a:gdLst>
                  <a:gd name="connsiteX0" fmla="*/ 0 w 21948"/>
                  <a:gd name="connsiteY0" fmla="*/ 37183 h 37183"/>
                  <a:gd name="connsiteX1" fmla="*/ 21948 w 21948"/>
                  <a:gd name="connsiteY1" fmla="*/ 0 h 37183"/>
                </a:gdLst>
                <a:ahLst/>
                <a:cxnLst>
                  <a:cxn ang="0">
                    <a:pos x="connsiteX0" y="connsiteY0"/>
                  </a:cxn>
                  <a:cxn ang="0">
                    <a:pos x="connsiteX1" y="connsiteY1"/>
                  </a:cxn>
                </a:cxnLst>
                <a:rect l="l" t="t" r="r" b="b"/>
                <a:pathLst>
                  <a:path w="21948" h="37183">
                    <a:moveTo>
                      <a:pt x="0" y="37183"/>
                    </a:moveTo>
                    <a:lnTo>
                      <a:pt x="21948"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51" name="Freeform 50">
                <a:extLst>
                  <a:ext uri="{FF2B5EF4-FFF2-40B4-BE49-F238E27FC236}">
                    <a16:creationId xmlns:a16="http://schemas.microsoft.com/office/drawing/2014/main" id="{3F2DE438-654B-7AFC-B902-033857325835}"/>
                  </a:ext>
                </a:extLst>
              </p:cNvPr>
              <p:cNvSpPr/>
              <p:nvPr/>
            </p:nvSpPr>
            <p:spPr>
              <a:xfrm>
                <a:off x="8547645" y="3221599"/>
                <a:ext cx="21087" cy="25907"/>
              </a:xfrm>
              <a:custGeom>
                <a:avLst/>
                <a:gdLst>
                  <a:gd name="connsiteX0" fmla="*/ 0 w 21087"/>
                  <a:gd name="connsiteY0" fmla="*/ 0 h 25907"/>
                  <a:gd name="connsiteX1" fmla="*/ 21088 w 21087"/>
                  <a:gd name="connsiteY1" fmla="*/ 25908 h 25907"/>
                </a:gdLst>
                <a:ahLst/>
                <a:cxnLst>
                  <a:cxn ang="0">
                    <a:pos x="connsiteX0" y="connsiteY0"/>
                  </a:cxn>
                  <a:cxn ang="0">
                    <a:pos x="connsiteX1" y="connsiteY1"/>
                  </a:cxn>
                </a:cxnLst>
                <a:rect l="l" t="t" r="r" b="b"/>
                <a:pathLst>
                  <a:path w="21087" h="25907">
                    <a:moveTo>
                      <a:pt x="0" y="0"/>
                    </a:moveTo>
                    <a:lnTo>
                      <a:pt x="21088" y="25908"/>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52" name="Freeform 51">
                <a:extLst>
                  <a:ext uri="{FF2B5EF4-FFF2-40B4-BE49-F238E27FC236}">
                    <a16:creationId xmlns:a16="http://schemas.microsoft.com/office/drawing/2014/main" id="{1149B446-00B7-12A7-BED9-49FFC2EE81E0}"/>
                  </a:ext>
                </a:extLst>
              </p:cNvPr>
              <p:cNvSpPr/>
              <p:nvPr/>
            </p:nvSpPr>
            <p:spPr>
              <a:xfrm>
                <a:off x="8581041" y="3186826"/>
                <a:ext cx="21690" cy="57410"/>
              </a:xfrm>
              <a:custGeom>
                <a:avLst/>
                <a:gdLst>
                  <a:gd name="connsiteX0" fmla="*/ 0 w 21690"/>
                  <a:gd name="connsiteY0" fmla="*/ 57410 h 57410"/>
                  <a:gd name="connsiteX1" fmla="*/ 21690 w 21690"/>
                  <a:gd name="connsiteY1" fmla="*/ 0 h 57410"/>
                </a:gdLst>
                <a:ahLst/>
                <a:cxnLst>
                  <a:cxn ang="0">
                    <a:pos x="connsiteX0" y="connsiteY0"/>
                  </a:cxn>
                  <a:cxn ang="0">
                    <a:pos x="connsiteX1" y="connsiteY1"/>
                  </a:cxn>
                </a:cxnLst>
                <a:rect l="l" t="t" r="r" b="b"/>
                <a:pathLst>
                  <a:path w="21690" h="57410">
                    <a:moveTo>
                      <a:pt x="0" y="57410"/>
                    </a:moveTo>
                    <a:lnTo>
                      <a:pt x="21690"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53" name="Freeform 52">
                <a:extLst>
                  <a:ext uri="{FF2B5EF4-FFF2-40B4-BE49-F238E27FC236}">
                    <a16:creationId xmlns:a16="http://schemas.microsoft.com/office/drawing/2014/main" id="{B86505D0-3FB3-7C5F-AEB4-F68E1F0268EF}"/>
                  </a:ext>
                </a:extLst>
              </p:cNvPr>
              <p:cNvSpPr/>
              <p:nvPr/>
            </p:nvSpPr>
            <p:spPr>
              <a:xfrm>
                <a:off x="8413459" y="3240105"/>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54" name="Freeform 53">
                <a:extLst>
                  <a:ext uri="{FF2B5EF4-FFF2-40B4-BE49-F238E27FC236}">
                    <a16:creationId xmlns:a16="http://schemas.microsoft.com/office/drawing/2014/main" id="{19D7683A-AB07-E228-5E9F-3E4FE08B1051}"/>
                  </a:ext>
                </a:extLst>
              </p:cNvPr>
              <p:cNvSpPr/>
              <p:nvPr/>
            </p:nvSpPr>
            <p:spPr>
              <a:xfrm>
                <a:off x="8453310" y="3168148"/>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55" name="Freeform 54">
                <a:extLst>
                  <a:ext uri="{FF2B5EF4-FFF2-40B4-BE49-F238E27FC236}">
                    <a16:creationId xmlns:a16="http://schemas.microsoft.com/office/drawing/2014/main" id="{F597258C-CE8B-21C6-CA01-C4778C024B4C}"/>
                  </a:ext>
                </a:extLst>
              </p:cNvPr>
              <p:cNvSpPr/>
              <p:nvPr/>
            </p:nvSpPr>
            <p:spPr>
              <a:xfrm>
                <a:off x="8486448" y="3258868"/>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56" name="Freeform 55">
                <a:extLst>
                  <a:ext uri="{FF2B5EF4-FFF2-40B4-BE49-F238E27FC236}">
                    <a16:creationId xmlns:a16="http://schemas.microsoft.com/office/drawing/2014/main" id="{BDE82A3C-F0BD-D45A-F895-33707E148A1D}"/>
                  </a:ext>
                </a:extLst>
              </p:cNvPr>
              <p:cNvSpPr/>
              <p:nvPr/>
            </p:nvSpPr>
            <p:spPr>
              <a:xfrm>
                <a:off x="8525352" y="3192679"/>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57" name="Freeform 56">
                <a:extLst>
                  <a:ext uri="{FF2B5EF4-FFF2-40B4-BE49-F238E27FC236}">
                    <a16:creationId xmlns:a16="http://schemas.microsoft.com/office/drawing/2014/main" id="{419EF463-2D6B-DEBB-C059-4EBB22CC31EA}"/>
                  </a:ext>
                </a:extLst>
              </p:cNvPr>
              <p:cNvSpPr/>
              <p:nvPr/>
            </p:nvSpPr>
            <p:spPr>
              <a:xfrm>
                <a:off x="8564257" y="3245613"/>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58" name="Freeform 57">
                <a:extLst>
                  <a:ext uri="{FF2B5EF4-FFF2-40B4-BE49-F238E27FC236}">
                    <a16:creationId xmlns:a16="http://schemas.microsoft.com/office/drawing/2014/main" id="{BB29691E-B766-C505-70E7-E1ED85AD59C9}"/>
                  </a:ext>
                </a:extLst>
              </p:cNvPr>
              <p:cNvSpPr/>
              <p:nvPr/>
            </p:nvSpPr>
            <p:spPr>
              <a:xfrm>
                <a:off x="8593349" y="3157389"/>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grpSp>
      </p:grpSp>
      <p:grpSp>
        <p:nvGrpSpPr>
          <p:cNvPr id="61" name="Group 60">
            <a:extLst>
              <a:ext uri="{FF2B5EF4-FFF2-40B4-BE49-F238E27FC236}">
                <a16:creationId xmlns:a16="http://schemas.microsoft.com/office/drawing/2014/main" id="{3F79D731-558C-94AC-7B64-4DDF7315983D}"/>
              </a:ext>
            </a:extLst>
          </p:cNvPr>
          <p:cNvGrpSpPr/>
          <p:nvPr/>
        </p:nvGrpSpPr>
        <p:grpSpPr>
          <a:xfrm>
            <a:off x="1628600" y="1080000"/>
            <a:ext cx="4905716" cy="614803"/>
            <a:chOff x="1766336" y="1080000"/>
            <a:chExt cx="4905716" cy="614803"/>
          </a:xfrm>
        </p:grpSpPr>
        <p:sp>
          <p:nvSpPr>
            <p:cNvPr id="62" name="Oval 61">
              <a:extLst>
                <a:ext uri="{FF2B5EF4-FFF2-40B4-BE49-F238E27FC236}">
                  <a16:creationId xmlns:a16="http://schemas.microsoft.com/office/drawing/2014/main" id="{DB5A0A56-AF9C-3E08-2B0B-B13A42226BCC}"/>
                </a:ext>
              </a:extLst>
            </p:cNvPr>
            <p:cNvSpPr/>
            <p:nvPr/>
          </p:nvSpPr>
          <p:spPr>
            <a:xfrm>
              <a:off x="6152090" y="1080000"/>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63" name="Rectangle 62">
              <a:extLst>
                <a:ext uri="{FF2B5EF4-FFF2-40B4-BE49-F238E27FC236}">
                  <a16:creationId xmlns:a16="http://schemas.microsoft.com/office/drawing/2014/main" id="{2E42360B-8581-FC6A-DD55-46DD56CD4FB1}"/>
                </a:ext>
              </a:extLst>
            </p:cNvPr>
            <p:cNvSpPr/>
            <p:nvPr/>
          </p:nvSpPr>
          <p:spPr>
            <a:xfrm>
              <a:off x="1766336" y="1080000"/>
              <a:ext cx="4654516"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64" name="TextBox 63">
              <a:extLst>
                <a:ext uri="{FF2B5EF4-FFF2-40B4-BE49-F238E27FC236}">
                  <a16:creationId xmlns:a16="http://schemas.microsoft.com/office/drawing/2014/main" id="{4CF74B95-887C-B2D7-E6A4-7E3EDBF501E4}"/>
                </a:ext>
              </a:extLst>
            </p:cNvPr>
            <p:cNvSpPr txBox="1"/>
            <p:nvPr/>
          </p:nvSpPr>
          <p:spPr>
            <a:xfrm>
              <a:off x="1863872" y="1140805"/>
              <a:ext cx="4426861" cy="553998"/>
            </a:xfrm>
            <a:prstGeom prst="rect">
              <a:avLst/>
            </a:prstGeom>
            <a:noFill/>
          </p:spPr>
          <p:txBody>
            <a:bodyPr wrap="square" lIns="0" tIns="0" rIns="0" bIns="0">
              <a:spAutoFit/>
            </a:bodyPr>
            <a:lstStyle/>
            <a:p>
              <a:r>
                <a:rPr lang="en-US" sz="1200" dirty="0">
                  <a:latin typeface="+mj-lt"/>
                </a:rPr>
                <a:t>Collaboration with </a:t>
              </a:r>
              <a:br>
                <a:rPr lang="en-US" sz="1200" dirty="0">
                  <a:latin typeface="+mj-lt"/>
                </a:rPr>
              </a:br>
              <a:r>
                <a:rPr lang="en-US" sz="1200" dirty="0">
                  <a:latin typeface="+mj-lt"/>
                </a:rPr>
                <a:t>The University of Toronto, Canada</a:t>
              </a:r>
            </a:p>
            <a:p>
              <a:endParaRPr lang="en-US" sz="1200" dirty="0">
                <a:latin typeface="+mj-lt"/>
              </a:endParaRPr>
            </a:p>
          </p:txBody>
        </p:sp>
      </p:grpSp>
    </p:spTree>
    <p:extLst>
      <p:ext uri="{BB962C8B-B14F-4D97-AF65-F5344CB8AC3E}">
        <p14:creationId xmlns:p14="http://schemas.microsoft.com/office/powerpoint/2010/main" val="1941770877"/>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E9F49FA-C385-1F06-4656-3C7E737942B6}"/>
              </a:ext>
            </a:extLst>
          </p:cNvPr>
          <p:cNvSpPr/>
          <p:nvPr/>
        </p:nvSpPr>
        <p:spPr>
          <a:xfrm>
            <a:off x="277201" y="1077110"/>
            <a:ext cx="1453182" cy="52285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240074"/>
            <a:ext cx="7626405" cy="276999"/>
          </a:xfrm>
        </p:spPr>
        <p:txBody>
          <a:bodyPr/>
          <a:lstStyle/>
          <a:p>
            <a:r>
              <a:rPr lang="en-US" sz="2000" dirty="0"/>
              <a:t>Faster, improved decision making with human-centric HIKARI</a:t>
            </a:r>
          </a:p>
        </p:txBody>
      </p:sp>
      <p:sp>
        <p:nvSpPr>
          <p:cNvPr id="8" name="TextBox 7">
            <a:extLst>
              <a:ext uri="{FF2B5EF4-FFF2-40B4-BE49-F238E27FC236}">
                <a16:creationId xmlns:a16="http://schemas.microsoft.com/office/drawing/2014/main" id="{3C290452-08C0-5381-9CBB-88CB3B1A8B06}"/>
              </a:ext>
            </a:extLst>
          </p:cNvPr>
          <p:cNvSpPr txBox="1"/>
          <p:nvPr/>
        </p:nvSpPr>
        <p:spPr>
          <a:xfrm>
            <a:off x="277200" y="2159999"/>
            <a:ext cx="3398328" cy="459806"/>
          </a:xfrm>
          <a:prstGeom prst="rect">
            <a:avLst/>
          </a:prstGeom>
          <a:noFill/>
        </p:spPr>
        <p:txBody>
          <a:bodyPr wrap="square" lIns="0" tIns="0" rIns="0" bIns="0">
            <a:spAutoFit/>
          </a:bodyPr>
          <a:lstStyle/>
          <a:p>
            <a:pPr defTabSz="914102">
              <a:lnSpc>
                <a:spcPct val="110000"/>
              </a:lnSpc>
              <a:spcAft>
                <a:spcPts val="600"/>
              </a:spcAft>
              <a:buClr>
                <a:schemeClr val="bg1"/>
              </a:buClr>
              <a:defRPr/>
            </a:pPr>
            <a:r>
              <a:rPr kumimoji="1" lang="en-US" altLang="ja-JP" sz="1400" u="none" strike="noStrike" kern="1200" cap="none" spc="0" normalizeH="0" baseline="0" noProof="0" dirty="0">
                <a:ln>
                  <a:noFill/>
                </a:ln>
                <a:effectLst/>
                <a:uLnTx/>
                <a:uFillTx/>
                <a:latin typeface="+mj-lt"/>
                <a:ea typeface="+mj-ea"/>
                <a:cs typeface="Arial" panose="020B0604020202020204" pitchFamily="34" charset="0"/>
              </a:rPr>
              <a:t>Hospitals often have a wealth of data, but can’t use it effectively.</a:t>
            </a:r>
          </a:p>
        </p:txBody>
      </p:sp>
      <p:sp>
        <p:nvSpPr>
          <p:cNvPr id="11" name="TextBox 10">
            <a:extLst>
              <a:ext uri="{FF2B5EF4-FFF2-40B4-BE49-F238E27FC236}">
                <a16:creationId xmlns:a16="http://schemas.microsoft.com/office/drawing/2014/main" id="{2ADFF6A8-4101-F85B-E780-9032FBE356DE}"/>
              </a:ext>
            </a:extLst>
          </p:cNvPr>
          <p:cNvSpPr txBox="1"/>
          <p:nvPr/>
        </p:nvSpPr>
        <p:spPr>
          <a:xfrm>
            <a:off x="285992" y="2880000"/>
            <a:ext cx="2153170" cy="1283621"/>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HIKARI allows SCCH HCPs to access and analyze integrated, anonymous data from multiple clinical and non-clinical sources</a:t>
            </a:r>
          </a:p>
          <a:p>
            <a:pPr marL="184150" indent="-184150" defTabSz="914102">
              <a:lnSpc>
                <a:spcPct val="110000"/>
              </a:lnSpc>
              <a:spcAft>
                <a:spcPts val="600"/>
              </a:spcAft>
              <a:buClr>
                <a:schemeClr val="tx1"/>
              </a:buClr>
              <a:buFont typeface="Arial" panose="020B0604020202020204" pitchFamily="34" charset="0"/>
              <a:buChar char="•"/>
              <a:defRPr/>
            </a:pP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sp>
        <p:nvSpPr>
          <p:cNvPr id="12" name="TextBox 11">
            <a:extLst>
              <a:ext uri="{FF2B5EF4-FFF2-40B4-BE49-F238E27FC236}">
                <a16:creationId xmlns:a16="http://schemas.microsoft.com/office/drawing/2014/main" id="{8AF5C92D-3541-9E47-92B1-3FAD9D1A1FD3}"/>
              </a:ext>
            </a:extLst>
          </p:cNvPr>
          <p:cNvSpPr txBox="1"/>
          <p:nvPr/>
        </p:nvSpPr>
        <p:spPr>
          <a:xfrm>
            <a:off x="5832255" y="2880000"/>
            <a:ext cx="2946920" cy="1843774"/>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lang="en-US" altLang="ja-JP" sz="1200" dirty="0">
                <a:latin typeface="Fujitsu Infinity Pro" pitchFamily="2" charset="77"/>
                <a:ea typeface="+mj-ea"/>
                <a:cs typeface="Arial" panose="020B0604020202020204" pitchFamily="34" charset="0"/>
              </a:rPr>
              <a:t>Allows doctors to understand health risks and improve decision-making</a:t>
            </a:r>
          </a:p>
          <a:p>
            <a:pPr marL="317500" lvl="1" indent="-130175" defTabSz="914102">
              <a:lnSpc>
                <a:spcPct val="110000"/>
              </a:lnSpc>
              <a:spcAft>
                <a:spcPts val="600"/>
              </a:spcAft>
              <a:buClr>
                <a:schemeClr val="tx1"/>
              </a:buClr>
              <a:buFont typeface="Arial" panose="020B0604020202020204" pitchFamily="34" charset="0"/>
              <a:buChar char="•"/>
              <a:defRPr/>
            </a:pPr>
            <a:r>
              <a:rPr lang="en-US" altLang="ja-JP" sz="1200" dirty="0">
                <a:latin typeface="Fujitsu Infinity Pro" pitchFamily="2" charset="77"/>
                <a:ea typeface="+mj-ea"/>
                <a:cs typeface="Arial" panose="020B0604020202020204" pitchFamily="34" charset="0"/>
              </a:rPr>
              <a:t>Time taken for for preliminary assessment of records halved</a:t>
            </a:r>
          </a:p>
          <a:p>
            <a:pPr marL="317500" lvl="1" indent="-130175" defTabSz="914102">
              <a:lnSpc>
                <a:spcPct val="110000"/>
              </a:lnSpc>
              <a:spcAft>
                <a:spcPts val="600"/>
              </a:spcAft>
              <a:buClr>
                <a:schemeClr val="tx1"/>
              </a:buClr>
              <a:buFont typeface="Arial" panose="020B0604020202020204" pitchFamily="34" charset="0"/>
              <a:buChar char="•"/>
              <a:defRPr/>
            </a:pPr>
            <a:r>
              <a:rPr lang="en-US" altLang="ja-JP" sz="1200" dirty="0">
                <a:latin typeface="Fujitsu Infinity Pro" pitchFamily="2" charset="77"/>
                <a:ea typeface="+mj-ea"/>
                <a:cs typeface="Arial" panose="020B0604020202020204" pitchFamily="34" charset="0"/>
              </a:rPr>
              <a:t>Over 85% results successful in identifying risk of suicide and alcohol or drug abuse</a:t>
            </a:r>
          </a:p>
          <a:p>
            <a:pPr marL="184150" indent="-184150" defTabSz="914102">
              <a:lnSpc>
                <a:spcPct val="110000"/>
              </a:lnSpc>
              <a:spcAft>
                <a:spcPts val="600"/>
              </a:spcAft>
              <a:buClr>
                <a:schemeClr val="tx1"/>
              </a:buClr>
              <a:buFont typeface="Arial" panose="020B0604020202020204" pitchFamily="34" charset="0"/>
              <a:buChar char="•"/>
              <a:defRPr/>
            </a:pPr>
            <a:endParaRPr lang="en-US" altLang="ja-JP" sz="1200" dirty="0">
              <a:latin typeface="Fujitsu Infinity Pro" pitchFamily="2" charset="77"/>
              <a:ea typeface="+mj-ea"/>
              <a:cs typeface="Arial" panose="020B0604020202020204" pitchFamily="34" charset="0"/>
            </a:endParaRPr>
          </a:p>
        </p:txBody>
      </p:sp>
      <p:cxnSp>
        <p:nvCxnSpPr>
          <p:cNvPr id="13" name="Straight Connector 12">
            <a:extLst>
              <a:ext uri="{FF2B5EF4-FFF2-40B4-BE49-F238E27FC236}">
                <a16:creationId xmlns:a16="http://schemas.microsoft.com/office/drawing/2014/main" id="{AA912112-FBB6-022D-C9BA-615579B14B9C}"/>
              </a:ext>
            </a:extLst>
          </p:cNvPr>
          <p:cNvCxnSpPr>
            <a:cxnSpLocks/>
          </p:cNvCxnSpPr>
          <p:nvPr/>
        </p:nvCxnSpPr>
        <p:spPr>
          <a:xfrm>
            <a:off x="5600578" y="2880000"/>
            <a:ext cx="0" cy="1612942"/>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1F89D45-1202-9301-CC55-EE78A959C3A8}"/>
              </a:ext>
            </a:extLst>
          </p:cNvPr>
          <p:cNvSpPr txBox="1"/>
          <p:nvPr/>
        </p:nvSpPr>
        <p:spPr>
          <a:xfrm>
            <a:off x="2998227" y="2880000"/>
            <a:ext cx="2279078" cy="1283621"/>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Identifies care patterns, establishes demographic profiles, gives exploratory analyses of datasets and delivers information clearly</a:t>
            </a:r>
          </a:p>
          <a:p>
            <a:pPr defTabSz="914102">
              <a:lnSpc>
                <a:spcPct val="110000"/>
              </a:lnSpc>
              <a:spcAft>
                <a:spcPts val="600"/>
              </a:spcAft>
              <a:buClr>
                <a:schemeClr val="tx1"/>
              </a:buClr>
              <a:defRPr/>
            </a:pP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cxnSp>
        <p:nvCxnSpPr>
          <p:cNvPr id="15" name="Straight Connector 14">
            <a:extLst>
              <a:ext uri="{FF2B5EF4-FFF2-40B4-BE49-F238E27FC236}">
                <a16:creationId xmlns:a16="http://schemas.microsoft.com/office/drawing/2014/main" id="{66AF94A3-76AD-8C67-8ABF-B1998D14C0BF}"/>
              </a:ext>
            </a:extLst>
          </p:cNvPr>
          <p:cNvCxnSpPr>
            <a:cxnSpLocks/>
          </p:cNvCxnSpPr>
          <p:nvPr/>
        </p:nvCxnSpPr>
        <p:spPr>
          <a:xfrm>
            <a:off x="2674953" y="2880000"/>
            <a:ext cx="0" cy="1612942"/>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pic>
        <p:nvPicPr>
          <p:cNvPr id="19" name="Picture 18" descr="Icon&#10;&#10;Description automatically generated with medium confidence">
            <a:extLst>
              <a:ext uri="{FF2B5EF4-FFF2-40B4-BE49-F238E27FC236}">
                <a16:creationId xmlns:a16="http://schemas.microsoft.com/office/drawing/2014/main" id="{4BA019CE-7D86-3EDB-9114-B12FA750D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81" y="1205767"/>
            <a:ext cx="1280703" cy="273092"/>
          </a:xfrm>
          <a:prstGeom prst="rect">
            <a:avLst/>
          </a:prstGeom>
        </p:spPr>
      </p:pic>
      <p:grpSp>
        <p:nvGrpSpPr>
          <p:cNvPr id="27" name="Group 26">
            <a:extLst>
              <a:ext uri="{FF2B5EF4-FFF2-40B4-BE49-F238E27FC236}">
                <a16:creationId xmlns:a16="http://schemas.microsoft.com/office/drawing/2014/main" id="{D274E7FB-7CFC-C935-175C-A4522619EA9F}"/>
              </a:ext>
            </a:extLst>
          </p:cNvPr>
          <p:cNvGrpSpPr/>
          <p:nvPr/>
        </p:nvGrpSpPr>
        <p:grpSpPr>
          <a:xfrm>
            <a:off x="7934895" y="1080000"/>
            <a:ext cx="1209105" cy="519962"/>
            <a:chOff x="7934895" y="917595"/>
            <a:chExt cx="1209105" cy="519962"/>
          </a:xfrm>
        </p:grpSpPr>
        <p:sp>
          <p:nvSpPr>
            <p:cNvPr id="28" name="Oval 27">
              <a:extLst>
                <a:ext uri="{FF2B5EF4-FFF2-40B4-BE49-F238E27FC236}">
                  <a16:creationId xmlns:a16="http://schemas.microsoft.com/office/drawing/2014/main" id="{E3AC4690-405C-5D0E-6D73-E1FC6B90687E}"/>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3" name="Rectangle 32">
              <a:extLst>
                <a:ext uri="{FF2B5EF4-FFF2-40B4-BE49-F238E27FC236}">
                  <a16:creationId xmlns:a16="http://schemas.microsoft.com/office/drawing/2014/main" id="{531415A9-82AD-0FF0-B7F7-C24AC7627176}"/>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4" name="TextBox 33">
              <a:extLst>
                <a:ext uri="{FF2B5EF4-FFF2-40B4-BE49-F238E27FC236}">
                  <a16:creationId xmlns:a16="http://schemas.microsoft.com/office/drawing/2014/main" id="{19C30519-E577-2626-19FD-696346FB04D1}"/>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Providers</a:t>
              </a:r>
              <a:endParaRPr lang="en-US" sz="1000" dirty="0">
                <a:latin typeface="Fujitsu Infinity Pro" pitchFamily="2" charset="77"/>
              </a:endParaRPr>
            </a:p>
          </p:txBody>
        </p:sp>
      </p:grpSp>
      <p:grpSp>
        <p:nvGrpSpPr>
          <p:cNvPr id="39" name="Picture Placeholder 167">
            <a:extLst>
              <a:ext uri="{FF2B5EF4-FFF2-40B4-BE49-F238E27FC236}">
                <a16:creationId xmlns:a16="http://schemas.microsoft.com/office/drawing/2014/main" id="{F115D5B7-0072-CC1B-5CB7-8A3F341F774F}"/>
              </a:ext>
            </a:extLst>
          </p:cNvPr>
          <p:cNvGrpSpPr/>
          <p:nvPr/>
        </p:nvGrpSpPr>
        <p:grpSpPr>
          <a:xfrm>
            <a:off x="8022038" y="1149146"/>
            <a:ext cx="339205" cy="357364"/>
            <a:chOff x="3745237" y="3936793"/>
            <a:chExt cx="345675" cy="364180"/>
          </a:xfrm>
          <a:noFill/>
        </p:grpSpPr>
        <p:grpSp>
          <p:nvGrpSpPr>
            <p:cNvPr id="40" name="Picture Placeholder 167">
              <a:extLst>
                <a:ext uri="{FF2B5EF4-FFF2-40B4-BE49-F238E27FC236}">
                  <a16:creationId xmlns:a16="http://schemas.microsoft.com/office/drawing/2014/main" id="{71163C94-4D4B-B883-E0C0-9450530D1CC1}"/>
                </a:ext>
              </a:extLst>
            </p:cNvPr>
            <p:cNvGrpSpPr/>
            <p:nvPr/>
          </p:nvGrpSpPr>
          <p:grpSpPr>
            <a:xfrm>
              <a:off x="3745237" y="4029021"/>
              <a:ext cx="345675" cy="271953"/>
              <a:chOff x="3745237" y="4029021"/>
              <a:chExt cx="345675" cy="271953"/>
            </a:xfrm>
            <a:noFill/>
          </p:grpSpPr>
          <p:sp>
            <p:nvSpPr>
              <p:cNvPr id="45" name="Freeform 44">
                <a:extLst>
                  <a:ext uri="{FF2B5EF4-FFF2-40B4-BE49-F238E27FC236}">
                    <a16:creationId xmlns:a16="http://schemas.microsoft.com/office/drawing/2014/main" id="{A1A07C0A-EFC6-6EF6-5D85-FA0BF062224A}"/>
                  </a:ext>
                </a:extLst>
              </p:cNvPr>
              <p:cNvSpPr/>
              <p:nvPr/>
            </p:nvSpPr>
            <p:spPr>
              <a:xfrm>
                <a:off x="3745237" y="4029021"/>
                <a:ext cx="85400" cy="271340"/>
              </a:xfrm>
              <a:custGeom>
                <a:avLst/>
                <a:gdLst>
                  <a:gd name="connsiteX0" fmla="*/ 85006 w 85400"/>
                  <a:gd name="connsiteY0" fmla="*/ 271341 h 271340"/>
                  <a:gd name="connsiteX1" fmla="*/ 63496 w 85400"/>
                  <a:gd name="connsiteY1" fmla="*/ 213020 h 271340"/>
                  <a:gd name="connsiteX2" fmla="*/ 12257 w 85400"/>
                  <a:gd name="connsiteY2" fmla="*/ 154436 h 271340"/>
                  <a:gd name="connsiteX3" fmla="*/ 366 w 85400"/>
                  <a:gd name="connsiteY3" fmla="*/ 24327 h 271340"/>
                  <a:gd name="connsiteX4" fmla="*/ 191 w 85400"/>
                  <a:gd name="connsiteY4" fmla="*/ 13310 h 271340"/>
                  <a:gd name="connsiteX5" fmla="*/ 11383 w 85400"/>
                  <a:gd name="connsiteY5" fmla="*/ 107 h 271340"/>
                  <a:gd name="connsiteX6" fmla="*/ 26684 w 85400"/>
                  <a:gd name="connsiteY6" fmla="*/ 9813 h 271340"/>
                  <a:gd name="connsiteX7" fmla="*/ 39363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85006" y="271341"/>
                    </a:moveTo>
                    <a:cubicBezTo>
                      <a:pt x="87542" y="247383"/>
                      <a:pt x="77574" y="229720"/>
                      <a:pt x="63496" y="213020"/>
                    </a:cubicBezTo>
                    <a:cubicBezTo>
                      <a:pt x="50643" y="197805"/>
                      <a:pt x="13656" y="171574"/>
                      <a:pt x="12257" y="154436"/>
                    </a:cubicBezTo>
                    <a:cubicBezTo>
                      <a:pt x="9547" y="122346"/>
                      <a:pt x="3338" y="56417"/>
                      <a:pt x="366" y="24327"/>
                    </a:cubicBezTo>
                    <a:cubicBezTo>
                      <a:pt x="16" y="20655"/>
                      <a:pt x="-159" y="16983"/>
                      <a:pt x="191" y="13310"/>
                    </a:cubicBezTo>
                    <a:cubicBezTo>
                      <a:pt x="890" y="5878"/>
                      <a:pt x="4475" y="981"/>
                      <a:pt x="11383" y="107"/>
                    </a:cubicBezTo>
                    <a:cubicBezTo>
                      <a:pt x="17941" y="-680"/>
                      <a:pt x="25548" y="2905"/>
                      <a:pt x="26684" y="9813"/>
                    </a:cubicBezTo>
                    <a:cubicBezTo>
                      <a:pt x="29657" y="27388"/>
                      <a:pt x="39363" y="66648"/>
                      <a:pt x="39363"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46" name="Freeform 45">
                <a:extLst>
                  <a:ext uri="{FF2B5EF4-FFF2-40B4-BE49-F238E27FC236}">
                    <a16:creationId xmlns:a16="http://schemas.microsoft.com/office/drawing/2014/main" id="{118E348F-1E0C-C449-18A0-BC35669F2936}"/>
                  </a:ext>
                </a:extLst>
              </p:cNvPr>
              <p:cNvSpPr/>
              <p:nvPr/>
            </p:nvSpPr>
            <p:spPr>
              <a:xfrm>
                <a:off x="3792467" y="4108625"/>
                <a:ext cx="100904" cy="191998"/>
              </a:xfrm>
              <a:custGeom>
                <a:avLst/>
                <a:gdLst>
                  <a:gd name="connsiteX0" fmla="*/ 37338 w 100904"/>
                  <a:gd name="connsiteY0" fmla="*/ 72820 h 191998"/>
                  <a:gd name="connsiteX1" fmla="*/ 3238 w 100904"/>
                  <a:gd name="connsiteY1" fmla="*/ 26828 h 191998"/>
                  <a:gd name="connsiteX2" fmla="*/ 6385 w 100904"/>
                  <a:gd name="connsiteY2" fmla="*/ 2607 h 191998"/>
                  <a:gd name="connsiteX3" fmla="*/ 26933 w 100904"/>
                  <a:gd name="connsiteY3" fmla="*/ 8553 h 191998"/>
                  <a:gd name="connsiteX4" fmla="*/ 76423 w 100904"/>
                  <a:gd name="connsiteY4" fmla="*/ 64426 h 191998"/>
                  <a:gd name="connsiteX5" fmla="*/ 100382 w 100904"/>
                  <a:gd name="connsiteY5" fmla="*/ 1919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4" h="191998">
                    <a:moveTo>
                      <a:pt x="37338" y="72820"/>
                    </a:moveTo>
                    <a:cubicBezTo>
                      <a:pt x="37338" y="72820"/>
                      <a:pt x="12681" y="44053"/>
                      <a:pt x="3238" y="26828"/>
                    </a:cubicBezTo>
                    <a:cubicBezTo>
                      <a:pt x="-2096" y="16947"/>
                      <a:pt x="-697" y="7591"/>
                      <a:pt x="6385" y="2607"/>
                    </a:cubicBezTo>
                    <a:cubicBezTo>
                      <a:pt x="13380" y="-2289"/>
                      <a:pt x="20638" y="-278"/>
                      <a:pt x="26933" y="8553"/>
                    </a:cubicBezTo>
                    <a:cubicBezTo>
                      <a:pt x="33928" y="18346"/>
                      <a:pt x="64532" y="52272"/>
                      <a:pt x="76423" y="64426"/>
                    </a:cubicBezTo>
                    <a:cubicBezTo>
                      <a:pt x="96447" y="85062"/>
                      <a:pt x="102917" y="153963"/>
                      <a:pt x="100382" y="191999"/>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47" name="Freeform 46">
                <a:extLst>
                  <a:ext uri="{FF2B5EF4-FFF2-40B4-BE49-F238E27FC236}">
                    <a16:creationId xmlns:a16="http://schemas.microsoft.com/office/drawing/2014/main" id="{7511EDE9-4E95-C67D-7AD6-05C304E0319E}"/>
                  </a:ext>
                </a:extLst>
              </p:cNvPr>
              <p:cNvSpPr/>
              <p:nvPr/>
            </p:nvSpPr>
            <p:spPr>
              <a:xfrm>
                <a:off x="4005512" y="4029021"/>
                <a:ext cx="85400" cy="271340"/>
              </a:xfrm>
              <a:custGeom>
                <a:avLst/>
                <a:gdLst>
                  <a:gd name="connsiteX0" fmla="*/ 395 w 85400"/>
                  <a:gd name="connsiteY0" fmla="*/ 271341 h 271340"/>
                  <a:gd name="connsiteX1" fmla="*/ 21905 w 85400"/>
                  <a:gd name="connsiteY1" fmla="*/ 213020 h 271340"/>
                  <a:gd name="connsiteX2" fmla="*/ 73144 w 85400"/>
                  <a:gd name="connsiteY2" fmla="*/ 154436 h 271340"/>
                  <a:gd name="connsiteX3" fmla="*/ 85035 w 85400"/>
                  <a:gd name="connsiteY3" fmla="*/ 24327 h 271340"/>
                  <a:gd name="connsiteX4" fmla="*/ 85210 w 85400"/>
                  <a:gd name="connsiteY4" fmla="*/ 13310 h 271340"/>
                  <a:gd name="connsiteX5" fmla="*/ 74018 w 85400"/>
                  <a:gd name="connsiteY5" fmla="*/ 107 h 271340"/>
                  <a:gd name="connsiteX6" fmla="*/ 58716 w 85400"/>
                  <a:gd name="connsiteY6" fmla="*/ 9813 h 271340"/>
                  <a:gd name="connsiteX7" fmla="*/ 46038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395" y="271341"/>
                    </a:moveTo>
                    <a:cubicBezTo>
                      <a:pt x="-2141" y="247383"/>
                      <a:pt x="7827" y="229720"/>
                      <a:pt x="21905" y="213020"/>
                    </a:cubicBezTo>
                    <a:cubicBezTo>
                      <a:pt x="34758" y="197805"/>
                      <a:pt x="71745" y="171574"/>
                      <a:pt x="73144" y="154436"/>
                    </a:cubicBezTo>
                    <a:cubicBezTo>
                      <a:pt x="75854" y="122346"/>
                      <a:pt x="82062" y="56417"/>
                      <a:pt x="85035" y="24327"/>
                    </a:cubicBezTo>
                    <a:cubicBezTo>
                      <a:pt x="85385" y="20655"/>
                      <a:pt x="85560" y="16983"/>
                      <a:pt x="85210" y="13310"/>
                    </a:cubicBezTo>
                    <a:cubicBezTo>
                      <a:pt x="84511" y="5878"/>
                      <a:pt x="80926" y="981"/>
                      <a:pt x="74018" y="107"/>
                    </a:cubicBezTo>
                    <a:cubicBezTo>
                      <a:pt x="67460" y="-680"/>
                      <a:pt x="59853" y="2905"/>
                      <a:pt x="58716" y="9813"/>
                    </a:cubicBezTo>
                    <a:cubicBezTo>
                      <a:pt x="55743" y="27388"/>
                      <a:pt x="46038" y="66648"/>
                      <a:pt x="46038"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48" name="Freeform 47">
                <a:extLst>
                  <a:ext uri="{FF2B5EF4-FFF2-40B4-BE49-F238E27FC236}">
                    <a16:creationId xmlns:a16="http://schemas.microsoft.com/office/drawing/2014/main" id="{7FF197B9-16DD-B819-A21A-DAF745A183BF}"/>
                  </a:ext>
                </a:extLst>
              </p:cNvPr>
              <p:cNvSpPr/>
              <p:nvPr/>
            </p:nvSpPr>
            <p:spPr>
              <a:xfrm>
                <a:off x="3942773" y="4108625"/>
                <a:ext cx="100909" cy="192348"/>
              </a:xfrm>
              <a:custGeom>
                <a:avLst/>
                <a:gdLst>
                  <a:gd name="connsiteX0" fmla="*/ 63571 w 100909"/>
                  <a:gd name="connsiteY0" fmla="*/ 72820 h 192348"/>
                  <a:gd name="connsiteX1" fmla="*/ 97672 w 100909"/>
                  <a:gd name="connsiteY1" fmla="*/ 26828 h 192348"/>
                  <a:gd name="connsiteX2" fmla="*/ 94524 w 100909"/>
                  <a:gd name="connsiteY2" fmla="*/ 2607 h 192348"/>
                  <a:gd name="connsiteX3" fmla="*/ 73976 w 100909"/>
                  <a:gd name="connsiteY3" fmla="*/ 8553 h 192348"/>
                  <a:gd name="connsiteX4" fmla="*/ 24486 w 100909"/>
                  <a:gd name="connsiteY4" fmla="*/ 64426 h 192348"/>
                  <a:gd name="connsiteX5" fmla="*/ 528 w 100909"/>
                  <a:gd name="connsiteY5" fmla="*/ 192348 h 1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9" h="192348">
                    <a:moveTo>
                      <a:pt x="63571" y="72820"/>
                    </a:moveTo>
                    <a:cubicBezTo>
                      <a:pt x="63571" y="72820"/>
                      <a:pt x="88228" y="44053"/>
                      <a:pt x="97672" y="26828"/>
                    </a:cubicBezTo>
                    <a:cubicBezTo>
                      <a:pt x="103005" y="16947"/>
                      <a:pt x="101606" y="7591"/>
                      <a:pt x="94524" y="2607"/>
                    </a:cubicBezTo>
                    <a:cubicBezTo>
                      <a:pt x="87529" y="-2289"/>
                      <a:pt x="80271" y="-278"/>
                      <a:pt x="73976" y="8553"/>
                    </a:cubicBezTo>
                    <a:cubicBezTo>
                      <a:pt x="66981" y="18346"/>
                      <a:pt x="36377" y="52272"/>
                      <a:pt x="24486" y="64426"/>
                    </a:cubicBezTo>
                    <a:cubicBezTo>
                      <a:pt x="4375" y="85062"/>
                      <a:pt x="-2008" y="154400"/>
                      <a:pt x="528" y="1923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41" name="Picture Placeholder 167">
              <a:extLst>
                <a:ext uri="{FF2B5EF4-FFF2-40B4-BE49-F238E27FC236}">
                  <a16:creationId xmlns:a16="http://schemas.microsoft.com/office/drawing/2014/main" id="{4040D66A-8533-9F2C-191C-E0AF34CAFB7B}"/>
                </a:ext>
              </a:extLst>
            </p:cNvPr>
            <p:cNvGrpSpPr/>
            <p:nvPr/>
          </p:nvGrpSpPr>
          <p:grpSpPr>
            <a:xfrm>
              <a:off x="3829106" y="3936793"/>
              <a:ext cx="177937" cy="205480"/>
              <a:chOff x="3829106" y="3936793"/>
              <a:chExt cx="177937" cy="205480"/>
            </a:xfrm>
            <a:noFill/>
          </p:grpSpPr>
          <p:sp>
            <p:nvSpPr>
              <p:cNvPr id="42" name="Freeform 41">
                <a:extLst>
                  <a:ext uri="{FF2B5EF4-FFF2-40B4-BE49-F238E27FC236}">
                    <a16:creationId xmlns:a16="http://schemas.microsoft.com/office/drawing/2014/main" id="{63C74B25-A885-B364-C371-B1EFC8042273}"/>
                  </a:ext>
                </a:extLst>
              </p:cNvPr>
              <p:cNvSpPr/>
              <p:nvPr/>
            </p:nvSpPr>
            <p:spPr>
              <a:xfrm>
                <a:off x="3829106" y="3936793"/>
                <a:ext cx="177937" cy="205480"/>
              </a:xfrm>
              <a:custGeom>
                <a:avLst/>
                <a:gdLst>
                  <a:gd name="connsiteX0" fmla="*/ 177937 w 177937"/>
                  <a:gd name="connsiteY0" fmla="*/ 154066 h 205480"/>
                  <a:gd name="connsiteX1" fmla="*/ 139552 w 177937"/>
                  <a:gd name="connsiteY1" fmla="*/ 176276 h 205480"/>
                  <a:gd name="connsiteX2" fmla="*/ 134480 w 177937"/>
                  <a:gd name="connsiteY2" fmla="*/ 179249 h 205480"/>
                  <a:gd name="connsiteX3" fmla="*/ 89012 w 177937"/>
                  <a:gd name="connsiteY3" fmla="*/ 205480 h 205480"/>
                  <a:gd name="connsiteX4" fmla="*/ 0 w 177937"/>
                  <a:gd name="connsiteY4" fmla="*/ 154066 h 205480"/>
                  <a:gd name="connsiteX5" fmla="*/ 0 w 177937"/>
                  <a:gd name="connsiteY5" fmla="*/ 51326 h 205480"/>
                  <a:gd name="connsiteX6" fmla="*/ 89012 w 177937"/>
                  <a:gd name="connsiteY6" fmla="*/ 0 h 205480"/>
                  <a:gd name="connsiteX7" fmla="*/ 177937 w 177937"/>
                  <a:gd name="connsiteY7" fmla="*/ 51326 h 205480"/>
                  <a:gd name="connsiteX8" fmla="*/ 177937 w 177937"/>
                  <a:gd name="connsiteY8" fmla="*/ 125474 h 2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937" h="205480">
                    <a:moveTo>
                      <a:pt x="177937" y="154066"/>
                    </a:moveTo>
                    <a:lnTo>
                      <a:pt x="139552" y="176276"/>
                    </a:lnTo>
                    <a:lnTo>
                      <a:pt x="134480" y="179249"/>
                    </a:lnTo>
                    <a:lnTo>
                      <a:pt x="89012" y="205480"/>
                    </a:lnTo>
                    <a:lnTo>
                      <a:pt x="0" y="154066"/>
                    </a:lnTo>
                    <a:lnTo>
                      <a:pt x="0" y="51326"/>
                    </a:lnTo>
                    <a:lnTo>
                      <a:pt x="89012" y="0"/>
                    </a:lnTo>
                    <a:lnTo>
                      <a:pt x="177937" y="51326"/>
                    </a:lnTo>
                    <a:lnTo>
                      <a:pt x="177937" y="125474"/>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43" name="Freeform 42">
                <a:extLst>
                  <a:ext uri="{FF2B5EF4-FFF2-40B4-BE49-F238E27FC236}">
                    <a16:creationId xmlns:a16="http://schemas.microsoft.com/office/drawing/2014/main" id="{3CB6B84D-B9C0-43C6-A9FE-D0A85A5D0150}"/>
                  </a:ext>
                </a:extLst>
              </p:cNvPr>
              <p:cNvSpPr/>
              <p:nvPr/>
            </p:nvSpPr>
            <p:spPr>
              <a:xfrm>
                <a:off x="3918118" y="4008754"/>
                <a:ext cx="60070" cy="93821"/>
              </a:xfrm>
              <a:custGeom>
                <a:avLst/>
                <a:gdLst>
                  <a:gd name="connsiteX0" fmla="*/ 60070 w 60070"/>
                  <a:gd name="connsiteY0" fmla="*/ 0 h 93821"/>
                  <a:gd name="connsiteX1" fmla="*/ 0 w 60070"/>
                  <a:gd name="connsiteY1" fmla="*/ 29379 h 93821"/>
                  <a:gd name="connsiteX2" fmla="*/ 0 w 60070"/>
                  <a:gd name="connsiteY2" fmla="*/ 93821 h 93821"/>
                </a:gdLst>
                <a:ahLst/>
                <a:cxnLst>
                  <a:cxn ang="0">
                    <a:pos x="connsiteX0" y="connsiteY0"/>
                  </a:cxn>
                  <a:cxn ang="0">
                    <a:pos x="connsiteX1" y="connsiteY1"/>
                  </a:cxn>
                  <a:cxn ang="0">
                    <a:pos x="connsiteX2" y="connsiteY2"/>
                  </a:cxn>
                </a:cxnLst>
                <a:rect l="l" t="t" r="r" b="b"/>
                <a:pathLst>
                  <a:path w="60070" h="93821">
                    <a:moveTo>
                      <a:pt x="60070" y="0"/>
                    </a:moveTo>
                    <a:lnTo>
                      <a:pt x="0" y="29379"/>
                    </a:lnTo>
                    <a:lnTo>
                      <a:pt x="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44" name="Freeform 43">
                <a:extLst>
                  <a:ext uri="{FF2B5EF4-FFF2-40B4-BE49-F238E27FC236}">
                    <a16:creationId xmlns:a16="http://schemas.microsoft.com/office/drawing/2014/main" id="{4B726571-7932-545D-5E12-F3F41A67D72B}"/>
                  </a:ext>
                </a:extLst>
              </p:cNvPr>
              <p:cNvSpPr/>
              <p:nvPr/>
            </p:nvSpPr>
            <p:spPr>
              <a:xfrm>
                <a:off x="3858922" y="4008754"/>
                <a:ext cx="60070" cy="93821"/>
              </a:xfrm>
              <a:custGeom>
                <a:avLst/>
                <a:gdLst>
                  <a:gd name="connsiteX0" fmla="*/ 0 w 60070"/>
                  <a:gd name="connsiteY0" fmla="*/ 0 h 93821"/>
                  <a:gd name="connsiteX1" fmla="*/ 60070 w 60070"/>
                  <a:gd name="connsiteY1" fmla="*/ 29379 h 93821"/>
                  <a:gd name="connsiteX2" fmla="*/ 60070 w 60070"/>
                  <a:gd name="connsiteY2" fmla="*/ 93821 h 93821"/>
                </a:gdLst>
                <a:ahLst/>
                <a:cxnLst>
                  <a:cxn ang="0">
                    <a:pos x="connsiteX0" y="connsiteY0"/>
                  </a:cxn>
                  <a:cxn ang="0">
                    <a:pos x="connsiteX1" y="connsiteY1"/>
                  </a:cxn>
                  <a:cxn ang="0">
                    <a:pos x="connsiteX2" y="connsiteY2"/>
                  </a:cxn>
                </a:cxnLst>
                <a:rect l="l" t="t" r="r" b="b"/>
                <a:pathLst>
                  <a:path w="60070" h="93821">
                    <a:moveTo>
                      <a:pt x="0" y="0"/>
                    </a:moveTo>
                    <a:lnTo>
                      <a:pt x="60070" y="29379"/>
                    </a:lnTo>
                    <a:lnTo>
                      <a:pt x="6007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grpSp>
      </p:grpSp>
      <p:grpSp>
        <p:nvGrpSpPr>
          <p:cNvPr id="65" name="Group 64">
            <a:extLst>
              <a:ext uri="{FF2B5EF4-FFF2-40B4-BE49-F238E27FC236}">
                <a16:creationId xmlns:a16="http://schemas.microsoft.com/office/drawing/2014/main" id="{BB86CCA2-42A4-1BEF-C4B1-7F2ACBDD44E6}"/>
              </a:ext>
            </a:extLst>
          </p:cNvPr>
          <p:cNvGrpSpPr/>
          <p:nvPr/>
        </p:nvGrpSpPr>
        <p:grpSpPr>
          <a:xfrm>
            <a:off x="1766336" y="1080000"/>
            <a:ext cx="4905716" cy="984135"/>
            <a:chOff x="1766336" y="1080000"/>
            <a:chExt cx="4905716" cy="984135"/>
          </a:xfrm>
        </p:grpSpPr>
        <p:sp>
          <p:nvSpPr>
            <p:cNvPr id="66" name="Oval 65">
              <a:extLst>
                <a:ext uri="{FF2B5EF4-FFF2-40B4-BE49-F238E27FC236}">
                  <a16:creationId xmlns:a16="http://schemas.microsoft.com/office/drawing/2014/main" id="{DA726D3E-894B-8BE9-1ED4-3153262B7DD1}"/>
                </a:ext>
              </a:extLst>
            </p:cNvPr>
            <p:cNvSpPr/>
            <p:nvPr/>
          </p:nvSpPr>
          <p:spPr>
            <a:xfrm>
              <a:off x="6152090" y="1080000"/>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67" name="Rectangle 66">
              <a:extLst>
                <a:ext uri="{FF2B5EF4-FFF2-40B4-BE49-F238E27FC236}">
                  <a16:creationId xmlns:a16="http://schemas.microsoft.com/office/drawing/2014/main" id="{93A9537B-EEB0-8ED0-D99F-8FFF36006F01}"/>
                </a:ext>
              </a:extLst>
            </p:cNvPr>
            <p:cNvSpPr/>
            <p:nvPr/>
          </p:nvSpPr>
          <p:spPr>
            <a:xfrm>
              <a:off x="1766336" y="1080000"/>
              <a:ext cx="4654516"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68" name="TextBox 67">
              <a:extLst>
                <a:ext uri="{FF2B5EF4-FFF2-40B4-BE49-F238E27FC236}">
                  <a16:creationId xmlns:a16="http://schemas.microsoft.com/office/drawing/2014/main" id="{3F33A94B-C868-59B8-70E5-9A670B377E30}"/>
                </a:ext>
              </a:extLst>
            </p:cNvPr>
            <p:cNvSpPr txBox="1"/>
            <p:nvPr/>
          </p:nvSpPr>
          <p:spPr>
            <a:xfrm>
              <a:off x="1863872" y="1140805"/>
              <a:ext cx="4426861" cy="923330"/>
            </a:xfrm>
            <a:prstGeom prst="rect">
              <a:avLst/>
            </a:prstGeom>
            <a:noFill/>
          </p:spPr>
          <p:txBody>
            <a:bodyPr wrap="square" lIns="0" tIns="0" rIns="0" bIns="0">
              <a:spAutoFit/>
            </a:bodyPr>
            <a:lstStyle/>
            <a:p>
              <a:r>
                <a:rPr lang="en-US" sz="1200" dirty="0">
                  <a:latin typeface="+mj-lt"/>
                </a:rPr>
                <a:t>AI API developed with </a:t>
              </a:r>
              <a:br>
                <a:rPr lang="en-US" sz="1200" dirty="0">
                  <a:latin typeface="+mj-lt"/>
                </a:rPr>
              </a:br>
              <a:r>
                <a:rPr lang="en-US" sz="1200" dirty="0">
                  <a:latin typeface="+mj-lt"/>
                </a:rPr>
                <a:t>San Carlos Clinical Hospital, Spain</a:t>
              </a:r>
            </a:p>
            <a:p>
              <a:endParaRPr lang="en-US" sz="1200" dirty="0">
                <a:latin typeface="+mj-lt"/>
              </a:endParaRPr>
            </a:p>
            <a:p>
              <a:endParaRPr lang="en-US" sz="1200" dirty="0">
                <a:latin typeface="+mj-lt"/>
              </a:endParaRPr>
            </a:p>
            <a:p>
              <a:endParaRPr lang="en-US" sz="1200" dirty="0">
                <a:latin typeface="+mj-lt"/>
              </a:endParaRPr>
            </a:p>
          </p:txBody>
        </p:sp>
      </p:grpSp>
    </p:spTree>
    <p:extLst>
      <p:ext uri="{BB962C8B-B14F-4D97-AF65-F5344CB8AC3E}">
        <p14:creationId xmlns:p14="http://schemas.microsoft.com/office/powerpoint/2010/main" val="2640095280"/>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240074"/>
            <a:ext cx="7626405" cy="276999"/>
          </a:xfrm>
        </p:spPr>
        <p:txBody>
          <a:bodyPr/>
          <a:lstStyle/>
          <a:p>
            <a:r>
              <a:rPr lang="en-US" sz="2000" dirty="0"/>
              <a:t>Remote rehabilitation and care</a:t>
            </a:r>
          </a:p>
        </p:txBody>
      </p:sp>
      <p:pic>
        <p:nvPicPr>
          <p:cNvPr id="19" name="図 138">
            <a:extLst>
              <a:ext uri="{FF2B5EF4-FFF2-40B4-BE49-F238E27FC236}">
                <a16:creationId xmlns:a16="http://schemas.microsoft.com/office/drawing/2014/main" id="{991CE0EF-F978-AEA6-A90C-3605C565D7B0}"/>
              </a:ext>
            </a:extLst>
          </p:cNvPr>
          <p:cNvPicPr>
            <a:picLocks noChangeAspect="1"/>
          </p:cNvPicPr>
          <p:nvPr/>
        </p:nvPicPr>
        <p:blipFill rotWithShape="1">
          <a:blip r:embed="rId3"/>
          <a:srcRect l="39508" t="32104" r="35882" b="6006"/>
          <a:stretch/>
        </p:blipFill>
        <p:spPr>
          <a:xfrm>
            <a:off x="499885" y="1650289"/>
            <a:ext cx="1707359" cy="2415215"/>
          </a:xfrm>
          <a:prstGeom prst="rect">
            <a:avLst/>
          </a:prstGeom>
          <a:ln>
            <a:solidFill>
              <a:schemeClr val="tx1">
                <a:lumMod val="75000"/>
                <a:lumOff val="25000"/>
              </a:schemeClr>
            </a:solidFill>
          </a:ln>
        </p:spPr>
      </p:pic>
      <p:pic>
        <p:nvPicPr>
          <p:cNvPr id="20" name="図 140">
            <a:extLst>
              <a:ext uri="{FF2B5EF4-FFF2-40B4-BE49-F238E27FC236}">
                <a16:creationId xmlns:a16="http://schemas.microsoft.com/office/drawing/2014/main" id="{78BE1EC4-A14F-410B-39F5-C68224C095C9}"/>
              </a:ext>
            </a:extLst>
          </p:cNvPr>
          <p:cNvPicPr>
            <a:picLocks noChangeAspect="1"/>
          </p:cNvPicPr>
          <p:nvPr/>
        </p:nvPicPr>
        <p:blipFill rotWithShape="1">
          <a:blip r:embed="rId4"/>
          <a:srcRect l="36663" t="18752" r="33879" b="31049"/>
          <a:stretch/>
        </p:blipFill>
        <p:spPr>
          <a:xfrm>
            <a:off x="2999780" y="1650290"/>
            <a:ext cx="1889743" cy="2415215"/>
          </a:xfrm>
          <a:prstGeom prst="rect">
            <a:avLst/>
          </a:prstGeom>
          <a:ln>
            <a:solidFill>
              <a:schemeClr val="tx1">
                <a:lumMod val="75000"/>
                <a:lumOff val="25000"/>
              </a:schemeClr>
            </a:solidFill>
          </a:ln>
        </p:spPr>
      </p:pic>
      <p:sp>
        <p:nvSpPr>
          <p:cNvPr id="21" name="テキスト ボックス 141">
            <a:extLst>
              <a:ext uri="{FF2B5EF4-FFF2-40B4-BE49-F238E27FC236}">
                <a16:creationId xmlns:a16="http://schemas.microsoft.com/office/drawing/2014/main" id="{E2ED2E17-6808-37C3-FF66-E12A02E64CBE}"/>
              </a:ext>
            </a:extLst>
          </p:cNvPr>
          <p:cNvSpPr txBox="1"/>
          <p:nvPr/>
        </p:nvSpPr>
        <p:spPr>
          <a:xfrm>
            <a:off x="2999779" y="4279716"/>
            <a:ext cx="1889743" cy="550891"/>
          </a:xfrm>
          <a:prstGeom prst="rect">
            <a:avLst/>
          </a:prstGeom>
          <a:noFill/>
        </p:spPr>
        <p:txBody>
          <a:bodyPr wrap="square" lIns="0" tIns="0" rIns="0" bIns="0" rtlCol="0">
            <a:noAutofit/>
          </a:bodyPr>
          <a:lstStyle/>
          <a:p>
            <a:pPr marL="0" marR="0" lvl="0" indent="0" algn="ctr" defTabSz="1219170" rtl="0" eaLnBrk="1" fontAlgn="ctr" latinLnBrk="0" hangingPunct="1">
              <a:lnSpc>
                <a:spcPct val="100000"/>
              </a:lnSpc>
              <a:spcBef>
                <a:spcPct val="0"/>
              </a:spcBef>
              <a:spcAft>
                <a:spcPct val="0"/>
              </a:spcAft>
              <a:buClrTx/>
              <a:buSzTx/>
              <a:buFontTx/>
              <a:buNone/>
              <a:tabLst/>
              <a:defRPr/>
            </a:pPr>
            <a:r>
              <a:rPr kumimoji="1" lang="en-US" altLang="ja-JP" sz="1050" u="none" strike="noStrike" kern="1200" cap="none" spc="0" normalizeH="0" baseline="0" noProof="0" dirty="0">
                <a:ln>
                  <a:noFill/>
                </a:ln>
                <a:solidFill>
                  <a:srgbClr val="000000"/>
                </a:solidFill>
                <a:effectLst/>
                <a:uLnTx/>
                <a:uFillTx/>
                <a:latin typeface="Fujitsu Infinity Pro" pitchFamily="2" charset="77"/>
                <a:ea typeface="Meiryo UI" panose="020B0604030504040204" pitchFamily="50" charset="-128"/>
                <a:cs typeface="+mn-cs"/>
              </a:rPr>
              <a:t>3D skeletal coordinates</a:t>
            </a:r>
          </a:p>
        </p:txBody>
      </p:sp>
      <p:sp>
        <p:nvSpPr>
          <p:cNvPr id="22" name="テキスト ボックス 142">
            <a:extLst>
              <a:ext uri="{FF2B5EF4-FFF2-40B4-BE49-F238E27FC236}">
                <a16:creationId xmlns:a16="http://schemas.microsoft.com/office/drawing/2014/main" id="{CF1909B9-86D8-A541-7185-B1A226E5D764}"/>
              </a:ext>
            </a:extLst>
          </p:cNvPr>
          <p:cNvSpPr txBox="1"/>
          <p:nvPr/>
        </p:nvSpPr>
        <p:spPr>
          <a:xfrm>
            <a:off x="499885" y="4279716"/>
            <a:ext cx="1707359" cy="268531"/>
          </a:xfrm>
          <a:prstGeom prst="rect">
            <a:avLst/>
          </a:prstGeom>
          <a:noFill/>
        </p:spPr>
        <p:txBody>
          <a:bodyPr wrap="square" lIns="0" tIns="0" rIns="0" bIns="0" rtlCol="0">
            <a:noAutofit/>
          </a:bodyPr>
          <a:lstStyle/>
          <a:p>
            <a:pPr marL="0" marR="0" lvl="0" indent="0" algn="ctr" defTabSz="1219170" rtl="0" eaLnBrk="1" fontAlgn="ctr" latinLnBrk="0" hangingPunct="1">
              <a:lnSpc>
                <a:spcPct val="100000"/>
              </a:lnSpc>
              <a:spcBef>
                <a:spcPct val="0"/>
              </a:spcBef>
              <a:spcAft>
                <a:spcPct val="0"/>
              </a:spcAft>
              <a:buClrTx/>
              <a:buSzTx/>
              <a:buFontTx/>
              <a:buNone/>
              <a:tabLst/>
              <a:defRPr/>
            </a:pPr>
            <a:r>
              <a:rPr kumimoji="1" lang="en-US" altLang="ja-JP" sz="1050" u="none" strike="noStrike" kern="1200" cap="none" spc="0" normalizeH="0" baseline="0" noProof="0" dirty="0">
                <a:ln>
                  <a:noFill/>
                </a:ln>
                <a:solidFill>
                  <a:srgbClr val="000000"/>
                </a:solidFill>
                <a:effectLst/>
                <a:uLnTx/>
                <a:uFillTx/>
                <a:latin typeface="Fujitsu Infinity Pro" pitchFamily="2" charset="77"/>
                <a:ea typeface="Meiryo UI" panose="020B0604030504040204" pitchFamily="50" charset="-128"/>
                <a:cs typeface="+mn-cs"/>
              </a:rPr>
              <a:t>Video</a:t>
            </a:r>
          </a:p>
        </p:txBody>
      </p:sp>
      <p:sp>
        <p:nvSpPr>
          <p:cNvPr id="23" name="L-shape 22">
            <a:extLst>
              <a:ext uri="{FF2B5EF4-FFF2-40B4-BE49-F238E27FC236}">
                <a16:creationId xmlns:a16="http://schemas.microsoft.com/office/drawing/2014/main" id="{C46B149D-A7DA-E8ED-3282-799AFA57E0F0}"/>
              </a:ext>
            </a:extLst>
          </p:cNvPr>
          <p:cNvSpPr/>
          <p:nvPr/>
        </p:nvSpPr>
        <p:spPr>
          <a:xfrm rot="13500000">
            <a:off x="2424843" y="2626905"/>
            <a:ext cx="261586" cy="261586"/>
          </a:xfrm>
          <a:prstGeom prst="corner">
            <a:avLst>
              <a:gd name="adj1" fmla="val 19637"/>
              <a:gd name="adj2" fmla="val 1963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4" name="TextBox 23">
            <a:extLst>
              <a:ext uri="{FF2B5EF4-FFF2-40B4-BE49-F238E27FC236}">
                <a16:creationId xmlns:a16="http://schemas.microsoft.com/office/drawing/2014/main" id="{B2C00903-C2C8-038F-43FB-28704AD2982B}"/>
              </a:ext>
            </a:extLst>
          </p:cNvPr>
          <p:cNvSpPr txBox="1"/>
          <p:nvPr/>
        </p:nvSpPr>
        <p:spPr>
          <a:xfrm>
            <a:off x="5187139" y="2319270"/>
            <a:ext cx="2211188" cy="1283621"/>
          </a:xfrm>
          <a:prstGeom prst="rect">
            <a:avLst/>
          </a:prstGeom>
          <a:noFill/>
        </p:spPr>
        <p:txBody>
          <a:bodyPr wrap="square" lIns="0" tIns="0" rIns="0" bIns="0">
            <a:spAutoFit/>
          </a:bodyPr>
          <a:lstStyle/>
          <a:p>
            <a:pPr defTabSz="914102">
              <a:lnSpc>
                <a:spcPct val="110000"/>
              </a:lnSpc>
              <a:spcAft>
                <a:spcPts val="600"/>
              </a:spcAft>
              <a:buClr>
                <a:srgbClr val="D80084"/>
              </a:buCl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Can calculate information, such as angle and center of gravity of a specific joint, by using coordinate information estimated from moving image</a:t>
            </a:r>
          </a:p>
          <a:p>
            <a:pPr defTabSz="914102">
              <a:lnSpc>
                <a:spcPct val="110000"/>
              </a:lnSpc>
              <a:spcAft>
                <a:spcPts val="600"/>
              </a:spcAft>
              <a:buClr>
                <a:srgbClr val="D80084"/>
              </a:buClr>
              <a:defRPr/>
            </a:pP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sp>
        <p:nvSpPr>
          <p:cNvPr id="27" name="TextBox 26">
            <a:extLst>
              <a:ext uri="{FF2B5EF4-FFF2-40B4-BE49-F238E27FC236}">
                <a16:creationId xmlns:a16="http://schemas.microsoft.com/office/drawing/2014/main" id="{F9F1A4BA-F7CA-4681-0554-D4A7A2FB408F}"/>
              </a:ext>
            </a:extLst>
          </p:cNvPr>
          <p:cNvSpPr txBox="1"/>
          <p:nvPr/>
        </p:nvSpPr>
        <p:spPr>
          <a:xfrm>
            <a:off x="936000" y="1055997"/>
            <a:ext cx="5758549" cy="246221"/>
          </a:xfrm>
          <a:prstGeom prst="rect">
            <a:avLst/>
          </a:prstGeom>
          <a:noFill/>
        </p:spPr>
        <p:txBody>
          <a:bodyPr wrap="square" lIns="0" tIns="0" rIns="0" bIns="0">
            <a:spAutoFit/>
          </a:bodyPr>
          <a:lstStyle/>
          <a:p>
            <a:r>
              <a:rPr lang="en-US" sz="1600" dirty="0">
                <a:latin typeface="+mj-lt"/>
              </a:rPr>
              <a:t>Measuring range of motion with AI</a:t>
            </a:r>
          </a:p>
        </p:txBody>
      </p:sp>
      <p:grpSp>
        <p:nvGrpSpPr>
          <p:cNvPr id="28" name="Group 27">
            <a:extLst>
              <a:ext uri="{FF2B5EF4-FFF2-40B4-BE49-F238E27FC236}">
                <a16:creationId xmlns:a16="http://schemas.microsoft.com/office/drawing/2014/main" id="{FCC7D1EC-A1A3-C43A-793B-2B2570CC4A39}"/>
              </a:ext>
            </a:extLst>
          </p:cNvPr>
          <p:cNvGrpSpPr/>
          <p:nvPr/>
        </p:nvGrpSpPr>
        <p:grpSpPr>
          <a:xfrm>
            <a:off x="292384" y="1001148"/>
            <a:ext cx="418232" cy="413125"/>
            <a:chOff x="5278184" y="980566"/>
            <a:chExt cx="418232" cy="413125"/>
          </a:xfrm>
        </p:grpSpPr>
        <p:sp>
          <p:nvSpPr>
            <p:cNvPr id="33" name="Oval 32">
              <a:extLst>
                <a:ext uri="{FF2B5EF4-FFF2-40B4-BE49-F238E27FC236}">
                  <a16:creationId xmlns:a16="http://schemas.microsoft.com/office/drawing/2014/main" id="{F23F2A8C-390D-146B-BACC-A17C8831E311}"/>
                </a:ext>
              </a:extLst>
            </p:cNvPr>
            <p:cNvSpPr/>
            <p:nvPr/>
          </p:nvSpPr>
          <p:spPr>
            <a:xfrm>
              <a:off x="5278184" y="980566"/>
              <a:ext cx="413125" cy="4131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77"/>
              </a:endParaRPr>
            </a:p>
          </p:txBody>
        </p:sp>
        <p:sp>
          <p:nvSpPr>
            <p:cNvPr id="34" name="Text Placeholder 6">
              <a:extLst>
                <a:ext uri="{FF2B5EF4-FFF2-40B4-BE49-F238E27FC236}">
                  <a16:creationId xmlns:a16="http://schemas.microsoft.com/office/drawing/2014/main" id="{B9AAAC39-F53F-F06F-A6F5-EA4E7F6A62A3}"/>
                </a:ext>
              </a:extLst>
            </p:cNvPr>
            <p:cNvSpPr txBox="1">
              <a:spLocks/>
            </p:cNvSpPr>
            <p:nvPr/>
          </p:nvSpPr>
          <p:spPr>
            <a:xfrm>
              <a:off x="5283291" y="992441"/>
              <a:ext cx="413125" cy="344865"/>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00"/>
                </a:spcAft>
                <a:buNone/>
              </a:pPr>
              <a:r>
                <a:rPr lang="en-US" sz="2600" dirty="0">
                  <a:latin typeface="+mj-lt"/>
                </a:rPr>
                <a:t>1</a:t>
              </a:r>
            </a:p>
          </p:txBody>
        </p:sp>
      </p:grpSp>
      <p:grpSp>
        <p:nvGrpSpPr>
          <p:cNvPr id="3" name="Group 2">
            <a:extLst>
              <a:ext uri="{FF2B5EF4-FFF2-40B4-BE49-F238E27FC236}">
                <a16:creationId xmlns:a16="http://schemas.microsoft.com/office/drawing/2014/main" id="{76B5D6B0-EBEF-75AA-69F7-CD1864DCD0F9}"/>
              </a:ext>
            </a:extLst>
          </p:cNvPr>
          <p:cNvGrpSpPr/>
          <p:nvPr/>
        </p:nvGrpSpPr>
        <p:grpSpPr>
          <a:xfrm>
            <a:off x="7934895" y="1080000"/>
            <a:ext cx="1209105" cy="519962"/>
            <a:chOff x="7934895" y="917595"/>
            <a:chExt cx="1209105" cy="519962"/>
          </a:xfrm>
        </p:grpSpPr>
        <p:sp>
          <p:nvSpPr>
            <p:cNvPr id="4" name="Oval 3">
              <a:extLst>
                <a:ext uri="{FF2B5EF4-FFF2-40B4-BE49-F238E27FC236}">
                  <a16:creationId xmlns:a16="http://schemas.microsoft.com/office/drawing/2014/main" id="{E8565CB7-F398-1A0A-A22B-BC08241CB7B2}"/>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5" name="Rectangle 4">
              <a:extLst>
                <a:ext uri="{FF2B5EF4-FFF2-40B4-BE49-F238E27FC236}">
                  <a16:creationId xmlns:a16="http://schemas.microsoft.com/office/drawing/2014/main" id="{ECCC3C58-B800-22DD-61EA-D677CECD75DE}"/>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6" name="TextBox 5">
              <a:extLst>
                <a:ext uri="{FF2B5EF4-FFF2-40B4-BE49-F238E27FC236}">
                  <a16:creationId xmlns:a16="http://schemas.microsoft.com/office/drawing/2014/main" id="{0F2AA9F7-D92E-B865-B893-9451FFEAFBA2}"/>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Providers</a:t>
              </a:r>
              <a:endParaRPr lang="en-US" sz="1000" dirty="0">
                <a:latin typeface="Fujitsu Infinity Pro" pitchFamily="2" charset="77"/>
              </a:endParaRPr>
            </a:p>
          </p:txBody>
        </p:sp>
      </p:grpSp>
      <p:grpSp>
        <p:nvGrpSpPr>
          <p:cNvPr id="11" name="Picture Placeholder 167">
            <a:extLst>
              <a:ext uri="{FF2B5EF4-FFF2-40B4-BE49-F238E27FC236}">
                <a16:creationId xmlns:a16="http://schemas.microsoft.com/office/drawing/2014/main" id="{C88025B1-A072-679F-95DD-D11551928A28}"/>
              </a:ext>
            </a:extLst>
          </p:cNvPr>
          <p:cNvGrpSpPr/>
          <p:nvPr/>
        </p:nvGrpSpPr>
        <p:grpSpPr>
          <a:xfrm>
            <a:off x="8022038" y="1149146"/>
            <a:ext cx="339205" cy="357364"/>
            <a:chOff x="3745237" y="3936793"/>
            <a:chExt cx="345675" cy="364180"/>
          </a:xfrm>
          <a:noFill/>
        </p:grpSpPr>
        <p:grpSp>
          <p:nvGrpSpPr>
            <p:cNvPr id="12" name="Picture Placeholder 167">
              <a:extLst>
                <a:ext uri="{FF2B5EF4-FFF2-40B4-BE49-F238E27FC236}">
                  <a16:creationId xmlns:a16="http://schemas.microsoft.com/office/drawing/2014/main" id="{578B49A7-A23B-F161-6E8D-1496D0355F42}"/>
                </a:ext>
              </a:extLst>
            </p:cNvPr>
            <p:cNvGrpSpPr/>
            <p:nvPr/>
          </p:nvGrpSpPr>
          <p:grpSpPr>
            <a:xfrm>
              <a:off x="3745237" y="4029021"/>
              <a:ext cx="345675" cy="271953"/>
              <a:chOff x="3745237" y="4029021"/>
              <a:chExt cx="345675" cy="271953"/>
            </a:xfrm>
            <a:noFill/>
          </p:grpSpPr>
          <p:sp>
            <p:nvSpPr>
              <p:cNvPr id="17" name="Freeform 16">
                <a:extLst>
                  <a:ext uri="{FF2B5EF4-FFF2-40B4-BE49-F238E27FC236}">
                    <a16:creationId xmlns:a16="http://schemas.microsoft.com/office/drawing/2014/main" id="{EEDC7786-E2D1-AB8B-FDEE-0BA7D3E6CF9D}"/>
                  </a:ext>
                </a:extLst>
              </p:cNvPr>
              <p:cNvSpPr/>
              <p:nvPr/>
            </p:nvSpPr>
            <p:spPr>
              <a:xfrm>
                <a:off x="3745237" y="4029021"/>
                <a:ext cx="85400" cy="271340"/>
              </a:xfrm>
              <a:custGeom>
                <a:avLst/>
                <a:gdLst>
                  <a:gd name="connsiteX0" fmla="*/ 85006 w 85400"/>
                  <a:gd name="connsiteY0" fmla="*/ 271341 h 271340"/>
                  <a:gd name="connsiteX1" fmla="*/ 63496 w 85400"/>
                  <a:gd name="connsiteY1" fmla="*/ 213020 h 271340"/>
                  <a:gd name="connsiteX2" fmla="*/ 12257 w 85400"/>
                  <a:gd name="connsiteY2" fmla="*/ 154436 h 271340"/>
                  <a:gd name="connsiteX3" fmla="*/ 366 w 85400"/>
                  <a:gd name="connsiteY3" fmla="*/ 24327 h 271340"/>
                  <a:gd name="connsiteX4" fmla="*/ 191 w 85400"/>
                  <a:gd name="connsiteY4" fmla="*/ 13310 h 271340"/>
                  <a:gd name="connsiteX5" fmla="*/ 11383 w 85400"/>
                  <a:gd name="connsiteY5" fmla="*/ 107 h 271340"/>
                  <a:gd name="connsiteX6" fmla="*/ 26684 w 85400"/>
                  <a:gd name="connsiteY6" fmla="*/ 9813 h 271340"/>
                  <a:gd name="connsiteX7" fmla="*/ 39363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85006" y="271341"/>
                    </a:moveTo>
                    <a:cubicBezTo>
                      <a:pt x="87542" y="247383"/>
                      <a:pt x="77574" y="229720"/>
                      <a:pt x="63496" y="213020"/>
                    </a:cubicBezTo>
                    <a:cubicBezTo>
                      <a:pt x="50643" y="197805"/>
                      <a:pt x="13656" y="171574"/>
                      <a:pt x="12257" y="154436"/>
                    </a:cubicBezTo>
                    <a:cubicBezTo>
                      <a:pt x="9547" y="122346"/>
                      <a:pt x="3338" y="56417"/>
                      <a:pt x="366" y="24327"/>
                    </a:cubicBezTo>
                    <a:cubicBezTo>
                      <a:pt x="16" y="20655"/>
                      <a:pt x="-159" y="16983"/>
                      <a:pt x="191" y="13310"/>
                    </a:cubicBezTo>
                    <a:cubicBezTo>
                      <a:pt x="890" y="5878"/>
                      <a:pt x="4475" y="981"/>
                      <a:pt x="11383" y="107"/>
                    </a:cubicBezTo>
                    <a:cubicBezTo>
                      <a:pt x="17941" y="-680"/>
                      <a:pt x="25548" y="2905"/>
                      <a:pt x="26684" y="9813"/>
                    </a:cubicBezTo>
                    <a:cubicBezTo>
                      <a:pt x="29657" y="27388"/>
                      <a:pt x="39363" y="66648"/>
                      <a:pt x="39363"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18" name="Freeform 17">
                <a:extLst>
                  <a:ext uri="{FF2B5EF4-FFF2-40B4-BE49-F238E27FC236}">
                    <a16:creationId xmlns:a16="http://schemas.microsoft.com/office/drawing/2014/main" id="{F0FC96EE-2E67-D060-0D98-000A78CE6012}"/>
                  </a:ext>
                </a:extLst>
              </p:cNvPr>
              <p:cNvSpPr/>
              <p:nvPr/>
            </p:nvSpPr>
            <p:spPr>
              <a:xfrm>
                <a:off x="3792467" y="4108625"/>
                <a:ext cx="100904" cy="191998"/>
              </a:xfrm>
              <a:custGeom>
                <a:avLst/>
                <a:gdLst>
                  <a:gd name="connsiteX0" fmla="*/ 37338 w 100904"/>
                  <a:gd name="connsiteY0" fmla="*/ 72820 h 191998"/>
                  <a:gd name="connsiteX1" fmla="*/ 3238 w 100904"/>
                  <a:gd name="connsiteY1" fmla="*/ 26828 h 191998"/>
                  <a:gd name="connsiteX2" fmla="*/ 6385 w 100904"/>
                  <a:gd name="connsiteY2" fmla="*/ 2607 h 191998"/>
                  <a:gd name="connsiteX3" fmla="*/ 26933 w 100904"/>
                  <a:gd name="connsiteY3" fmla="*/ 8553 h 191998"/>
                  <a:gd name="connsiteX4" fmla="*/ 76423 w 100904"/>
                  <a:gd name="connsiteY4" fmla="*/ 64426 h 191998"/>
                  <a:gd name="connsiteX5" fmla="*/ 100382 w 100904"/>
                  <a:gd name="connsiteY5" fmla="*/ 1919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4" h="191998">
                    <a:moveTo>
                      <a:pt x="37338" y="72820"/>
                    </a:moveTo>
                    <a:cubicBezTo>
                      <a:pt x="37338" y="72820"/>
                      <a:pt x="12681" y="44053"/>
                      <a:pt x="3238" y="26828"/>
                    </a:cubicBezTo>
                    <a:cubicBezTo>
                      <a:pt x="-2096" y="16947"/>
                      <a:pt x="-697" y="7591"/>
                      <a:pt x="6385" y="2607"/>
                    </a:cubicBezTo>
                    <a:cubicBezTo>
                      <a:pt x="13380" y="-2289"/>
                      <a:pt x="20638" y="-278"/>
                      <a:pt x="26933" y="8553"/>
                    </a:cubicBezTo>
                    <a:cubicBezTo>
                      <a:pt x="33928" y="18346"/>
                      <a:pt x="64532" y="52272"/>
                      <a:pt x="76423" y="64426"/>
                    </a:cubicBezTo>
                    <a:cubicBezTo>
                      <a:pt x="96447" y="85062"/>
                      <a:pt x="102917" y="153963"/>
                      <a:pt x="100382" y="191999"/>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25" name="Freeform 24">
                <a:extLst>
                  <a:ext uri="{FF2B5EF4-FFF2-40B4-BE49-F238E27FC236}">
                    <a16:creationId xmlns:a16="http://schemas.microsoft.com/office/drawing/2014/main" id="{81DDAC1D-A721-2D9D-7BBE-37B11DDBBC52}"/>
                  </a:ext>
                </a:extLst>
              </p:cNvPr>
              <p:cNvSpPr/>
              <p:nvPr/>
            </p:nvSpPr>
            <p:spPr>
              <a:xfrm>
                <a:off x="4005512" y="4029021"/>
                <a:ext cx="85400" cy="271340"/>
              </a:xfrm>
              <a:custGeom>
                <a:avLst/>
                <a:gdLst>
                  <a:gd name="connsiteX0" fmla="*/ 395 w 85400"/>
                  <a:gd name="connsiteY0" fmla="*/ 271341 h 271340"/>
                  <a:gd name="connsiteX1" fmla="*/ 21905 w 85400"/>
                  <a:gd name="connsiteY1" fmla="*/ 213020 h 271340"/>
                  <a:gd name="connsiteX2" fmla="*/ 73144 w 85400"/>
                  <a:gd name="connsiteY2" fmla="*/ 154436 h 271340"/>
                  <a:gd name="connsiteX3" fmla="*/ 85035 w 85400"/>
                  <a:gd name="connsiteY3" fmla="*/ 24327 h 271340"/>
                  <a:gd name="connsiteX4" fmla="*/ 85210 w 85400"/>
                  <a:gd name="connsiteY4" fmla="*/ 13310 h 271340"/>
                  <a:gd name="connsiteX5" fmla="*/ 74018 w 85400"/>
                  <a:gd name="connsiteY5" fmla="*/ 107 h 271340"/>
                  <a:gd name="connsiteX6" fmla="*/ 58716 w 85400"/>
                  <a:gd name="connsiteY6" fmla="*/ 9813 h 271340"/>
                  <a:gd name="connsiteX7" fmla="*/ 46038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395" y="271341"/>
                    </a:moveTo>
                    <a:cubicBezTo>
                      <a:pt x="-2141" y="247383"/>
                      <a:pt x="7827" y="229720"/>
                      <a:pt x="21905" y="213020"/>
                    </a:cubicBezTo>
                    <a:cubicBezTo>
                      <a:pt x="34758" y="197805"/>
                      <a:pt x="71745" y="171574"/>
                      <a:pt x="73144" y="154436"/>
                    </a:cubicBezTo>
                    <a:cubicBezTo>
                      <a:pt x="75854" y="122346"/>
                      <a:pt x="82062" y="56417"/>
                      <a:pt x="85035" y="24327"/>
                    </a:cubicBezTo>
                    <a:cubicBezTo>
                      <a:pt x="85385" y="20655"/>
                      <a:pt x="85560" y="16983"/>
                      <a:pt x="85210" y="13310"/>
                    </a:cubicBezTo>
                    <a:cubicBezTo>
                      <a:pt x="84511" y="5878"/>
                      <a:pt x="80926" y="981"/>
                      <a:pt x="74018" y="107"/>
                    </a:cubicBezTo>
                    <a:cubicBezTo>
                      <a:pt x="67460" y="-680"/>
                      <a:pt x="59853" y="2905"/>
                      <a:pt x="58716" y="9813"/>
                    </a:cubicBezTo>
                    <a:cubicBezTo>
                      <a:pt x="55743" y="27388"/>
                      <a:pt x="46038" y="66648"/>
                      <a:pt x="46038"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26" name="Freeform 25">
                <a:extLst>
                  <a:ext uri="{FF2B5EF4-FFF2-40B4-BE49-F238E27FC236}">
                    <a16:creationId xmlns:a16="http://schemas.microsoft.com/office/drawing/2014/main" id="{0D95ADAF-36F4-DB3B-A64B-4AF262DBE487}"/>
                  </a:ext>
                </a:extLst>
              </p:cNvPr>
              <p:cNvSpPr/>
              <p:nvPr/>
            </p:nvSpPr>
            <p:spPr>
              <a:xfrm>
                <a:off x="3942773" y="4108625"/>
                <a:ext cx="100909" cy="192348"/>
              </a:xfrm>
              <a:custGeom>
                <a:avLst/>
                <a:gdLst>
                  <a:gd name="connsiteX0" fmla="*/ 63571 w 100909"/>
                  <a:gd name="connsiteY0" fmla="*/ 72820 h 192348"/>
                  <a:gd name="connsiteX1" fmla="*/ 97672 w 100909"/>
                  <a:gd name="connsiteY1" fmla="*/ 26828 h 192348"/>
                  <a:gd name="connsiteX2" fmla="*/ 94524 w 100909"/>
                  <a:gd name="connsiteY2" fmla="*/ 2607 h 192348"/>
                  <a:gd name="connsiteX3" fmla="*/ 73976 w 100909"/>
                  <a:gd name="connsiteY3" fmla="*/ 8553 h 192348"/>
                  <a:gd name="connsiteX4" fmla="*/ 24486 w 100909"/>
                  <a:gd name="connsiteY4" fmla="*/ 64426 h 192348"/>
                  <a:gd name="connsiteX5" fmla="*/ 528 w 100909"/>
                  <a:gd name="connsiteY5" fmla="*/ 192348 h 1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9" h="192348">
                    <a:moveTo>
                      <a:pt x="63571" y="72820"/>
                    </a:moveTo>
                    <a:cubicBezTo>
                      <a:pt x="63571" y="72820"/>
                      <a:pt x="88228" y="44053"/>
                      <a:pt x="97672" y="26828"/>
                    </a:cubicBezTo>
                    <a:cubicBezTo>
                      <a:pt x="103005" y="16947"/>
                      <a:pt x="101606" y="7591"/>
                      <a:pt x="94524" y="2607"/>
                    </a:cubicBezTo>
                    <a:cubicBezTo>
                      <a:pt x="87529" y="-2289"/>
                      <a:pt x="80271" y="-278"/>
                      <a:pt x="73976" y="8553"/>
                    </a:cubicBezTo>
                    <a:cubicBezTo>
                      <a:pt x="66981" y="18346"/>
                      <a:pt x="36377" y="52272"/>
                      <a:pt x="24486" y="64426"/>
                    </a:cubicBezTo>
                    <a:cubicBezTo>
                      <a:pt x="4375" y="85062"/>
                      <a:pt x="-2008" y="154400"/>
                      <a:pt x="528" y="1923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13" name="Picture Placeholder 167">
              <a:extLst>
                <a:ext uri="{FF2B5EF4-FFF2-40B4-BE49-F238E27FC236}">
                  <a16:creationId xmlns:a16="http://schemas.microsoft.com/office/drawing/2014/main" id="{64D09E26-DF40-2FCA-A5F8-09C983C09CD0}"/>
                </a:ext>
              </a:extLst>
            </p:cNvPr>
            <p:cNvGrpSpPr/>
            <p:nvPr/>
          </p:nvGrpSpPr>
          <p:grpSpPr>
            <a:xfrm>
              <a:off x="3829106" y="3936793"/>
              <a:ext cx="177937" cy="205480"/>
              <a:chOff x="3829106" y="3936793"/>
              <a:chExt cx="177937" cy="205480"/>
            </a:xfrm>
            <a:noFill/>
          </p:grpSpPr>
          <p:sp>
            <p:nvSpPr>
              <p:cNvPr id="14" name="Freeform 13">
                <a:extLst>
                  <a:ext uri="{FF2B5EF4-FFF2-40B4-BE49-F238E27FC236}">
                    <a16:creationId xmlns:a16="http://schemas.microsoft.com/office/drawing/2014/main" id="{E7959F19-15B5-F693-506D-72F6B917D325}"/>
                  </a:ext>
                </a:extLst>
              </p:cNvPr>
              <p:cNvSpPr/>
              <p:nvPr/>
            </p:nvSpPr>
            <p:spPr>
              <a:xfrm>
                <a:off x="3829106" y="3936793"/>
                <a:ext cx="177937" cy="205480"/>
              </a:xfrm>
              <a:custGeom>
                <a:avLst/>
                <a:gdLst>
                  <a:gd name="connsiteX0" fmla="*/ 177937 w 177937"/>
                  <a:gd name="connsiteY0" fmla="*/ 154066 h 205480"/>
                  <a:gd name="connsiteX1" fmla="*/ 139552 w 177937"/>
                  <a:gd name="connsiteY1" fmla="*/ 176276 h 205480"/>
                  <a:gd name="connsiteX2" fmla="*/ 134480 w 177937"/>
                  <a:gd name="connsiteY2" fmla="*/ 179249 h 205480"/>
                  <a:gd name="connsiteX3" fmla="*/ 89012 w 177937"/>
                  <a:gd name="connsiteY3" fmla="*/ 205480 h 205480"/>
                  <a:gd name="connsiteX4" fmla="*/ 0 w 177937"/>
                  <a:gd name="connsiteY4" fmla="*/ 154066 h 205480"/>
                  <a:gd name="connsiteX5" fmla="*/ 0 w 177937"/>
                  <a:gd name="connsiteY5" fmla="*/ 51326 h 205480"/>
                  <a:gd name="connsiteX6" fmla="*/ 89012 w 177937"/>
                  <a:gd name="connsiteY6" fmla="*/ 0 h 205480"/>
                  <a:gd name="connsiteX7" fmla="*/ 177937 w 177937"/>
                  <a:gd name="connsiteY7" fmla="*/ 51326 h 205480"/>
                  <a:gd name="connsiteX8" fmla="*/ 177937 w 177937"/>
                  <a:gd name="connsiteY8" fmla="*/ 125474 h 2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937" h="205480">
                    <a:moveTo>
                      <a:pt x="177937" y="154066"/>
                    </a:moveTo>
                    <a:lnTo>
                      <a:pt x="139552" y="176276"/>
                    </a:lnTo>
                    <a:lnTo>
                      <a:pt x="134480" y="179249"/>
                    </a:lnTo>
                    <a:lnTo>
                      <a:pt x="89012" y="205480"/>
                    </a:lnTo>
                    <a:lnTo>
                      <a:pt x="0" y="154066"/>
                    </a:lnTo>
                    <a:lnTo>
                      <a:pt x="0" y="51326"/>
                    </a:lnTo>
                    <a:lnTo>
                      <a:pt x="89012" y="0"/>
                    </a:lnTo>
                    <a:lnTo>
                      <a:pt x="177937" y="51326"/>
                    </a:lnTo>
                    <a:lnTo>
                      <a:pt x="177937" y="125474"/>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15" name="Freeform 14">
                <a:extLst>
                  <a:ext uri="{FF2B5EF4-FFF2-40B4-BE49-F238E27FC236}">
                    <a16:creationId xmlns:a16="http://schemas.microsoft.com/office/drawing/2014/main" id="{F2F51C5F-061A-C76A-4893-A69AB4FE2AB8}"/>
                  </a:ext>
                </a:extLst>
              </p:cNvPr>
              <p:cNvSpPr/>
              <p:nvPr/>
            </p:nvSpPr>
            <p:spPr>
              <a:xfrm>
                <a:off x="3918118" y="4008754"/>
                <a:ext cx="60070" cy="93821"/>
              </a:xfrm>
              <a:custGeom>
                <a:avLst/>
                <a:gdLst>
                  <a:gd name="connsiteX0" fmla="*/ 60070 w 60070"/>
                  <a:gd name="connsiteY0" fmla="*/ 0 h 93821"/>
                  <a:gd name="connsiteX1" fmla="*/ 0 w 60070"/>
                  <a:gd name="connsiteY1" fmla="*/ 29379 h 93821"/>
                  <a:gd name="connsiteX2" fmla="*/ 0 w 60070"/>
                  <a:gd name="connsiteY2" fmla="*/ 93821 h 93821"/>
                </a:gdLst>
                <a:ahLst/>
                <a:cxnLst>
                  <a:cxn ang="0">
                    <a:pos x="connsiteX0" y="connsiteY0"/>
                  </a:cxn>
                  <a:cxn ang="0">
                    <a:pos x="connsiteX1" y="connsiteY1"/>
                  </a:cxn>
                  <a:cxn ang="0">
                    <a:pos x="connsiteX2" y="connsiteY2"/>
                  </a:cxn>
                </a:cxnLst>
                <a:rect l="l" t="t" r="r" b="b"/>
                <a:pathLst>
                  <a:path w="60070" h="93821">
                    <a:moveTo>
                      <a:pt x="60070" y="0"/>
                    </a:moveTo>
                    <a:lnTo>
                      <a:pt x="0" y="29379"/>
                    </a:lnTo>
                    <a:lnTo>
                      <a:pt x="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16" name="Freeform 15">
                <a:extLst>
                  <a:ext uri="{FF2B5EF4-FFF2-40B4-BE49-F238E27FC236}">
                    <a16:creationId xmlns:a16="http://schemas.microsoft.com/office/drawing/2014/main" id="{5E60E666-19D9-710E-6E6D-596BAA5E48F5}"/>
                  </a:ext>
                </a:extLst>
              </p:cNvPr>
              <p:cNvSpPr/>
              <p:nvPr/>
            </p:nvSpPr>
            <p:spPr>
              <a:xfrm>
                <a:off x="3858922" y="4008754"/>
                <a:ext cx="60070" cy="93821"/>
              </a:xfrm>
              <a:custGeom>
                <a:avLst/>
                <a:gdLst>
                  <a:gd name="connsiteX0" fmla="*/ 0 w 60070"/>
                  <a:gd name="connsiteY0" fmla="*/ 0 h 93821"/>
                  <a:gd name="connsiteX1" fmla="*/ 60070 w 60070"/>
                  <a:gd name="connsiteY1" fmla="*/ 29379 h 93821"/>
                  <a:gd name="connsiteX2" fmla="*/ 60070 w 60070"/>
                  <a:gd name="connsiteY2" fmla="*/ 93821 h 93821"/>
                </a:gdLst>
                <a:ahLst/>
                <a:cxnLst>
                  <a:cxn ang="0">
                    <a:pos x="connsiteX0" y="connsiteY0"/>
                  </a:cxn>
                  <a:cxn ang="0">
                    <a:pos x="connsiteX1" y="connsiteY1"/>
                  </a:cxn>
                  <a:cxn ang="0">
                    <a:pos x="connsiteX2" y="connsiteY2"/>
                  </a:cxn>
                </a:cxnLst>
                <a:rect l="l" t="t" r="r" b="b"/>
                <a:pathLst>
                  <a:path w="60070" h="93821">
                    <a:moveTo>
                      <a:pt x="0" y="0"/>
                    </a:moveTo>
                    <a:lnTo>
                      <a:pt x="60070" y="29379"/>
                    </a:lnTo>
                    <a:lnTo>
                      <a:pt x="6007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grpSp>
      </p:grpSp>
    </p:spTree>
    <p:extLst>
      <p:ext uri="{BB962C8B-B14F-4D97-AF65-F5344CB8AC3E}">
        <p14:creationId xmlns:p14="http://schemas.microsoft.com/office/powerpoint/2010/main" val="3813689028"/>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8165D5-73B8-9D57-4735-C1D009F967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21" t="42981" r="52232" b="28510"/>
          <a:stretch/>
        </p:blipFill>
        <p:spPr bwMode="auto">
          <a:xfrm>
            <a:off x="499885" y="1650289"/>
            <a:ext cx="1870781" cy="242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240074"/>
            <a:ext cx="7626405" cy="276999"/>
          </a:xfrm>
        </p:spPr>
        <p:txBody>
          <a:bodyPr/>
          <a:lstStyle/>
          <a:p>
            <a:r>
              <a:rPr lang="en-US" sz="2000" dirty="0"/>
              <a:t>Remote rehabilitation and care</a:t>
            </a:r>
          </a:p>
        </p:txBody>
      </p:sp>
      <p:sp>
        <p:nvSpPr>
          <p:cNvPr id="22" name="テキスト ボックス 142">
            <a:extLst>
              <a:ext uri="{FF2B5EF4-FFF2-40B4-BE49-F238E27FC236}">
                <a16:creationId xmlns:a16="http://schemas.microsoft.com/office/drawing/2014/main" id="{CF1909B9-86D8-A541-7185-B1A226E5D764}"/>
              </a:ext>
            </a:extLst>
          </p:cNvPr>
          <p:cNvSpPr txBox="1"/>
          <p:nvPr/>
        </p:nvSpPr>
        <p:spPr>
          <a:xfrm>
            <a:off x="499885" y="4279716"/>
            <a:ext cx="1870781" cy="268533"/>
          </a:xfrm>
          <a:prstGeom prst="rect">
            <a:avLst/>
          </a:prstGeom>
          <a:noFill/>
        </p:spPr>
        <p:txBody>
          <a:bodyPr wrap="square" lIns="0" tIns="0" rIns="0" bIns="0" rtlCol="0">
            <a:noAutofit/>
          </a:bodyPr>
          <a:lstStyle/>
          <a:p>
            <a:pPr marL="0" marR="0" lvl="0" indent="0" algn="ctr" defTabSz="1219170" rtl="0" eaLnBrk="1" fontAlgn="ctr" latinLnBrk="0" hangingPunct="1">
              <a:lnSpc>
                <a:spcPct val="100000"/>
              </a:lnSpc>
              <a:spcBef>
                <a:spcPct val="0"/>
              </a:spcBef>
              <a:spcAft>
                <a:spcPct val="0"/>
              </a:spcAft>
              <a:buClrTx/>
              <a:buSzTx/>
              <a:buFontTx/>
              <a:buNone/>
              <a:tabLst/>
              <a:defRPr/>
            </a:pPr>
            <a:r>
              <a:rPr kumimoji="1" lang="en-US" altLang="ja-JP" sz="1050" u="none" strike="noStrike" kern="1200" cap="none" spc="0" normalizeH="0" baseline="0" noProof="0" dirty="0">
                <a:ln>
                  <a:noFill/>
                </a:ln>
                <a:solidFill>
                  <a:srgbClr val="000000"/>
                </a:solidFill>
                <a:effectLst/>
                <a:uLnTx/>
                <a:uFillTx/>
                <a:latin typeface="Fujitsu Infinity Pro" pitchFamily="2" charset="77"/>
                <a:ea typeface="Meiryo UI" panose="020B0604030504040204" pitchFamily="50" charset="-128"/>
                <a:cs typeface="+mn-cs"/>
              </a:rPr>
              <a:t>Facial muscle </a:t>
            </a:r>
            <a:br>
              <a:rPr kumimoji="1" lang="en-US" altLang="ja-JP" sz="1050" u="none" strike="noStrike" kern="1200" cap="none" spc="0" normalizeH="0" baseline="0" noProof="0" dirty="0">
                <a:ln>
                  <a:noFill/>
                </a:ln>
                <a:solidFill>
                  <a:srgbClr val="000000"/>
                </a:solidFill>
                <a:effectLst/>
                <a:uLnTx/>
                <a:uFillTx/>
                <a:latin typeface="Fujitsu Infinity Pro" pitchFamily="2" charset="77"/>
                <a:ea typeface="Meiryo UI" panose="020B0604030504040204" pitchFamily="50" charset="-128"/>
                <a:cs typeface="+mn-cs"/>
              </a:rPr>
            </a:br>
            <a:r>
              <a:rPr kumimoji="1" lang="en-US" altLang="ja-JP" sz="1050" u="none" strike="noStrike" kern="1200" cap="none" spc="0" normalizeH="0" baseline="0" noProof="0" dirty="0">
                <a:ln>
                  <a:noFill/>
                </a:ln>
                <a:solidFill>
                  <a:srgbClr val="000000"/>
                </a:solidFill>
                <a:effectLst/>
                <a:uLnTx/>
                <a:uFillTx/>
                <a:latin typeface="Fujitsu Infinity Pro" pitchFamily="2" charset="77"/>
                <a:ea typeface="Meiryo UI" panose="020B0604030504040204" pitchFamily="50" charset="-128"/>
                <a:cs typeface="+mn-cs"/>
              </a:rPr>
              <a:t>motion detection</a:t>
            </a:r>
          </a:p>
        </p:txBody>
      </p:sp>
      <p:sp>
        <p:nvSpPr>
          <p:cNvPr id="23" name="L-shape 22">
            <a:extLst>
              <a:ext uri="{FF2B5EF4-FFF2-40B4-BE49-F238E27FC236}">
                <a16:creationId xmlns:a16="http://schemas.microsoft.com/office/drawing/2014/main" id="{C46B149D-A7DA-E8ED-3282-799AFA57E0F0}"/>
              </a:ext>
            </a:extLst>
          </p:cNvPr>
          <p:cNvSpPr/>
          <p:nvPr/>
        </p:nvSpPr>
        <p:spPr>
          <a:xfrm rot="13500000">
            <a:off x="2477335" y="2292043"/>
            <a:ext cx="261586" cy="261586"/>
          </a:xfrm>
          <a:prstGeom prst="corner">
            <a:avLst>
              <a:gd name="adj1" fmla="val 19637"/>
              <a:gd name="adj2" fmla="val 1963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4" name="TextBox 23">
            <a:extLst>
              <a:ext uri="{FF2B5EF4-FFF2-40B4-BE49-F238E27FC236}">
                <a16:creationId xmlns:a16="http://schemas.microsoft.com/office/drawing/2014/main" id="{B2C00903-C2C8-038F-43FB-28704AD2982B}"/>
              </a:ext>
            </a:extLst>
          </p:cNvPr>
          <p:cNvSpPr txBox="1"/>
          <p:nvPr/>
        </p:nvSpPr>
        <p:spPr>
          <a:xfrm>
            <a:off x="6512251" y="2031505"/>
            <a:ext cx="2211188" cy="1080489"/>
          </a:xfrm>
          <a:prstGeom prst="rect">
            <a:avLst/>
          </a:prstGeom>
          <a:noFill/>
        </p:spPr>
        <p:txBody>
          <a:bodyPr wrap="square" lIns="0" tIns="0" rIns="0" bIns="0">
            <a:spAutoFit/>
          </a:bodyPr>
          <a:lstStyle/>
          <a:p>
            <a:pPr defTabSz="914102">
              <a:lnSpc>
                <a:spcPct val="110000"/>
              </a:lnSpc>
              <a:spcAft>
                <a:spcPts val="600"/>
              </a:spcAft>
              <a:buClr>
                <a:srgbClr val="D80084"/>
              </a:buCl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Can calculate degree of concentration and view analogy of positive/negative degree from expression video</a:t>
            </a:r>
          </a:p>
          <a:p>
            <a:pPr defTabSz="914102">
              <a:lnSpc>
                <a:spcPct val="110000"/>
              </a:lnSpc>
              <a:spcAft>
                <a:spcPts val="600"/>
              </a:spcAft>
              <a:buClr>
                <a:srgbClr val="D80084"/>
              </a:buClr>
              <a:defRPr/>
            </a:pP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grpSp>
        <p:nvGrpSpPr>
          <p:cNvPr id="4" name="グループ化 131">
            <a:extLst>
              <a:ext uri="{FF2B5EF4-FFF2-40B4-BE49-F238E27FC236}">
                <a16:creationId xmlns:a16="http://schemas.microsoft.com/office/drawing/2014/main" id="{C5D3534C-84D1-CEC6-CDBB-5FCD3CCC222C}"/>
              </a:ext>
            </a:extLst>
          </p:cNvPr>
          <p:cNvGrpSpPr/>
          <p:nvPr/>
        </p:nvGrpSpPr>
        <p:grpSpPr>
          <a:xfrm>
            <a:off x="2907415" y="1661618"/>
            <a:ext cx="3329170" cy="1567924"/>
            <a:chOff x="7718389" y="2564904"/>
            <a:chExt cx="1123939" cy="528221"/>
          </a:xfrm>
        </p:grpSpPr>
        <p:sp>
          <p:nvSpPr>
            <p:cNvPr id="5" name="正方形/長方形 132">
              <a:extLst>
                <a:ext uri="{FF2B5EF4-FFF2-40B4-BE49-F238E27FC236}">
                  <a16:creationId xmlns:a16="http://schemas.microsoft.com/office/drawing/2014/main" id="{937569F6-F27E-A4E9-553B-55302B0C8EB5}"/>
                </a:ext>
              </a:extLst>
            </p:cNvPr>
            <p:cNvSpPr/>
            <p:nvPr/>
          </p:nvSpPr>
          <p:spPr bwMode="gray">
            <a:xfrm>
              <a:off x="7726328" y="2564904"/>
              <a:ext cx="1116000" cy="528221"/>
            </a:xfrm>
            <a:prstGeom prst="rect">
              <a:avLst/>
            </a:prstGeom>
            <a:solidFill>
              <a:schemeClr val="bg1"/>
            </a:solidFill>
            <a:ln w="9525" cap="flat" cmpd="sng" algn="ctr">
              <a:solidFill>
                <a:schemeClr val="tx1">
                  <a:lumMod val="75000"/>
                  <a:lumOff val="25000"/>
                </a:schemeClr>
              </a:solid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marL="0" marR="0" lvl="0" indent="0" algn="ctr" defTabSz="1219170" rtl="0" eaLnBrk="1" fontAlgn="ctr" latinLnBrk="0" hangingPunct="1">
                <a:lnSpc>
                  <a:spcPct val="100000"/>
                </a:lnSpc>
                <a:spcBef>
                  <a:spcPct val="0"/>
                </a:spcBef>
                <a:spcAft>
                  <a:spcPct val="0"/>
                </a:spcAft>
                <a:buClrTx/>
                <a:buSzTx/>
                <a:buFontTx/>
                <a:buNone/>
                <a:tabLst/>
                <a:defRPr/>
              </a:pPr>
              <a:endParaRPr kumimoji="1" lang="ja-JP" altLang="en-US" sz="1920" b="0" i="0" u="none" strike="noStrike" kern="1200" cap="none" spc="0" normalizeH="0" baseline="0" noProof="0" err="1">
                <a:ln>
                  <a:noFill/>
                </a:ln>
                <a:solidFill>
                  <a:srgbClr val="000000"/>
                </a:solidFill>
                <a:effectLst/>
                <a:uLnTx/>
                <a:uFillTx/>
                <a:latin typeface="Arial" panose="020B0604020202020204" pitchFamily="34" charset="0"/>
                <a:ea typeface="ＭＳ Ｐゴシック" pitchFamily="50" charset="-128"/>
                <a:cs typeface="+mn-cs"/>
              </a:endParaRPr>
            </a:p>
          </p:txBody>
        </p:sp>
        <p:pic>
          <p:nvPicPr>
            <p:cNvPr id="7" name="図 133">
              <a:extLst>
                <a:ext uri="{FF2B5EF4-FFF2-40B4-BE49-F238E27FC236}">
                  <a16:creationId xmlns:a16="http://schemas.microsoft.com/office/drawing/2014/main" id="{C424ECB3-21A2-07C8-29A4-CF15DE546DDF}"/>
                </a:ext>
              </a:extLst>
            </p:cNvPr>
            <p:cNvPicPr>
              <a:picLocks noChangeAspect="1"/>
            </p:cNvPicPr>
            <p:nvPr/>
          </p:nvPicPr>
          <p:blipFill>
            <a:blip r:embed="rId4"/>
            <a:stretch>
              <a:fillRect/>
            </a:stretch>
          </p:blipFill>
          <p:spPr>
            <a:xfrm>
              <a:off x="7718389" y="2632149"/>
              <a:ext cx="1098584" cy="460140"/>
            </a:xfrm>
            <a:prstGeom prst="rect">
              <a:avLst/>
            </a:prstGeom>
          </p:spPr>
        </p:pic>
      </p:grpSp>
      <p:sp>
        <p:nvSpPr>
          <p:cNvPr id="9" name="L-shape 8">
            <a:extLst>
              <a:ext uri="{FF2B5EF4-FFF2-40B4-BE49-F238E27FC236}">
                <a16:creationId xmlns:a16="http://schemas.microsoft.com/office/drawing/2014/main" id="{5130B13A-CB39-0C12-A033-1CA1458B605A}"/>
              </a:ext>
            </a:extLst>
          </p:cNvPr>
          <p:cNvSpPr/>
          <p:nvPr/>
        </p:nvSpPr>
        <p:spPr>
          <a:xfrm rot="18900000">
            <a:off x="4403655" y="3295870"/>
            <a:ext cx="261586" cy="261586"/>
          </a:xfrm>
          <a:prstGeom prst="corner">
            <a:avLst>
              <a:gd name="adj1" fmla="val 19637"/>
              <a:gd name="adj2" fmla="val 1963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0" name="TextBox 9">
            <a:extLst>
              <a:ext uri="{FF2B5EF4-FFF2-40B4-BE49-F238E27FC236}">
                <a16:creationId xmlns:a16="http://schemas.microsoft.com/office/drawing/2014/main" id="{951E5A43-AA6C-3D2B-6F46-2ABBBB59F7DF}"/>
              </a:ext>
            </a:extLst>
          </p:cNvPr>
          <p:cNvSpPr txBox="1"/>
          <p:nvPr/>
        </p:nvSpPr>
        <p:spPr>
          <a:xfrm>
            <a:off x="2907415" y="3788152"/>
            <a:ext cx="3329170" cy="674224"/>
          </a:xfrm>
          <a:prstGeom prst="rect">
            <a:avLst/>
          </a:prstGeom>
          <a:noFill/>
        </p:spPr>
        <p:txBody>
          <a:bodyPr wrap="square" lIns="0" tIns="0" rIns="0" bIns="0">
            <a:spAutoFit/>
          </a:bodyPr>
          <a:lstStyle/>
          <a:p>
            <a:pPr defTabSz="914102">
              <a:lnSpc>
                <a:spcPct val="110000"/>
              </a:lnSpc>
              <a:spcAft>
                <a:spcPts val="600"/>
              </a:spcAft>
              <a:buClr>
                <a:srgbClr val="D80084"/>
              </a:buCl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Negative and positive estimation, intervention effect estimation, etc.</a:t>
            </a:r>
          </a:p>
          <a:p>
            <a:pPr defTabSz="914102">
              <a:lnSpc>
                <a:spcPct val="110000"/>
              </a:lnSpc>
              <a:spcAft>
                <a:spcPts val="600"/>
              </a:spcAft>
              <a:buClr>
                <a:srgbClr val="D80084"/>
              </a:buClr>
              <a:defRPr/>
            </a:pP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sp>
        <p:nvSpPr>
          <p:cNvPr id="11" name="TextBox 10">
            <a:extLst>
              <a:ext uri="{FF2B5EF4-FFF2-40B4-BE49-F238E27FC236}">
                <a16:creationId xmlns:a16="http://schemas.microsoft.com/office/drawing/2014/main" id="{0FCAE96A-CB8A-7B74-57D9-A2DC1C301B40}"/>
              </a:ext>
            </a:extLst>
          </p:cNvPr>
          <p:cNvSpPr txBox="1"/>
          <p:nvPr/>
        </p:nvSpPr>
        <p:spPr>
          <a:xfrm>
            <a:off x="936000" y="1055997"/>
            <a:ext cx="5758549" cy="246221"/>
          </a:xfrm>
          <a:prstGeom prst="rect">
            <a:avLst/>
          </a:prstGeom>
          <a:noFill/>
        </p:spPr>
        <p:txBody>
          <a:bodyPr wrap="square" lIns="0" tIns="0" rIns="0" bIns="0">
            <a:spAutoFit/>
          </a:bodyPr>
          <a:lstStyle/>
          <a:p>
            <a:r>
              <a:rPr lang="en-US" sz="1600" dirty="0">
                <a:latin typeface="+mj-lt"/>
              </a:rPr>
              <a:t>Facial expression recognition with AI</a:t>
            </a:r>
          </a:p>
        </p:txBody>
      </p:sp>
      <p:grpSp>
        <p:nvGrpSpPr>
          <p:cNvPr id="12" name="Group 11">
            <a:extLst>
              <a:ext uri="{FF2B5EF4-FFF2-40B4-BE49-F238E27FC236}">
                <a16:creationId xmlns:a16="http://schemas.microsoft.com/office/drawing/2014/main" id="{258290B9-8807-7A2E-DBCD-924A5DDED12F}"/>
              </a:ext>
            </a:extLst>
          </p:cNvPr>
          <p:cNvGrpSpPr/>
          <p:nvPr/>
        </p:nvGrpSpPr>
        <p:grpSpPr>
          <a:xfrm>
            <a:off x="292384" y="1001148"/>
            <a:ext cx="418232" cy="413125"/>
            <a:chOff x="5278184" y="980566"/>
            <a:chExt cx="418232" cy="413125"/>
          </a:xfrm>
        </p:grpSpPr>
        <p:sp>
          <p:nvSpPr>
            <p:cNvPr id="13" name="Oval 12">
              <a:extLst>
                <a:ext uri="{FF2B5EF4-FFF2-40B4-BE49-F238E27FC236}">
                  <a16:creationId xmlns:a16="http://schemas.microsoft.com/office/drawing/2014/main" id="{8C5AB895-514F-2D3B-CEC3-14A8D8725DAE}"/>
                </a:ext>
              </a:extLst>
            </p:cNvPr>
            <p:cNvSpPr/>
            <p:nvPr/>
          </p:nvSpPr>
          <p:spPr>
            <a:xfrm>
              <a:off x="5278184" y="980566"/>
              <a:ext cx="413125" cy="4131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77"/>
              </a:endParaRPr>
            </a:p>
          </p:txBody>
        </p:sp>
        <p:sp>
          <p:nvSpPr>
            <p:cNvPr id="14" name="Text Placeholder 6">
              <a:extLst>
                <a:ext uri="{FF2B5EF4-FFF2-40B4-BE49-F238E27FC236}">
                  <a16:creationId xmlns:a16="http://schemas.microsoft.com/office/drawing/2014/main" id="{78136008-977A-DE95-D258-DC2BB215E226}"/>
                </a:ext>
              </a:extLst>
            </p:cNvPr>
            <p:cNvSpPr txBox="1">
              <a:spLocks/>
            </p:cNvSpPr>
            <p:nvPr/>
          </p:nvSpPr>
          <p:spPr>
            <a:xfrm>
              <a:off x="5283291" y="992441"/>
              <a:ext cx="413125" cy="344865"/>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00"/>
                </a:spcAft>
                <a:buNone/>
              </a:pPr>
              <a:r>
                <a:rPr lang="en-US" sz="2600" dirty="0">
                  <a:latin typeface="+mj-lt"/>
                </a:rPr>
                <a:t>2</a:t>
              </a:r>
            </a:p>
          </p:txBody>
        </p:sp>
      </p:grpSp>
      <p:grpSp>
        <p:nvGrpSpPr>
          <p:cNvPr id="6" name="Group 5">
            <a:extLst>
              <a:ext uri="{FF2B5EF4-FFF2-40B4-BE49-F238E27FC236}">
                <a16:creationId xmlns:a16="http://schemas.microsoft.com/office/drawing/2014/main" id="{C235C758-1521-D2CC-49FD-B26B89542E0F}"/>
              </a:ext>
            </a:extLst>
          </p:cNvPr>
          <p:cNvGrpSpPr/>
          <p:nvPr/>
        </p:nvGrpSpPr>
        <p:grpSpPr>
          <a:xfrm>
            <a:off x="7934895" y="1080000"/>
            <a:ext cx="1209105" cy="519962"/>
            <a:chOff x="7934895" y="917595"/>
            <a:chExt cx="1209105" cy="519962"/>
          </a:xfrm>
        </p:grpSpPr>
        <p:sp>
          <p:nvSpPr>
            <p:cNvPr id="8" name="Oval 7">
              <a:extLst>
                <a:ext uri="{FF2B5EF4-FFF2-40B4-BE49-F238E27FC236}">
                  <a16:creationId xmlns:a16="http://schemas.microsoft.com/office/drawing/2014/main" id="{33E553E5-9457-CF72-1B8F-1AAADCECF56D}"/>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5" name="Rectangle 14">
              <a:extLst>
                <a:ext uri="{FF2B5EF4-FFF2-40B4-BE49-F238E27FC236}">
                  <a16:creationId xmlns:a16="http://schemas.microsoft.com/office/drawing/2014/main" id="{90C6BE52-1C4B-3130-64B0-AD3B5D0B6AD9}"/>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6" name="TextBox 15">
              <a:extLst>
                <a:ext uri="{FF2B5EF4-FFF2-40B4-BE49-F238E27FC236}">
                  <a16:creationId xmlns:a16="http://schemas.microsoft.com/office/drawing/2014/main" id="{E3B5B6DA-1351-EC7C-BE6F-9050F46723E3}"/>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Providers</a:t>
              </a:r>
              <a:endParaRPr lang="en-US" sz="1000" dirty="0">
                <a:latin typeface="Fujitsu Infinity Pro" pitchFamily="2" charset="77"/>
              </a:endParaRPr>
            </a:p>
          </p:txBody>
        </p:sp>
      </p:grpSp>
      <p:grpSp>
        <p:nvGrpSpPr>
          <p:cNvPr id="21" name="Picture Placeholder 167">
            <a:extLst>
              <a:ext uri="{FF2B5EF4-FFF2-40B4-BE49-F238E27FC236}">
                <a16:creationId xmlns:a16="http://schemas.microsoft.com/office/drawing/2014/main" id="{802CA710-310D-CD1A-F24E-A3D0772C91AF}"/>
              </a:ext>
            </a:extLst>
          </p:cNvPr>
          <p:cNvGrpSpPr/>
          <p:nvPr/>
        </p:nvGrpSpPr>
        <p:grpSpPr>
          <a:xfrm>
            <a:off x="8022038" y="1149146"/>
            <a:ext cx="339205" cy="357364"/>
            <a:chOff x="3745237" y="3936793"/>
            <a:chExt cx="345675" cy="364180"/>
          </a:xfrm>
          <a:noFill/>
        </p:grpSpPr>
        <p:grpSp>
          <p:nvGrpSpPr>
            <p:cNvPr id="25" name="Picture Placeholder 167">
              <a:extLst>
                <a:ext uri="{FF2B5EF4-FFF2-40B4-BE49-F238E27FC236}">
                  <a16:creationId xmlns:a16="http://schemas.microsoft.com/office/drawing/2014/main" id="{9416B0B1-3EB9-0D14-C0A9-7B6CE52F9BEF}"/>
                </a:ext>
              </a:extLst>
            </p:cNvPr>
            <p:cNvGrpSpPr/>
            <p:nvPr/>
          </p:nvGrpSpPr>
          <p:grpSpPr>
            <a:xfrm>
              <a:off x="3745237" y="4029021"/>
              <a:ext cx="345675" cy="271953"/>
              <a:chOff x="3745237" y="4029021"/>
              <a:chExt cx="345675" cy="271953"/>
            </a:xfrm>
            <a:noFill/>
          </p:grpSpPr>
          <p:sp>
            <p:nvSpPr>
              <p:cNvPr id="34" name="Freeform 33">
                <a:extLst>
                  <a:ext uri="{FF2B5EF4-FFF2-40B4-BE49-F238E27FC236}">
                    <a16:creationId xmlns:a16="http://schemas.microsoft.com/office/drawing/2014/main" id="{AA491662-9DCB-D204-D2DB-8DC540B2AD6E}"/>
                  </a:ext>
                </a:extLst>
              </p:cNvPr>
              <p:cNvSpPr/>
              <p:nvPr/>
            </p:nvSpPr>
            <p:spPr>
              <a:xfrm>
                <a:off x="3745237" y="4029021"/>
                <a:ext cx="85400" cy="271340"/>
              </a:xfrm>
              <a:custGeom>
                <a:avLst/>
                <a:gdLst>
                  <a:gd name="connsiteX0" fmla="*/ 85006 w 85400"/>
                  <a:gd name="connsiteY0" fmla="*/ 271341 h 271340"/>
                  <a:gd name="connsiteX1" fmla="*/ 63496 w 85400"/>
                  <a:gd name="connsiteY1" fmla="*/ 213020 h 271340"/>
                  <a:gd name="connsiteX2" fmla="*/ 12257 w 85400"/>
                  <a:gd name="connsiteY2" fmla="*/ 154436 h 271340"/>
                  <a:gd name="connsiteX3" fmla="*/ 366 w 85400"/>
                  <a:gd name="connsiteY3" fmla="*/ 24327 h 271340"/>
                  <a:gd name="connsiteX4" fmla="*/ 191 w 85400"/>
                  <a:gd name="connsiteY4" fmla="*/ 13310 h 271340"/>
                  <a:gd name="connsiteX5" fmla="*/ 11383 w 85400"/>
                  <a:gd name="connsiteY5" fmla="*/ 107 h 271340"/>
                  <a:gd name="connsiteX6" fmla="*/ 26684 w 85400"/>
                  <a:gd name="connsiteY6" fmla="*/ 9813 h 271340"/>
                  <a:gd name="connsiteX7" fmla="*/ 39363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85006" y="271341"/>
                    </a:moveTo>
                    <a:cubicBezTo>
                      <a:pt x="87542" y="247383"/>
                      <a:pt x="77574" y="229720"/>
                      <a:pt x="63496" y="213020"/>
                    </a:cubicBezTo>
                    <a:cubicBezTo>
                      <a:pt x="50643" y="197805"/>
                      <a:pt x="13656" y="171574"/>
                      <a:pt x="12257" y="154436"/>
                    </a:cubicBezTo>
                    <a:cubicBezTo>
                      <a:pt x="9547" y="122346"/>
                      <a:pt x="3338" y="56417"/>
                      <a:pt x="366" y="24327"/>
                    </a:cubicBezTo>
                    <a:cubicBezTo>
                      <a:pt x="16" y="20655"/>
                      <a:pt x="-159" y="16983"/>
                      <a:pt x="191" y="13310"/>
                    </a:cubicBezTo>
                    <a:cubicBezTo>
                      <a:pt x="890" y="5878"/>
                      <a:pt x="4475" y="981"/>
                      <a:pt x="11383" y="107"/>
                    </a:cubicBezTo>
                    <a:cubicBezTo>
                      <a:pt x="17941" y="-680"/>
                      <a:pt x="25548" y="2905"/>
                      <a:pt x="26684" y="9813"/>
                    </a:cubicBezTo>
                    <a:cubicBezTo>
                      <a:pt x="29657" y="27388"/>
                      <a:pt x="39363" y="66648"/>
                      <a:pt x="39363"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35" name="Freeform 34">
                <a:extLst>
                  <a:ext uri="{FF2B5EF4-FFF2-40B4-BE49-F238E27FC236}">
                    <a16:creationId xmlns:a16="http://schemas.microsoft.com/office/drawing/2014/main" id="{9171EB00-CE87-DA24-C0F7-62087ADD2ABC}"/>
                  </a:ext>
                </a:extLst>
              </p:cNvPr>
              <p:cNvSpPr/>
              <p:nvPr/>
            </p:nvSpPr>
            <p:spPr>
              <a:xfrm>
                <a:off x="3792467" y="4108625"/>
                <a:ext cx="100904" cy="191998"/>
              </a:xfrm>
              <a:custGeom>
                <a:avLst/>
                <a:gdLst>
                  <a:gd name="connsiteX0" fmla="*/ 37338 w 100904"/>
                  <a:gd name="connsiteY0" fmla="*/ 72820 h 191998"/>
                  <a:gd name="connsiteX1" fmla="*/ 3238 w 100904"/>
                  <a:gd name="connsiteY1" fmla="*/ 26828 h 191998"/>
                  <a:gd name="connsiteX2" fmla="*/ 6385 w 100904"/>
                  <a:gd name="connsiteY2" fmla="*/ 2607 h 191998"/>
                  <a:gd name="connsiteX3" fmla="*/ 26933 w 100904"/>
                  <a:gd name="connsiteY3" fmla="*/ 8553 h 191998"/>
                  <a:gd name="connsiteX4" fmla="*/ 76423 w 100904"/>
                  <a:gd name="connsiteY4" fmla="*/ 64426 h 191998"/>
                  <a:gd name="connsiteX5" fmla="*/ 100382 w 100904"/>
                  <a:gd name="connsiteY5" fmla="*/ 1919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4" h="191998">
                    <a:moveTo>
                      <a:pt x="37338" y="72820"/>
                    </a:moveTo>
                    <a:cubicBezTo>
                      <a:pt x="37338" y="72820"/>
                      <a:pt x="12681" y="44053"/>
                      <a:pt x="3238" y="26828"/>
                    </a:cubicBezTo>
                    <a:cubicBezTo>
                      <a:pt x="-2096" y="16947"/>
                      <a:pt x="-697" y="7591"/>
                      <a:pt x="6385" y="2607"/>
                    </a:cubicBezTo>
                    <a:cubicBezTo>
                      <a:pt x="13380" y="-2289"/>
                      <a:pt x="20638" y="-278"/>
                      <a:pt x="26933" y="8553"/>
                    </a:cubicBezTo>
                    <a:cubicBezTo>
                      <a:pt x="33928" y="18346"/>
                      <a:pt x="64532" y="52272"/>
                      <a:pt x="76423" y="64426"/>
                    </a:cubicBezTo>
                    <a:cubicBezTo>
                      <a:pt x="96447" y="85062"/>
                      <a:pt x="102917" y="153963"/>
                      <a:pt x="100382" y="191999"/>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36" name="Freeform 35">
                <a:extLst>
                  <a:ext uri="{FF2B5EF4-FFF2-40B4-BE49-F238E27FC236}">
                    <a16:creationId xmlns:a16="http://schemas.microsoft.com/office/drawing/2014/main" id="{EDBE27DD-FA65-8703-6735-F5184521ED46}"/>
                  </a:ext>
                </a:extLst>
              </p:cNvPr>
              <p:cNvSpPr/>
              <p:nvPr/>
            </p:nvSpPr>
            <p:spPr>
              <a:xfrm>
                <a:off x="4005512" y="4029021"/>
                <a:ext cx="85400" cy="271340"/>
              </a:xfrm>
              <a:custGeom>
                <a:avLst/>
                <a:gdLst>
                  <a:gd name="connsiteX0" fmla="*/ 395 w 85400"/>
                  <a:gd name="connsiteY0" fmla="*/ 271341 h 271340"/>
                  <a:gd name="connsiteX1" fmla="*/ 21905 w 85400"/>
                  <a:gd name="connsiteY1" fmla="*/ 213020 h 271340"/>
                  <a:gd name="connsiteX2" fmla="*/ 73144 w 85400"/>
                  <a:gd name="connsiteY2" fmla="*/ 154436 h 271340"/>
                  <a:gd name="connsiteX3" fmla="*/ 85035 w 85400"/>
                  <a:gd name="connsiteY3" fmla="*/ 24327 h 271340"/>
                  <a:gd name="connsiteX4" fmla="*/ 85210 w 85400"/>
                  <a:gd name="connsiteY4" fmla="*/ 13310 h 271340"/>
                  <a:gd name="connsiteX5" fmla="*/ 74018 w 85400"/>
                  <a:gd name="connsiteY5" fmla="*/ 107 h 271340"/>
                  <a:gd name="connsiteX6" fmla="*/ 58716 w 85400"/>
                  <a:gd name="connsiteY6" fmla="*/ 9813 h 271340"/>
                  <a:gd name="connsiteX7" fmla="*/ 46038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395" y="271341"/>
                    </a:moveTo>
                    <a:cubicBezTo>
                      <a:pt x="-2141" y="247383"/>
                      <a:pt x="7827" y="229720"/>
                      <a:pt x="21905" y="213020"/>
                    </a:cubicBezTo>
                    <a:cubicBezTo>
                      <a:pt x="34758" y="197805"/>
                      <a:pt x="71745" y="171574"/>
                      <a:pt x="73144" y="154436"/>
                    </a:cubicBezTo>
                    <a:cubicBezTo>
                      <a:pt x="75854" y="122346"/>
                      <a:pt x="82062" y="56417"/>
                      <a:pt x="85035" y="24327"/>
                    </a:cubicBezTo>
                    <a:cubicBezTo>
                      <a:pt x="85385" y="20655"/>
                      <a:pt x="85560" y="16983"/>
                      <a:pt x="85210" y="13310"/>
                    </a:cubicBezTo>
                    <a:cubicBezTo>
                      <a:pt x="84511" y="5878"/>
                      <a:pt x="80926" y="981"/>
                      <a:pt x="74018" y="107"/>
                    </a:cubicBezTo>
                    <a:cubicBezTo>
                      <a:pt x="67460" y="-680"/>
                      <a:pt x="59853" y="2905"/>
                      <a:pt x="58716" y="9813"/>
                    </a:cubicBezTo>
                    <a:cubicBezTo>
                      <a:pt x="55743" y="27388"/>
                      <a:pt x="46038" y="66648"/>
                      <a:pt x="46038"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37" name="Freeform 36">
                <a:extLst>
                  <a:ext uri="{FF2B5EF4-FFF2-40B4-BE49-F238E27FC236}">
                    <a16:creationId xmlns:a16="http://schemas.microsoft.com/office/drawing/2014/main" id="{F5B3150E-2BA8-8EBC-34B8-65C0CC212371}"/>
                  </a:ext>
                </a:extLst>
              </p:cNvPr>
              <p:cNvSpPr/>
              <p:nvPr/>
            </p:nvSpPr>
            <p:spPr>
              <a:xfrm>
                <a:off x="3942773" y="4108625"/>
                <a:ext cx="100909" cy="192348"/>
              </a:xfrm>
              <a:custGeom>
                <a:avLst/>
                <a:gdLst>
                  <a:gd name="connsiteX0" fmla="*/ 63571 w 100909"/>
                  <a:gd name="connsiteY0" fmla="*/ 72820 h 192348"/>
                  <a:gd name="connsiteX1" fmla="*/ 97672 w 100909"/>
                  <a:gd name="connsiteY1" fmla="*/ 26828 h 192348"/>
                  <a:gd name="connsiteX2" fmla="*/ 94524 w 100909"/>
                  <a:gd name="connsiteY2" fmla="*/ 2607 h 192348"/>
                  <a:gd name="connsiteX3" fmla="*/ 73976 w 100909"/>
                  <a:gd name="connsiteY3" fmla="*/ 8553 h 192348"/>
                  <a:gd name="connsiteX4" fmla="*/ 24486 w 100909"/>
                  <a:gd name="connsiteY4" fmla="*/ 64426 h 192348"/>
                  <a:gd name="connsiteX5" fmla="*/ 528 w 100909"/>
                  <a:gd name="connsiteY5" fmla="*/ 192348 h 1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9" h="192348">
                    <a:moveTo>
                      <a:pt x="63571" y="72820"/>
                    </a:moveTo>
                    <a:cubicBezTo>
                      <a:pt x="63571" y="72820"/>
                      <a:pt x="88228" y="44053"/>
                      <a:pt x="97672" y="26828"/>
                    </a:cubicBezTo>
                    <a:cubicBezTo>
                      <a:pt x="103005" y="16947"/>
                      <a:pt x="101606" y="7591"/>
                      <a:pt x="94524" y="2607"/>
                    </a:cubicBezTo>
                    <a:cubicBezTo>
                      <a:pt x="87529" y="-2289"/>
                      <a:pt x="80271" y="-278"/>
                      <a:pt x="73976" y="8553"/>
                    </a:cubicBezTo>
                    <a:cubicBezTo>
                      <a:pt x="66981" y="18346"/>
                      <a:pt x="36377" y="52272"/>
                      <a:pt x="24486" y="64426"/>
                    </a:cubicBezTo>
                    <a:cubicBezTo>
                      <a:pt x="4375" y="85062"/>
                      <a:pt x="-2008" y="154400"/>
                      <a:pt x="528" y="1923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26" name="Picture Placeholder 167">
              <a:extLst>
                <a:ext uri="{FF2B5EF4-FFF2-40B4-BE49-F238E27FC236}">
                  <a16:creationId xmlns:a16="http://schemas.microsoft.com/office/drawing/2014/main" id="{6433460B-D439-2BEC-9D9E-B1CB5293BC7E}"/>
                </a:ext>
              </a:extLst>
            </p:cNvPr>
            <p:cNvGrpSpPr/>
            <p:nvPr/>
          </p:nvGrpSpPr>
          <p:grpSpPr>
            <a:xfrm>
              <a:off x="3829106" y="3936793"/>
              <a:ext cx="177937" cy="205480"/>
              <a:chOff x="3829106" y="3936793"/>
              <a:chExt cx="177937" cy="205480"/>
            </a:xfrm>
            <a:noFill/>
          </p:grpSpPr>
          <p:sp>
            <p:nvSpPr>
              <p:cNvPr id="27" name="Freeform 26">
                <a:extLst>
                  <a:ext uri="{FF2B5EF4-FFF2-40B4-BE49-F238E27FC236}">
                    <a16:creationId xmlns:a16="http://schemas.microsoft.com/office/drawing/2014/main" id="{C49D33B7-9ED1-A81B-F0FC-08F146EA522B}"/>
                  </a:ext>
                </a:extLst>
              </p:cNvPr>
              <p:cNvSpPr/>
              <p:nvPr/>
            </p:nvSpPr>
            <p:spPr>
              <a:xfrm>
                <a:off x="3829106" y="3936793"/>
                <a:ext cx="177937" cy="205480"/>
              </a:xfrm>
              <a:custGeom>
                <a:avLst/>
                <a:gdLst>
                  <a:gd name="connsiteX0" fmla="*/ 177937 w 177937"/>
                  <a:gd name="connsiteY0" fmla="*/ 154066 h 205480"/>
                  <a:gd name="connsiteX1" fmla="*/ 139552 w 177937"/>
                  <a:gd name="connsiteY1" fmla="*/ 176276 h 205480"/>
                  <a:gd name="connsiteX2" fmla="*/ 134480 w 177937"/>
                  <a:gd name="connsiteY2" fmla="*/ 179249 h 205480"/>
                  <a:gd name="connsiteX3" fmla="*/ 89012 w 177937"/>
                  <a:gd name="connsiteY3" fmla="*/ 205480 h 205480"/>
                  <a:gd name="connsiteX4" fmla="*/ 0 w 177937"/>
                  <a:gd name="connsiteY4" fmla="*/ 154066 h 205480"/>
                  <a:gd name="connsiteX5" fmla="*/ 0 w 177937"/>
                  <a:gd name="connsiteY5" fmla="*/ 51326 h 205480"/>
                  <a:gd name="connsiteX6" fmla="*/ 89012 w 177937"/>
                  <a:gd name="connsiteY6" fmla="*/ 0 h 205480"/>
                  <a:gd name="connsiteX7" fmla="*/ 177937 w 177937"/>
                  <a:gd name="connsiteY7" fmla="*/ 51326 h 205480"/>
                  <a:gd name="connsiteX8" fmla="*/ 177937 w 177937"/>
                  <a:gd name="connsiteY8" fmla="*/ 125474 h 2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937" h="205480">
                    <a:moveTo>
                      <a:pt x="177937" y="154066"/>
                    </a:moveTo>
                    <a:lnTo>
                      <a:pt x="139552" y="176276"/>
                    </a:lnTo>
                    <a:lnTo>
                      <a:pt x="134480" y="179249"/>
                    </a:lnTo>
                    <a:lnTo>
                      <a:pt x="89012" y="205480"/>
                    </a:lnTo>
                    <a:lnTo>
                      <a:pt x="0" y="154066"/>
                    </a:lnTo>
                    <a:lnTo>
                      <a:pt x="0" y="51326"/>
                    </a:lnTo>
                    <a:lnTo>
                      <a:pt x="89012" y="0"/>
                    </a:lnTo>
                    <a:lnTo>
                      <a:pt x="177937" y="51326"/>
                    </a:lnTo>
                    <a:lnTo>
                      <a:pt x="177937" y="125474"/>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28" name="Freeform 27">
                <a:extLst>
                  <a:ext uri="{FF2B5EF4-FFF2-40B4-BE49-F238E27FC236}">
                    <a16:creationId xmlns:a16="http://schemas.microsoft.com/office/drawing/2014/main" id="{515D9632-79A0-5300-F3E9-42468D4A3809}"/>
                  </a:ext>
                </a:extLst>
              </p:cNvPr>
              <p:cNvSpPr/>
              <p:nvPr/>
            </p:nvSpPr>
            <p:spPr>
              <a:xfrm>
                <a:off x="3918118" y="4008754"/>
                <a:ext cx="60070" cy="93821"/>
              </a:xfrm>
              <a:custGeom>
                <a:avLst/>
                <a:gdLst>
                  <a:gd name="connsiteX0" fmla="*/ 60070 w 60070"/>
                  <a:gd name="connsiteY0" fmla="*/ 0 h 93821"/>
                  <a:gd name="connsiteX1" fmla="*/ 0 w 60070"/>
                  <a:gd name="connsiteY1" fmla="*/ 29379 h 93821"/>
                  <a:gd name="connsiteX2" fmla="*/ 0 w 60070"/>
                  <a:gd name="connsiteY2" fmla="*/ 93821 h 93821"/>
                </a:gdLst>
                <a:ahLst/>
                <a:cxnLst>
                  <a:cxn ang="0">
                    <a:pos x="connsiteX0" y="connsiteY0"/>
                  </a:cxn>
                  <a:cxn ang="0">
                    <a:pos x="connsiteX1" y="connsiteY1"/>
                  </a:cxn>
                  <a:cxn ang="0">
                    <a:pos x="connsiteX2" y="connsiteY2"/>
                  </a:cxn>
                </a:cxnLst>
                <a:rect l="l" t="t" r="r" b="b"/>
                <a:pathLst>
                  <a:path w="60070" h="93821">
                    <a:moveTo>
                      <a:pt x="60070" y="0"/>
                    </a:moveTo>
                    <a:lnTo>
                      <a:pt x="0" y="29379"/>
                    </a:lnTo>
                    <a:lnTo>
                      <a:pt x="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33" name="Freeform 32">
                <a:extLst>
                  <a:ext uri="{FF2B5EF4-FFF2-40B4-BE49-F238E27FC236}">
                    <a16:creationId xmlns:a16="http://schemas.microsoft.com/office/drawing/2014/main" id="{9617BA77-2C6C-1251-C989-254F101507D2}"/>
                  </a:ext>
                </a:extLst>
              </p:cNvPr>
              <p:cNvSpPr/>
              <p:nvPr/>
            </p:nvSpPr>
            <p:spPr>
              <a:xfrm>
                <a:off x="3858922" y="4008754"/>
                <a:ext cx="60070" cy="93821"/>
              </a:xfrm>
              <a:custGeom>
                <a:avLst/>
                <a:gdLst>
                  <a:gd name="connsiteX0" fmla="*/ 0 w 60070"/>
                  <a:gd name="connsiteY0" fmla="*/ 0 h 93821"/>
                  <a:gd name="connsiteX1" fmla="*/ 60070 w 60070"/>
                  <a:gd name="connsiteY1" fmla="*/ 29379 h 93821"/>
                  <a:gd name="connsiteX2" fmla="*/ 60070 w 60070"/>
                  <a:gd name="connsiteY2" fmla="*/ 93821 h 93821"/>
                </a:gdLst>
                <a:ahLst/>
                <a:cxnLst>
                  <a:cxn ang="0">
                    <a:pos x="connsiteX0" y="connsiteY0"/>
                  </a:cxn>
                  <a:cxn ang="0">
                    <a:pos x="connsiteX1" y="connsiteY1"/>
                  </a:cxn>
                  <a:cxn ang="0">
                    <a:pos x="connsiteX2" y="connsiteY2"/>
                  </a:cxn>
                </a:cxnLst>
                <a:rect l="l" t="t" r="r" b="b"/>
                <a:pathLst>
                  <a:path w="60070" h="93821">
                    <a:moveTo>
                      <a:pt x="0" y="0"/>
                    </a:moveTo>
                    <a:lnTo>
                      <a:pt x="60070" y="29379"/>
                    </a:lnTo>
                    <a:lnTo>
                      <a:pt x="6007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grpSp>
      </p:grpSp>
    </p:spTree>
    <p:extLst>
      <p:ext uri="{BB962C8B-B14F-4D97-AF65-F5344CB8AC3E}">
        <p14:creationId xmlns:p14="http://schemas.microsoft.com/office/powerpoint/2010/main" val="40993062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0B6106F-8E0A-0E84-D3B7-73FD1AE037B8}"/>
              </a:ext>
            </a:extLst>
          </p:cNvPr>
          <p:cNvSpPr>
            <a:spLocks noGrp="1"/>
          </p:cNvSpPr>
          <p:nvPr>
            <p:ph type="subTitle" idx="1"/>
          </p:nvPr>
        </p:nvSpPr>
        <p:spPr>
          <a:xfrm>
            <a:off x="1433973" y="1925052"/>
            <a:ext cx="6141390" cy="276999"/>
          </a:xfrm>
        </p:spPr>
        <p:txBody>
          <a:bodyPr/>
          <a:lstStyle/>
          <a:p>
            <a:pPr>
              <a:lnSpc>
                <a:spcPct val="100000"/>
              </a:lnSpc>
            </a:pPr>
            <a:r>
              <a:rPr lang="en-US" dirty="0"/>
              <a:t>Maximize your life experience – unleash your potential</a:t>
            </a:r>
          </a:p>
        </p:txBody>
      </p:sp>
      <p:sp>
        <p:nvSpPr>
          <p:cNvPr id="4" name="Subtitle 2">
            <a:extLst>
              <a:ext uri="{FF2B5EF4-FFF2-40B4-BE49-F238E27FC236}">
                <a16:creationId xmlns:a16="http://schemas.microsoft.com/office/drawing/2014/main" id="{5542D705-851E-7141-58F1-764FD47BF508}"/>
              </a:ext>
            </a:extLst>
          </p:cNvPr>
          <p:cNvSpPr txBox="1">
            <a:spLocks/>
          </p:cNvSpPr>
          <p:nvPr/>
        </p:nvSpPr>
        <p:spPr>
          <a:xfrm>
            <a:off x="1433973" y="2464243"/>
            <a:ext cx="6008447" cy="1631216"/>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0"/>
              </a:spcBef>
              <a:spcAft>
                <a:spcPts val="600"/>
              </a:spcAft>
              <a:buClr>
                <a:srgbClr val="D80084"/>
              </a:buClr>
              <a:buSzPct val="120000"/>
              <a:buFont typeface="Arial" panose="020B0604020202020204" pitchFamily="34" charset="0"/>
              <a:buNone/>
              <a:defRPr sz="1800" kern="1200">
                <a:solidFill>
                  <a:schemeClr val="bg1"/>
                </a:solidFill>
                <a:latin typeface="Fujitsu Infinity Pro" pitchFamily="2" charset="0"/>
                <a:ea typeface="+mn-ea"/>
                <a:cs typeface="+mn-cs"/>
              </a:defRPr>
            </a:lvl1pPr>
            <a:lvl2pPr marL="342900" indent="0" algn="ctr" defTabSz="685800" rtl="0" eaLnBrk="1" latinLnBrk="0" hangingPunct="1">
              <a:lnSpc>
                <a:spcPct val="90000"/>
              </a:lnSpc>
              <a:spcBef>
                <a:spcPts val="375"/>
              </a:spcBef>
              <a:buClr>
                <a:srgbClr val="6D6E70"/>
              </a:buClr>
              <a:buSzPct val="120000"/>
              <a:buFont typeface="Arial" panose="020B0604020202020204" pitchFamily="34" charset="0"/>
              <a:buNone/>
              <a:defRPr sz="1500" kern="1200">
                <a:solidFill>
                  <a:schemeClr val="tx1"/>
                </a:solidFill>
                <a:latin typeface="Fujitsu Infinity Pro" pitchFamily="2" charset="0"/>
                <a:ea typeface="+mn-ea"/>
                <a:cs typeface="+mn-cs"/>
              </a:defRPr>
            </a:lvl2pPr>
            <a:lvl3pPr marL="685800" indent="0" algn="ctr" defTabSz="685800" rtl="0" eaLnBrk="1" latinLnBrk="0" hangingPunct="1">
              <a:lnSpc>
                <a:spcPct val="90000"/>
              </a:lnSpc>
              <a:spcBef>
                <a:spcPts val="375"/>
              </a:spcBef>
              <a:buClr>
                <a:srgbClr val="6D6E70"/>
              </a:buClr>
              <a:buSzPct val="120000"/>
              <a:buFont typeface="Arial" panose="020B0604020202020204" pitchFamily="34" charset="0"/>
              <a:buNone/>
              <a:defRPr sz="1350" kern="1200">
                <a:solidFill>
                  <a:schemeClr val="tx1"/>
                </a:solidFill>
                <a:latin typeface="Fujitsu Infinity Pro" pitchFamily="2" charset="0"/>
                <a:ea typeface="+mn-ea"/>
                <a:cs typeface="+mn-cs"/>
              </a:defRPr>
            </a:lvl3pPr>
            <a:lvl4pPr marL="1028700" indent="0" algn="ctr" defTabSz="685800" rtl="0" eaLnBrk="1" latinLnBrk="0" hangingPunct="1">
              <a:lnSpc>
                <a:spcPct val="90000"/>
              </a:lnSpc>
              <a:spcBef>
                <a:spcPts val="375"/>
              </a:spcBef>
              <a:buClr>
                <a:srgbClr val="6D6E70"/>
              </a:buClr>
              <a:buSzPct val="120000"/>
              <a:buFont typeface="Arial" panose="020B0604020202020204" pitchFamily="34" charset="0"/>
              <a:buNone/>
              <a:defRPr sz="1200" kern="1200">
                <a:solidFill>
                  <a:schemeClr val="tx1"/>
                </a:solidFill>
                <a:latin typeface="Fujitsu Infinity Pro" pitchFamily="2" charset="0"/>
                <a:ea typeface="+mn-ea"/>
                <a:cs typeface="+mn-cs"/>
              </a:defRPr>
            </a:lvl4pPr>
            <a:lvl5pPr marL="1371600" indent="0" algn="ctr" defTabSz="685800" rtl="0" eaLnBrk="1" latinLnBrk="0" hangingPunct="1">
              <a:lnSpc>
                <a:spcPct val="90000"/>
              </a:lnSpc>
              <a:spcBef>
                <a:spcPts val="375"/>
              </a:spcBef>
              <a:buSzPct val="120000"/>
              <a:buFont typeface="Arial" panose="020B0604020202020204" pitchFamily="34" charset="0"/>
              <a:buNone/>
              <a:defRPr sz="1200" kern="1200">
                <a:solidFill>
                  <a:schemeClr val="tx1"/>
                </a:solidFill>
                <a:latin typeface="Arial" panose="020B0604020202020204" pitchFamily="34" charset="0"/>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pPr>
            <a:r>
              <a:rPr lang="en-US" sz="1400" dirty="0">
                <a:latin typeface="Fujitsu Infinity Pro" pitchFamily="2" charset="77"/>
              </a:rPr>
              <a:t>In a world full of obstacles, we are removing the boundaries to living a fulfilling life by allowing everyone – regardless of age, gender, location, mental and physical health, disability or individuality – to reach their potential. We are harnessing the power of data and technology to make well-being a reality for all.</a:t>
            </a:r>
          </a:p>
          <a:p>
            <a:pPr>
              <a:lnSpc>
                <a:spcPct val="100000"/>
              </a:lnSpc>
            </a:pPr>
            <a:r>
              <a:rPr lang="en-US" sz="1400" dirty="0">
                <a:latin typeface="Fujitsu Infinity Pro" pitchFamily="2" charset="77"/>
              </a:rPr>
              <a:t>Together, we transform lives.</a:t>
            </a:r>
          </a:p>
          <a:p>
            <a:pPr>
              <a:lnSpc>
                <a:spcPct val="100000"/>
              </a:lnSpc>
            </a:pPr>
            <a:endParaRPr lang="en-US" sz="1200" dirty="0">
              <a:latin typeface="Fujitsu Infinity Pro" pitchFamily="2" charset="77"/>
            </a:endParaRPr>
          </a:p>
        </p:txBody>
      </p:sp>
      <p:sp>
        <p:nvSpPr>
          <p:cNvPr id="2" name="Text Placeholder 2">
            <a:extLst>
              <a:ext uri="{FF2B5EF4-FFF2-40B4-BE49-F238E27FC236}">
                <a16:creationId xmlns:a16="http://schemas.microsoft.com/office/drawing/2014/main" id="{1D51401F-8B40-646C-859D-D7386268DF6C}"/>
              </a:ext>
            </a:extLst>
          </p:cNvPr>
          <p:cNvSpPr txBox="1">
            <a:spLocks/>
          </p:cNvSpPr>
          <p:nvPr/>
        </p:nvSpPr>
        <p:spPr>
          <a:xfrm>
            <a:off x="1433973" y="1273106"/>
            <a:ext cx="4283015" cy="468230"/>
          </a:xfrm>
          <a:prstGeom prst="rect">
            <a:avLst/>
          </a:prstGeom>
        </p:spPr>
        <p:txBody>
          <a:bodyPr lIns="0" tIns="0" rIns="0" bIns="0"/>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dirty="0">
                <a:solidFill>
                  <a:schemeClr val="bg1"/>
                </a:solidFill>
                <a:latin typeface="+mj-lt"/>
              </a:rPr>
              <a:t>Healthy Living</a:t>
            </a:r>
          </a:p>
        </p:txBody>
      </p:sp>
    </p:spTree>
    <p:extLst>
      <p:ext uri="{BB962C8B-B14F-4D97-AF65-F5344CB8AC3E}">
        <p14:creationId xmlns:p14="http://schemas.microsoft.com/office/powerpoint/2010/main" val="209533745"/>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240074"/>
            <a:ext cx="7626405" cy="276999"/>
          </a:xfrm>
        </p:spPr>
        <p:txBody>
          <a:bodyPr/>
          <a:lstStyle/>
          <a:p>
            <a:r>
              <a:rPr lang="en-US" sz="2000" dirty="0"/>
              <a:t>Remote rehabilitation and care</a:t>
            </a:r>
          </a:p>
        </p:txBody>
      </p:sp>
      <p:sp>
        <p:nvSpPr>
          <p:cNvPr id="24" name="TextBox 23">
            <a:extLst>
              <a:ext uri="{FF2B5EF4-FFF2-40B4-BE49-F238E27FC236}">
                <a16:creationId xmlns:a16="http://schemas.microsoft.com/office/drawing/2014/main" id="{B2C00903-C2C8-038F-43FB-28704AD2982B}"/>
              </a:ext>
            </a:extLst>
          </p:cNvPr>
          <p:cNvSpPr txBox="1"/>
          <p:nvPr/>
        </p:nvSpPr>
        <p:spPr>
          <a:xfrm>
            <a:off x="6512251" y="2618601"/>
            <a:ext cx="2211188" cy="1360565"/>
          </a:xfrm>
          <a:prstGeom prst="rect">
            <a:avLst/>
          </a:prstGeom>
          <a:noFill/>
        </p:spPr>
        <p:txBody>
          <a:bodyPr wrap="square" lIns="0" tIns="0" rIns="0" bIns="0">
            <a:spAutoFit/>
          </a:bodyPr>
          <a:lstStyle/>
          <a:p>
            <a:pPr defTabSz="914102">
              <a:lnSpc>
                <a:spcPct val="110000"/>
              </a:lnSpc>
              <a:spcAft>
                <a:spcPts val="600"/>
              </a:spcAft>
              <a:buClr>
                <a:srgbClr val="D80084"/>
              </a:buCl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Waveform patterns used to automatically determine walking intervals and phases</a:t>
            </a:r>
          </a:p>
          <a:p>
            <a:pPr defTabSz="914102">
              <a:lnSpc>
                <a:spcPct val="110000"/>
              </a:lnSpc>
              <a:spcAft>
                <a:spcPts val="600"/>
              </a:spcAft>
              <a:buClr>
                <a:srgbClr val="D80084"/>
              </a:buCl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Can detect and calculate </a:t>
            </a:r>
            <a:b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b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3D motion features</a:t>
            </a:r>
          </a:p>
          <a:p>
            <a:pPr defTabSz="914102">
              <a:lnSpc>
                <a:spcPct val="110000"/>
              </a:lnSpc>
              <a:spcAft>
                <a:spcPts val="600"/>
              </a:spcAft>
              <a:buClr>
                <a:srgbClr val="D80084"/>
              </a:buClr>
              <a:defRPr/>
            </a:pP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sp>
        <p:nvSpPr>
          <p:cNvPr id="5" name="正方形/長方形 132">
            <a:extLst>
              <a:ext uri="{FF2B5EF4-FFF2-40B4-BE49-F238E27FC236}">
                <a16:creationId xmlns:a16="http://schemas.microsoft.com/office/drawing/2014/main" id="{937569F6-F27E-A4E9-553B-55302B0C8EB5}"/>
              </a:ext>
            </a:extLst>
          </p:cNvPr>
          <p:cNvSpPr/>
          <p:nvPr/>
        </p:nvSpPr>
        <p:spPr bwMode="gray">
          <a:xfrm>
            <a:off x="2930931" y="1661618"/>
            <a:ext cx="3305654" cy="1567924"/>
          </a:xfrm>
          <a:prstGeom prst="rect">
            <a:avLst/>
          </a:prstGeom>
          <a:solidFill>
            <a:schemeClr val="bg1"/>
          </a:solidFill>
          <a:ln w="9525" cap="flat" cmpd="sng" algn="ctr">
            <a:solidFill>
              <a:schemeClr val="tx1">
                <a:lumMod val="75000"/>
                <a:lumOff val="25000"/>
              </a:schemeClr>
            </a:solid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marL="0" marR="0" lvl="0" indent="0" algn="ctr" defTabSz="1219170" rtl="0" eaLnBrk="1" fontAlgn="ctr" latinLnBrk="0" hangingPunct="1">
              <a:lnSpc>
                <a:spcPct val="100000"/>
              </a:lnSpc>
              <a:spcBef>
                <a:spcPct val="0"/>
              </a:spcBef>
              <a:spcAft>
                <a:spcPct val="0"/>
              </a:spcAft>
              <a:buClrTx/>
              <a:buSzTx/>
              <a:buFontTx/>
              <a:buNone/>
              <a:tabLst/>
              <a:defRPr/>
            </a:pPr>
            <a:endParaRPr kumimoji="1" lang="ja-JP" altLang="en-US" sz="1920" b="0" i="0" u="none" strike="noStrike" kern="1200" cap="none" spc="0" normalizeH="0" baseline="0" noProof="0" err="1">
              <a:ln>
                <a:noFill/>
              </a:ln>
              <a:solidFill>
                <a:srgbClr val="000000"/>
              </a:solidFill>
              <a:effectLst/>
              <a:uLnTx/>
              <a:uFillTx/>
              <a:latin typeface="Arial" panose="020B0604020202020204" pitchFamily="34" charset="0"/>
              <a:ea typeface="ＭＳ Ｐゴシック" pitchFamily="50" charset="-128"/>
              <a:cs typeface="+mn-cs"/>
            </a:endParaRPr>
          </a:p>
        </p:txBody>
      </p:sp>
      <p:sp>
        <p:nvSpPr>
          <p:cNvPr id="10" name="TextBox 9">
            <a:extLst>
              <a:ext uri="{FF2B5EF4-FFF2-40B4-BE49-F238E27FC236}">
                <a16:creationId xmlns:a16="http://schemas.microsoft.com/office/drawing/2014/main" id="{951E5A43-AA6C-3D2B-6F46-2ABBBB59F7DF}"/>
              </a:ext>
            </a:extLst>
          </p:cNvPr>
          <p:cNvSpPr txBox="1"/>
          <p:nvPr/>
        </p:nvSpPr>
        <p:spPr>
          <a:xfrm>
            <a:off x="2907415" y="3788152"/>
            <a:ext cx="3329170" cy="191014"/>
          </a:xfrm>
          <a:prstGeom prst="rect">
            <a:avLst/>
          </a:prstGeom>
          <a:noFill/>
        </p:spPr>
        <p:txBody>
          <a:bodyPr wrap="square" lIns="0" tIns="0" rIns="0" bIns="0">
            <a:spAutoFit/>
          </a:bodyPr>
          <a:lstStyle/>
          <a:p>
            <a:pPr defTabSz="914102">
              <a:lnSpc>
                <a:spcPct val="110000"/>
              </a:lnSpc>
              <a:spcAft>
                <a:spcPts val="600"/>
              </a:spcAft>
              <a:buClr>
                <a:srgbClr val="D80084"/>
              </a:buCl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Waveform analysis</a:t>
            </a:r>
          </a:p>
        </p:txBody>
      </p:sp>
      <p:pic>
        <p:nvPicPr>
          <p:cNvPr id="11" name="図 168">
            <a:extLst>
              <a:ext uri="{FF2B5EF4-FFF2-40B4-BE49-F238E27FC236}">
                <a16:creationId xmlns:a16="http://schemas.microsoft.com/office/drawing/2014/main" id="{21056FF1-098F-B7CC-6469-CCED66E2A2B1}"/>
              </a:ext>
            </a:extLst>
          </p:cNvPr>
          <p:cNvPicPr>
            <a:picLocks noChangeAspect="1"/>
          </p:cNvPicPr>
          <p:nvPr/>
        </p:nvPicPr>
        <p:blipFill rotWithShape="1">
          <a:blip r:embed="rId3"/>
          <a:srcRect l="41403" t="35561" r="43871" b="25955"/>
          <a:stretch/>
        </p:blipFill>
        <p:spPr>
          <a:xfrm>
            <a:off x="499884" y="1661617"/>
            <a:ext cx="1698207" cy="2415611"/>
          </a:xfrm>
          <a:prstGeom prst="rect">
            <a:avLst/>
          </a:prstGeom>
        </p:spPr>
      </p:pic>
      <p:pic>
        <p:nvPicPr>
          <p:cNvPr id="12" name="図 171">
            <a:extLst>
              <a:ext uri="{FF2B5EF4-FFF2-40B4-BE49-F238E27FC236}">
                <a16:creationId xmlns:a16="http://schemas.microsoft.com/office/drawing/2014/main" id="{EF419777-32CE-B6AC-356C-68FA7B188637}"/>
              </a:ext>
            </a:extLst>
          </p:cNvPr>
          <p:cNvPicPr>
            <a:picLocks noChangeAspect="1"/>
          </p:cNvPicPr>
          <p:nvPr/>
        </p:nvPicPr>
        <p:blipFill rotWithShape="1">
          <a:blip r:embed="rId4"/>
          <a:srcRect t="7946" b="15510"/>
          <a:stretch/>
        </p:blipFill>
        <p:spPr>
          <a:xfrm>
            <a:off x="3050694" y="1841142"/>
            <a:ext cx="1785317" cy="1142179"/>
          </a:xfrm>
          <a:prstGeom prst="rect">
            <a:avLst/>
          </a:prstGeom>
        </p:spPr>
      </p:pic>
      <p:sp>
        <p:nvSpPr>
          <p:cNvPr id="13" name="TextBox 12">
            <a:extLst>
              <a:ext uri="{FF2B5EF4-FFF2-40B4-BE49-F238E27FC236}">
                <a16:creationId xmlns:a16="http://schemas.microsoft.com/office/drawing/2014/main" id="{492ADC27-41CA-75ED-5020-CAD1ACD0D8CE}"/>
              </a:ext>
            </a:extLst>
          </p:cNvPr>
          <p:cNvSpPr txBox="1"/>
          <p:nvPr/>
        </p:nvSpPr>
        <p:spPr>
          <a:xfrm>
            <a:off x="4955773" y="2380735"/>
            <a:ext cx="1088767" cy="191014"/>
          </a:xfrm>
          <a:prstGeom prst="rect">
            <a:avLst/>
          </a:prstGeom>
          <a:noFill/>
        </p:spPr>
        <p:txBody>
          <a:bodyPr wrap="square" lIns="0" tIns="0" rIns="0" bIns="0">
            <a:spAutoFit/>
          </a:bodyPr>
          <a:lstStyle/>
          <a:p>
            <a:pPr defTabSz="914102">
              <a:lnSpc>
                <a:spcPct val="110000"/>
              </a:lnSpc>
              <a:spcAft>
                <a:spcPts val="600"/>
              </a:spcAft>
              <a:buClr>
                <a:srgbClr val="D80084"/>
              </a:buCl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Gyro Sensors</a:t>
            </a:r>
          </a:p>
        </p:txBody>
      </p:sp>
      <p:pic>
        <p:nvPicPr>
          <p:cNvPr id="15" name="図 169">
            <a:extLst>
              <a:ext uri="{FF2B5EF4-FFF2-40B4-BE49-F238E27FC236}">
                <a16:creationId xmlns:a16="http://schemas.microsoft.com/office/drawing/2014/main" id="{B7E54222-01C8-CF84-A410-2F3F7EF3725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59544" t="68784" b="15743"/>
          <a:stretch/>
        </p:blipFill>
        <p:spPr>
          <a:xfrm>
            <a:off x="4786992" y="3409066"/>
            <a:ext cx="1449593" cy="1023464"/>
          </a:xfrm>
          <a:prstGeom prst="rect">
            <a:avLst/>
          </a:prstGeom>
        </p:spPr>
      </p:pic>
      <p:sp>
        <p:nvSpPr>
          <p:cNvPr id="16" name="Oval 15">
            <a:extLst>
              <a:ext uri="{FF2B5EF4-FFF2-40B4-BE49-F238E27FC236}">
                <a16:creationId xmlns:a16="http://schemas.microsoft.com/office/drawing/2014/main" id="{DCAB3657-22F2-ADB7-2E55-58CBDE42D790}"/>
              </a:ext>
            </a:extLst>
          </p:cNvPr>
          <p:cNvSpPr/>
          <p:nvPr/>
        </p:nvSpPr>
        <p:spPr>
          <a:xfrm>
            <a:off x="795647" y="3229542"/>
            <a:ext cx="665564" cy="665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cxnSp>
        <p:nvCxnSpPr>
          <p:cNvPr id="18" name="Straight Connector 17">
            <a:extLst>
              <a:ext uri="{FF2B5EF4-FFF2-40B4-BE49-F238E27FC236}">
                <a16:creationId xmlns:a16="http://schemas.microsoft.com/office/drawing/2014/main" id="{47B7837A-8DD7-57E1-81BB-53C954DB99CE}"/>
              </a:ext>
            </a:extLst>
          </p:cNvPr>
          <p:cNvCxnSpPr>
            <a:cxnSpLocks/>
            <a:endCxn id="16" idx="7"/>
          </p:cNvCxnSpPr>
          <p:nvPr/>
        </p:nvCxnSpPr>
        <p:spPr>
          <a:xfrm flipH="1">
            <a:off x="1363741" y="2571749"/>
            <a:ext cx="988166" cy="7552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940B5AE-4AE3-D278-5C37-7C6842BAA134}"/>
              </a:ext>
            </a:extLst>
          </p:cNvPr>
          <p:cNvSpPr txBox="1"/>
          <p:nvPr/>
        </p:nvSpPr>
        <p:spPr>
          <a:xfrm>
            <a:off x="936000" y="1055997"/>
            <a:ext cx="5758549" cy="246221"/>
          </a:xfrm>
          <a:prstGeom prst="rect">
            <a:avLst/>
          </a:prstGeom>
          <a:noFill/>
        </p:spPr>
        <p:txBody>
          <a:bodyPr wrap="square" lIns="0" tIns="0" rIns="0" bIns="0">
            <a:spAutoFit/>
          </a:bodyPr>
          <a:lstStyle/>
          <a:p>
            <a:r>
              <a:rPr lang="en-US" sz="1600" dirty="0">
                <a:latin typeface="+mj-lt"/>
              </a:rPr>
              <a:t>Gait feature digitization technology</a:t>
            </a:r>
          </a:p>
        </p:txBody>
      </p:sp>
      <p:grpSp>
        <p:nvGrpSpPr>
          <p:cNvPr id="21" name="Group 20">
            <a:extLst>
              <a:ext uri="{FF2B5EF4-FFF2-40B4-BE49-F238E27FC236}">
                <a16:creationId xmlns:a16="http://schemas.microsoft.com/office/drawing/2014/main" id="{A3C97750-426E-97DB-A79F-372161A34633}"/>
              </a:ext>
            </a:extLst>
          </p:cNvPr>
          <p:cNvGrpSpPr/>
          <p:nvPr/>
        </p:nvGrpSpPr>
        <p:grpSpPr>
          <a:xfrm>
            <a:off x="292384" y="1001148"/>
            <a:ext cx="418232" cy="413125"/>
            <a:chOff x="5278184" y="980566"/>
            <a:chExt cx="418232" cy="413125"/>
          </a:xfrm>
        </p:grpSpPr>
        <p:sp>
          <p:nvSpPr>
            <p:cNvPr id="25" name="Oval 24">
              <a:extLst>
                <a:ext uri="{FF2B5EF4-FFF2-40B4-BE49-F238E27FC236}">
                  <a16:creationId xmlns:a16="http://schemas.microsoft.com/office/drawing/2014/main" id="{E5FF8AFE-087F-584D-1659-4192BAF26E79}"/>
                </a:ext>
              </a:extLst>
            </p:cNvPr>
            <p:cNvSpPr/>
            <p:nvPr/>
          </p:nvSpPr>
          <p:spPr>
            <a:xfrm>
              <a:off x="5278184" y="980566"/>
              <a:ext cx="413125" cy="4131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77"/>
              </a:endParaRPr>
            </a:p>
          </p:txBody>
        </p:sp>
        <p:sp>
          <p:nvSpPr>
            <p:cNvPr id="26" name="Text Placeholder 6">
              <a:extLst>
                <a:ext uri="{FF2B5EF4-FFF2-40B4-BE49-F238E27FC236}">
                  <a16:creationId xmlns:a16="http://schemas.microsoft.com/office/drawing/2014/main" id="{28A07FB2-6073-30BF-2D1A-00EB56731E03}"/>
                </a:ext>
              </a:extLst>
            </p:cNvPr>
            <p:cNvSpPr txBox="1">
              <a:spLocks/>
            </p:cNvSpPr>
            <p:nvPr/>
          </p:nvSpPr>
          <p:spPr>
            <a:xfrm>
              <a:off x="5283291" y="992441"/>
              <a:ext cx="413125" cy="344865"/>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00"/>
                </a:spcAft>
                <a:buNone/>
              </a:pPr>
              <a:r>
                <a:rPr lang="en-US" sz="2600" dirty="0">
                  <a:latin typeface="+mj-lt"/>
                </a:rPr>
                <a:t>3</a:t>
              </a:r>
            </a:p>
          </p:txBody>
        </p:sp>
      </p:grpSp>
      <p:grpSp>
        <p:nvGrpSpPr>
          <p:cNvPr id="3" name="Group 2">
            <a:extLst>
              <a:ext uri="{FF2B5EF4-FFF2-40B4-BE49-F238E27FC236}">
                <a16:creationId xmlns:a16="http://schemas.microsoft.com/office/drawing/2014/main" id="{B906B5EC-DA26-4D34-05F2-3C13CEA92381}"/>
              </a:ext>
            </a:extLst>
          </p:cNvPr>
          <p:cNvGrpSpPr/>
          <p:nvPr/>
        </p:nvGrpSpPr>
        <p:grpSpPr>
          <a:xfrm>
            <a:off x="7934895" y="1080000"/>
            <a:ext cx="1209105" cy="519962"/>
            <a:chOff x="7934895" y="917595"/>
            <a:chExt cx="1209105" cy="519962"/>
          </a:xfrm>
        </p:grpSpPr>
        <p:sp>
          <p:nvSpPr>
            <p:cNvPr id="4" name="Oval 3">
              <a:extLst>
                <a:ext uri="{FF2B5EF4-FFF2-40B4-BE49-F238E27FC236}">
                  <a16:creationId xmlns:a16="http://schemas.microsoft.com/office/drawing/2014/main" id="{D4B057D5-82C0-2E3B-93DE-BBEF1EAEAEC5}"/>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6" name="Rectangle 5">
              <a:extLst>
                <a:ext uri="{FF2B5EF4-FFF2-40B4-BE49-F238E27FC236}">
                  <a16:creationId xmlns:a16="http://schemas.microsoft.com/office/drawing/2014/main" id="{2DE1716F-5279-5130-224C-5033103D82CC}"/>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7" name="TextBox 6">
              <a:extLst>
                <a:ext uri="{FF2B5EF4-FFF2-40B4-BE49-F238E27FC236}">
                  <a16:creationId xmlns:a16="http://schemas.microsoft.com/office/drawing/2014/main" id="{93933A0A-2E5F-2811-4F30-DD5BBE12AB13}"/>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Providers</a:t>
              </a:r>
              <a:endParaRPr lang="en-US" sz="1000" dirty="0">
                <a:latin typeface="Fujitsu Infinity Pro" pitchFamily="2" charset="77"/>
              </a:endParaRPr>
            </a:p>
          </p:txBody>
        </p:sp>
      </p:grpSp>
      <p:grpSp>
        <p:nvGrpSpPr>
          <p:cNvPr id="19" name="Picture Placeholder 167">
            <a:extLst>
              <a:ext uri="{FF2B5EF4-FFF2-40B4-BE49-F238E27FC236}">
                <a16:creationId xmlns:a16="http://schemas.microsoft.com/office/drawing/2014/main" id="{29C21291-BCB0-C09D-889B-80C48E1B004B}"/>
              </a:ext>
            </a:extLst>
          </p:cNvPr>
          <p:cNvGrpSpPr/>
          <p:nvPr/>
        </p:nvGrpSpPr>
        <p:grpSpPr>
          <a:xfrm>
            <a:off x="8022038" y="1149146"/>
            <a:ext cx="339205" cy="357364"/>
            <a:chOff x="3745237" y="3936793"/>
            <a:chExt cx="345675" cy="364180"/>
          </a:xfrm>
          <a:noFill/>
        </p:grpSpPr>
        <p:grpSp>
          <p:nvGrpSpPr>
            <p:cNvPr id="22" name="Picture Placeholder 167">
              <a:extLst>
                <a:ext uri="{FF2B5EF4-FFF2-40B4-BE49-F238E27FC236}">
                  <a16:creationId xmlns:a16="http://schemas.microsoft.com/office/drawing/2014/main" id="{B5DF14AC-E979-9087-647D-D239FDE55BC2}"/>
                </a:ext>
              </a:extLst>
            </p:cNvPr>
            <p:cNvGrpSpPr/>
            <p:nvPr/>
          </p:nvGrpSpPr>
          <p:grpSpPr>
            <a:xfrm>
              <a:off x="3745237" y="4029021"/>
              <a:ext cx="345675" cy="271953"/>
              <a:chOff x="3745237" y="4029021"/>
              <a:chExt cx="345675" cy="271953"/>
            </a:xfrm>
            <a:noFill/>
          </p:grpSpPr>
          <p:sp>
            <p:nvSpPr>
              <p:cNvPr id="34" name="Freeform 33">
                <a:extLst>
                  <a:ext uri="{FF2B5EF4-FFF2-40B4-BE49-F238E27FC236}">
                    <a16:creationId xmlns:a16="http://schemas.microsoft.com/office/drawing/2014/main" id="{57AAC7C4-AB05-2C85-4E87-2BC1C9B1DA3E}"/>
                  </a:ext>
                </a:extLst>
              </p:cNvPr>
              <p:cNvSpPr/>
              <p:nvPr/>
            </p:nvSpPr>
            <p:spPr>
              <a:xfrm>
                <a:off x="3745237" y="4029021"/>
                <a:ext cx="85400" cy="271340"/>
              </a:xfrm>
              <a:custGeom>
                <a:avLst/>
                <a:gdLst>
                  <a:gd name="connsiteX0" fmla="*/ 85006 w 85400"/>
                  <a:gd name="connsiteY0" fmla="*/ 271341 h 271340"/>
                  <a:gd name="connsiteX1" fmla="*/ 63496 w 85400"/>
                  <a:gd name="connsiteY1" fmla="*/ 213020 h 271340"/>
                  <a:gd name="connsiteX2" fmla="*/ 12257 w 85400"/>
                  <a:gd name="connsiteY2" fmla="*/ 154436 h 271340"/>
                  <a:gd name="connsiteX3" fmla="*/ 366 w 85400"/>
                  <a:gd name="connsiteY3" fmla="*/ 24327 h 271340"/>
                  <a:gd name="connsiteX4" fmla="*/ 191 w 85400"/>
                  <a:gd name="connsiteY4" fmla="*/ 13310 h 271340"/>
                  <a:gd name="connsiteX5" fmla="*/ 11383 w 85400"/>
                  <a:gd name="connsiteY5" fmla="*/ 107 h 271340"/>
                  <a:gd name="connsiteX6" fmla="*/ 26684 w 85400"/>
                  <a:gd name="connsiteY6" fmla="*/ 9813 h 271340"/>
                  <a:gd name="connsiteX7" fmla="*/ 39363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85006" y="271341"/>
                    </a:moveTo>
                    <a:cubicBezTo>
                      <a:pt x="87542" y="247383"/>
                      <a:pt x="77574" y="229720"/>
                      <a:pt x="63496" y="213020"/>
                    </a:cubicBezTo>
                    <a:cubicBezTo>
                      <a:pt x="50643" y="197805"/>
                      <a:pt x="13656" y="171574"/>
                      <a:pt x="12257" y="154436"/>
                    </a:cubicBezTo>
                    <a:cubicBezTo>
                      <a:pt x="9547" y="122346"/>
                      <a:pt x="3338" y="56417"/>
                      <a:pt x="366" y="24327"/>
                    </a:cubicBezTo>
                    <a:cubicBezTo>
                      <a:pt x="16" y="20655"/>
                      <a:pt x="-159" y="16983"/>
                      <a:pt x="191" y="13310"/>
                    </a:cubicBezTo>
                    <a:cubicBezTo>
                      <a:pt x="890" y="5878"/>
                      <a:pt x="4475" y="981"/>
                      <a:pt x="11383" y="107"/>
                    </a:cubicBezTo>
                    <a:cubicBezTo>
                      <a:pt x="17941" y="-680"/>
                      <a:pt x="25548" y="2905"/>
                      <a:pt x="26684" y="9813"/>
                    </a:cubicBezTo>
                    <a:cubicBezTo>
                      <a:pt x="29657" y="27388"/>
                      <a:pt x="39363" y="66648"/>
                      <a:pt x="39363"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35" name="Freeform 34">
                <a:extLst>
                  <a:ext uri="{FF2B5EF4-FFF2-40B4-BE49-F238E27FC236}">
                    <a16:creationId xmlns:a16="http://schemas.microsoft.com/office/drawing/2014/main" id="{66079AB9-FFA2-6235-05C8-5AAE0E98A964}"/>
                  </a:ext>
                </a:extLst>
              </p:cNvPr>
              <p:cNvSpPr/>
              <p:nvPr/>
            </p:nvSpPr>
            <p:spPr>
              <a:xfrm>
                <a:off x="3792467" y="4108625"/>
                <a:ext cx="100904" cy="191998"/>
              </a:xfrm>
              <a:custGeom>
                <a:avLst/>
                <a:gdLst>
                  <a:gd name="connsiteX0" fmla="*/ 37338 w 100904"/>
                  <a:gd name="connsiteY0" fmla="*/ 72820 h 191998"/>
                  <a:gd name="connsiteX1" fmla="*/ 3238 w 100904"/>
                  <a:gd name="connsiteY1" fmla="*/ 26828 h 191998"/>
                  <a:gd name="connsiteX2" fmla="*/ 6385 w 100904"/>
                  <a:gd name="connsiteY2" fmla="*/ 2607 h 191998"/>
                  <a:gd name="connsiteX3" fmla="*/ 26933 w 100904"/>
                  <a:gd name="connsiteY3" fmla="*/ 8553 h 191998"/>
                  <a:gd name="connsiteX4" fmla="*/ 76423 w 100904"/>
                  <a:gd name="connsiteY4" fmla="*/ 64426 h 191998"/>
                  <a:gd name="connsiteX5" fmla="*/ 100382 w 100904"/>
                  <a:gd name="connsiteY5" fmla="*/ 1919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4" h="191998">
                    <a:moveTo>
                      <a:pt x="37338" y="72820"/>
                    </a:moveTo>
                    <a:cubicBezTo>
                      <a:pt x="37338" y="72820"/>
                      <a:pt x="12681" y="44053"/>
                      <a:pt x="3238" y="26828"/>
                    </a:cubicBezTo>
                    <a:cubicBezTo>
                      <a:pt x="-2096" y="16947"/>
                      <a:pt x="-697" y="7591"/>
                      <a:pt x="6385" y="2607"/>
                    </a:cubicBezTo>
                    <a:cubicBezTo>
                      <a:pt x="13380" y="-2289"/>
                      <a:pt x="20638" y="-278"/>
                      <a:pt x="26933" y="8553"/>
                    </a:cubicBezTo>
                    <a:cubicBezTo>
                      <a:pt x="33928" y="18346"/>
                      <a:pt x="64532" y="52272"/>
                      <a:pt x="76423" y="64426"/>
                    </a:cubicBezTo>
                    <a:cubicBezTo>
                      <a:pt x="96447" y="85062"/>
                      <a:pt x="102917" y="153963"/>
                      <a:pt x="100382" y="191999"/>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36" name="Freeform 35">
                <a:extLst>
                  <a:ext uri="{FF2B5EF4-FFF2-40B4-BE49-F238E27FC236}">
                    <a16:creationId xmlns:a16="http://schemas.microsoft.com/office/drawing/2014/main" id="{91CA5505-66D9-3AD4-B3B1-F0FC166DE9BC}"/>
                  </a:ext>
                </a:extLst>
              </p:cNvPr>
              <p:cNvSpPr/>
              <p:nvPr/>
            </p:nvSpPr>
            <p:spPr>
              <a:xfrm>
                <a:off x="4005512" y="4029021"/>
                <a:ext cx="85400" cy="271340"/>
              </a:xfrm>
              <a:custGeom>
                <a:avLst/>
                <a:gdLst>
                  <a:gd name="connsiteX0" fmla="*/ 395 w 85400"/>
                  <a:gd name="connsiteY0" fmla="*/ 271341 h 271340"/>
                  <a:gd name="connsiteX1" fmla="*/ 21905 w 85400"/>
                  <a:gd name="connsiteY1" fmla="*/ 213020 h 271340"/>
                  <a:gd name="connsiteX2" fmla="*/ 73144 w 85400"/>
                  <a:gd name="connsiteY2" fmla="*/ 154436 h 271340"/>
                  <a:gd name="connsiteX3" fmla="*/ 85035 w 85400"/>
                  <a:gd name="connsiteY3" fmla="*/ 24327 h 271340"/>
                  <a:gd name="connsiteX4" fmla="*/ 85210 w 85400"/>
                  <a:gd name="connsiteY4" fmla="*/ 13310 h 271340"/>
                  <a:gd name="connsiteX5" fmla="*/ 74018 w 85400"/>
                  <a:gd name="connsiteY5" fmla="*/ 107 h 271340"/>
                  <a:gd name="connsiteX6" fmla="*/ 58716 w 85400"/>
                  <a:gd name="connsiteY6" fmla="*/ 9813 h 271340"/>
                  <a:gd name="connsiteX7" fmla="*/ 46038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395" y="271341"/>
                    </a:moveTo>
                    <a:cubicBezTo>
                      <a:pt x="-2141" y="247383"/>
                      <a:pt x="7827" y="229720"/>
                      <a:pt x="21905" y="213020"/>
                    </a:cubicBezTo>
                    <a:cubicBezTo>
                      <a:pt x="34758" y="197805"/>
                      <a:pt x="71745" y="171574"/>
                      <a:pt x="73144" y="154436"/>
                    </a:cubicBezTo>
                    <a:cubicBezTo>
                      <a:pt x="75854" y="122346"/>
                      <a:pt x="82062" y="56417"/>
                      <a:pt x="85035" y="24327"/>
                    </a:cubicBezTo>
                    <a:cubicBezTo>
                      <a:pt x="85385" y="20655"/>
                      <a:pt x="85560" y="16983"/>
                      <a:pt x="85210" y="13310"/>
                    </a:cubicBezTo>
                    <a:cubicBezTo>
                      <a:pt x="84511" y="5878"/>
                      <a:pt x="80926" y="981"/>
                      <a:pt x="74018" y="107"/>
                    </a:cubicBezTo>
                    <a:cubicBezTo>
                      <a:pt x="67460" y="-680"/>
                      <a:pt x="59853" y="2905"/>
                      <a:pt x="58716" y="9813"/>
                    </a:cubicBezTo>
                    <a:cubicBezTo>
                      <a:pt x="55743" y="27388"/>
                      <a:pt x="46038" y="66648"/>
                      <a:pt x="46038"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37" name="Freeform 36">
                <a:extLst>
                  <a:ext uri="{FF2B5EF4-FFF2-40B4-BE49-F238E27FC236}">
                    <a16:creationId xmlns:a16="http://schemas.microsoft.com/office/drawing/2014/main" id="{F6AFF958-9B81-6C47-956F-114AF447C5AB}"/>
                  </a:ext>
                </a:extLst>
              </p:cNvPr>
              <p:cNvSpPr/>
              <p:nvPr/>
            </p:nvSpPr>
            <p:spPr>
              <a:xfrm>
                <a:off x="3942773" y="4108625"/>
                <a:ext cx="100909" cy="192348"/>
              </a:xfrm>
              <a:custGeom>
                <a:avLst/>
                <a:gdLst>
                  <a:gd name="connsiteX0" fmla="*/ 63571 w 100909"/>
                  <a:gd name="connsiteY0" fmla="*/ 72820 h 192348"/>
                  <a:gd name="connsiteX1" fmla="*/ 97672 w 100909"/>
                  <a:gd name="connsiteY1" fmla="*/ 26828 h 192348"/>
                  <a:gd name="connsiteX2" fmla="*/ 94524 w 100909"/>
                  <a:gd name="connsiteY2" fmla="*/ 2607 h 192348"/>
                  <a:gd name="connsiteX3" fmla="*/ 73976 w 100909"/>
                  <a:gd name="connsiteY3" fmla="*/ 8553 h 192348"/>
                  <a:gd name="connsiteX4" fmla="*/ 24486 w 100909"/>
                  <a:gd name="connsiteY4" fmla="*/ 64426 h 192348"/>
                  <a:gd name="connsiteX5" fmla="*/ 528 w 100909"/>
                  <a:gd name="connsiteY5" fmla="*/ 192348 h 1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9" h="192348">
                    <a:moveTo>
                      <a:pt x="63571" y="72820"/>
                    </a:moveTo>
                    <a:cubicBezTo>
                      <a:pt x="63571" y="72820"/>
                      <a:pt x="88228" y="44053"/>
                      <a:pt x="97672" y="26828"/>
                    </a:cubicBezTo>
                    <a:cubicBezTo>
                      <a:pt x="103005" y="16947"/>
                      <a:pt x="101606" y="7591"/>
                      <a:pt x="94524" y="2607"/>
                    </a:cubicBezTo>
                    <a:cubicBezTo>
                      <a:pt x="87529" y="-2289"/>
                      <a:pt x="80271" y="-278"/>
                      <a:pt x="73976" y="8553"/>
                    </a:cubicBezTo>
                    <a:cubicBezTo>
                      <a:pt x="66981" y="18346"/>
                      <a:pt x="36377" y="52272"/>
                      <a:pt x="24486" y="64426"/>
                    </a:cubicBezTo>
                    <a:cubicBezTo>
                      <a:pt x="4375" y="85062"/>
                      <a:pt x="-2008" y="154400"/>
                      <a:pt x="528" y="1923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23" name="Picture Placeholder 167">
              <a:extLst>
                <a:ext uri="{FF2B5EF4-FFF2-40B4-BE49-F238E27FC236}">
                  <a16:creationId xmlns:a16="http://schemas.microsoft.com/office/drawing/2014/main" id="{A2239A36-0D16-EAFE-B391-B98A39CF6BFE}"/>
                </a:ext>
              </a:extLst>
            </p:cNvPr>
            <p:cNvGrpSpPr/>
            <p:nvPr/>
          </p:nvGrpSpPr>
          <p:grpSpPr>
            <a:xfrm>
              <a:off x="3829106" y="3936793"/>
              <a:ext cx="177937" cy="205480"/>
              <a:chOff x="3829106" y="3936793"/>
              <a:chExt cx="177937" cy="205480"/>
            </a:xfrm>
            <a:noFill/>
          </p:grpSpPr>
          <p:sp>
            <p:nvSpPr>
              <p:cNvPr id="27" name="Freeform 26">
                <a:extLst>
                  <a:ext uri="{FF2B5EF4-FFF2-40B4-BE49-F238E27FC236}">
                    <a16:creationId xmlns:a16="http://schemas.microsoft.com/office/drawing/2014/main" id="{DB5EFFF1-2E58-A41C-5543-8A547CC30AFB}"/>
                  </a:ext>
                </a:extLst>
              </p:cNvPr>
              <p:cNvSpPr/>
              <p:nvPr/>
            </p:nvSpPr>
            <p:spPr>
              <a:xfrm>
                <a:off x="3829106" y="3936793"/>
                <a:ext cx="177937" cy="205480"/>
              </a:xfrm>
              <a:custGeom>
                <a:avLst/>
                <a:gdLst>
                  <a:gd name="connsiteX0" fmla="*/ 177937 w 177937"/>
                  <a:gd name="connsiteY0" fmla="*/ 154066 h 205480"/>
                  <a:gd name="connsiteX1" fmla="*/ 139552 w 177937"/>
                  <a:gd name="connsiteY1" fmla="*/ 176276 h 205480"/>
                  <a:gd name="connsiteX2" fmla="*/ 134480 w 177937"/>
                  <a:gd name="connsiteY2" fmla="*/ 179249 h 205480"/>
                  <a:gd name="connsiteX3" fmla="*/ 89012 w 177937"/>
                  <a:gd name="connsiteY3" fmla="*/ 205480 h 205480"/>
                  <a:gd name="connsiteX4" fmla="*/ 0 w 177937"/>
                  <a:gd name="connsiteY4" fmla="*/ 154066 h 205480"/>
                  <a:gd name="connsiteX5" fmla="*/ 0 w 177937"/>
                  <a:gd name="connsiteY5" fmla="*/ 51326 h 205480"/>
                  <a:gd name="connsiteX6" fmla="*/ 89012 w 177937"/>
                  <a:gd name="connsiteY6" fmla="*/ 0 h 205480"/>
                  <a:gd name="connsiteX7" fmla="*/ 177937 w 177937"/>
                  <a:gd name="connsiteY7" fmla="*/ 51326 h 205480"/>
                  <a:gd name="connsiteX8" fmla="*/ 177937 w 177937"/>
                  <a:gd name="connsiteY8" fmla="*/ 125474 h 2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937" h="205480">
                    <a:moveTo>
                      <a:pt x="177937" y="154066"/>
                    </a:moveTo>
                    <a:lnTo>
                      <a:pt x="139552" y="176276"/>
                    </a:lnTo>
                    <a:lnTo>
                      <a:pt x="134480" y="179249"/>
                    </a:lnTo>
                    <a:lnTo>
                      <a:pt x="89012" y="205480"/>
                    </a:lnTo>
                    <a:lnTo>
                      <a:pt x="0" y="154066"/>
                    </a:lnTo>
                    <a:lnTo>
                      <a:pt x="0" y="51326"/>
                    </a:lnTo>
                    <a:lnTo>
                      <a:pt x="89012" y="0"/>
                    </a:lnTo>
                    <a:lnTo>
                      <a:pt x="177937" y="51326"/>
                    </a:lnTo>
                    <a:lnTo>
                      <a:pt x="177937" y="125474"/>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28" name="Freeform 27">
                <a:extLst>
                  <a:ext uri="{FF2B5EF4-FFF2-40B4-BE49-F238E27FC236}">
                    <a16:creationId xmlns:a16="http://schemas.microsoft.com/office/drawing/2014/main" id="{C30C3C51-3426-D51E-8D68-49C6BCF00C93}"/>
                  </a:ext>
                </a:extLst>
              </p:cNvPr>
              <p:cNvSpPr/>
              <p:nvPr/>
            </p:nvSpPr>
            <p:spPr>
              <a:xfrm>
                <a:off x="3918118" y="4008754"/>
                <a:ext cx="60070" cy="93821"/>
              </a:xfrm>
              <a:custGeom>
                <a:avLst/>
                <a:gdLst>
                  <a:gd name="connsiteX0" fmla="*/ 60070 w 60070"/>
                  <a:gd name="connsiteY0" fmla="*/ 0 h 93821"/>
                  <a:gd name="connsiteX1" fmla="*/ 0 w 60070"/>
                  <a:gd name="connsiteY1" fmla="*/ 29379 h 93821"/>
                  <a:gd name="connsiteX2" fmla="*/ 0 w 60070"/>
                  <a:gd name="connsiteY2" fmla="*/ 93821 h 93821"/>
                </a:gdLst>
                <a:ahLst/>
                <a:cxnLst>
                  <a:cxn ang="0">
                    <a:pos x="connsiteX0" y="connsiteY0"/>
                  </a:cxn>
                  <a:cxn ang="0">
                    <a:pos x="connsiteX1" y="connsiteY1"/>
                  </a:cxn>
                  <a:cxn ang="0">
                    <a:pos x="connsiteX2" y="connsiteY2"/>
                  </a:cxn>
                </a:cxnLst>
                <a:rect l="l" t="t" r="r" b="b"/>
                <a:pathLst>
                  <a:path w="60070" h="93821">
                    <a:moveTo>
                      <a:pt x="60070" y="0"/>
                    </a:moveTo>
                    <a:lnTo>
                      <a:pt x="0" y="29379"/>
                    </a:lnTo>
                    <a:lnTo>
                      <a:pt x="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33" name="Freeform 32">
                <a:extLst>
                  <a:ext uri="{FF2B5EF4-FFF2-40B4-BE49-F238E27FC236}">
                    <a16:creationId xmlns:a16="http://schemas.microsoft.com/office/drawing/2014/main" id="{26E5F43C-736E-1696-4749-EF59B81918E1}"/>
                  </a:ext>
                </a:extLst>
              </p:cNvPr>
              <p:cNvSpPr/>
              <p:nvPr/>
            </p:nvSpPr>
            <p:spPr>
              <a:xfrm>
                <a:off x="3858922" y="4008754"/>
                <a:ext cx="60070" cy="93821"/>
              </a:xfrm>
              <a:custGeom>
                <a:avLst/>
                <a:gdLst>
                  <a:gd name="connsiteX0" fmla="*/ 0 w 60070"/>
                  <a:gd name="connsiteY0" fmla="*/ 0 h 93821"/>
                  <a:gd name="connsiteX1" fmla="*/ 60070 w 60070"/>
                  <a:gd name="connsiteY1" fmla="*/ 29379 h 93821"/>
                  <a:gd name="connsiteX2" fmla="*/ 60070 w 60070"/>
                  <a:gd name="connsiteY2" fmla="*/ 93821 h 93821"/>
                </a:gdLst>
                <a:ahLst/>
                <a:cxnLst>
                  <a:cxn ang="0">
                    <a:pos x="connsiteX0" y="connsiteY0"/>
                  </a:cxn>
                  <a:cxn ang="0">
                    <a:pos x="connsiteX1" y="connsiteY1"/>
                  </a:cxn>
                  <a:cxn ang="0">
                    <a:pos x="connsiteX2" y="connsiteY2"/>
                  </a:cxn>
                </a:cxnLst>
                <a:rect l="l" t="t" r="r" b="b"/>
                <a:pathLst>
                  <a:path w="60070" h="93821">
                    <a:moveTo>
                      <a:pt x="0" y="0"/>
                    </a:moveTo>
                    <a:lnTo>
                      <a:pt x="60070" y="29379"/>
                    </a:lnTo>
                    <a:lnTo>
                      <a:pt x="6007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grpSp>
      </p:grpSp>
    </p:spTree>
    <p:extLst>
      <p:ext uri="{BB962C8B-B14F-4D97-AF65-F5344CB8AC3E}">
        <p14:creationId xmlns:p14="http://schemas.microsoft.com/office/powerpoint/2010/main" val="2908224818"/>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240074"/>
            <a:ext cx="7626405" cy="276999"/>
          </a:xfrm>
        </p:spPr>
        <p:txBody>
          <a:bodyPr/>
          <a:lstStyle/>
          <a:p>
            <a:r>
              <a:rPr lang="en-US" sz="2000" dirty="0"/>
              <a:t>Remote rehabilitation and care</a:t>
            </a:r>
          </a:p>
        </p:txBody>
      </p:sp>
      <p:sp>
        <p:nvSpPr>
          <p:cNvPr id="6" name="TextBox 5">
            <a:extLst>
              <a:ext uri="{FF2B5EF4-FFF2-40B4-BE49-F238E27FC236}">
                <a16:creationId xmlns:a16="http://schemas.microsoft.com/office/drawing/2014/main" id="{41EA68B1-8258-A5D8-4F2F-E75DEF7830F0}"/>
              </a:ext>
            </a:extLst>
          </p:cNvPr>
          <p:cNvSpPr txBox="1"/>
          <p:nvPr/>
        </p:nvSpPr>
        <p:spPr>
          <a:xfrm>
            <a:off x="936000" y="1055997"/>
            <a:ext cx="5758549" cy="246221"/>
          </a:xfrm>
          <a:prstGeom prst="rect">
            <a:avLst/>
          </a:prstGeom>
          <a:noFill/>
        </p:spPr>
        <p:txBody>
          <a:bodyPr wrap="square" lIns="0" tIns="0" rIns="0" bIns="0">
            <a:spAutoFit/>
          </a:bodyPr>
          <a:lstStyle/>
          <a:p>
            <a:r>
              <a:rPr lang="en-US" sz="1600" dirty="0">
                <a:latin typeface="+mj-lt"/>
              </a:rPr>
              <a:t>Integrated data dashboard</a:t>
            </a:r>
          </a:p>
        </p:txBody>
      </p:sp>
      <p:sp>
        <p:nvSpPr>
          <p:cNvPr id="24" name="TextBox 23">
            <a:extLst>
              <a:ext uri="{FF2B5EF4-FFF2-40B4-BE49-F238E27FC236}">
                <a16:creationId xmlns:a16="http://schemas.microsoft.com/office/drawing/2014/main" id="{B2C00903-C2C8-038F-43FB-28704AD2982B}"/>
              </a:ext>
            </a:extLst>
          </p:cNvPr>
          <p:cNvSpPr txBox="1"/>
          <p:nvPr/>
        </p:nvSpPr>
        <p:spPr>
          <a:xfrm>
            <a:off x="6354595" y="1909921"/>
            <a:ext cx="1942607" cy="1954214"/>
          </a:xfrm>
          <a:prstGeom prst="rect">
            <a:avLst/>
          </a:prstGeom>
          <a:noFill/>
        </p:spPr>
        <p:txBody>
          <a:bodyPr wrap="square" lIns="0" tIns="0" rIns="0" bIns="0">
            <a:spAutoFit/>
          </a:bodyPr>
          <a:lstStyle/>
          <a:p>
            <a:pPr defTabSz="914102">
              <a:lnSpc>
                <a:spcPct val="110000"/>
              </a:lnSpc>
              <a:spcAft>
                <a:spcPts val="600"/>
              </a:spcAft>
              <a:buClr>
                <a:srgbClr val="D80084"/>
              </a:buCl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A visual system for health </a:t>
            </a:r>
            <a:b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b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teams to share and review personalized interventions, incorporating each expert’s knowledge</a:t>
            </a:r>
          </a:p>
          <a:p>
            <a:pPr defTabSz="914102">
              <a:lnSpc>
                <a:spcPct val="110000"/>
              </a:lnSpc>
              <a:spcAft>
                <a:spcPts val="600"/>
              </a:spcAft>
              <a:buClr>
                <a:srgbClr val="D80084"/>
              </a:buCl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Allows users to confirm the status of individuals </a:t>
            </a:r>
            <a:b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b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at a glance</a:t>
            </a:r>
          </a:p>
          <a:p>
            <a:pPr defTabSz="914102">
              <a:lnSpc>
                <a:spcPct val="110000"/>
              </a:lnSpc>
              <a:spcAft>
                <a:spcPts val="600"/>
              </a:spcAft>
              <a:buClr>
                <a:srgbClr val="D80084"/>
              </a:buClr>
              <a:defRPr/>
            </a:pP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pic>
        <p:nvPicPr>
          <p:cNvPr id="3" name="図 176">
            <a:extLst>
              <a:ext uri="{FF2B5EF4-FFF2-40B4-BE49-F238E27FC236}">
                <a16:creationId xmlns:a16="http://schemas.microsoft.com/office/drawing/2014/main" id="{B93C5198-ED21-B365-7275-3E8035CB6A75}"/>
              </a:ext>
            </a:extLst>
          </p:cNvPr>
          <p:cNvPicPr>
            <a:picLocks noChangeAspect="1"/>
          </p:cNvPicPr>
          <p:nvPr/>
        </p:nvPicPr>
        <p:blipFill>
          <a:blip r:embed="rId3"/>
          <a:stretch>
            <a:fillRect/>
          </a:stretch>
        </p:blipFill>
        <p:spPr>
          <a:xfrm>
            <a:off x="499884" y="1661617"/>
            <a:ext cx="5544656" cy="1954214"/>
          </a:xfrm>
          <a:prstGeom prst="rect">
            <a:avLst/>
          </a:prstGeom>
        </p:spPr>
      </p:pic>
      <p:grpSp>
        <p:nvGrpSpPr>
          <p:cNvPr id="9" name="Group 8">
            <a:extLst>
              <a:ext uri="{FF2B5EF4-FFF2-40B4-BE49-F238E27FC236}">
                <a16:creationId xmlns:a16="http://schemas.microsoft.com/office/drawing/2014/main" id="{19E2410B-CFBE-166F-CE31-5B74147CA5DE}"/>
              </a:ext>
            </a:extLst>
          </p:cNvPr>
          <p:cNvGrpSpPr/>
          <p:nvPr/>
        </p:nvGrpSpPr>
        <p:grpSpPr>
          <a:xfrm>
            <a:off x="285616" y="1001148"/>
            <a:ext cx="419893" cy="413125"/>
            <a:chOff x="5271416" y="980566"/>
            <a:chExt cx="419893" cy="413125"/>
          </a:xfrm>
        </p:grpSpPr>
        <p:sp>
          <p:nvSpPr>
            <p:cNvPr id="14" name="Oval 13">
              <a:extLst>
                <a:ext uri="{FF2B5EF4-FFF2-40B4-BE49-F238E27FC236}">
                  <a16:creationId xmlns:a16="http://schemas.microsoft.com/office/drawing/2014/main" id="{07499E8F-FF66-C511-A1E6-682FD3A362D4}"/>
                </a:ext>
              </a:extLst>
            </p:cNvPr>
            <p:cNvSpPr/>
            <p:nvPr/>
          </p:nvSpPr>
          <p:spPr>
            <a:xfrm>
              <a:off x="5278184" y="980566"/>
              <a:ext cx="413125" cy="4131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77"/>
              </a:endParaRPr>
            </a:p>
          </p:txBody>
        </p:sp>
        <p:sp>
          <p:nvSpPr>
            <p:cNvPr id="17" name="Text Placeholder 6">
              <a:extLst>
                <a:ext uri="{FF2B5EF4-FFF2-40B4-BE49-F238E27FC236}">
                  <a16:creationId xmlns:a16="http://schemas.microsoft.com/office/drawing/2014/main" id="{A87C6785-5291-C854-1A6D-E41BCAE29694}"/>
                </a:ext>
              </a:extLst>
            </p:cNvPr>
            <p:cNvSpPr txBox="1">
              <a:spLocks/>
            </p:cNvSpPr>
            <p:nvPr/>
          </p:nvSpPr>
          <p:spPr>
            <a:xfrm>
              <a:off x="5271416" y="992441"/>
              <a:ext cx="413125" cy="344865"/>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00"/>
                </a:spcAft>
                <a:buNone/>
              </a:pPr>
              <a:r>
                <a:rPr lang="en-US" sz="2600" dirty="0">
                  <a:latin typeface="+mj-lt"/>
                </a:rPr>
                <a:t>4</a:t>
              </a:r>
            </a:p>
          </p:txBody>
        </p:sp>
      </p:grpSp>
      <p:grpSp>
        <p:nvGrpSpPr>
          <p:cNvPr id="4" name="Group 3">
            <a:extLst>
              <a:ext uri="{FF2B5EF4-FFF2-40B4-BE49-F238E27FC236}">
                <a16:creationId xmlns:a16="http://schemas.microsoft.com/office/drawing/2014/main" id="{2203E183-47F2-A548-7200-6D8283D4E88D}"/>
              </a:ext>
            </a:extLst>
          </p:cNvPr>
          <p:cNvGrpSpPr/>
          <p:nvPr/>
        </p:nvGrpSpPr>
        <p:grpSpPr>
          <a:xfrm>
            <a:off x="7934895" y="1080000"/>
            <a:ext cx="1209105" cy="519962"/>
            <a:chOff x="7934895" y="917595"/>
            <a:chExt cx="1209105" cy="519962"/>
          </a:xfrm>
        </p:grpSpPr>
        <p:sp>
          <p:nvSpPr>
            <p:cNvPr id="5" name="Oval 4">
              <a:extLst>
                <a:ext uri="{FF2B5EF4-FFF2-40B4-BE49-F238E27FC236}">
                  <a16:creationId xmlns:a16="http://schemas.microsoft.com/office/drawing/2014/main" id="{DABB02CA-1536-FAFE-B7C0-E371ECD785D8}"/>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7" name="Rectangle 6">
              <a:extLst>
                <a:ext uri="{FF2B5EF4-FFF2-40B4-BE49-F238E27FC236}">
                  <a16:creationId xmlns:a16="http://schemas.microsoft.com/office/drawing/2014/main" id="{6F905743-2617-20C0-6258-4B97E40E7439}"/>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8" name="TextBox 7">
              <a:extLst>
                <a:ext uri="{FF2B5EF4-FFF2-40B4-BE49-F238E27FC236}">
                  <a16:creationId xmlns:a16="http://schemas.microsoft.com/office/drawing/2014/main" id="{08CA56F9-270C-011D-030A-C727E23A6504}"/>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Providers</a:t>
              </a:r>
              <a:endParaRPr lang="en-US" sz="1000" dirty="0">
                <a:latin typeface="Fujitsu Infinity Pro" pitchFamily="2" charset="77"/>
              </a:endParaRPr>
            </a:p>
          </p:txBody>
        </p:sp>
      </p:grpSp>
      <p:grpSp>
        <p:nvGrpSpPr>
          <p:cNvPr id="15" name="Picture Placeholder 167">
            <a:extLst>
              <a:ext uri="{FF2B5EF4-FFF2-40B4-BE49-F238E27FC236}">
                <a16:creationId xmlns:a16="http://schemas.microsoft.com/office/drawing/2014/main" id="{90D58263-01AB-9FD6-9B1A-BCC500F18A48}"/>
              </a:ext>
            </a:extLst>
          </p:cNvPr>
          <p:cNvGrpSpPr/>
          <p:nvPr/>
        </p:nvGrpSpPr>
        <p:grpSpPr>
          <a:xfrm>
            <a:off x="8022038" y="1149146"/>
            <a:ext cx="339205" cy="357364"/>
            <a:chOff x="3745237" y="3936793"/>
            <a:chExt cx="345675" cy="364180"/>
          </a:xfrm>
          <a:noFill/>
        </p:grpSpPr>
        <p:grpSp>
          <p:nvGrpSpPr>
            <p:cNvPr id="16" name="Picture Placeholder 167">
              <a:extLst>
                <a:ext uri="{FF2B5EF4-FFF2-40B4-BE49-F238E27FC236}">
                  <a16:creationId xmlns:a16="http://schemas.microsoft.com/office/drawing/2014/main" id="{B64BD529-7C3C-DF59-E209-36849068C327}"/>
                </a:ext>
              </a:extLst>
            </p:cNvPr>
            <p:cNvGrpSpPr/>
            <p:nvPr/>
          </p:nvGrpSpPr>
          <p:grpSpPr>
            <a:xfrm>
              <a:off x="3745237" y="4029021"/>
              <a:ext cx="345675" cy="271953"/>
              <a:chOff x="3745237" y="4029021"/>
              <a:chExt cx="345675" cy="271953"/>
            </a:xfrm>
            <a:noFill/>
          </p:grpSpPr>
          <p:sp>
            <p:nvSpPr>
              <p:cNvPr id="22" name="Freeform 21">
                <a:extLst>
                  <a:ext uri="{FF2B5EF4-FFF2-40B4-BE49-F238E27FC236}">
                    <a16:creationId xmlns:a16="http://schemas.microsoft.com/office/drawing/2014/main" id="{BD6B2725-C63C-AD28-47FF-B78ADD59B0F8}"/>
                  </a:ext>
                </a:extLst>
              </p:cNvPr>
              <p:cNvSpPr/>
              <p:nvPr/>
            </p:nvSpPr>
            <p:spPr>
              <a:xfrm>
                <a:off x="3745237" y="4029021"/>
                <a:ext cx="85400" cy="271340"/>
              </a:xfrm>
              <a:custGeom>
                <a:avLst/>
                <a:gdLst>
                  <a:gd name="connsiteX0" fmla="*/ 85006 w 85400"/>
                  <a:gd name="connsiteY0" fmla="*/ 271341 h 271340"/>
                  <a:gd name="connsiteX1" fmla="*/ 63496 w 85400"/>
                  <a:gd name="connsiteY1" fmla="*/ 213020 h 271340"/>
                  <a:gd name="connsiteX2" fmla="*/ 12257 w 85400"/>
                  <a:gd name="connsiteY2" fmla="*/ 154436 h 271340"/>
                  <a:gd name="connsiteX3" fmla="*/ 366 w 85400"/>
                  <a:gd name="connsiteY3" fmla="*/ 24327 h 271340"/>
                  <a:gd name="connsiteX4" fmla="*/ 191 w 85400"/>
                  <a:gd name="connsiteY4" fmla="*/ 13310 h 271340"/>
                  <a:gd name="connsiteX5" fmla="*/ 11383 w 85400"/>
                  <a:gd name="connsiteY5" fmla="*/ 107 h 271340"/>
                  <a:gd name="connsiteX6" fmla="*/ 26684 w 85400"/>
                  <a:gd name="connsiteY6" fmla="*/ 9813 h 271340"/>
                  <a:gd name="connsiteX7" fmla="*/ 39363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85006" y="271341"/>
                    </a:moveTo>
                    <a:cubicBezTo>
                      <a:pt x="87542" y="247383"/>
                      <a:pt x="77574" y="229720"/>
                      <a:pt x="63496" y="213020"/>
                    </a:cubicBezTo>
                    <a:cubicBezTo>
                      <a:pt x="50643" y="197805"/>
                      <a:pt x="13656" y="171574"/>
                      <a:pt x="12257" y="154436"/>
                    </a:cubicBezTo>
                    <a:cubicBezTo>
                      <a:pt x="9547" y="122346"/>
                      <a:pt x="3338" y="56417"/>
                      <a:pt x="366" y="24327"/>
                    </a:cubicBezTo>
                    <a:cubicBezTo>
                      <a:pt x="16" y="20655"/>
                      <a:pt x="-159" y="16983"/>
                      <a:pt x="191" y="13310"/>
                    </a:cubicBezTo>
                    <a:cubicBezTo>
                      <a:pt x="890" y="5878"/>
                      <a:pt x="4475" y="981"/>
                      <a:pt x="11383" y="107"/>
                    </a:cubicBezTo>
                    <a:cubicBezTo>
                      <a:pt x="17941" y="-680"/>
                      <a:pt x="25548" y="2905"/>
                      <a:pt x="26684" y="9813"/>
                    </a:cubicBezTo>
                    <a:cubicBezTo>
                      <a:pt x="29657" y="27388"/>
                      <a:pt x="39363" y="66648"/>
                      <a:pt x="39363"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23" name="Freeform 22">
                <a:extLst>
                  <a:ext uri="{FF2B5EF4-FFF2-40B4-BE49-F238E27FC236}">
                    <a16:creationId xmlns:a16="http://schemas.microsoft.com/office/drawing/2014/main" id="{CE333EAF-0E4A-64B8-B2B0-28D0DF8F8085}"/>
                  </a:ext>
                </a:extLst>
              </p:cNvPr>
              <p:cNvSpPr/>
              <p:nvPr/>
            </p:nvSpPr>
            <p:spPr>
              <a:xfrm>
                <a:off x="3792467" y="4108625"/>
                <a:ext cx="100904" cy="191998"/>
              </a:xfrm>
              <a:custGeom>
                <a:avLst/>
                <a:gdLst>
                  <a:gd name="connsiteX0" fmla="*/ 37338 w 100904"/>
                  <a:gd name="connsiteY0" fmla="*/ 72820 h 191998"/>
                  <a:gd name="connsiteX1" fmla="*/ 3238 w 100904"/>
                  <a:gd name="connsiteY1" fmla="*/ 26828 h 191998"/>
                  <a:gd name="connsiteX2" fmla="*/ 6385 w 100904"/>
                  <a:gd name="connsiteY2" fmla="*/ 2607 h 191998"/>
                  <a:gd name="connsiteX3" fmla="*/ 26933 w 100904"/>
                  <a:gd name="connsiteY3" fmla="*/ 8553 h 191998"/>
                  <a:gd name="connsiteX4" fmla="*/ 76423 w 100904"/>
                  <a:gd name="connsiteY4" fmla="*/ 64426 h 191998"/>
                  <a:gd name="connsiteX5" fmla="*/ 100382 w 100904"/>
                  <a:gd name="connsiteY5" fmla="*/ 1919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4" h="191998">
                    <a:moveTo>
                      <a:pt x="37338" y="72820"/>
                    </a:moveTo>
                    <a:cubicBezTo>
                      <a:pt x="37338" y="72820"/>
                      <a:pt x="12681" y="44053"/>
                      <a:pt x="3238" y="26828"/>
                    </a:cubicBezTo>
                    <a:cubicBezTo>
                      <a:pt x="-2096" y="16947"/>
                      <a:pt x="-697" y="7591"/>
                      <a:pt x="6385" y="2607"/>
                    </a:cubicBezTo>
                    <a:cubicBezTo>
                      <a:pt x="13380" y="-2289"/>
                      <a:pt x="20638" y="-278"/>
                      <a:pt x="26933" y="8553"/>
                    </a:cubicBezTo>
                    <a:cubicBezTo>
                      <a:pt x="33928" y="18346"/>
                      <a:pt x="64532" y="52272"/>
                      <a:pt x="76423" y="64426"/>
                    </a:cubicBezTo>
                    <a:cubicBezTo>
                      <a:pt x="96447" y="85062"/>
                      <a:pt x="102917" y="153963"/>
                      <a:pt x="100382" y="191999"/>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25" name="Freeform 24">
                <a:extLst>
                  <a:ext uri="{FF2B5EF4-FFF2-40B4-BE49-F238E27FC236}">
                    <a16:creationId xmlns:a16="http://schemas.microsoft.com/office/drawing/2014/main" id="{745B633D-7004-99AC-8B1D-A001B5C0C7CF}"/>
                  </a:ext>
                </a:extLst>
              </p:cNvPr>
              <p:cNvSpPr/>
              <p:nvPr/>
            </p:nvSpPr>
            <p:spPr>
              <a:xfrm>
                <a:off x="4005512" y="4029021"/>
                <a:ext cx="85400" cy="271340"/>
              </a:xfrm>
              <a:custGeom>
                <a:avLst/>
                <a:gdLst>
                  <a:gd name="connsiteX0" fmla="*/ 395 w 85400"/>
                  <a:gd name="connsiteY0" fmla="*/ 271341 h 271340"/>
                  <a:gd name="connsiteX1" fmla="*/ 21905 w 85400"/>
                  <a:gd name="connsiteY1" fmla="*/ 213020 h 271340"/>
                  <a:gd name="connsiteX2" fmla="*/ 73144 w 85400"/>
                  <a:gd name="connsiteY2" fmla="*/ 154436 h 271340"/>
                  <a:gd name="connsiteX3" fmla="*/ 85035 w 85400"/>
                  <a:gd name="connsiteY3" fmla="*/ 24327 h 271340"/>
                  <a:gd name="connsiteX4" fmla="*/ 85210 w 85400"/>
                  <a:gd name="connsiteY4" fmla="*/ 13310 h 271340"/>
                  <a:gd name="connsiteX5" fmla="*/ 74018 w 85400"/>
                  <a:gd name="connsiteY5" fmla="*/ 107 h 271340"/>
                  <a:gd name="connsiteX6" fmla="*/ 58716 w 85400"/>
                  <a:gd name="connsiteY6" fmla="*/ 9813 h 271340"/>
                  <a:gd name="connsiteX7" fmla="*/ 46038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395" y="271341"/>
                    </a:moveTo>
                    <a:cubicBezTo>
                      <a:pt x="-2141" y="247383"/>
                      <a:pt x="7827" y="229720"/>
                      <a:pt x="21905" y="213020"/>
                    </a:cubicBezTo>
                    <a:cubicBezTo>
                      <a:pt x="34758" y="197805"/>
                      <a:pt x="71745" y="171574"/>
                      <a:pt x="73144" y="154436"/>
                    </a:cubicBezTo>
                    <a:cubicBezTo>
                      <a:pt x="75854" y="122346"/>
                      <a:pt x="82062" y="56417"/>
                      <a:pt x="85035" y="24327"/>
                    </a:cubicBezTo>
                    <a:cubicBezTo>
                      <a:pt x="85385" y="20655"/>
                      <a:pt x="85560" y="16983"/>
                      <a:pt x="85210" y="13310"/>
                    </a:cubicBezTo>
                    <a:cubicBezTo>
                      <a:pt x="84511" y="5878"/>
                      <a:pt x="80926" y="981"/>
                      <a:pt x="74018" y="107"/>
                    </a:cubicBezTo>
                    <a:cubicBezTo>
                      <a:pt x="67460" y="-680"/>
                      <a:pt x="59853" y="2905"/>
                      <a:pt x="58716" y="9813"/>
                    </a:cubicBezTo>
                    <a:cubicBezTo>
                      <a:pt x="55743" y="27388"/>
                      <a:pt x="46038" y="66648"/>
                      <a:pt x="46038"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26" name="Freeform 25">
                <a:extLst>
                  <a:ext uri="{FF2B5EF4-FFF2-40B4-BE49-F238E27FC236}">
                    <a16:creationId xmlns:a16="http://schemas.microsoft.com/office/drawing/2014/main" id="{F64EF6B2-7F20-CDD0-2E5F-4FA8E9261282}"/>
                  </a:ext>
                </a:extLst>
              </p:cNvPr>
              <p:cNvSpPr/>
              <p:nvPr/>
            </p:nvSpPr>
            <p:spPr>
              <a:xfrm>
                <a:off x="3942773" y="4108625"/>
                <a:ext cx="100909" cy="192348"/>
              </a:xfrm>
              <a:custGeom>
                <a:avLst/>
                <a:gdLst>
                  <a:gd name="connsiteX0" fmla="*/ 63571 w 100909"/>
                  <a:gd name="connsiteY0" fmla="*/ 72820 h 192348"/>
                  <a:gd name="connsiteX1" fmla="*/ 97672 w 100909"/>
                  <a:gd name="connsiteY1" fmla="*/ 26828 h 192348"/>
                  <a:gd name="connsiteX2" fmla="*/ 94524 w 100909"/>
                  <a:gd name="connsiteY2" fmla="*/ 2607 h 192348"/>
                  <a:gd name="connsiteX3" fmla="*/ 73976 w 100909"/>
                  <a:gd name="connsiteY3" fmla="*/ 8553 h 192348"/>
                  <a:gd name="connsiteX4" fmla="*/ 24486 w 100909"/>
                  <a:gd name="connsiteY4" fmla="*/ 64426 h 192348"/>
                  <a:gd name="connsiteX5" fmla="*/ 528 w 100909"/>
                  <a:gd name="connsiteY5" fmla="*/ 192348 h 1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9" h="192348">
                    <a:moveTo>
                      <a:pt x="63571" y="72820"/>
                    </a:moveTo>
                    <a:cubicBezTo>
                      <a:pt x="63571" y="72820"/>
                      <a:pt x="88228" y="44053"/>
                      <a:pt x="97672" y="26828"/>
                    </a:cubicBezTo>
                    <a:cubicBezTo>
                      <a:pt x="103005" y="16947"/>
                      <a:pt x="101606" y="7591"/>
                      <a:pt x="94524" y="2607"/>
                    </a:cubicBezTo>
                    <a:cubicBezTo>
                      <a:pt x="87529" y="-2289"/>
                      <a:pt x="80271" y="-278"/>
                      <a:pt x="73976" y="8553"/>
                    </a:cubicBezTo>
                    <a:cubicBezTo>
                      <a:pt x="66981" y="18346"/>
                      <a:pt x="36377" y="52272"/>
                      <a:pt x="24486" y="64426"/>
                    </a:cubicBezTo>
                    <a:cubicBezTo>
                      <a:pt x="4375" y="85062"/>
                      <a:pt x="-2008" y="154400"/>
                      <a:pt x="528" y="1923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18" name="Picture Placeholder 167">
              <a:extLst>
                <a:ext uri="{FF2B5EF4-FFF2-40B4-BE49-F238E27FC236}">
                  <a16:creationId xmlns:a16="http://schemas.microsoft.com/office/drawing/2014/main" id="{398CD2A0-A7BF-55BC-F212-3A19CAAAE0D5}"/>
                </a:ext>
              </a:extLst>
            </p:cNvPr>
            <p:cNvGrpSpPr/>
            <p:nvPr/>
          </p:nvGrpSpPr>
          <p:grpSpPr>
            <a:xfrm>
              <a:off x="3829106" y="3936793"/>
              <a:ext cx="177937" cy="205480"/>
              <a:chOff x="3829106" y="3936793"/>
              <a:chExt cx="177937" cy="205480"/>
            </a:xfrm>
            <a:noFill/>
          </p:grpSpPr>
          <p:sp>
            <p:nvSpPr>
              <p:cNvPr id="19" name="Freeform 18">
                <a:extLst>
                  <a:ext uri="{FF2B5EF4-FFF2-40B4-BE49-F238E27FC236}">
                    <a16:creationId xmlns:a16="http://schemas.microsoft.com/office/drawing/2014/main" id="{2C0C1D9E-55C9-EDD8-BB1E-1743D424AD8A}"/>
                  </a:ext>
                </a:extLst>
              </p:cNvPr>
              <p:cNvSpPr/>
              <p:nvPr/>
            </p:nvSpPr>
            <p:spPr>
              <a:xfrm>
                <a:off x="3829106" y="3936793"/>
                <a:ext cx="177937" cy="205480"/>
              </a:xfrm>
              <a:custGeom>
                <a:avLst/>
                <a:gdLst>
                  <a:gd name="connsiteX0" fmla="*/ 177937 w 177937"/>
                  <a:gd name="connsiteY0" fmla="*/ 154066 h 205480"/>
                  <a:gd name="connsiteX1" fmla="*/ 139552 w 177937"/>
                  <a:gd name="connsiteY1" fmla="*/ 176276 h 205480"/>
                  <a:gd name="connsiteX2" fmla="*/ 134480 w 177937"/>
                  <a:gd name="connsiteY2" fmla="*/ 179249 h 205480"/>
                  <a:gd name="connsiteX3" fmla="*/ 89012 w 177937"/>
                  <a:gd name="connsiteY3" fmla="*/ 205480 h 205480"/>
                  <a:gd name="connsiteX4" fmla="*/ 0 w 177937"/>
                  <a:gd name="connsiteY4" fmla="*/ 154066 h 205480"/>
                  <a:gd name="connsiteX5" fmla="*/ 0 w 177937"/>
                  <a:gd name="connsiteY5" fmla="*/ 51326 h 205480"/>
                  <a:gd name="connsiteX6" fmla="*/ 89012 w 177937"/>
                  <a:gd name="connsiteY6" fmla="*/ 0 h 205480"/>
                  <a:gd name="connsiteX7" fmla="*/ 177937 w 177937"/>
                  <a:gd name="connsiteY7" fmla="*/ 51326 h 205480"/>
                  <a:gd name="connsiteX8" fmla="*/ 177937 w 177937"/>
                  <a:gd name="connsiteY8" fmla="*/ 125474 h 2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937" h="205480">
                    <a:moveTo>
                      <a:pt x="177937" y="154066"/>
                    </a:moveTo>
                    <a:lnTo>
                      <a:pt x="139552" y="176276"/>
                    </a:lnTo>
                    <a:lnTo>
                      <a:pt x="134480" y="179249"/>
                    </a:lnTo>
                    <a:lnTo>
                      <a:pt x="89012" y="205480"/>
                    </a:lnTo>
                    <a:lnTo>
                      <a:pt x="0" y="154066"/>
                    </a:lnTo>
                    <a:lnTo>
                      <a:pt x="0" y="51326"/>
                    </a:lnTo>
                    <a:lnTo>
                      <a:pt x="89012" y="0"/>
                    </a:lnTo>
                    <a:lnTo>
                      <a:pt x="177937" y="51326"/>
                    </a:lnTo>
                    <a:lnTo>
                      <a:pt x="177937" y="125474"/>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20" name="Freeform 19">
                <a:extLst>
                  <a:ext uri="{FF2B5EF4-FFF2-40B4-BE49-F238E27FC236}">
                    <a16:creationId xmlns:a16="http://schemas.microsoft.com/office/drawing/2014/main" id="{3732C399-9D54-8FED-1F46-55DB1BE6674A}"/>
                  </a:ext>
                </a:extLst>
              </p:cNvPr>
              <p:cNvSpPr/>
              <p:nvPr/>
            </p:nvSpPr>
            <p:spPr>
              <a:xfrm>
                <a:off x="3918118" y="4008754"/>
                <a:ext cx="60070" cy="93821"/>
              </a:xfrm>
              <a:custGeom>
                <a:avLst/>
                <a:gdLst>
                  <a:gd name="connsiteX0" fmla="*/ 60070 w 60070"/>
                  <a:gd name="connsiteY0" fmla="*/ 0 h 93821"/>
                  <a:gd name="connsiteX1" fmla="*/ 0 w 60070"/>
                  <a:gd name="connsiteY1" fmla="*/ 29379 h 93821"/>
                  <a:gd name="connsiteX2" fmla="*/ 0 w 60070"/>
                  <a:gd name="connsiteY2" fmla="*/ 93821 h 93821"/>
                </a:gdLst>
                <a:ahLst/>
                <a:cxnLst>
                  <a:cxn ang="0">
                    <a:pos x="connsiteX0" y="connsiteY0"/>
                  </a:cxn>
                  <a:cxn ang="0">
                    <a:pos x="connsiteX1" y="connsiteY1"/>
                  </a:cxn>
                  <a:cxn ang="0">
                    <a:pos x="connsiteX2" y="connsiteY2"/>
                  </a:cxn>
                </a:cxnLst>
                <a:rect l="l" t="t" r="r" b="b"/>
                <a:pathLst>
                  <a:path w="60070" h="93821">
                    <a:moveTo>
                      <a:pt x="60070" y="0"/>
                    </a:moveTo>
                    <a:lnTo>
                      <a:pt x="0" y="29379"/>
                    </a:lnTo>
                    <a:lnTo>
                      <a:pt x="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21" name="Freeform 20">
                <a:extLst>
                  <a:ext uri="{FF2B5EF4-FFF2-40B4-BE49-F238E27FC236}">
                    <a16:creationId xmlns:a16="http://schemas.microsoft.com/office/drawing/2014/main" id="{67E17880-F05D-FDAB-503E-0D6F747A4E90}"/>
                  </a:ext>
                </a:extLst>
              </p:cNvPr>
              <p:cNvSpPr/>
              <p:nvPr/>
            </p:nvSpPr>
            <p:spPr>
              <a:xfrm>
                <a:off x="3858922" y="4008754"/>
                <a:ext cx="60070" cy="93821"/>
              </a:xfrm>
              <a:custGeom>
                <a:avLst/>
                <a:gdLst>
                  <a:gd name="connsiteX0" fmla="*/ 0 w 60070"/>
                  <a:gd name="connsiteY0" fmla="*/ 0 h 93821"/>
                  <a:gd name="connsiteX1" fmla="*/ 60070 w 60070"/>
                  <a:gd name="connsiteY1" fmla="*/ 29379 h 93821"/>
                  <a:gd name="connsiteX2" fmla="*/ 60070 w 60070"/>
                  <a:gd name="connsiteY2" fmla="*/ 93821 h 93821"/>
                </a:gdLst>
                <a:ahLst/>
                <a:cxnLst>
                  <a:cxn ang="0">
                    <a:pos x="connsiteX0" y="connsiteY0"/>
                  </a:cxn>
                  <a:cxn ang="0">
                    <a:pos x="connsiteX1" y="connsiteY1"/>
                  </a:cxn>
                  <a:cxn ang="0">
                    <a:pos x="connsiteX2" y="connsiteY2"/>
                  </a:cxn>
                </a:cxnLst>
                <a:rect l="l" t="t" r="r" b="b"/>
                <a:pathLst>
                  <a:path w="60070" h="93821">
                    <a:moveTo>
                      <a:pt x="0" y="0"/>
                    </a:moveTo>
                    <a:lnTo>
                      <a:pt x="60070" y="29379"/>
                    </a:lnTo>
                    <a:lnTo>
                      <a:pt x="6007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grpSp>
      </p:grpSp>
    </p:spTree>
    <p:extLst>
      <p:ext uri="{BB962C8B-B14F-4D97-AF65-F5344CB8AC3E}">
        <p14:creationId xmlns:p14="http://schemas.microsoft.com/office/powerpoint/2010/main" val="558139503"/>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11CB75-5BF0-166D-D700-06787A25A2B6}"/>
              </a:ext>
            </a:extLst>
          </p:cNvPr>
          <p:cNvSpPr>
            <a:spLocks noGrp="1"/>
          </p:cNvSpPr>
          <p:nvPr>
            <p:ph type="body" sz="quarter" idx="11"/>
          </p:nvPr>
        </p:nvSpPr>
        <p:spPr/>
        <p:txBody>
          <a:bodyPr/>
          <a:lstStyle/>
          <a:p>
            <a:r>
              <a:rPr lang="en-US" dirty="0"/>
              <a:t>Technology solutions</a:t>
            </a:r>
          </a:p>
        </p:txBody>
      </p:sp>
    </p:spTree>
    <p:extLst>
      <p:ext uri="{BB962C8B-B14F-4D97-AF65-F5344CB8AC3E}">
        <p14:creationId xmlns:p14="http://schemas.microsoft.com/office/powerpoint/2010/main" val="3233376400"/>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467839-4843-D24F-BF17-628CEF961D55}"/>
              </a:ext>
            </a:extLst>
          </p:cNvPr>
          <p:cNvSpPr txBox="1">
            <a:spLocks/>
          </p:cNvSpPr>
          <p:nvPr/>
        </p:nvSpPr>
        <p:spPr>
          <a:xfrm>
            <a:off x="287339" y="-31579"/>
            <a:ext cx="8464775" cy="61312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200" kern="1200">
                <a:solidFill>
                  <a:schemeClr val="bg1"/>
                </a:solidFill>
                <a:latin typeface="+mj-lt"/>
                <a:ea typeface="+mj-ea"/>
                <a:cs typeface="+mj-cs"/>
              </a:defRPr>
            </a:lvl1pPr>
          </a:lstStyle>
          <a:p>
            <a:r>
              <a:rPr lang="en-US" sz="2000" dirty="0"/>
              <a:t>Our key technologies</a:t>
            </a:r>
            <a:endParaRPr lang="en-GB" sz="2000" dirty="0"/>
          </a:p>
        </p:txBody>
      </p:sp>
      <p:sp>
        <p:nvSpPr>
          <p:cNvPr id="7" name="Text Placeholder 6">
            <a:extLst>
              <a:ext uri="{FF2B5EF4-FFF2-40B4-BE49-F238E27FC236}">
                <a16:creationId xmlns:a16="http://schemas.microsoft.com/office/drawing/2014/main" id="{B509FA88-9AA8-1F43-8B0F-D17AA4254595}"/>
              </a:ext>
            </a:extLst>
          </p:cNvPr>
          <p:cNvSpPr txBox="1">
            <a:spLocks/>
          </p:cNvSpPr>
          <p:nvPr/>
        </p:nvSpPr>
        <p:spPr>
          <a:xfrm>
            <a:off x="786173" y="2707476"/>
            <a:ext cx="1673754" cy="62061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600"/>
              </a:spcAft>
              <a:buNone/>
            </a:pPr>
            <a:r>
              <a:rPr lang="en-US" sz="1400" dirty="0">
                <a:solidFill>
                  <a:schemeClr val="bg1"/>
                </a:solidFill>
                <a:latin typeface="+mj-lt"/>
              </a:rPr>
              <a:t>Computing</a:t>
            </a:r>
          </a:p>
        </p:txBody>
      </p:sp>
      <p:cxnSp>
        <p:nvCxnSpPr>
          <p:cNvPr id="38" name="Straight Connector 37">
            <a:extLst>
              <a:ext uri="{FF2B5EF4-FFF2-40B4-BE49-F238E27FC236}">
                <a16:creationId xmlns:a16="http://schemas.microsoft.com/office/drawing/2014/main" id="{7B4E792A-2FC9-BB4F-9C9A-3E741138A2B4}"/>
              </a:ext>
            </a:extLst>
          </p:cNvPr>
          <p:cNvCxnSpPr>
            <a:cxnSpLocks/>
          </p:cNvCxnSpPr>
          <p:nvPr/>
        </p:nvCxnSpPr>
        <p:spPr>
          <a:xfrm>
            <a:off x="2739" y="4535955"/>
            <a:ext cx="9141261"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45" name="Picture 44" descr="Fujitsu">
            <a:extLst>
              <a:ext uri="{FF2B5EF4-FFF2-40B4-BE49-F238E27FC236}">
                <a16:creationId xmlns:a16="http://schemas.microsoft.com/office/drawing/2014/main" id="{C1189BD4-028C-8846-B28A-DC04DB93E3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64251" y="4761"/>
            <a:ext cx="1126106" cy="685799"/>
          </a:xfrm>
          <a:prstGeom prst="rect">
            <a:avLst/>
          </a:prstGeom>
        </p:spPr>
      </p:pic>
      <p:sp>
        <p:nvSpPr>
          <p:cNvPr id="47" name="Rounded Rectangle 21">
            <a:extLst>
              <a:ext uri="{FF2B5EF4-FFF2-40B4-BE49-F238E27FC236}">
                <a16:creationId xmlns:a16="http://schemas.microsoft.com/office/drawing/2014/main" id="{3359D601-7AF6-1E4E-A3D4-7735C4EF260B}"/>
              </a:ext>
            </a:extLst>
          </p:cNvPr>
          <p:cNvSpPr/>
          <p:nvPr/>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sp>
        <p:nvSpPr>
          <p:cNvPr id="48" name="Text Placeholder 3">
            <a:extLst>
              <a:ext uri="{FF2B5EF4-FFF2-40B4-BE49-F238E27FC236}">
                <a16:creationId xmlns:a16="http://schemas.microsoft.com/office/drawing/2014/main" id="{22D3CB1C-2C53-E083-7F8B-8930A063F667}"/>
              </a:ext>
            </a:extLst>
          </p:cNvPr>
          <p:cNvSpPr txBox="1">
            <a:spLocks/>
          </p:cNvSpPr>
          <p:nvPr/>
        </p:nvSpPr>
        <p:spPr>
          <a:xfrm>
            <a:off x="403055" y="917524"/>
            <a:ext cx="7042773" cy="852971"/>
          </a:xfrm>
          <a:prstGeom prst="rect">
            <a:avLst/>
          </a:prstGeom>
        </p:spPr>
        <p:txBody>
          <a:bodyPr vert="horz" lIns="0" tIns="0" rIns="0" bIns="0" rtlCol="0">
            <a:normAutofit/>
          </a:bodyPr>
          <a:lstStyle>
            <a:lvl1pPr marL="0" indent="0" algn="l" defTabSz="685800" rtl="0" eaLnBrk="1" latinLnBrk="0" hangingPunct="1">
              <a:lnSpc>
                <a:spcPct val="90000"/>
              </a:lnSpc>
              <a:spcBef>
                <a:spcPts val="750"/>
              </a:spcBef>
              <a:buClr>
                <a:schemeClr val="accent2"/>
              </a:buClr>
              <a:buFont typeface="Wingdings" panose="05000000000000000000" pitchFamily="2" charset="2"/>
              <a:buNone/>
              <a:defRPr sz="1200" kern="1200">
                <a:solidFill>
                  <a:schemeClr val="bg1"/>
                </a:solidFill>
                <a:latin typeface="+mj-lt"/>
                <a:ea typeface="+mn-ea"/>
                <a:cs typeface="+mn-cs"/>
              </a:defRPr>
            </a:lvl1pPr>
            <a:lvl2pPr marL="342900" indent="0" algn="l" defTabSz="685800" rtl="0" eaLnBrk="1" latinLnBrk="0" hangingPunct="1">
              <a:lnSpc>
                <a:spcPct val="90000"/>
              </a:lnSpc>
              <a:spcBef>
                <a:spcPts val="375"/>
              </a:spcBef>
              <a:buClr>
                <a:schemeClr val="tx2"/>
              </a:buClr>
              <a:buFont typeface="Wingdings" panose="05000000000000000000" pitchFamily="2" charset="2"/>
              <a:buNone/>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1600" dirty="0">
                <a:latin typeface="Fujitsu Infinity Pro" pitchFamily="2" charset="77"/>
              </a:rPr>
              <a:t>To deliver innovation, Fujitsu is focused on developing five key technology areas, embracing open collaboration with our partners, universities and research institutes around the world.</a:t>
            </a:r>
          </a:p>
          <a:p>
            <a:pPr>
              <a:lnSpc>
                <a:spcPct val="100000"/>
              </a:lnSpc>
            </a:pPr>
            <a:endParaRPr lang="en-US" sz="1600" dirty="0">
              <a:latin typeface="Fujitsu Infinity Pro" pitchFamily="2" charset="77"/>
            </a:endParaRPr>
          </a:p>
        </p:txBody>
      </p:sp>
      <p:cxnSp>
        <p:nvCxnSpPr>
          <p:cNvPr id="11" name="Straight Connector 10">
            <a:extLst>
              <a:ext uri="{FF2B5EF4-FFF2-40B4-BE49-F238E27FC236}">
                <a16:creationId xmlns:a16="http://schemas.microsoft.com/office/drawing/2014/main" id="{4ECDD644-5DF7-3647-A5F4-382C1C85EF51}"/>
              </a:ext>
            </a:extLst>
          </p:cNvPr>
          <p:cNvCxnSpPr>
            <a:cxnSpLocks/>
            <a:endCxn id="12" idx="0"/>
          </p:cNvCxnSpPr>
          <p:nvPr/>
        </p:nvCxnSpPr>
        <p:spPr>
          <a:xfrm flipV="1">
            <a:off x="594474" y="1974891"/>
            <a:ext cx="0" cy="25610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26FC0B6-890B-6D42-8266-89C7D99F4B8C}"/>
              </a:ext>
            </a:extLst>
          </p:cNvPr>
          <p:cNvSpPr/>
          <p:nvPr/>
        </p:nvSpPr>
        <p:spPr>
          <a:xfrm>
            <a:off x="284163" y="1974891"/>
            <a:ext cx="620621" cy="6206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77"/>
            </a:endParaRPr>
          </a:p>
        </p:txBody>
      </p:sp>
      <p:sp>
        <p:nvSpPr>
          <p:cNvPr id="3" name="TextBox 2">
            <a:extLst>
              <a:ext uri="{FF2B5EF4-FFF2-40B4-BE49-F238E27FC236}">
                <a16:creationId xmlns:a16="http://schemas.microsoft.com/office/drawing/2014/main" id="{47C5C637-7BD4-9285-8E2D-5050F0E41E45}"/>
              </a:ext>
            </a:extLst>
          </p:cNvPr>
          <p:cNvSpPr txBox="1"/>
          <p:nvPr/>
        </p:nvSpPr>
        <p:spPr>
          <a:xfrm>
            <a:off x="786173" y="3017785"/>
            <a:ext cx="1409903" cy="1028615"/>
          </a:xfrm>
          <a:prstGeom prst="rect">
            <a:avLst/>
          </a:prstGeom>
          <a:noFill/>
          <a:ln>
            <a:noFill/>
          </a:ln>
        </p:spPr>
        <p:txBody>
          <a:bodyPr wrap="square" lIns="0" tIns="0" rIns="0" bIns="0" rtlCol="0">
            <a:spAutoFit/>
          </a:bodyPr>
          <a:lstStyle/>
          <a:p>
            <a:pPr marL="93663" lvl="1" indent="-93663" defTabSz="914102">
              <a:lnSpc>
                <a:spcPct val="110000"/>
              </a:lnSpc>
              <a:spcBef>
                <a:spcPts val="500"/>
              </a:spcBef>
              <a:buClr>
                <a:schemeClr val="bg1"/>
              </a:buClr>
              <a:buFont typeface="Arial" panose="020B0604020202020204" pitchFamily="34" charset="0"/>
              <a:buChar char="•"/>
              <a:defRPr/>
            </a:pPr>
            <a:r>
              <a:rPr kumimoji="1" lang="en-US" sz="1000" dirty="0">
                <a:solidFill>
                  <a:schemeClr val="bg1"/>
                </a:solidFill>
                <a:latin typeface="Fujitsu Infinity Pro" pitchFamily="2" charset="77"/>
                <a:ea typeface="+mj-ea"/>
                <a:cs typeface="Arial" panose="020B0604020202020204" pitchFamily="34" charset="0"/>
              </a:rPr>
              <a:t>HPC</a:t>
            </a:r>
          </a:p>
          <a:p>
            <a:pPr marL="93663" lvl="1" indent="-93663" defTabSz="914102">
              <a:lnSpc>
                <a:spcPct val="110000"/>
              </a:lnSpc>
              <a:spcBef>
                <a:spcPts val="500"/>
              </a:spcBef>
              <a:buClr>
                <a:schemeClr val="bg1"/>
              </a:buClr>
              <a:buFont typeface="Arial" panose="020B0604020202020204" pitchFamily="34" charset="0"/>
              <a:buChar char="•"/>
              <a:defRPr/>
            </a:pPr>
            <a:r>
              <a:rPr kumimoji="1" lang="en-US" sz="1000" dirty="0">
                <a:solidFill>
                  <a:schemeClr val="bg1"/>
                </a:solidFill>
                <a:latin typeface="Fujitsu Infinity Pro" pitchFamily="2" charset="77"/>
                <a:ea typeface="+mj-ea"/>
                <a:cs typeface="Arial" panose="020B0604020202020204" pitchFamily="34" charset="0"/>
              </a:rPr>
              <a:t>Supercomputer</a:t>
            </a:r>
          </a:p>
          <a:p>
            <a:pPr marL="93663" lvl="1" indent="-93663" defTabSz="914102">
              <a:lnSpc>
                <a:spcPct val="110000"/>
              </a:lnSpc>
              <a:spcBef>
                <a:spcPts val="500"/>
              </a:spcBef>
              <a:buClr>
                <a:schemeClr val="bg1"/>
              </a:buClr>
              <a:buFont typeface="Arial" panose="020B0604020202020204" pitchFamily="34" charset="0"/>
              <a:buChar char="•"/>
              <a:defRPr/>
            </a:pPr>
            <a:r>
              <a:rPr kumimoji="1" lang="en-US" sz="1000" dirty="0">
                <a:solidFill>
                  <a:schemeClr val="bg1"/>
                </a:solidFill>
                <a:latin typeface="Fujitsu Infinity Pro" pitchFamily="2" charset="77"/>
                <a:ea typeface="+mj-ea"/>
                <a:cs typeface="Arial" panose="020B0604020202020204" pitchFamily="34" charset="0"/>
              </a:rPr>
              <a:t>Quantum-inspired Digital Annealer</a:t>
            </a:r>
          </a:p>
          <a:p>
            <a:pPr marL="93663" lvl="1" indent="-93663" defTabSz="914102">
              <a:lnSpc>
                <a:spcPct val="110000"/>
              </a:lnSpc>
              <a:spcBef>
                <a:spcPts val="500"/>
              </a:spcBef>
              <a:buClr>
                <a:schemeClr val="bg1"/>
              </a:buClr>
              <a:buFont typeface="Arial" panose="020B0604020202020204" pitchFamily="34" charset="0"/>
              <a:buChar char="•"/>
              <a:defRPr/>
            </a:pPr>
            <a:r>
              <a:rPr kumimoji="1" lang="en-US" sz="1000" dirty="0">
                <a:solidFill>
                  <a:schemeClr val="bg1"/>
                </a:solidFill>
                <a:latin typeface="Fujitsu Infinity Pro" pitchFamily="2" charset="77"/>
                <a:ea typeface="+mj-ea"/>
                <a:cs typeface="Arial" panose="020B0604020202020204" pitchFamily="34" charset="0"/>
              </a:rPr>
              <a:t>Quantum computer</a:t>
            </a:r>
          </a:p>
        </p:txBody>
      </p:sp>
      <p:sp>
        <p:nvSpPr>
          <p:cNvPr id="8" name="Text Placeholder 6">
            <a:extLst>
              <a:ext uri="{FF2B5EF4-FFF2-40B4-BE49-F238E27FC236}">
                <a16:creationId xmlns:a16="http://schemas.microsoft.com/office/drawing/2014/main" id="{19DADD88-BA52-6660-C016-A2D617E5B996}"/>
              </a:ext>
            </a:extLst>
          </p:cNvPr>
          <p:cNvSpPr txBox="1">
            <a:spLocks/>
          </p:cNvSpPr>
          <p:nvPr/>
        </p:nvSpPr>
        <p:spPr>
          <a:xfrm>
            <a:off x="2394067" y="2707476"/>
            <a:ext cx="1673754" cy="62061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600"/>
              </a:spcAft>
              <a:buNone/>
            </a:pPr>
            <a:r>
              <a:rPr lang="en-US" sz="1400" dirty="0">
                <a:solidFill>
                  <a:schemeClr val="bg1"/>
                </a:solidFill>
                <a:latin typeface="+mj-lt"/>
              </a:rPr>
              <a:t>Network</a:t>
            </a:r>
          </a:p>
        </p:txBody>
      </p:sp>
      <p:cxnSp>
        <p:nvCxnSpPr>
          <p:cNvPr id="9" name="Straight Connector 8">
            <a:extLst>
              <a:ext uri="{FF2B5EF4-FFF2-40B4-BE49-F238E27FC236}">
                <a16:creationId xmlns:a16="http://schemas.microsoft.com/office/drawing/2014/main" id="{26079901-B3D5-F441-818B-47AF358035E5}"/>
              </a:ext>
            </a:extLst>
          </p:cNvPr>
          <p:cNvCxnSpPr>
            <a:cxnSpLocks/>
            <a:endCxn id="19" idx="0"/>
          </p:cNvCxnSpPr>
          <p:nvPr/>
        </p:nvCxnSpPr>
        <p:spPr>
          <a:xfrm flipV="1">
            <a:off x="2202368" y="1974891"/>
            <a:ext cx="0" cy="25610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3A981B79-7C83-4EE4-16FD-7E76F8CC7CF1}"/>
              </a:ext>
            </a:extLst>
          </p:cNvPr>
          <p:cNvSpPr/>
          <p:nvPr/>
        </p:nvSpPr>
        <p:spPr>
          <a:xfrm>
            <a:off x="1892057" y="1974891"/>
            <a:ext cx="620621" cy="6206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77"/>
            </a:endParaRPr>
          </a:p>
        </p:txBody>
      </p:sp>
      <p:sp>
        <p:nvSpPr>
          <p:cNvPr id="33" name="TextBox 32">
            <a:extLst>
              <a:ext uri="{FF2B5EF4-FFF2-40B4-BE49-F238E27FC236}">
                <a16:creationId xmlns:a16="http://schemas.microsoft.com/office/drawing/2014/main" id="{FB8735B6-2150-1398-9948-439499FBF0F6}"/>
              </a:ext>
            </a:extLst>
          </p:cNvPr>
          <p:cNvSpPr txBox="1"/>
          <p:nvPr/>
        </p:nvSpPr>
        <p:spPr>
          <a:xfrm>
            <a:off x="2394068" y="3017784"/>
            <a:ext cx="1218204" cy="1197892"/>
          </a:xfrm>
          <a:prstGeom prst="rect">
            <a:avLst/>
          </a:prstGeom>
          <a:noFill/>
          <a:ln>
            <a:noFill/>
          </a:ln>
        </p:spPr>
        <p:txBody>
          <a:bodyPr wrap="square" lIns="0" tIns="0" rIns="0" bIns="0" rtlCol="0">
            <a:spAutoFit/>
          </a:bodyPr>
          <a:lstStyle/>
          <a:p>
            <a:pPr marL="93663" lvl="1" indent="-93663" defTabSz="914102">
              <a:lnSpc>
                <a:spcPct val="110000"/>
              </a:lnSpc>
              <a:spcBef>
                <a:spcPts val="500"/>
              </a:spcBef>
              <a:buClr>
                <a:schemeClr val="bg1"/>
              </a:buClr>
              <a:buFont typeface="Arial" panose="020B0604020202020204" pitchFamily="34" charset="0"/>
              <a:buChar char="•"/>
              <a:defRPr/>
            </a:pPr>
            <a:r>
              <a:rPr kumimoji="1" lang="en-US" sz="1000" dirty="0">
                <a:solidFill>
                  <a:schemeClr val="bg1"/>
                </a:solidFill>
                <a:latin typeface="Fujitsu Infinity Pro" pitchFamily="2" charset="77"/>
                <a:ea typeface="+mj-ea"/>
                <a:cs typeface="Arial" panose="020B0604020202020204" pitchFamily="34" charset="0"/>
              </a:rPr>
              <a:t>Cloud native network</a:t>
            </a:r>
          </a:p>
          <a:p>
            <a:pPr marL="93663" lvl="1" indent="-93663" defTabSz="914102">
              <a:lnSpc>
                <a:spcPct val="110000"/>
              </a:lnSpc>
              <a:spcBef>
                <a:spcPts val="500"/>
              </a:spcBef>
              <a:buClr>
                <a:schemeClr val="bg1"/>
              </a:buClr>
              <a:buFont typeface="Arial" panose="020B0604020202020204" pitchFamily="34" charset="0"/>
              <a:buChar char="•"/>
              <a:defRPr/>
            </a:pPr>
            <a:r>
              <a:rPr kumimoji="1" lang="en-US" sz="1000" dirty="0">
                <a:solidFill>
                  <a:schemeClr val="bg1"/>
                </a:solidFill>
                <a:latin typeface="Fujitsu Infinity Pro" pitchFamily="2" charset="77"/>
                <a:ea typeface="+mj-ea"/>
                <a:cs typeface="Arial" panose="020B0604020202020204" pitchFamily="34" charset="0"/>
              </a:rPr>
              <a:t>Photonics</a:t>
            </a:r>
          </a:p>
          <a:p>
            <a:pPr marL="93663" lvl="1" indent="-93663" defTabSz="914102">
              <a:lnSpc>
                <a:spcPct val="110000"/>
              </a:lnSpc>
              <a:spcBef>
                <a:spcPts val="500"/>
              </a:spcBef>
              <a:buClr>
                <a:schemeClr val="bg1"/>
              </a:buClr>
              <a:buFont typeface="Arial" panose="020B0604020202020204" pitchFamily="34" charset="0"/>
              <a:buChar char="•"/>
              <a:defRPr/>
            </a:pPr>
            <a:r>
              <a:rPr kumimoji="1" lang="en-US" sz="1000" dirty="0">
                <a:solidFill>
                  <a:schemeClr val="bg1"/>
                </a:solidFill>
                <a:latin typeface="Fujitsu Infinity Pro" pitchFamily="2" charset="77"/>
                <a:ea typeface="+mj-ea"/>
                <a:cs typeface="Arial" panose="020B0604020202020204" pitchFamily="34" charset="0"/>
              </a:rPr>
              <a:t>Photoelectric conversion</a:t>
            </a:r>
          </a:p>
          <a:p>
            <a:pPr marL="93663" lvl="1" indent="-93663" defTabSz="914102">
              <a:lnSpc>
                <a:spcPct val="110000"/>
              </a:lnSpc>
              <a:spcBef>
                <a:spcPts val="500"/>
              </a:spcBef>
              <a:buClr>
                <a:schemeClr val="bg1"/>
              </a:buClr>
              <a:buFont typeface="Arial" panose="020B0604020202020204" pitchFamily="34" charset="0"/>
              <a:buChar char="•"/>
              <a:defRPr/>
            </a:pPr>
            <a:endParaRPr kumimoji="1" lang="en-US" sz="1000" dirty="0">
              <a:solidFill>
                <a:schemeClr val="bg1"/>
              </a:solidFill>
              <a:latin typeface="Fujitsu Infinity Pro" pitchFamily="2" charset="77"/>
              <a:ea typeface="+mj-ea"/>
              <a:cs typeface="Arial" panose="020B0604020202020204" pitchFamily="34" charset="0"/>
            </a:endParaRPr>
          </a:p>
        </p:txBody>
      </p:sp>
      <p:sp>
        <p:nvSpPr>
          <p:cNvPr id="34" name="Text Placeholder 6">
            <a:extLst>
              <a:ext uri="{FF2B5EF4-FFF2-40B4-BE49-F238E27FC236}">
                <a16:creationId xmlns:a16="http://schemas.microsoft.com/office/drawing/2014/main" id="{7DBB19D5-DDF6-A8AC-5CEB-1F543994F204}"/>
              </a:ext>
            </a:extLst>
          </p:cNvPr>
          <p:cNvSpPr txBox="1">
            <a:spLocks/>
          </p:cNvSpPr>
          <p:nvPr/>
        </p:nvSpPr>
        <p:spPr>
          <a:xfrm>
            <a:off x="4032079" y="2707476"/>
            <a:ext cx="1673754" cy="62061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600"/>
              </a:spcAft>
              <a:buNone/>
            </a:pPr>
            <a:r>
              <a:rPr lang="en-US" sz="1400" dirty="0">
                <a:solidFill>
                  <a:schemeClr val="bg1"/>
                </a:solidFill>
                <a:latin typeface="+mj-lt"/>
              </a:rPr>
              <a:t>AI</a:t>
            </a:r>
          </a:p>
        </p:txBody>
      </p:sp>
      <p:cxnSp>
        <p:nvCxnSpPr>
          <p:cNvPr id="35" name="Straight Connector 34">
            <a:extLst>
              <a:ext uri="{FF2B5EF4-FFF2-40B4-BE49-F238E27FC236}">
                <a16:creationId xmlns:a16="http://schemas.microsoft.com/office/drawing/2014/main" id="{FFB1B63E-57E2-7450-47CC-C1F1D0EB58A8}"/>
              </a:ext>
            </a:extLst>
          </p:cNvPr>
          <p:cNvCxnSpPr>
            <a:cxnSpLocks/>
            <a:endCxn id="36" idx="0"/>
          </p:cNvCxnSpPr>
          <p:nvPr/>
        </p:nvCxnSpPr>
        <p:spPr>
          <a:xfrm flipV="1">
            <a:off x="3840380" y="1974891"/>
            <a:ext cx="0" cy="25610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50510869-580A-0C4B-63FD-80368AFC3A49}"/>
              </a:ext>
            </a:extLst>
          </p:cNvPr>
          <p:cNvSpPr/>
          <p:nvPr/>
        </p:nvSpPr>
        <p:spPr>
          <a:xfrm>
            <a:off x="3530069" y="1974891"/>
            <a:ext cx="620621" cy="6206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77"/>
            </a:endParaRPr>
          </a:p>
        </p:txBody>
      </p:sp>
      <p:sp>
        <p:nvSpPr>
          <p:cNvPr id="37" name="TextBox 36">
            <a:extLst>
              <a:ext uri="{FF2B5EF4-FFF2-40B4-BE49-F238E27FC236}">
                <a16:creationId xmlns:a16="http://schemas.microsoft.com/office/drawing/2014/main" id="{371D8A91-47B2-0B9F-7EDF-1A81749402A9}"/>
              </a:ext>
            </a:extLst>
          </p:cNvPr>
          <p:cNvSpPr txBox="1"/>
          <p:nvPr/>
        </p:nvSpPr>
        <p:spPr>
          <a:xfrm>
            <a:off x="4032079" y="3017784"/>
            <a:ext cx="1398885" cy="859338"/>
          </a:xfrm>
          <a:prstGeom prst="rect">
            <a:avLst/>
          </a:prstGeom>
          <a:noFill/>
          <a:ln>
            <a:noFill/>
          </a:ln>
        </p:spPr>
        <p:txBody>
          <a:bodyPr wrap="square" lIns="0" tIns="0" rIns="0" bIns="0" rtlCol="0">
            <a:spAutoFit/>
          </a:bodyPr>
          <a:lstStyle/>
          <a:p>
            <a:pPr marL="93663" lvl="1" indent="-93663" defTabSz="914102">
              <a:lnSpc>
                <a:spcPct val="110000"/>
              </a:lnSpc>
              <a:spcBef>
                <a:spcPts val="500"/>
              </a:spcBef>
              <a:buClr>
                <a:schemeClr val="bg1"/>
              </a:buClr>
              <a:buFont typeface="Arial" panose="020B0604020202020204" pitchFamily="34" charset="0"/>
              <a:buChar char="•"/>
              <a:defRPr/>
            </a:pPr>
            <a:r>
              <a:rPr kumimoji="1" lang="en-US" sz="1000" dirty="0">
                <a:solidFill>
                  <a:schemeClr val="bg1"/>
                </a:solidFill>
                <a:latin typeface="Fujitsu Infinity Pro" pitchFamily="2" charset="77"/>
                <a:ea typeface="+mj-ea"/>
                <a:cs typeface="Arial" panose="020B0604020202020204" pitchFamily="34" charset="0"/>
              </a:rPr>
              <a:t>Explainable AI</a:t>
            </a:r>
          </a:p>
          <a:p>
            <a:pPr marL="93663" lvl="1" indent="-93663" defTabSz="914102">
              <a:lnSpc>
                <a:spcPct val="110000"/>
              </a:lnSpc>
              <a:spcBef>
                <a:spcPts val="500"/>
              </a:spcBef>
              <a:buClr>
                <a:schemeClr val="bg1"/>
              </a:buClr>
              <a:buFont typeface="Arial" panose="020B0604020202020204" pitchFamily="34" charset="0"/>
              <a:buChar char="•"/>
              <a:defRPr/>
            </a:pPr>
            <a:r>
              <a:rPr kumimoji="1" lang="en-US" sz="1000" dirty="0">
                <a:solidFill>
                  <a:schemeClr val="bg1"/>
                </a:solidFill>
                <a:latin typeface="Fujitsu Infinity Pro" pitchFamily="2" charset="77"/>
                <a:ea typeface="+mj-ea"/>
                <a:cs typeface="Arial" panose="020B0604020202020204" pitchFamily="34" charset="0"/>
              </a:rPr>
              <a:t>Ethical AI</a:t>
            </a:r>
          </a:p>
          <a:p>
            <a:pPr marL="93663" lvl="1" indent="-93663" defTabSz="914102">
              <a:lnSpc>
                <a:spcPct val="110000"/>
              </a:lnSpc>
              <a:spcBef>
                <a:spcPts val="500"/>
              </a:spcBef>
              <a:buClr>
                <a:schemeClr val="bg1"/>
              </a:buClr>
              <a:buFont typeface="Arial" panose="020B0604020202020204" pitchFamily="34" charset="0"/>
              <a:buChar char="•"/>
              <a:defRPr/>
            </a:pPr>
            <a:r>
              <a:rPr kumimoji="1" lang="en-US" sz="1000" dirty="0">
                <a:solidFill>
                  <a:schemeClr val="bg1"/>
                </a:solidFill>
                <a:latin typeface="Fujitsu Infinity Pro" pitchFamily="2" charset="77"/>
                <a:ea typeface="+mj-ea"/>
                <a:cs typeface="Arial" panose="020B0604020202020204" pitchFamily="34" charset="0"/>
              </a:rPr>
              <a:t>Human sensing</a:t>
            </a:r>
          </a:p>
          <a:p>
            <a:pPr marL="93663" lvl="1" indent="-93663" defTabSz="914102">
              <a:lnSpc>
                <a:spcPct val="110000"/>
              </a:lnSpc>
              <a:spcBef>
                <a:spcPts val="500"/>
              </a:spcBef>
              <a:buClr>
                <a:schemeClr val="bg1"/>
              </a:buClr>
              <a:buFont typeface="Arial" panose="020B0604020202020204" pitchFamily="34" charset="0"/>
              <a:buChar char="•"/>
              <a:defRPr/>
            </a:pPr>
            <a:endParaRPr kumimoji="1" lang="en-US" sz="1000" dirty="0">
              <a:solidFill>
                <a:schemeClr val="bg1"/>
              </a:solidFill>
              <a:latin typeface="Fujitsu Infinity Pro" pitchFamily="2" charset="77"/>
              <a:ea typeface="+mj-ea"/>
              <a:cs typeface="Arial" panose="020B0604020202020204" pitchFamily="34" charset="0"/>
            </a:endParaRPr>
          </a:p>
        </p:txBody>
      </p:sp>
      <p:sp>
        <p:nvSpPr>
          <p:cNvPr id="39" name="Text Placeholder 6">
            <a:extLst>
              <a:ext uri="{FF2B5EF4-FFF2-40B4-BE49-F238E27FC236}">
                <a16:creationId xmlns:a16="http://schemas.microsoft.com/office/drawing/2014/main" id="{424D86A3-AC77-508B-512C-8E3A2A228A1F}"/>
              </a:ext>
            </a:extLst>
          </p:cNvPr>
          <p:cNvSpPr txBox="1">
            <a:spLocks/>
          </p:cNvSpPr>
          <p:nvPr/>
        </p:nvSpPr>
        <p:spPr>
          <a:xfrm>
            <a:off x="5643575" y="2707476"/>
            <a:ext cx="1673754" cy="62061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600"/>
              </a:spcAft>
              <a:buNone/>
            </a:pPr>
            <a:r>
              <a:rPr lang="en-US" sz="1400" dirty="0">
                <a:solidFill>
                  <a:schemeClr val="bg1"/>
                </a:solidFill>
                <a:latin typeface="+mj-lt"/>
              </a:rPr>
              <a:t>Data &amp; Security</a:t>
            </a:r>
          </a:p>
        </p:txBody>
      </p:sp>
      <p:cxnSp>
        <p:nvCxnSpPr>
          <p:cNvPr id="40" name="Straight Connector 39">
            <a:extLst>
              <a:ext uri="{FF2B5EF4-FFF2-40B4-BE49-F238E27FC236}">
                <a16:creationId xmlns:a16="http://schemas.microsoft.com/office/drawing/2014/main" id="{B5EF703C-6CC9-CB5F-F4EB-6CACDEB50B15}"/>
              </a:ext>
            </a:extLst>
          </p:cNvPr>
          <p:cNvCxnSpPr>
            <a:cxnSpLocks/>
            <a:endCxn id="41" idx="0"/>
          </p:cNvCxnSpPr>
          <p:nvPr/>
        </p:nvCxnSpPr>
        <p:spPr>
          <a:xfrm flipV="1">
            <a:off x="5451876" y="1974891"/>
            <a:ext cx="0" cy="25610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372E7E6E-2D77-9017-6279-C1C7C067EDBC}"/>
              </a:ext>
            </a:extLst>
          </p:cNvPr>
          <p:cNvSpPr/>
          <p:nvPr/>
        </p:nvSpPr>
        <p:spPr>
          <a:xfrm>
            <a:off x="5141565" y="1974891"/>
            <a:ext cx="620621" cy="6206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77"/>
            </a:endParaRPr>
          </a:p>
        </p:txBody>
      </p:sp>
      <p:sp>
        <p:nvSpPr>
          <p:cNvPr id="42" name="TextBox 41">
            <a:extLst>
              <a:ext uri="{FF2B5EF4-FFF2-40B4-BE49-F238E27FC236}">
                <a16:creationId xmlns:a16="http://schemas.microsoft.com/office/drawing/2014/main" id="{C2F7C6CE-DDD9-AAEA-0905-217B7F58D9E9}"/>
              </a:ext>
            </a:extLst>
          </p:cNvPr>
          <p:cNvSpPr txBox="1"/>
          <p:nvPr/>
        </p:nvSpPr>
        <p:spPr>
          <a:xfrm>
            <a:off x="5643575" y="3017784"/>
            <a:ext cx="1398885" cy="859338"/>
          </a:xfrm>
          <a:prstGeom prst="rect">
            <a:avLst/>
          </a:prstGeom>
          <a:noFill/>
          <a:ln>
            <a:noFill/>
          </a:ln>
        </p:spPr>
        <p:txBody>
          <a:bodyPr wrap="square" lIns="0" tIns="0" rIns="0" bIns="0" rtlCol="0">
            <a:spAutoFit/>
          </a:bodyPr>
          <a:lstStyle/>
          <a:p>
            <a:pPr marL="93663" lvl="1" indent="-93663" defTabSz="914102">
              <a:lnSpc>
                <a:spcPct val="110000"/>
              </a:lnSpc>
              <a:spcBef>
                <a:spcPts val="500"/>
              </a:spcBef>
              <a:buClr>
                <a:schemeClr val="bg1"/>
              </a:buClr>
              <a:buFont typeface="Arial" panose="020B0604020202020204" pitchFamily="34" charset="0"/>
              <a:buChar char="•"/>
              <a:defRPr/>
            </a:pPr>
            <a:r>
              <a:rPr kumimoji="1" lang="en-US" sz="1000" dirty="0">
                <a:solidFill>
                  <a:schemeClr val="bg1"/>
                </a:solidFill>
                <a:latin typeface="Fujitsu Infinity Pro" pitchFamily="2" charset="77"/>
                <a:ea typeface="+mj-ea"/>
                <a:cs typeface="Arial" panose="020B0604020202020204" pitchFamily="34" charset="0"/>
              </a:rPr>
              <a:t>Blockchain</a:t>
            </a:r>
          </a:p>
          <a:p>
            <a:pPr marL="93663" lvl="1" indent="-93663" defTabSz="914102">
              <a:lnSpc>
                <a:spcPct val="110000"/>
              </a:lnSpc>
              <a:spcBef>
                <a:spcPts val="500"/>
              </a:spcBef>
              <a:buClr>
                <a:schemeClr val="bg1"/>
              </a:buClr>
              <a:buFont typeface="Arial" panose="020B0604020202020204" pitchFamily="34" charset="0"/>
              <a:buChar char="•"/>
              <a:defRPr/>
            </a:pPr>
            <a:r>
              <a:rPr kumimoji="1" lang="en-US" sz="1000" dirty="0">
                <a:solidFill>
                  <a:schemeClr val="bg1"/>
                </a:solidFill>
                <a:latin typeface="Fujitsu Infinity Pro" pitchFamily="2" charset="77"/>
                <a:ea typeface="+mj-ea"/>
                <a:cs typeface="Arial" panose="020B0604020202020204" pitchFamily="34" charset="0"/>
              </a:rPr>
              <a:t>Data trust</a:t>
            </a:r>
          </a:p>
          <a:p>
            <a:pPr marL="93663" lvl="1" indent="-93663" defTabSz="914102">
              <a:lnSpc>
                <a:spcPct val="110000"/>
              </a:lnSpc>
              <a:spcBef>
                <a:spcPts val="500"/>
              </a:spcBef>
              <a:buClr>
                <a:schemeClr val="bg1"/>
              </a:buClr>
              <a:buFont typeface="Arial" panose="020B0604020202020204" pitchFamily="34" charset="0"/>
              <a:buChar char="•"/>
              <a:defRPr/>
            </a:pPr>
            <a:r>
              <a:rPr kumimoji="1" lang="en-US" sz="1000" dirty="0">
                <a:solidFill>
                  <a:schemeClr val="bg1"/>
                </a:solidFill>
                <a:latin typeface="Fujitsu Infinity Pro" pitchFamily="2" charset="77"/>
                <a:ea typeface="+mj-ea"/>
                <a:cs typeface="Arial" panose="020B0604020202020204" pitchFamily="34" charset="0"/>
              </a:rPr>
              <a:t>Digital identity</a:t>
            </a:r>
          </a:p>
          <a:p>
            <a:pPr marL="93663" lvl="1" indent="-93663" defTabSz="914102">
              <a:lnSpc>
                <a:spcPct val="110000"/>
              </a:lnSpc>
              <a:spcBef>
                <a:spcPts val="500"/>
              </a:spcBef>
              <a:buClr>
                <a:schemeClr val="bg1"/>
              </a:buClr>
              <a:buFont typeface="Arial" panose="020B0604020202020204" pitchFamily="34" charset="0"/>
              <a:buChar char="•"/>
              <a:defRPr/>
            </a:pPr>
            <a:endParaRPr kumimoji="1" lang="en-US" sz="1000" dirty="0">
              <a:solidFill>
                <a:schemeClr val="bg1"/>
              </a:solidFill>
              <a:latin typeface="Fujitsu Infinity Pro" pitchFamily="2" charset="77"/>
              <a:ea typeface="+mj-ea"/>
              <a:cs typeface="Arial" panose="020B0604020202020204" pitchFamily="34" charset="0"/>
            </a:endParaRPr>
          </a:p>
        </p:txBody>
      </p:sp>
      <p:sp>
        <p:nvSpPr>
          <p:cNvPr id="43" name="Text Placeholder 6">
            <a:extLst>
              <a:ext uri="{FF2B5EF4-FFF2-40B4-BE49-F238E27FC236}">
                <a16:creationId xmlns:a16="http://schemas.microsoft.com/office/drawing/2014/main" id="{3D2005A2-5F7C-CB33-4679-DFA21AC530FB}"/>
              </a:ext>
            </a:extLst>
          </p:cNvPr>
          <p:cNvSpPr txBox="1">
            <a:spLocks/>
          </p:cNvSpPr>
          <p:nvPr/>
        </p:nvSpPr>
        <p:spPr>
          <a:xfrm>
            <a:off x="7314943" y="2707476"/>
            <a:ext cx="1673754" cy="62061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600"/>
              </a:spcAft>
              <a:buNone/>
            </a:pPr>
            <a:r>
              <a:rPr lang="en-US" sz="1400" dirty="0">
                <a:solidFill>
                  <a:schemeClr val="bg1"/>
                </a:solidFill>
                <a:latin typeface="+mj-lt"/>
              </a:rPr>
              <a:t>Converging Technologies</a:t>
            </a:r>
          </a:p>
        </p:txBody>
      </p:sp>
      <p:cxnSp>
        <p:nvCxnSpPr>
          <p:cNvPr id="44" name="Straight Connector 43">
            <a:extLst>
              <a:ext uri="{FF2B5EF4-FFF2-40B4-BE49-F238E27FC236}">
                <a16:creationId xmlns:a16="http://schemas.microsoft.com/office/drawing/2014/main" id="{222DEFC5-3B3C-D47F-A518-F46F04891F04}"/>
              </a:ext>
            </a:extLst>
          </p:cNvPr>
          <p:cNvCxnSpPr>
            <a:cxnSpLocks/>
            <a:endCxn id="46" idx="0"/>
          </p:cNvCxnSpPr>
          <p:nvPr/>
        </p:nvCxnSpPr>
        <p:spPr>
          <a:xfrm flipV="1">
            <a:off x="7123244" y="1974891"/>
            <a:ext cx="0" cy="25610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63D8304D-D9C7-5E5E-BD69-1DC031C9FB81}"/>
              </a:ext>
            </a:extLst>
          </p:cNvPr>
          <p:cNvSpPr/>
          <p:nvPr/>
        </p:nvSpPr>
        <p:spPr>
          <a:xfrm>
            <a:off x="6812933" y="1974891"/>
            <a:ext cx="620621" cy="6206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77"/>
            </a:endParaRPr>
          </a:p>
        </p:txBody>
      </p:sp>
      <p:sp>
        <p:nvSpPr>
          <p:cNvPr id="49" name="TextBox 48">
            <a:extLst>
              <a:ext uri="{FF2B5EF4-FFF2-40B4-BE49-F238E27FC236}">
                <a16:creationId xmlns:a16="http://schemas.microsoft.com/office/drawing/2014/main" id="{522AD497-0E60-CBCF-BB94-C7A86F3D59BF}"/>
              </a:ext>
            </a:extLst>
          </p:cNvPr>
          <p:cNvSpPr txBox="1"/>
          <p:nvPr/>
        </p:nvSpPr>
        <p:spPr>
          <a:xfrm>
            <a:off x="7314943" y="3254345"/>
            <a:ext cx="1398885" cy="900375"/>
          </a:xfrm>
          <a:prstGeom prst="rect">
            <a:avLst/>
          </a:prstGeom>
          <a:noFill/>
          <a:ln>
            <a:noFill/>
          </a:ln>
        </p:spPr>
        <p:txBody>
          <a:bodyPr wrap="square" lIns="0" tIns="0" rIns="0" bIns="0" rtlCol="0">
            <a:spAutoFit/>
          </a:bodyPr>
          <a:lstStyle/>
          <a:p>
            <a:pPr marL="93663" lvl="1" indent="-93663" defTabSz="914102">
              <a:lnSpc>
                <a:spcPct val="110000"/>
              </a:lnSpc>
              <a:spcBef>
                <a:spcPts val="500"/>
              </a:spcBef>
              <a:buClr>
                <a:schemeClr val="bg1"/>
              </a:buClr>
              <a:buFont typeface="Arial" panose="020B0604020202020204" pitchFamily="34" charset="0"/>
              <a:buChar char="•"/>
              <a:defRPr/>
            </a:pPr>
            <a:r>
              <a:rPr kumimoji="1" lang="en-US" sz="1000" dirty="0">
                <a:solidFill>
                  <a:schemeClr val="bg1"/>
                </a:solidFill>
                <a:latin typeface="Fujitsu Infinity Pro" pitchFamily="2" charset="77"/>
                <a:ea typeface="+mj-ea"/>
                <a:cs typeface="Arial" panose="020B0604020202020204" pitchFamily="34" charset="0"/>
              </a:rPr>
              <a:t>Leading-edge digital technology x humanities and social science</a:t>
            </a:r>
          </a:p>
          <a:p>
            <a:pPr marL="93663" lvl="1" indent="-93663" defTabSz="914102">
              <a:lnSpc>
                <a:spcPct val="110000"/>
              </a:lnSpc>
              <a:spcBef>
                <a:spcPts val="500"/>
              </a:spcBef>
              <a:buClr>
                <a:schemeClr val="bg1"/>
              </a:buClr>
              <a:buFont typeface="Arial" panose="020B0604020202020204" pitchFamily="34" charset="0"/>
              <a:buChar char="•"/>
              <a:defRPr/>
            </a:pPr>
            <a:endParaRPr kumimoji="1" lang="en-US" sz="1000" dirty="0">
              <a:solidFill>
                <a:schemeClr val="bg1"/>
              </a:solidFill>
              <a:latin typeface="Fujitsu Infinity Pro" pitchFamily="2" charset="77"/>
              <a:ea typeface="+mj-ea"/>
              <a:cs typeface="Arial" panose="020B0604020202020204" pitchFamily="34" charset="0"/>
            </a:endParaRPr>
          </a:p>
        </p:txBody>
      </p:sp>
      <p:grpSp>
        <p:nvGrpSpPr>
          <p:cNvPr id="4" name="Picture Placeholder 176">
            <a:extLst>
              <a:ext uri="{FF2B5EF4-FFF2-40B4-BE49-F238E27FC236}">
                <a16:creationId xmlns:a16="http://schemas.microsoft.com/office/drawing/2014/main" id="{A2F3CB23-E070-67EC-C3E2-08AFF415AB92}"/>
              </a:ext>
            </a:extLst>
          </p:cNvPr>
          <p:cNvGrpSpPr/>
          <p:nvPr/>
        </p:nvGrpSpPr>
        <p:grpSpPr>
          <a:xfrm>
            <a:off x="339720" y="2027870"/>
            <a:ext cx="494793" cy="494121"/>
            <a:chOff x="6815682" y="3033873"/>
            <a:chExt cx="385952" cy="385428"/>
          </a:xfrm>
          <a:noFill/>
        </p:grpSpPr>
        <p:sp>
          <p:nvSpPr>
            <p:cNvPr id="6" name="Freeform 5">
              <a:extLst>
                <a:ext uri="{FF2B5EF4-FFF2-40B4-BE49-F238E27FC236}">
                  <a16:creationId xmlns:a16="http://schemas.microsoft.com/office/drawing/2014/main" id="{0381A85C-3DA1-7E47-DECA-1D5B7E89B069}"/>
                </a:ext>
              </a:extLst>
            </p:cNvPr>
            <p:cNvSpPr/>
            <p:nvPr/>
          </p:nvSpPr>
          <p:spPr>
            <a:xfrm>
              <a:off x="6914487" y="3132066"/>
              <a:ext cx="189653" cy="189653"/>
            </a:xfrm>
            <a:custGeom>
              <a:avLst/>
              <a:gdLst>
                <a:gd name="connsiteX0" fmla="*/ 173303 w 189653"/>
                <a:gd name="connsiteY0" fmla="*/ 0 h 189653"/>
                <a:gd name="connsiteX1" fmla="*/ 189654 w 189653"/>
                <a:gd name="connsiteY1" fmla="*/ 16351 h 189653"/>
                <a:gd name="connsiteX2" fmla="*/ 189654 w 189653"/>
                <a:gd name="connsiteY2" fmla="*/ 173303 h 189653"/>
                <a:gd name="connsiteX3" fmla="*/ 173303 w 189653"/>
                <a:gd name="connsiteY3" fmla="*/ 189654 h 189653"/>
                <a:gd name="connsiteX4" fmla="*/ 16351 w 189653"/>
                <a:gd name="connsiteY4" fmla="*/ 189654 h 189653"/>
                <a:gd name="connsiteX5" fmla="*/ 0 w 189653"/>
                <a:gd name="connsiteY5" fmla="*/ 173303 h 189653"/>
                <a:gd name="connsiteX6" fmla="*/ 0 w 189653"/>
                <a:gd name="connsiteY6" fmla="*/ 16351 h 189653"/>
                <a:gd name="connsiteX7" fmla="*/ 16351 w 189653"/>
                <a:gd name="connsiteY7" fmla="*/ 0 h 18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653" h="189653">
                  <a:moveTo>
                    <a:pt x="173303" y="0"/>
                  </a:moveTo>
                  <a:cubicBezTo>
                    <a:pt x="182333" y="0"/>
                    <a:pt x="189654" y="7321"/>
                    <a:pt x="189654" y="16351"/>
                  </a:cubicBezTo>
                  <a:lnTo>
                    <a:pt x="189654" y="173303"/>
                  </a:lnTo>
                  <a:cubicBezTo>
                    <a:pt x="189654" y="182333"/>
                    <a:pt x="182333" y="189654"/>
                    <a:pt x="173303" y="189654"/>
                  </a:cubicBezTo>
                  <a:lnTo>
                    <a:pt x="16351" y="189654"/>
                  </a:lnTo>
                  <a:cubicBezTo>
                    <a:pt x="7321" y="189654"/>
                    <a:pt x="0" y="182333"/>
                    <a:pt x="0" y="173303"/>
                  </a:cubicBezTo>
                  <a:lnTo>
                    <a:pt x="0" y="16351"/>
                  </a:lnTo>
                  <a:cubicBezTo>
                    <a:pt x="0" y="7321"/>
                    <a:pt x="7321" y="0"/>
                    <a:pt x="16351" y="0"/>
                  </a:cubicBezTo>
                  <a:close/>
                </a:path>
              </a:pathLst>
            </a:custGeom>
            <a:noFill/>
            <a:ln w="17236" cap="rnd">
              <a:solidFill>
                <a:srgbClr val="2400B1"/>
              </a:solidFill>
              <a:prstDash val="solid"/>
              <a:round/>
            </a:ln>
          </p:spPr>
          <p:txBody>
            <a:bodyPr rtlCol="0" anchor="ctr"/>
            <a:lstStyle/>
            <a:p>
              <a:endParaRPr lang="en-US" dirty="0">
                <a:latin typeface="Fujitsu Infinity Pro" pitchFamily="2" charset="77"/>
              </a:endParaRPr>
            </a:p>
          </p:txBody>
        </p:sp>
        <p:sp>
          <p:nvSpPr>
            <p:cNvPr id="10" name="Freeform 9">
              <a:extLst>
                <a:ext uri="{FF2B5EF4-FFF2-40B4-BE49-F238E27FC236}">
                  <a16:creationId xmlns:a16="http://schemas.microsoft.com/office/drawing/2014/main" id="{A056710F-4F82-CA65-2B7D-C3556BB13C59}"/>
                </a:ext>
              </a:extLst>
            </p:cNvPr>
            <p:cNvSpPr/>
            <p:nvPr/>
          </p:nvSpPr>
          <p:spPr>
            <a:xfrm>
              <a:off x="7009358" y="3070859"/>
              <a:ext cx="8743" cy="32177"/>
            </a:xfrm>
            <a:custGeom>
              <a:avLst/>
              <a:gdLst>
                <a:gd name="connsiteX0" fmla="*/ 0 w 8743"/>
                <a:gd name="connsiteY0" fmla="*/ 0 h 32177"/>
                <a:gd name="connsiteX1" fmla="*/ 0 w 8743"/>
                <a:gd name="connsiteY1" fmla="*/ 32177 h 32177"/>
              </a:gdLst>
              <a:ahLst/>
              <a:cxnLst>
                <a:cxn ang="0">
                  <a:pos x="connsiteX0" y="connsiteY0"/>
                </a:cxn>
                <a:cxn ang="0">
                  <a:pos x="connsiteX1" y="connsiteY1"/>
                </a:cxn>
              </a:cxnLst>
              <a:rect l="l" t="t" r="r" b="b"/>
              <a:pathLst>
                <a:path w="8743" h="32177">
                  <a:moveTo>
                    <a:pt x="0" y="0"/>
                  </a:moveTo>
                  <a:lnTo>
                    <a:pt x="0" y="32177"/>
                  </a:lnTo>
                </a:path>
              </a:pathLst>
            </a:custGeom>
            <a:ln w="17236" cap="rnd">
              <a:solidFill>
                <a:srgbClr val="2400B1"/>
              </a:solidFill>
              <a:prstDash val="solid"/>
              <a:round/>
            </a:ln>
          </p:spPr>
          <p:txBody>
            <a:bodyPr rtlCol="0" anchor="ctr"/>
            <a:lstStyle/>
            <a:p>
              <a:endParaRPr lang="en-US" dirty="0">
                <a:latin typeface="Fujitsu Infinity Pro" pitchFamily="2" charset="77"/>
              </a:endParaRPr>
            </a:p>
          </p:txBody>
        </p:sp>
        <p:sp>
          <p:nvSpPr>
            <p:cNvPr id="13" name="Freeform 12">
              <a:extLst>
                <a:ext uri="{FF2B5EF4-FFF2-40B4-BE49-F238E27FC236}">
                  <a16:creationId xmlns:a16="http://schemas.microsoft.com/office/drawing/2014/main" id="{F99DB5BD-A59C-AD7B-2033-5A6C25906C30}"/>
                </a:ext>
              </a:extLst>
            </p:cNvPr>
            <p:cNvSpPr/>
            <p:nvPr/>
          </p:nvSpPr>
          <p:spPr>
            <a:xfrm>
              <a:off x="6959168" y="3086948"/>
              <a:ext cx="8743" cy="16088"/>
            </a:xfrm>
            <a:custGeom>
              <a:avLst/>
              <a:gdLst>
                <a:gd name="connsiteX0" fmla="*/ 0 w 8743"/>
                <a:gd name="connsiteY0" fmla="*/ 0 h 16088"/>
                <a:gd name="connsiteX1" fmla="*/ 0 w 8743"/>
                <a:gd name="connsiteY1" fmla="*/ 16089 h 16088"/>
              </a:gdLst>
              <a:ahLst/>
              <a:cxnLst>
                <a:cxn ang="0">
                  <a:pos x="connsiteX0" y="connsiteY0"/>
                </a:cxn>
                <a:cxn ang="0">
                  <a:pos x="connsiteX1" y="connsiteY1"/>
                </a:cxn>
              </a:cxnLst>
              <a:rect l="l" t="t" r="r" b="b"/>
              <a:pathLst>
                <a:path w="8743" h="16088">
                  <a:moveTo>
                    <a:pt x="0" y="0"/>
                  </a:moveTo>
                  <a:lnTo>
                    <a:pt x="0" y="16089"/>
                  </a:lnTo>
                </a:path>
              </a:pathLst>
            </a:custGeom>
            <a:ln w="17236" cap="rnd">
              <a:solidFill>
                <a:srgbClr val="2400B1"/>
              </a:solidFill>
              <a:prstDash val="solid"/>
              <a:round/>
            </a:ln>
          </p:spPr>
          <p:txBody>
            <a:bodyPr rtlCol="0" anchor="ctr"/>
            <a:lstStyle/>
            <a:p>
              <a:endParaRPr lang="en-US" dirty="0">
                <a:latin typeface="Fujitsu Infinity Pro" pitchFamily="2" charset="77"/>
              </a:endParaRPr>
            </a:p>
          </p:txBody>
        </p:sp>
        <p:sp>
          <p:nvSpPr>
            <p:cNvPr id="14" name="Freeform 13">
              <a:extLst>
                <a:ext uri="{FF2B5EF4-FFF2-40B4-BE49-F238E27FC236}">
                  <a16:creationId xmlns:a16="http://schemas.microsoft.com/office/drawing/2014/main" id="{A5F7CDBC-2C8E-6DAC-7CC5-F57B96ACF6A8}"/>
                </a:ext>
              </a:extLst>
            </p:cNvPr>
            <p:cNvSpPr/>
            <p:nvPr/>
          </p:nvSpPr>
          <p:spPr>
            <a:xfrm>
              <a:off x="6951736" y="3350575"/>
              <a:ext cx="8743" cy="40309"/>
            </a:xfrm>
            <a:custGeom>
              <a:avLst/>
              <a:gdLst>
                <a:gd name="connsiteX0" fmla="*/ 0 w 8743"/>
                <a:gd name="connsiteY0" fmla="*/ 0 h 40309"/>
                <a:gd name="connsiteX1" fmla="*/ 0 w 8743"/>
                <a:gd name="connsiteY1" fmla="*/ 40309 h 40309"/>
              </a:gdLst>
              <a:ahLst/>
              <a:cxnLst>
                <a:cxn ang="0">
                  <a:pos x="connsiteX0" y="connsiteY0"/>
                </a:cxn>
                <a:cxn ang="0">
                  <a:pos x="connsiteX1" y="connsiteY1"/>
                </a:cxn>
              </a:cxnLst>
              <a:rect l="l" t="t" r="r" b="b"/>
              <a:pathLst>
                <a:path w="8743" h="40309">
                  <a:moveTo>
                    <a:pt x="0" y="0"/>
                  </a:moveTo>
                  <a:lnTo>
                    <a:pt x="0" y="40309"/>
                  </a:lnTo>
                </a:path>
              </a:pathLst>
            </a:custGeom>
            <a:ln w="17236" cap="rnd">
              <a:solidFill>
                <a:srgbClr val="2400B1"/>
              </a:solidFill>
              <a:prstDash val="solid"/>
              <a:round/>
            </a:ln>
          </p:spPr>
          <p:txBody>
            <a:bodyPr rtlCol="0" anchor="ctr"/>
            <a:lstStyle/>
            <a:p>
              <a:endParaRPr lang="en-US" dirty="0">
                <a:latin typeface="Fujitsu Infinity Pro" pitchFamily="2" charset="77"/>
              </a:endParaRPr>
            </a:p>
          </p:txBody>
        </p:sp>
        <p:sp>
          <p:nvSpPr>
            <p:cNvPr id="15" name="Freeform 14">
              <a:extLst>
                <a:ext uri="{FF2B5EF4-FFF2-40B4-BE49-F238E27FC236}">
                  <a16:creationId xmlns:a16="http://schemas.microsoft.com/office/drawing/2014/main" id="{F409A31F-3C42-61E6-824C-7D32E7289255}"/>
                </a:ext>
              </a:extLst>
            </p:cNvPr>
            <p:cNvSpPr/>
            <p:nvPr/>
          </p:nvSpPr>
          <p:spPr>
            <a:xfrm>
              <a:off x="6861587" y="3226850"/>
              <a:ext cx="23958" cy="8743"/>
            </a:xfrm>
            <a:custGeom>
              <a:avLst/>
              <a:gdLst>
                <a:gd name="connsiteX0" fmla="*/ 0 w 23958"/>
                <a:gd name="connsiteY0" fmla="*/ 0 h 8743"/>
                <a:gd name="connsiteX1" fmla="*/ 23958 w 23958"/>
                <a:gd name="connsiteY1" fmla="*/ 0 h 8743"/>
              </a:gdLst>
              <a:ahLst/>
              <a:cxnLst>
                <a:cxn ang="0">
                  <a:pos x="connsiteX0" y="connsiteY0"/>
                </a:cxn>
                <a:cxn ang="0">
                  <a:pos x="connsiteX1" y="connsiteY1"/>
                </a:cxn>
              </a:cxnLst>
              <a:rect l="l" t="t" r="r" b="b"/>
              <a:pathLst>
                <a:path w="23958" h="8743">
                  <a:moveTo>
                    <a:pt x="0" y="0"/>
                  </a:moveTo>
                  <a:lnTo>
                    <a:pt x="23958" y="0"/>
                  </a:lnTo>
                </a:path>
              </a:pathLst>
            </a:custGeom>
            <a:ln w="17236" cap="rnd">
              <a:solidFill>
                <a:srgbClr val="2400B1"/>
              </a:solidFill>
              <a:prstDash val="solid"/>
              <a:round/>
            </a:ln>
          </p:spPr>
          <p:txBody>
            <a:bodyPr rtlCol="0" anchor="ctr"/>
            <a:lstStyle/>
            <a:p>
              <a:endParaRPr lang="en-US" dirty="0">
                <a:latin typeface="Fujitsu Infinity Pro" pitchFamily="2" charset="77"/>
              </a:endParaRPr>
            </a:p>
          </p:txBody>
        </p:sp>
        <p:sp>
          <p:nvSpPr>
            <p:cNvPr id="16" name="Freeform 15">
              <a:extLst>
                <a:ext uri="{FF2B5EF4-FFF2-40B4-BE49-F238E27FC236}">
                  <a16:creationId xmlns:a16="http://schemas.microsoft.com/office/drawing/2014/main" id="{2FF8DF87-9821-463B-A3D1-790537111A17}"/>
                </a:ext>
              </a:extLst>
            </p:cNvPr>
            <p:cNvSpPr/>
            <p:nvPr/>
          </p:nvSpPr>
          <p:spPr>
            <a:xfrm>
              <a:off x="7133083" y="3277039"/>
              <a:ext cx="40309" cy="8743"/>
            </a:xfrm>
            <a:custGeom>
              <a:avLst/>
              <a:gdLst>
                <a:gd name="connsiteX0" fmla="*/ 0 w 40309"/>
                <a:gd name="connsiteY0" fmla="*/ 0 h 8743"/>
                <a:gd name="connsiteX1" fmla="*/ 40309 w 40309"/>
                <a:gd name="connsiteY1" fmla="*/ 0 h 8743"/>
              </a:gdLst>
              <a:ahLst/>
              <a:cxnLst>
                <a:cxn ang="0">
                  <a:pos x="connsiteX0" y="connsiteY0"/>
                </a:cxn>
                <a:cxn ang="0">
                  <a:pos x="connsiteX1" y="connsiteY1"/>
                </a:cxn>
              </a:cxnLst>
              <a:rect l="l" t="t" r="r" b="b"/>
              <a:pathLst>
                <a:path w="40309" h="8743">
                  <a:moveTo>
                    <a:pt x="0" y="0"/>
                  </a:moveTo>
                  <a:lnTo>
                    <a:pt x="40309" y="0"/>
                  </a:lnTo>
                </a:path>
              </a:pathLst>
            </a:custGeom>
            <a:ln w="17236" cap="rnd">
              <a:solidFill>
                <a:srgbClr val="2400B1"/>
              </a:solidFill>
              <a:prstDash val="solid"/>
              <a:round/>
            </a:ln>
          </p:spPr>
          <p:txBody>
            <a:bodyPr rtlCol="0" anchor="ctr"/>
            <a:lstStyle/>
            <a:p>
              <a:endParaRPr lang="en-US" dirty="0">
                <a:latin typeface="Fujitsu Infinity Pro" pitchFamily="2" charset="77"/>
              </a:endParaRPr>
            </a:p>
          </p:txBody>
        </p:sp>
        <p:sp>
          <p:nvSpPr>
            <p:cNvPr id="17" name="Freeform 16">
              <a:extLst>
                <a:ext uri="{FF2B5EF4-FFF2-40B4-BE49-F238E27FC236}">
                  <a16:creationId xmlns:a16="http://schemas.microsoft.com/office/drawing/2014/main" id="{39791E02-5B1D-F7DF-B722-039835A005CD}"/>
                </a:ext>
              </a:extLst>
            </p:cNvPr>
            <p:cNvSpPr/>
            <p:nvPr/>
          </p:nvSpPr>
          <p:spPr>
            <a:xfrm>
              <a:off x="7066980" y="3062728"/>
              <a:ext cx="8743" cy="40309"/>
            </a:xfrm>
            <a:custGeom>
              <a:avLst/>
              <a:gdLst>
                <a:gd name="connsiteX0" fmla="*/ 0 w 8743"/>
                <a:gd name="connsiteY0" fmla="*/ 0 h 40309"/>
                <a:gd name="connsiteX1" fmla="*/ 0 w 8743"/>
                <a:gd name="connsiteY1" fmla="*/ 40309 h 40309"/>
              </a:gdLst>
              <a:ahLst/>
              <a:cxnLst>
                <a:cxn ang="0">
                  <a:pos x="connsiteX0" y="connsiteY0"/>
                </a:cxn>
                <a:cxn ang="0">
                  <a:pos x="connsiteX1" y="connsiteY1"/>
                </a:cxn>
              </a:cxnLst>
              <a:rect l="l" t="t" r="r" b="b"/>
              <a:pathLst>
                <a:path w="8743" h="40309">
                  <a:moveTo>
                    <a:pt x="0" y="0"/>
                  </a:moveTo>
                  <a:lnTo>
                    <a:pt x="0" y="40309"/>
                  </a:lnTo>
                </a:path>
              </a:pathLst>
            </a:custGeom>
            <a:ln w="17236" cap="rnd">
              <a:solidFill>
                <a:srgbClr val="2400B1"/>
              </a:solidFill>
              <a:prstDash val="solid"/>
              <a:round/>
            </a:ln>
          </p:spPr>
          <p:txBody>
            <a:bodyPr rtlCol="0" anchor="ctr"/>
            <a:lstStyle/>
            <a:p>
              <a:endParaRPr lang="en-US" dirty="0">
                <a:latin typeface="Fujitsu Infinity Pro" pitchFamily="2" charset="77"/>
              </a:endParaRPr>
            </a:p>
          </p:txBody>
        </p:sp>
        <p:sp>
          <p:nvSpPr>
            <p:cNvPr id="18" name="Freeform 17">
              <a:extLst>
                <a:ext uri="{FF2B5EF4-FFF2-40B4-BE49-F238E27FC236}">
                  <a16:creationId xmlns:a16="http://schemas.microsoft.com/office/drawing/2014/main" id="{D89D338F-E1FA-AD93-319B-1D92D2FDB048}"/>
                </a:ext>
              </a:extLst>
            </p:cNvPr>
            <p:cNvSpPr/>
            <p:nvPr/>
          </p:nvSpPr>
          <p:spPr>
            <a:xfrm>
              <a:off x="6853455" y="3167304"/>
              <a:ext cx="32089" cy="8743"/>
            </a:xfrm>
            <a:custGeom>
              <a:avLst/>
              <a:gdLst>
                <a:gd name="connsiteX0" fmla="*/ 0 w 32089"/>
                <a:gd name="connsiteY0" fmla="*/ 0 h 8743"/>
                <a:gd name="connsiteX1" fmla="*/ 32090 w 32089"/>
                <a:gd name="connsiteY1" fmla="*/ 0 h 8743"/>
              </a:gdLst>
              <a:ahLst/>
              <a:cxnLst>
                <a:cxn ang="0">
                  <a:pos x="connsiteX0" y="connsiteY0"/>
                </a:cxn>
                <a:cxn ang="0">
                  <a:pos x="connsiteX1" y="connsiteY1"/>
                </a:cxn>
              </a:cxnLst>
              <a:rect l="l" t="t" r="r" b="b"/>
              <a:pathLst>
                <a:path w="32089" h="8743">
                  <a:moveTo>
                    <a:pt x="0" y="0"/>
                  </a:moveTo>
                  <a:lnTo>
                    <a:pt x="32090" y="0"/>
                  </a:lnTo>
                </a:path>
              </a:pathLst>
            </a:custGeom>
            <a:ln w="17236" cap="rnd">
              <a:solidFill>
                <a:srgbClr val="2400B1"/>
              </a:solidFill>
              <a:prstDash val="solid"/>
              <a:round/>
            </a:ln>
          </p:spPr>
          <p:txBody>
            <a:bodyPr rtlCol="0" anchor="ctr"/>
            <a:lstStyle/>
            <a:p>
              <a:endParaRPr lang="en-US" dirty="0">
                <a:latin typeface="Fujitsu Infinity Pro" pitchFamily="2" charset="77"/>
              </a:endParaRPr>
            </a:p>
          </p:txBody>
        </p:sp>
        <p:sp>
          <p:nvSpPr>
            <p:cNvPr id="20" name="Freeform 19">
              <a:extLst>
                <a:ext uri="{FF2B5EF4-FFF2-40B4-BE49-F238E27FC236}">
                  <a16:creationId xmlns:a16="http://schemas.microsoft.com/office/drawing/2014/main" id="{0B2959F9-D0F5-F158-B3A0-07D556718A3A}"/>
                </a:ext>
              </a:extLst>
            </p:cNvPr>
            <p:cNvSpPr/>
            <p:nvPr/>
          </p:nvSpPr>
          <p:spPr>
            <a:xfrm>
              <a:off x="7133083" y="3167304"/>
              <a:ext cx="32177" cy="8743"/>
            </a:xfrm>
            <a:custGeom>
              <a:avLst/>
              <a:gdLst>
                <a:gd name="connsiteX0" fmla="*/ 32177 w 32177"/>
                <a:gd name="connsiteY0" fmla="*/ 0 h 8743"/>
                <a:gd name="connsiteX1" fmla="*/ 0 w 32177"/>
                <a:gd name="connsiteY1" fmla="*/ 0 h 8743"/>
              </a:gdLst>
              <a:ahLst/>
              <a:cxnLst>
                <a:cxn ang="0">
                  <a:pos x="connsiteX0" y="connsiteY0"/>
                </a:cxn>
                <a:cxn ang="0">
                  <a:pos x="connsiteX1" y="connsiteY1"/>
                </a:cxn>
              </a:cxnLst>
              <a:rect l="l" t="t" r="r" b="b"/>
              <a:pathLst>
                <a:path w="32177" h="8743">
                  <a:moveTo>
                    <a:pt x="32177" y="0"/>
                  </a:moveTo>
                  <a:lnTo>
                    <a:pt x="0" y="0"/>
                  </a:lnTo>
                </a:path>
              </a:pathLst>
            </a:custGeom>
            <a:ln w="17236" cap="rnd">
              <a:solidFill>
                <a:srgbClr val="2400B1"/>
              </a:solidFill>
              <a:prstDash val="solid"/>
              <a:round/>
            </a:ln>
          </p:spPr>
          <p:txBody>
            <a:bodyPr rtlCol="0" anchor="ctr"/>
            <a:lstStyle/>
            <a:p>
              <a:endParaRPr lang="en-US" dirty="0">
                <a:latin typeface="Fujitsu Infinity Pro" pitchFamily="2" charset="77"/>
              </a:endParaRPr>
            </a:p>
          </p:txBody>
        </p:sp>
        <p:sp>
          <p:nvSpPr>
            <p:cNvPr id="21" name="Freeform 20">
              <a:extLst>
                <a:ext uri="{FF2B5EF4-FFF2-40B4-BE49-F238E27FC236}">
                  <a16:creationId xmlns:a16="http://schemas.microsoft.com/office/drawing/2014/main" id="{5723CAB4-DF43-21F4-B2BC-F4B52E5E881F}"/>
                </a:ext>
              </a:extLst>
            </p:cNvPr>
            <p:cNvSpPr/>
            <p:nvPr/>
          </p:nvSpPr>
          <p:spPr>
            <a:xfrm>
              <a:off x="7134919" y="3226850"/>
              <a:ext cx="16001" cy="8743"/>
            </a:xfrm>
            <a:custGeom>
              <a:avLst/>
              <a:gdLst>
                <a:gd name="connsiteX0" fmla="*/ 16001 w 16001"/>
                <a:gd name="connsiteY0" fmla="*/ 0 h 8743"/>
                <a:gd name="connsiteX1" fmla="*/ 0 w 16001"/>
                <a:gd name="connsiteY1" fmla="*/ 0 h 8743"/>
              </a:gdLst>
              <a:ahLst/>
              <a:cxnLst>
                <a:cxn ang="0">
                  <a:pos x="connsiteX0" y="connsiteY0"/>
                </a:cxn>
                <a:cxn ang="0">
                  <a:pos x="connsiteX1" y="connsiteY1"/>
                </a:cxn>
              </a:cxnLst>
              <a:rect l="l" t="t" r="r" b="b"/>
              <a:pathLst>
                <a:path w="16001" h="8743">
                  <a:moveTo>
                    <a:pt x="16001" y="0"/>
                  </a:moveTo>
                  <a:lnTo>
                    <a:pt x="0" y="0"/>
                  </a:lnTo>
                </a:path>
              </a:pathLst>
            </a:custGeom>
            <a:ln w="17236" cap="rnd">
              <a:solidFill>
                <a:srgbClr val="2400B1"/>
              </a:solidFill>
              <a:prstDash val="solid"/>
              <a:round/>
            </a:ln>
          </p:spPr>
          <p:txBody>
            <a:bodyPr rtlCol="0" anchor="ctr"/>
            <a:lstStyle/>
            <a:p>
              <a:endParaRPr lang="en-US" dirty="0">
                <a:latin typeface="Fujitsu Infinity Pro" pitchFamily="2" charset="77"/>
              </a:endParaRPr>
            </a:p>
          </p:txBody>
        </p:sp>
        <p:sp>
          <p:nvSpPr>
            <p:cNvPr id="22" name="Freeform 21">
              <a:extLst>
                <a:ext uri="{FF2B5EF4-FFF2-40B4-BE49-F238E27FC236}">
                  <a16:creationId xmlns:a16="http://schemas.microsoft.com/office/drawing/2014/main" id="{6C072286-43E1-A73A-F35C-5BA9C449D21B}"/>
                </a:ext>
              </a:extLst>
            </p:cNvPr>
            <p:cNvSpPr/>
            <p:nvPr/>
          </p:nvSpPr>
          <p:spPr>
            <a:xfrm>
              <a:off x="6959168" y="3086948"/>
              <a:ext cx="8743" cy="16088"/>
            </a:xfrm>
            <a:custGeom>
              <a:avLst/>
              <a:gdLst>
                <a:gd name="connsiteX0" fmla="*/ 0 w 8743"/>
                <a:gd name="connsiteY0" fmla="*/ 0 h 16088"/>
                <a:gd name="connsiteX1" fmla="*/ 0 w 8743"/>
                <a:gd name="connsiteY1" fmla="*/ 16089 h 16088"/>
              </a:gdLst>
              <a:ahLst/>
              <a:cxnLst>
                <a:cxn ang="0">
                  <a:pos x="connsiteX0" y="connsiteY0"/>
                </a:cxn>
                <a:cxn ang="0">
                  <a:pos x="connsiteX1" y="connsiteY1"/>
                </a:cxn>
              </a:cxnLst>
              <a:rect l="l" t="t" r="r" b="b"/>
              <a:pathLst>
                <a:path w="8743" h="16088">
                  <a:moveTo>
                    <a:pt x="0" y="0"/>
                  </a:moveTo>
                  <a:lnTo>
                    <a:pt x="0" y="16089"/>
                  </a:lnTo>
                </a:path>
              </a:pathLst>
            </a:custGeom>
            <a:ln w="17236" cap="rnd">
              <a:solidFill>
                <a:srgbClr val="2400B1"/>
              </a:solidFill>
              <a:prstDash val="solid"/>
              <a:round/>
            </a:ln>
          </p:spPr>
          <p:txBody>
            <a:bodyPr rtlCol="0" anchor="ctr"/>
            <a:lstStyle/>
            <a:p>
              <a:endParaRPr lang="en-US" dirty="0">
                <a:latin typeface="Fujitsu Infinity Pro" pitchFamily="2" charset="77"/>
              </a:endParaRPr>
            </a:p>
          </p:txBody>
        </p:sp>
        <p:sp>
          <p:nvSpPr>
            <p:cNvPr id="24" name="Freeform 23">
              <a:extLst>
                <a:ext uri="{FF2B5EF4-FFF2-40B4-BE49-F238E27FC236}">
                  <a16:creationId xmlns:a16="http://schemas.microsoft.com/office/drawing/2014/main" id="{F1F3EC0F-D648-3150-6ADB-D7A55626B9BC}"/>
                </a:ext>
              </a:extLst>
            </p:cNvPr>
            <p:cNvSpPr/>
            <p:nvPr/>
          </p:nvSpPr>
          <p:spPr>
            <a:xfrm>
              <a:off x="7066980" y="3352236"/>
              <a:ext cx="8743" cy="16088"/>
            </a:xfrm>
            <a:custGeom>
              <a:avLst/>
              <a:gdLst>
                <a:gd name="connsiteX0" fmla="*/ 0 w 8743"/>
                <a:gd name="connsiteY0" fmla="*/ 0 h 16088"/>
                <a:gd name="connsiteX1" fmla="*/ 0 w 8743"/>
                <a:gd name="connsiteY1" fmla="*/ 16089 h 16088"/>
              </a:gdLst>
              <a:ahLst/>
              <a:cxnLst>
                <a:cxn ang="0">
                  <a:pos x="connsiteX0" y="connsiteY0"/>
                </a:cxn>
                <a:cxn ang="0">
                  <a:pos x="connsiteX1" y="connsiteY1"/>
                </a:cxn>
              </a:cxnLst>
              <a:rect l="l" t="t" r="r" b="b"/>
              <a:pathLst>
                <a:path w="8743" h="16088">
                  <a:moveTo>
                    <a:pt x="0" y="0"/>
                  </a:moveTo>
                  <a:lnTo>
                    <a:pt x="0" y="16089"/>
                  </a:lnTo>
                </a:path>
              </a:pathLst>
            </a:custGeom>
            <a:ln w="17236" cap="rnd">
              <a:solidFill>
                <a:srgbClr val="2400B1"/>
              </a:solidFill>
              <a:prstDash val="solid"/>
              <a:round/>
            </a:ln>
          </p:spPr>
          <p:txBody>
            <a:bodyPr rtlCol="0" anchor="ctr"/>
            <a:lstStyle/>
            <a:p>
              <a:endParaRPr lang="en-US" dirty="0">
                <a:latin typeface="Fujitsu Infinity Pro" pitchFamily="2" charset="77"/>
              </a:endParaRPr>
            </a:p>
          </p:txBody>
        </p:sp>
        <p:sp>
          <p:nvSpPr>
            <p:cNvPr id="25" name="Freeform 24">
              <a:extLst>
                <a:ext uri="{FF2B5EF4-FFF2-40B4-BE49-F238E27FC236}">
                  <a16:creationId xmlns:a16="http://schemas.microsoft.com/office/drawing/2014/main" id="{A88F37FB-5412-07EA-CE75-8FC9A8DE34B6}"/>
                </a:ext>
              </a:extLst>
            </p:cNvPr>
            <p:cNvSpPr/>
            <p:nvPr/>
          </p:nvSpPr>
          <p:spPr>
            <a:xfrm>
              <a:off x="6867795" y="3277039"/>
              <a:ext cx="16001" cy="8743"/>
            </a:xfrm>
            <a:custGeom>
              <a:avLst/>
              <a:gdLst>
                <a:gd name="connsiteX0" fmla="*/ 0 w 16001"/>
                <a:gd name="connsiteY0" fmla="*/ 0 h 8743"/>
                <a:gd name="connsiteX1" fmla="*/ 16001 w 16001"/>
                <a:gd name="connsiteY1" fmla="*/ 0 h 8743"/>
              </a:gdLst>
              <a:ahLst/>
              <a:cxnLst>
                <a:cxn ang="0">
                  <a:pos x="connsiteX0" y="connsiteY0"/>
                </a:cxn>
                <a:cxn ang="0">
                  <a:pos x="connsiteX1" y="connsiteY1"/>
                </a:cxn>
              </a:cxnLst>
              <a:rect l="l" t="t" r="r" b="b"/>
              <a:pathLst>
                <a:path w="16001" h="8743">
                  <a:moveTo>
                    <a:pt x="0" y="0"/>
                  </a:moveTo>
                  <a:lnTo>
                    <a:pt x="16001" y="0"/>
                  </a:lnTo>
                </a:path>
              </a:pathLst>
            </a:custGeom>
            <a:ln w="17236" cap="rnd">
              <a:solidFill>
                <a:srgbClr val="2400B1"/>
              </a:solidFill>
              <a:prstDash val="solid"/>
              <a:round/>
            </a:ln>
          </p:spPr>
          <p:txBody>
            <a:bodyPr rtlCol="0" anchor="ctr"/>
            <a:lstStyle/>
            <a:p>
              <a:endParaRPr lang="en-US" dirty="0">
                <a:latin typeface="Fujitsu Infinity Pro" pitchFamily="2" charset="77"/>
              </a:endParaRPr>
            </a:p>
          </p:txBody>
        </p:sp>
        <p:sp>
          <p:nvSpPr>
            <p:cNvPr id="26" name="Freeform 25">
              <a:extLst>
                <a:ext uri="{FF2B5EF4-FFF2-40B4-BE49-F238E27FC236}">
                  <a16:creationId xmlns:a16="http://schemas.microsoft.com/office/drawing/2014/main" id="{383A56DD-6D2E-EC51-47D7-FCFCFE6F03C8}"/>
                </a:ext>
              </a:extLst>
            </p:cNvPr>
            <p:cNvSpPr/>
            <p:nvPr/>
          </p:nvSpPr>
          <p:spPr>
            <a:xfrm>
              <a:off x="7009358" y="3350750"/>
              <a:ext cx="8743" cy="32089"/>
            </a:xfrm>
            <a:custGeom>
              <a:avLst/>
              <a:gdLst>
                <a:gd name="connsiteX0" fmla="*/ 0 w 8743"/>
                <a:gd name="connsiteY0" fmla="*/ 32090 h 32089"/>
                <a:gd name="connsiteX1" fmla="*/ 0 w 8743"/>
                <a:gd name="connsiteY1" fmla="*/ 0 h 32089"/>
              </a:gdLst>
              <a:ahLst/>
              <a:cxnLst>
                <a:cxn ang="0">
                  <a:pos x="connsiteX0" y="connsiteY0"/>
                </a:cxn>
                <a:cxn ang="0">
                  <a:pos x="connsiteX1" y="connsiteY1"/>
                </a:cxn>
              </a:cxnLst>
              <a:rect l="l" t="t" r="r" b="b"/>
              <a:pathLst>
                <a:path w="8743" h="32089">
                  <a:moveTo>
                    <a:pt x="0" y="32090"/>
                  </a:moveTo>
                  <a:lnTo>
                    <a:pt x="0" y="0"/>
                  </a:lnTo>
                </a:path>
              </a:pathLst>
            </a:custGeom>
            <a:ln w="17236" cap="rnd">
              <a:solidFill>
                <a:srgbClr val="2400B1"/>
              </a:solidFill>
              <a:prstDash val="solid"/>
              <a:round/>
            </a:ln>
          </p:spPr>
          <p:txBody>
            <a:bodyPr rtlCol="0" anchor="ctr"/>
            <a:lstStyle/>
            <a:p>
              <a:endParaRPr lang="en-US" dirty="0">
                <a:latin typeface="Fujitsu Infinity Pro" pitchFamily="2" charset="77"/>
              </a:endParaRPr>
            </a:p>
          </p:txBody>
        </p:sp>
        <p:sp>
          <p:nvSpPr>
            <p:cNvPr id="27" name="Freeform 26">
              <a:extLst>
                <a:ext uri="{FF2B5EF4-FFF2-40B4-BE49-F238E27FC236}">
                  <a16:creationId xmlns:a16="http://schemas.microsoft.com/office/drawing/2014/main" id="{F5993DC4-D45B-A00C-F573-1DB818624201}"/>
                </a:ext>
              </a:extLst>
            </p:cNvPr>
            <p:cNvSpPr/>
            <p:nvPr/>
          </p:nvSpPr>
          <p:spPr>
            <a:xfrm>
              <a:off x="6992920" y="3033873"/>
              <a:ext cx="32876" cy="32876"/>
            </a:xfrm>
            <a:custGeom>
              <a:avLst/>
              <a:gdLst>
                <a:gd name="connsiteX0" fmla="*/ 32877 w 32876"/>
                <a:gd name="connsiteY0" fmla="*/ 16438 h 32876"/>
                <a:gd name="connsiteX1" fmla="*/ 16438 w 32876"/>
                <a:gd name="connsiteY1" fmla="*/ 32877 h 32876"/>
                <a:gd name="connsiteX2" fmla="*/ 0 w 32876"/>
                <a:gd name="connsiteY2" fmla="*/ 16438 h 32876"/>
                <a:gd name="connsiteX3" fmla="*/ 16438 w 32876"/>
                <a:gd name="connsiteY3" fmla="*/ 0 h 32876"/>
                <a:gd name="connsiteX4" fmla="*/ 32877 w 32876"/>
                <a:gd name="connsiteY4" fmla="*/ 16438 h 3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76" h="32876">
                  <a:moveTo>
                    <a:pt x="32877" y="16438"/>
                  </a:moveTo>
                  <a:cubicBezTo>
                    <a:pt x="32877" y="25517"/>
                    <a:pt x="25517" y="32877"/>
                    <a:pt x="16438" y="32877"/>
                  </a:cubicBezTo>
                  <a:cubicBezTo>
                    <a:pt x="7360" y="32877"/>
                    <a:pt x="0" y="25517"/>
                    <a:pt x="0" y="16438"/>
                  </a:cubicBezTo>
                  <a:cubicBezTo>
                    <a:pt x="0" y="7360"/>
                    <a:pt x="7360" y="0"/>
                    <a:pt x="16438" y="0"/>
                  </a:cubicBezTo>
                  <a:cubicBezTo>
                    <a:pt x="25517" y="0"/>
                    <a:pt x="32877" y="7360"/>
                    <a:pt x="32877" y="16438"/>
                  </a:cubicBezTo>
                  <a:close/>
                </a:path>
              </a:pathLst>
            </a:custGeom>
            <a:noFill/>
            <a:ln w="12927" cap="flat">
              <a:solidFill>
                <a:srgbClr val="2400B1"/>
              </a:solidFill>
              <a:prstDash val="solid"/>
              <a:miter/>
            </a:ln>
          </p:spPr>
          <p:txBody>
            <a:bodyPr rtlCol="0" anchor="ctr"/>
            <a:lstStyle/>
            <a:p>
              <a:endParaRPr lang="en-US" dirty="0">
                <a:latin typeface="Fujitsu Infinity Pro" pitchFamily="2" charset="77"/>
              </a:endParaRPr>
            </a:p>
          </p:txBody>
        </p:sp>
        <p:sp>
          <p:nvSpPr>
            <p:cNvPr id="28" name="Freeform 27">
              <a:extLst>
                <a:ext uri="{FF2B5EF4-FFF2-40B4-BE49-F238E27FC236}">
                  <a16:creationId xmlns:a16="http://schemas.microsoft.com/office/drawing/2014/main" id="{62FCB667-FF1C-5384-C870-1B054EB59320}"/>
                </a:ext>
              </a:extLst>
            </p:cNvPr>
            <p:cNvSpPr/>
            <p:nvPr/>
          </p:nvSpPr>
          <p:spPr>
            <a:xfrm>
              <a:off x="6992920" y="3386425"/>
              <a:ext cx="32876" cy="32876"/>
            </a:xfrm>
            <a:custGeom>
              <a:avLst/>
              <a:gdLst>
                <a:gd name="connsiteX0" fmla="*/ 32877 w 32876"/>
                <a:gd name="connsiteY0" fmla="*/ 16438 h 32876"/>
                <a:gd name="connsiteX1" fmla="*/ 16438 w 32876"/>
                <a:gd name="connsiteY1" fmla="*/ 32877 h 32876"/>
                <a:gd name="connsiteX2" fmla="*/ 0 w 32876"/>
                <a:gd name="connsiteY2" fmla="*/ 16438 h 32876"/>
                <a:gd name="connsiteX3" fmla="*/ 16438 w 32876"/>
                <a:gd name="connsiteY3" fmla="*/ 0 h 32876"/>
                <a:gd name="connsiteX4" fmla="*/ 32877 w 32876"/>
                <a:gd name="connsiteY4" fmla="*/ 16438 h 3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76" h="32876">
                  <a:moveTo>
                    <a:pt x="32877" y="16438"/>
                  </a:moveTo>
                  <a:cubicBezTo>
                    <a:pt x="32877" y="25517"/>
                    <a:pt x="25517" y="32877"/>
                    <a:pt x="16438" y="32877"/>
                  </a:cubicBezTo>
                  <a:cubicBezTo>
                    <a:pt x="7360" y="32877"/>
                    <a:pt x="0" y="25517"/>
                    <a:pt x="0" y="16438"/>
                  </a:cubicBezTo>
                  <a:cubicBezTo>
                    <a:pt x="0" y="7360"/>
                    <a:pt x="7360" y="0"/>
                    <a:pt x="16438" y="0"/>
                  </a:cubicBezTo>
                  <a:cubicBezTo>
                    <a:pt x="25517" y="0"/>
                    <a:pt x="32877" y="7360"/>
                    <a:pt x="32877" y="16438"/>
                  </a:cubicBezTo>
                  <a:close/>
                </a:path>
              </a:pathLst>
            </a:custGeom>
            <a:noFill/>
            <a:ln w="12927" cap="flat">
              <a:solidFill>
                <a:srgbClr val="2400B1"/>
              </a:solidFill>
              <a:prstDash val="solid"/>
              <a:miter/>
            </a:ln>
          </p:spPr>
          <p:txBody>
            <a:bodyPr rtlCol="0" anchor="ctr"/>
            <a:lstStyle/>
            <a:p>
              <a:endParaRPr lang="en-US" dirty="0">
                <a:latin typeface="Fujitsu Infinity Pro" pitchFamily="2" charset="77"/>
              </a:endParaRPr>
            </a:p>
          </p:txBody>
        </p:sp>
        <p:sp>
          <p:nvSpPr>
            <p:cNvPr id="29" name="Freeform 28">
              <a:extLst>
                <a:ext uri="{FF2B5EF4-FFF2-40B4-BE49-F238E27FC236}">
                  <a16:creationId xmlns:a16="http://schemas.microsoft.com/office/drawing/2014/main" id="{860B35EE-B01D-633C-582E-480A3655E2B7}"/>
                </a:ext>
              </a:extLst>
            </p:cNvPr>
            <p:cNvSpPr/>
            <p:nvPr/>
          </p:nvSpPr>
          <p:spPr>
            <a:xfrm>
              <a:off x="7168758" y="3150866"/>
              <a:ext cx="32876" cy="32876"/>
            </a:xfrm>
            <a:custGeom>
              <a:avLst/>
              <a:gdLst>
                <a:gd name="connsiteX0" fmla="*/ 32877 w 32876"/>
                <a:gd name="connsiteY0" fmla="*/ 16438 h 32876"/>
                <a:gd name="connsiteX1" fmla="*/ 16438 w 32876"/>
                <a:gd name="connsiteY1" fmla="*/ 32877 h 32876"/>
                <a:gd name="connsiteX2" fmla="*/ 0 w 32876"/>
                <a:gd name="connsiteY2" fmla="*/ 16438 h 32876"/>
                <a:gd name="connsiteX3" fmla="*/ 16438 w 32876"/>
                <a:gd name="connsiteY3" fmla="*/ 0 h 32876"/>
                <a:gd name="connsiteX4" fmla="*/ 32877 w 32876"/>
                <a:gd name="connsiteY4" fmla="*/ 16438 h 3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76" h="32876">
                  <a:moveTo>
                    <a:pt x="32877" y="16438"/>
                  </a:moveTo>
                  <a:cubicBezTo>
                    <a:pt x="32877" y="25517"/>
                    <a:pt x="25517" y="32877"/>
                    <a:pt x="16438" y="32877"/>
                  </a:cubicBezTo>
                  <a:cubicBezTo>
                    <a:pt x="7360" y="32877"/>
                    <a:pt x="0" y="25517"/>
                    <a:pt x="0" y="16438"/>
                  </a:cubicBezTo>
                  <a:cubicBezTo>
                    <a:pt x="0" y="7360"/>
                    <a:pt x="7360" y="0"/>
                    <a:pt x="16438" y="0"/>
                  </a:cubicBezTo>
                  <a:cubicBezTo>
                    <a:pt x="25517" y="0"/>
                    <a:pt x="32877" y="7360"/>
                    <a:pt x="32877" y="16438"/>
                  </a:cubicBezTo>
                  <a:close/>
                </a:path>
              </a:pathLst>
            </a:custGeom>
            <a:noFill/>
            <a:ln w="12927" cap="flat">
              <a:solidFill>
                <a:srgbClr val="2400B1"/>
              </a:solidFill>
              <a:prstDash val="solid"/>
              <a:miter/>
            </a:ln>
          </p:spPr>
          <p:txBody>
            <a:bodyPr rtlCol="0" anchor="ctr"/>
            <a:lstStyle/>
            <a:p>
              <a:endParaRPr lang="en-US" dirty="0">
                <a:latin typeface="Fujitsu Infinity Pro" pitchFamily="2" charset="77"/>
              </a:endParaRPr>
            </a:p>
          </p:txBody>
        </p:sp>
        <p:sp>
          <p:nvSpPr>
            <p:cNvPr id="30" name="Freeform 29">
              <a:extLst>
                <a:ext uri="{FF2B5EF4-FFF2-40B4-BE49-F238E27FC236}">
                  <a16:creationId xmlns:a16="http://schemas.microsoft.com/office/drawing/2014/main" id="{0B5BB8EA-CB47-9EFF-F71D-F13182604778}"/>
                </a:ext>
              </a:extLst>
            </p:cNvPr>
            <p:cNvSpPr/>
            <p:nvPr/>
          </p:nvSpPr>
          <p:spPr>
            <a:xfrm>
              <a:off x="6815682" y="3150866"/>
              <a:ext cx="32876" cy="32876"/>
            </a:xfrm>
            <a:custGeom>
              <a:avLst/>
              <a:gdLst>
                <a:gd name="connsiteX0" fmla="*/ 32877 w 32876"/>
                <a:gd name="connsiteY0" fmla="*/ 16438 h 32876"/>
                <a:gd name="connsiteX1" fmla="*/ 16438 w 32876"/>
                <a:gd name="connsiteY1" fmla="*/ 32877 h 32876"/>
                <a:gd name="connsiteX2" fmla="*/ 0 w 32876"/>
                <a:gd name="connsiteY2" fmla="*/ 16438 h 32876"/>
                <a:gd name="connsiteX3" fmla="*/ 16438 w 32876"/>
                <a:gd name="connsiteY3" fmla="*/ 0 h 32876"/>
                <a:gd name="connsiteX4" fmla="*/ 32877 w 32876"/>
                <a:gd name="connsiteY4" fmla="*/ 16438 h 3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76" h="32876">
                  <a:moveTo>
                    <a:pt x="32877" y="16438"/>
                  </a:moveTo>
                  <a:cubicBezTo>
                    <a:pt x="32877" y="25517"/>
                    <a:pt x="25517" y="32877"/>
                    <a:pt x="16438" y="32877"/>
                  </a:cubicBezTo>
                  <a:cubicBezTo>
                    <a:pt x="7360" y="32877"/>
                    <a:pt x="0" y="25517"/>
                    <a:pt x="0" y="16438"/>
                  </a:cubicBezTo>
                  <a:cubicBezTo>
                    <a:pt x="0" y="7360"/>
                    <a:pt x="7360" y="0"/>
                    <a:pt x="16438" y="0"/>
                  </a:cubicBezTo>
                  <a:cubicBezTo>
                    <a:pt x="25517" y="0"/>
                    <a:pt x="32877" y="7360"/>
                    <a:pt x="32877" y="16438"/>
                  </a:cubicBezTo>
                  <a:close/>
                </a:path>
              </a:pathLst>
            </a:custGeom>
            <a:noFill/>
            <a:ln w="12927" cap="flat">
              <a:solidFill>
                <a:srgbClr val="2400B1"/>
              </a:solidFill>
              <a:prstDash val="solid"/>
              <a:miter/>
            </a:ln>
          </p:spPr>
          <p:txBody>
            <a:bodyPr rtlCol="0" anchor="ctr"/>
            <a:lstStyle/>
            <a:p>
              <a:endParaRPr lang="en-US" dirty="0">
                <a:latin typeface="Fujitsu Infinity Pro" pitchFamily="2" charset="77"/>
              </a:endParaRPr>
            </a:p>
          </p:txBody>
        </p:sp>
      </p:grpSp>
      <p:grpSp>
        <p:nvGrpSpPr>
          <p:cNvPr id="31" name="Picture Placeholder 164">
            <a:extLst>
              <a:ext uri="{FF2B5EF4-FFF2-40B4-BE49-F238E27FC236}">
                <a16:creationId xmlns:a16="http://schemas.microsoft.com/office/drawing/2014/main" id="{AFDD39DC-0ECD-14BD-A153-58A572E0B275}"/>
              </a:ext>
            </a:extLst>
          </p:cNvPr>
          <p:cNvGrpSpPr/>
          <p:nvPr/>
        </p:nvGrpSpPr>
        <p:grpSpPr>
          <a:xfrm>
            <a:off x="3645917" y="2064330"/>
            <a:ext cx="346430" cy="433280"/>
            <a:chOff x="2193121" y="3030670"/>
            <a:chExt cx="308808" cy="386226"/>
          </a:xfrm>
          <a:noFill/>
        </p:grpSpPr>
        <p:sp>
          <p:nvSpPr>
            <p:cNvPr id="32" name="Freeform 31">
              <a:extLst>
                <a:ext uri="{FF2B5EF4-FFF2-40B4-BE49-F238E27FC236}">
                  <a16:creationId xmlns:a16="http://schemas.microsoft.com/office/drawing/2014/main" id="{A10E2DE0-AD89-6553-889D-61566ED46D2E}"/>
                </a:ext>
              </a:extLst>
            </p:cNvPr>
            <p:cNvSpPr/>
            <p:nvPr/>
          </p:nvSpPr>
          <p:spPr>
            <a:xfrm>
              <a:off x="2313267" y="3326182"/>
              <a:ext cx="34117" cy="8884"/>
            </a:xfrm>
            <a:custGeom>
              <a:avLst/>
              <a:gdLst>
                <a:gd name="connsiteX0" fmla="*/ 34118 w 34117"/>
                <a:gd name="connsiteY0" fmla="*/ 0 h 8884"/>
                <a:gd name="connsiteX1" fmla="*/ 0 w 34117"/>
                <a:gd name="connsiteY1" fmla="*/ 0 h 8884"/>
              </a:gdLst>
              <a:ahLst/>
              <a:cxnLst>
                <a:cxn ang="0">
                  <a:pos x="connsiteX0" y="connsiteY0"/>
                </a:cxn>
                <a:cxn ang="0">
                  <a:pos x="connsiteX1" y="connsiteY1"/>
                </a:cxn>
              </a:cxnLst>
              <a:rect l="l" t="t" r="r" b="b"/>
              <a:pathLst>
                <a:path w="34117" h="8884">
                  <a:moveTo>
                    <a:pt x="34118" y="0"/>
                  </a:moveTo>
                  <a:lnTo>
                    <a:pt x="0" y="0"/>
                  </a:lnTo>
                </a:path>
              </a:pathLst>
            </a:custGeom>
            <a:ln w="17514" cap="rnd">
              <a:solidFill>
                <a:srgbClr val="2400B1"/>
              </a:solidFill>
              <a:prstDash val="solid"/>
              <a:round/>
            </a:ln>
          </p:spPr>
          <p:txBody>
            <a:bodyPr rtlCol="0" anchor="ctr"/>
            <a:lstStyle/>
            <a:p>
              <a:endParaRPr lang="en-US" dirty="0">
                <a:latin typeface="Fujitsu Infinity Pro" pitchFamily="2" charset="77"/>
              </a:endParaRPr>
            </a:p>
          </p:txBody>
        </p:sp>
        <p:grpSp>
          <p:nvGrpSpPr>
            <p:cNvPr id="50" name="Picture Placeholder 164">
              <a:extLst>
                <a:ext uri="{FF2B5EF4-FFF2-40B4-BE49-F238E27FC236}">
                  <a16:creationId xmlns:a16="http://schemas.microsoft.com/office/drawing/2014/main" id="{88D8CE48-6A17-ABF0-B976-EAA31EA54FC1}"/>
                </a:ext>
              </a:extLst>
            </p:cNvPr>
            <p:cNvGrpSpPr/>
            <p:nvPr/>
          </p:nvGrpSpPr>
          <p:grpSpPr>
            <a:xfrm>
              <a:off x="2193121" y="3030670"/>
              <a:ext cx="308808" cy="386226"/>
              <a:chOff x="2193121" y="3030670"/>
              <a:chExt cx="308808" cy="386226"/>
            </a:xfrm>
            <a:noFill/>
          </p:grpSpPr>
          <p:sp>
            <p:nvSpPr>
              <p:cNvPr id="57" name="Freeform 56">
                <a:extLst>
                  <a:ext uri="{FF2B5EF4-FFF2-40B4-BE49-F238E27FC236}">
                    <a16:creationId xmlns:a16="http://schemas.microsoft.com/office/drawing/2014/main" id="{61D2E2E6-38D2-BFA9-4D96-0F04C0B03668}"/>
                  </a:ext>
                </a:extLst>
              </p:cNvPr>
              <p:cNvSpPr/>
              <p:nvPr/>
            </p:nvSpPr>
            <p:spPr>
              <a:xfrm>
                <a:off x="2304471" y="3334978"/>
                <a:ext cx="8884" cy="81918"/>
              </a:xfrm>
              <a:custGeom>
                <a:avLst/>
                <a:gdLst>
                  <a:gd name="connsiteX0" fmla="*/ 0 w 8884"/>
                  <a:gd name="connsiteY0" fmla="*/ 0 h 81918"/>
                  <a:gd name="connsiteX1" fmla="*/ 0 w 8884"/>
                  <a:gd name="connsiteY1" fmla="*/ 81919 h 81918"/>
                </a:gdLst>
                <a:ahLst/>
                <a:cxnLst>
                  <a:cxn ang="0">
                    <a:pos x="connsiteX0" y="connsiteY0"/>
                  </a:cxn>
                  <a:cxn ang="0">
                    <a:pos x="connsiteX1" y="connsiteY1"/>
                  </a:cxn>
                </a:cxnLst>
                <a:rect l="l" t="t" r="r" b="b"/>
                <a:pathLst>
                  <a:path w="8884" h="81918">
                    <a:moveTo>
                      <a:pt x="0" y="0"/>
                    </a:moveTo>
                    <a:lnTo>
                      <a:pt x="0" y="81919"/>
                    </a:lnTo>
                  </a:path>
                </a:pathLst>
              </a:custGeom>
              <a:ln w="17514" cap="rnd">
                <a:solidFill>
                  <a:srgbClr val="2400B1"/>
                </a:solidFill>
                <a:prstDash val="solid"/>
                <a:round/>
              </a:ln>
            </p:spPr>
            <p:txBody>
              <a:bodyPr rtlCol="0" anchor="ctr"/>
              <a:lstStyle/>
              <a:p>
                <a:endParaRPr lang="en-US" dirty="0">
                  <a:latin typeface="Fujitsu Infinity Pro" pitchFamily="2" charset="77"/>
                </a:endParaRPr>
              </a:p>
            </p:txBody>
          </p:sp>
          <p:grpSp>
            <p:nvGrpSpPr>
              <p:cNvPr id="58" name="Picture Placeholder 164">
                <a:extLst>
                  <a:ext uri="{FF2B5EF4-FFF2-40B4-BE49-F238E27FC236}">
                    <a16:creationId xmlns:a16="http://schemas.microsoft.com/office/drawing/2014/main" id="{0128500B-88FD-6E92-807E-0E2AFD2031A2}"/>
                  </a:ext>
                </a:extLst>
              </p:cNvPr>
              <p:cNvGrpSpPr/>
              <p:nvPr/>
            </p:nvGrpSpPr>
            <p:grpSpPr>
              <a:xfrm>
                <a:off x="2193121" y="3030670"/>
                <a:ext cx="308808" cy="358417"/>
                <a:chOff x="2193121" y="3030670"/>
                <a:chExt cx="308808" cy="358417"/>
              </a:xfrm>
              <a:noFill/>
            </p:grpSpPr>
            <p:sp>
              <p:nvSpPr>
                <p:cNvPr id="59" name="Freeform 58">
                  <a:extLst>
                    <a:ext uri="{FF2B5EF4-FFF2-40B4-BE49-F238E27FC236}">
                      <a16:creationId xmlns:a16="http://schemas.microsoft.com/office/drawing/2014/main" id="{7381D448-1C58-CF17-F0E5-42B49636763D}"/>
                    </a:ext>
                  </a:extLst>
                </p:cNvPr>
                <p:cNvSpPr/>
                <p:nvPr/>
              </p:nvSpPr>
              <p:spPr>
                <a:xfrm>
                  <a:off x="2193121" y="3030670"/>
                  <a:ext cx="308808" cy="295512"/>
                </a:xfrm>
                <a:custGeom>
                  <a:avLst/>
                  <a:gdLst>
                    <a:gd name="connsiteX0" fmla="*/ 268079 w 308808"/>
                    <a:gd name="connsiteY0" fmla="*/ 230031 h 295512"/>
                    <a:gd name="connsiteX1" fmla="*/ 268079 w 308808"/>
                    <a:gd name="connsiteY1" fmla="*/ 220879 h 295512"/>
                    <a:gd name="connsiteX2" fmla="*/ 274920 w 308808"/>
                    <a:gd name="connsiteY2" fmla="*/ 40783 h 295512"/>
                    <a:gd name="connsiteX3" fmla="*/ 181007 w 308808"/>
                    <a:gd name="connsiteY3" fmla="*/ 2 h 295512"/>
                    <a:gd name="connsiteX4" fmla="*/ 42048 w 308808"/>
                    <a:gd name="connsiteY4" fmla="*/ 134607 h 295512"/>
                    <a:gd name="connsiteX5" fmla="*/ 4110 w 308808"/>
                    <a:gd name="connsiteY5" fmla="*/ 177699 h 295512"/>
                    <a:gd name="connsiteX6" fmla="*/ 4021 w 308808"/>
                    <a:gd name="connsiteY6" fmla="*/ 197423 h 295512"/>
                    <a:gd name="connsiteX7" fmla="*/ 13794 w 308808"/>
                    <a:gd name="connsiteY7" fmla="*/ 201510 h 295512"/>
                    <a:gd name="connsiteX8" fmla="*/ 40182 w 308808"/>
                    <a:gd name="connsiteY8" fmla="*/ 201510 h 295512"/>
                    <a:gd name="connsiteX9" fmla="*/ 40182 w 308808"/>
                    <a:gd name="connsiteY9" fmla="*/ 268591 h 295512"/>
                    <a:gd name="connsiteX10" fmla="*/ 67014 w 308808"/>
                    <a:gd name="connsiteY10" fmla="*/ 295512 h 295512"/>
                    <a:gd name="connsiteX11" fmla="*/ 120590 w 308808"/>
                    <a:gd name="connsiteY11" fmla="*/ 295512 h 29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8808" h="295512">
                      <a:moveTo>
                        <a:pt x="268079" y="230031"/>
                      </a:moveTo>
                      <a:lnTo>
                        <a:pt x="268079" y="220879"/>
                      </a:lnTo>
                      <a:cubicBezTo>
                        <a:pt x="319611" y="173079"/>
                        <a:pt x="322632" y="92404"/>
                        <a:pt x="274920" y="40783"/>
                      </a:cubicBezTo>
                      <a:cubicBezTo>
                        <a:pt x="250754" y="14573"/>
                        <a:pt x="216636" y="-176"/>
                        <a:pt x="181007" y="2"/>
                      </a:cubicBezTo>
                      <a:cubicBezTo>
                        <a:pt x="110639" y="2"/>
                        <a:pt x="31653" y="37140"/>
                        <a:pt x="42048" y="134607"/>
                      </a:cubicBezTo>
                      <a:lnTo>
                        <a:pt x="4110" y="177699"/>
                      </a:lnTo>
                      <a:cubicBezTo>
                        <a:pt x="-1310" y="183119"/>
                        <a:pt x="-1399" y="191915"/>
                        <a:pt x="4021" y="197423"/>
                      </a:cubicBezTo>
                      <a:cubicBezTo>
                        <a:pt x="6597" y="200000"/>
                        <a:pt x="10151" y="201510"/>
                        <a:pt x="13794" y="201510"/>
                      </a:cubicBezTo>
                      <a:lnTo>
                        <a:pt x="40182" y="201510"/>
                      </a:lnTo>
                      <a:lnTo>
                        <a:pt x="40182" y="268591"/>
                      </a:lnTo>
                      <a:cubicBezTo>
                        <a:pt x="40182" y="283429"/>
                        <a:pt x="52177" y="295512"/>
                        <a:pt x="67014" y="295512"/>
                      </a:cubicBezTo>
                      <a:lnTo>
                        <a:pt x="120590" y="295512"/>
                      </a:lnTo>
                    </a:path>
                  </a:pathLst>
                </a:custGeom>
                <a:noFill/>
                <a:ln w="17514" cap="rnd">
                  <a:solidFill>
                    <a:srgbClr val="2400B1"/>
                  </a:solidFill>
                  <a:prstDash val="solid"/>
                  <a:round/>
                </a:ln>
              </p:spPr>
              <p:txBody>
                <a:bodyPr rtlCol="0" anchor="ctr"/>
                <a:lstStyle/>
                <a:p>
                  <a:endParaRPr lang="en-US" dirty="0">
                    <a:latin typeface="Fujitsu Infinity Pro" pitchFamily="2" charset="77"/>
                  </a:endParaRPr>
                </a:p>
              </p:txBody>
            </p:sp>
            <p:sp>
              <p:nvSpPr>
                <p:cNvPr id="60" name="Freeform 59">
                  <a:extLst>
                    <a:ext uri="{FF2B5EF4-FFF2-40B4-BE49-F238E27FC236}">
                      <a16:creationId xmlns:a16="http://schemas.microsoft.com/office/drawing/2014/main" id="{67E521D9-F4A5-343D-92D9-04F07A304099}"/>
                    </a:ext>
                  </a:extLst>
                </p:cNvPr>
                <p:cNvSpPr/>
                <p:nvPr/>
              </p:nvSpPr>
              <p:spPr>
                <a:xfrm>
                  <a:off x="2461023" y="3261856"/>
                  <a:ext cx="8884" cy="127231"/>
                </a:xfrm>
                <a:custGeom>
                  <a:avLst/>
                  <a:gdLst>
                    <a:gd name="connsiteX0" fmla="*/ 0 w 8884"/>
                    <a:gd name="connsiteY0" fmla="*/ 127231 h 127231"/>
                    <a:gd name="connsiteX1" fmla="*/ 0 w 8884"/>
                    <a:gd name="connsiteY1" fmla="*/ 0 h 127231"/>
                  </a:gdLst>
                  <a:ahLst/>
                  <a:cxnLst>
                    <a:cxn ang="0">
                      <a:pos x="connsiteX0" y="connsiteY0"/>
                    </a:cxn>
                    <a:cxn ang="0">
                      <a:pos x="connsiteX1" y="connsiteY1"/>
                    </a:cxn>
                  </a:cxnLst>
                  <a:rect l="l" t="t" r="r" b="b"/>
                  <a:pathLst>
                    <a:path w="8884" h="127231">
                      <a:moveTo>
                        <a:pt x="0" y="127231"/>
                      </a:moveTo>
                      <a:lnTo>
                        <a:pt x="0" y="0"/>
                      </a:lnTo>
                    </a:path>
                  </a:pathLst>
                </a:custGeom>
                <a:ln w="17514" cap="rnd">
                  <a:solidFill>
                    <a:srgbClr val="2400B1"/>
                  </a:solidFill>
                  <a:prstDash val="solid"/>
                  <a:round/>
                </a:ln>
              </p:spPr>
              <p:txBody>
                <a:bodyPr rtlCol="0" anchor="ctr"/>
                <a:lstStyle/>
                <a:p>
                  <a:endParaRPr lang="en-US" dirty="0">
                    <a:latin typeface="Fujitsu Infinity Pro" pitchFamily="2" charset="77"/>
                  </a:endParaRPr>
                </a:p>
              </p:txBody>
            </p:sp>
          </p:grpSp>
        </p:grpSp>
        <p:sp>
          <p:nvSpPr>
            <p:cNvPr id="51" name="Freeform 50">
              <a:extLst>
                <a:ext uri="{FF2B5EF4-FFF2-40B4-BE49-F238E27FC236}">
                  <a16:creationId xmlns:a16="http://schemas.microsoft.com/office/drawing/2014/main" id="{CC48E489-8A2C-C659-76C7-89E36BC6A5FB}"/>
                </a:ext>
              </a:extLst>
            </p:cNvPr>
            <p:cNvSpPr/>
            <p:nvPr/>
          </p:nvSpPr>
          <p:spPr>
            <a:xfrm>
              <a:off x="2315044" y="3104505"/>
              <a:ext cx="52687" cy="222299"/>
            </a:xfrm>
            <a:custGeom>
              <a:avLst/>
              <a:gdLst>
                <a:gd name="connsiteX0" fmla="*/ 52687 w 52687"/>
                <a:gd name="connsiteY0" fmla="*/ 0 h 222299"/>
                <a:gd name="connsiteX1" fmla="*/ 52687 w 52687"/>
                <a:gd name="connsiteY1" fmla="*/ 198755 h 222299"/>
                <a:gd name="connsiteX2" fmla="*/ 29142 w 52687"/>
                <a:gd name="connsiteY2" fmla="*/ 222299 h 222299"/>
                <a:gd name="connsiteX3" fmla="*/ 0 w 52687"/>
                <a:gd name="connsiteY3" fmla="*/ 222299 h 222299"/>
              </a:gdLst>
              <a:ahLst/>
              <a:cxnLst>
                <a:cxn ang="0">
                  <a:pos x="connsiteX0" y="connsiteY0"/>
                </a:cxn>
                <a:cxn ang="0">
                  <a:pos x="connsiteX1" y="connsiteY1"/>
                </a:cxn>
                <a:cxn ang="0">
                  <a:pos x="connsiteX2" y="connsiteY2"/>
                </a:cxn>
                <a:cxn ang="0">
                  <a:pos x="connsiteX3" y="connsiteY3"/>
                </a:cxn>
              </a:cxnLst>
              <a:rect l="l" t="t" r="r" b="b"/>
              <a:pathLst>
                <a:path w="52687" h="222299">
                  <a:moveTo>
                    <a:pt x="52687" y="0"/>
                  </a:moveTo>
                  <a:lnTo>
                    <a:pt x="52687" y="198755"/>
                  </a:lnTo>
                  <a:cubicBezTo>
                    <a:pt x="52687" y="211726"/>
                    <a:pt x="42114" y="222299"/>
                    <a:pt x="29142" y="222299"/>
                  </a:cubicBezTo>
                  <a:lnTo>
                    <a:pt x="0" y="222299"/>
                  </a:lnTo>
                </a:path>
              </a:pathLst>
            </a:custGeom>
            <a:noFill/>
            <a:ln w="17514" cap="rnd">
              <a:solidFill>
                <a:srgbClr val="2400B1"/>
              </a:solidFill>
              <a:prstDash val="solid"/>
              <a:round/>
            </a:ln>
          </p:spPr>
          <p:txBody>
            <a:bodyPr rtlCol="0" anchor="ctr"/>
            <a:lstStyle/>
            <a:p>
              <a:endParaRPr lang="en-US" dirty="0">
                <a:latin typeface="Fujitsu Infinity Pro" pitchFamily="2" charset="77"/>
              </a:endParaRPr>
            </a:p>
          </p:txBody>
        </p:sp>
        <p:sp>
          <p:nvSpPr>
            <p:cNvPr id="52" name="Freeform 51">
              <a:extLst>
                <a:ext uri="{FF2B5EF4-FFF2-40B4-BE49-F238E27FC236}">
                  <a16:creationId xmlns:a16="http://schemas.microsoft.com/office/drawing/2014/main" id="{C58393F6-4A5A-68F7-3820-FA4884BE2A58}"/>
                </a:ext>
              </a:extLst>
            </p:cNvPr>
            <p:cNvSpPr/>
            <p:nvPr/>
          </p:nvSpPr>
          <p:spPr>
            <a:xfrm>
              <a:off x="2315044" y="3149640"/>
              <a:ext cx="52687" cy="67436"/>
            </a:xfrm>
            <a:custGeom>
              <a:avLst/>
              <a:gdLst>
                <a:gd name="connsiteX0" fmla="*/ 0 w 52687"/>
                <a:gd name="connsiteY0" fmla="*/ 0 h 67436"/>
                <a:gd name="connsiteX1" fmla="*/ 0 w 52687"/>
                <a:gd name="connsiteY1" fmla="*/ 25144 h 67436"/>
                <a:gd name="connsiteX2" fmla="*/ 11639 w 52687"/>
                <a:gd name="connsiteY2" fmla="*/ 44424 h 67436"/>
                <a:gd name="connsiteX3" fmla="*/ 52687 w 52687"/>
                <a:gd name="connsiteY3" fmla="*/ 67436 h 67436"/>
              </a:gdLst>
              <a:ahLst/>
              <a:cxnLst>
                <a:cxn ang="0">
                  <a:pos x="connsiteX0" y="connsiteY0"/>
                </a:cxn>
                <a:cxn ang="0">
                  <a:pos x="connsiteX1" y="connsiteY1"/>
                </a:cxn>
                <a:cxn ang="0">
                  <a:pos x="connsiteX2" y="connsiteY2"/>
                </a:cxn>
                <a:cxn ang="0">
                  <a:pos x="connsiteX3" y="connsiteY3"/>
                </a:cxn>
              </a:cxnLst>
              <a:rect l="l" t="t" r="r" b="b"/>
              <a:pathLst>
                <a:path w="52687" h="67436">
                  <a:moveTo>
                    <a:pt x="0" y="0"/>
                  </a:moveTo>
                  <a:lnTo>
                    <a:pt x="0" y="25144"/>
                  </a:lnTo>
                  <a:cubicBezTo>
                    <a:pt x="533" y="33141"/>
                    <a:pt x="4887" y="40248"/>
                    <a:pt x="11639" y="44424"/>
                  </a:cubicBezTo>
                  <a:lnTo>
                    <a:pt x="52687" y="67436"/>
                  </a:lnTo>
                </a:path>
              </a:pathLst>
            </a:custGeom>
            <a:noFill/>
            <a:ln w="17514" cap="rnd">
              <a:solidFill>
                <a:srgbClr val="2400B1"/>
              </a:solidFill>
              <a:prstDash val="solid"/>
              <a:round/>
            </a:ln>
          </p:spPr>
          <p:txBody>
            <a:bodyPr rtlCol="0" anchor="ctr"/>
            <a:lstStyle/>
            <a:p>
              <a:endParaRPr lang="en-US" dirty="0">
                <a:latin typeface="Fujitsu Infinity Pro" pitchFamily="2" charset="77"/>
              </a:endParaRPr>
            </a:p>
          </p:txBody>
        </p:sp>
        <p:sp>
          <p:nvSpPr>
            <p:cNvPr id="53" name="Freeform 52">
              <a:extLst>
                <a:ext uri="{FF2B5EF4-FFF2-40B4-BE49-F238E27FC236}">
                  <a16:creationId xmlns:a16="http://schemas.microsoft.com/office/drawing/2014/main" id="{58257C5A-ADFA-575B-2546-5F8FA475F9BD}"/>
                </a:ext>
              </a:extLst>
            </p:cNvPr>
            <p:cNvSpPr/>
            <p:nvPr/>
          </p:nvSpPr>
          <p:spPr>
            <a:xfrm>
              <a:off x="2369153" y="3168654"/>
              <a:ext cx="55619" cy="86360"/>
            </a:xfrm>
            <a:custGeom>
              <a:avLst/>
              <a:gdLst>
                <a:gd name="connsiteX0" fmla="*/ 55619 w 55619"/>
                <a:gd name="connsiteY0" fmla="*/ 0 h 86360"/>
                <a:gd name="connsiteX1" fmla="*/ 55619 w 55619"/>
                <a:gd name="connsiteY1" fmla="*/ 23545 h 86360"/>
                <a:gd name="connsiteX2" fmla="*/ 46468 w 55619"/>
                <a:gd name="connsiteY2" fmla="*/ 44602 h 86360"/>
                <a:gd name="connsiteX3" fmla="*/ 0 w 55619"/>
                <a:gd name="connsiteY3" fmla="*/ 86361 h 86360"/>
              </a:gdLst>
              <a:ahLst/>
              <a:cxnLst>
                <a:cxn ang="0">
                  <a:pos x="connsiteX0" y="connsiteY0"/>
                </a:cxn>
                <a:cxn ang="0">
                  <a:pos x="connsiteX1" y="connsiteY1"/>
                </a:cxn>
                <a:cxn ang="0">
                  <a:pos x="connsiteX2" y="connsiteY2"/>
                </a:cxn>
                <a:cxn ang="0">
                  <a:pos x="connsiteX3" y="connsiteY3"/>
                </a:cxn>
              </a:cxnLst>
              <a:rect l="l" t="t" r="r" b="b"/>
              <a:pathLst>
                <a:path w="55619" h="86360">
                  <a:moveTo>
                    <a:pt x="55619" y="0"/>
                  </a:moveTo>
                  <a:lnTo>
                    <a:pt x="55619" y="23545"/>
                  </a:lnTo>
                  <a:cubicBezTo>
                    <a:pt x="55175" y="31452"/>
                    <a:pt x="51977" y="38916"/>
                    <a:pt x="46468" y="44602"/>
                  </a:cubicBezTo>
                  <a:lnTo>
                    <a:pt x="0" y="86361"/>
                  </a:lnTo>
                </a:path>
              </a:pathLst>
            </a:custGeom>
            <a:noFill/>
            <a:ln w="17514" cap="rnd">
              <a:solidFill>
                <a:srgbClr val="2400B1"/>
              </a:solidFill>
              <a:prstDash val="solid"/>
              <a:round/>
            </a:ln>
          </p:spPr>
          <p:txBody>
            <a:bodyPr rtlCol="0" anchor="ctr"/>
            <a:lstStyle/>
            <a:p>
              <a:endParaRPr lang="en-US" dirty="0">
                <a:latin typeface="Fujitsu Infinity Pro" pitchFamily="2" charset="77"/>
              </a:endParaRPr>
            </a:p>
          </p:txBody>
        </p:sp>
        <p:sp>
          <p:nvSpPr>
            <p:cNvPr id="54" name="Freeform 53">
              <a:extLst>
                <a:ext uri="{FF2B5EF4-FFF2-40B4-BE49-F238E27FC236}">
                  <a16:creationId xmlns:a16="http://schemas.microsoft.com/office/drawing/2014/main" id="{26BD920E-DAC9-D640-DFF4-A1A3A6EC1A63}"/>
                </a:ext>
              </a:extLst>
            </p:cNvPr>
            <p:cNvSpPr/>
            <p:nvPr/>
          </p:nvSpPr>
          <p:spPr>
            <a:xfrm>
              <a:off x="2352539" y="3069765"/>
              <a:ext cx="30386" cy="30386"/>
            </a:xfrm>
            <a:custGeom>
              <a:avLst/>
              <a:gdLst>
                <a:gd name="connsiteX0" fmla="*/ 30386 w 30386"/>
                <a:gd name="connsiteY0" fmla="*/ 15193 h 30386"/>
                <a:gd name="connsiteX1" fmla="*/ 15193 w 30386"/>
                <a:gd name="connsiteY1" fmla="*/ 30386 h 30386"/>
                <a:gd name="connsiteX2" fmla="*/ 0 w 30386"/>
                <a:gd name="connsiteY2" fmla="*/ 15193 h 30386"/>
                <a:gd name="connsiteX3" fmla="*/ 15193 w 30386"/>
                <a:gd name="connsiteY3" fmla="*/ 0 h 30386"/>
                <a:gd name="connsiteX4" fmla="*/ 30386 w 30386"/>
                <a:gd name="connsiteY4" fmla="*/ 15193 h 30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6" h="30386">
                  <a:moveTo>
                    <a:pt x="30386" y="15193"/>
                  </a:moveTo>
                  <a:cubicBezTo>
                    <a:pt x="30386" y="23584"/>
                    <a:pt x="23584" y="30386"/>
                    <a:pt x="15193" y="30386"/>
                  </a:cubicBezTo>
                  <a:cubicBezTo>
                    <a:pt x="6802" y="30386"/>
                    <a:pt x="0" y="23584"/>
                    <a:pt x="0" y="15193"/>
                  </a:cubicBezTo>
                  <a:cubicBezTo>
                    <a:pt x="0" y="6802"/>
                    <a:pt x="6802" y="0"/>
                    <a:pt x="15193" y="0"/>
                  </a:cubicBezTo>
                  <a:cubicBezTo>
                    <a:pt x="23584" y="0"/>
                    <a:pt x="30386" y="6802"/>
                    <a:pt x="30386" y="15193"/>
                  </a:cubicBezTo>
                  <a:close/>
                </a:path>
              </a:pathLst>
            </a:custGeom>
            <a:noFill/>
            <a:ln w="13135" cap="flat">
              <a:solidFill>
                <a:srgbClr val="2400B1"/>
              </a:solidFill>
              <a:prstDash val="solid"/>
              <a:miter/>
            </a:ln>
          </p:spPr>
          <p:txBody>
            <a:bodyPr rtlCol="0" anchor="ctr"/>
            <a:lstStyle/>
            <a:p>
              <a:endParaRPr lang="en-US" dirty="0">
                <a:latin typeface="Fujitsu Infinity Pro" pitchFamily="2" charset="77"/>
              </a:endParaRPr>
            </a:p>
          </p:txBody>
        </p:sp>
        <p:sp>
          <p:nvSpPr>
            <p:cNvPr id="55" name="Freeform 54">
              <a:extLst>
                <a:ext uri="{FF2B5EF4-FFF2-40B4-BE49-F238E27FC236}">
                  <a16:creationId xmlns:a16="http://schemas.microsoft.com/office/drawing/2014/main" id="{7F9034B8-B28B-AAB7-11B6-3C95E99F6355}"/>
                </a:ext>
              </a:extLst>
            </p:cNvPr>
            <p:cNvSpPr/>
            <p:nvPr/>
          </p:nvSpPr>
          <p:spPr>
            <a:xfrm>
              <a:off x="2409579" y="3134447"/>
              <a:ext cx="30386" cy="30386"/>
            </a:xfrm>
            <a:custGeom>
              <a:avLst/>
              <a:gdLst>
                <a:gd name="connsiteX0" fmla="*/ 30386 w 30386"/>
                <a:gd name="connsiteY0" fmla="*/ 15193 h 30386"/>
                <a:gd name="connsiteX1" fmla="*/ 15193 w 30386"/>
                <a:gd name="connsiteY1" fmla="*/ 30386 h 30386"/>
                <a:gd name="connsiteX2" fmla="*/ 0 w 30386"/>
                <a:gd name="connsiteY2" fmla="*/ 15193 h 30386"/>
                <a:gd name="connsiteX3" fmla="*/ 15193 w 30386"/>
                <a:gd name="connsiteY3" fmla="*/ 0 h 30386"/>
                <a:gd name="connsiteX4" fmla="*/ 30386 w 30386"/>
                <a:gd name="connsiteY4" fmla="*/ 15193 h 30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6" h="30386">
                  <a:moveTo>
                    <a:pt x="30386" y="15193"/>
                  </a:moveTo>
                  <a:cubicBezTo>
                    <a:pt x="30386" y="23584"/>
                    <a:pt x="23584" y="30386"/>
                    <a:pt x="15193" y="30386"/>
                  </a:cubicBezTo>
                  <a:cubicBezTo>
                    <a:pt x="6802" y="30386"/>
                    <a:pt x="0" y="23584"/>
                    <a:pt x="0" y="15193"/>
                  </a:cubicBezTo>
                  <a:cubicBezTo>
                    <a:pt x="0" y="6802"/>
                    <a:pt x="6802" y="0"/>
                    <a:pt x="15193" y="0"/>
                  </a:cubicBezTo>
                  <a:cubicBezTo>
                    <a:pt x="23584" y="0"/>
                    <a:pt x="30386" y="6802"/>
                    <a:pt x="30386" y="15193"/>
                  </a:cubicBezTo>
                  <a:close/>
                </a:path>
              </a:pathLst>
            </a:custGeom>
            <a:noFill/>
            <a:ln w="13135" cap="flat">
              <a:solidFill>
                <a:srgbClr val="2400B1"/>
              </a:solidFill>
              <a:prstDash val="solid"/>
              <a:miter/>
            </a:ln>
          </p:spPr>
          <p:txBody>
            <a:bodyPr rtlCol="0" anchor="ctr"/>
            <a:lstStyle/>
            <a:p>
              <a:endParaRPr lang="en-US" dirty="0">
                <a:latin typeface="Fujitsu Infinity Pro" pitchFamily="2" charset="77"/>
              </a:endParaRPr>
            </a:p>
          </p:txBody>
        </p:sp>
        <p:sp>
          <p:nvSpPr>
            <p:cNvPr id="56" name="Freeform 55">
              <a:extLst>
                <a:ext uri="{FF2B5EF4-FFF2-40B4-BE49-F238E27FC236}">
                  <a16:creationId xmlns:a16="http://schemas.microsoft.com/office/drawing/2014/main" id="{993956A8-025A-2695-2627-9BE564D2AB5E}"/>
                </a:ext>
              </a:extLst>
            </p:cNvPr>
            <p:cNvSpPr/>
            <p:nvPr/>
          </p:nvSpPr>
          <p:spPr>
            <a:xfrm>
              <a:off x="2299851" y="3114634"/>
              <a:ext cx="30386" cy="30386"/>
            </a:xfrm>
            <a:custGeom>
              <a:avLst/>
              <a:gdLst>
                <a:gd name="connsiteX0" fmla="*/ 30386 w 30386"/>
                <a:gd name="connsiteY0" fmla="*/ 15193 h 30386"/>
                <a:gd name="connsiteX1" fmla="*/ 15193 w 30386"/>
                <a:gd name="connsiteY1" fmla="*/ 30386 h 30386"/>
                <a:gd name="connsiteX2" fmla="*/ 0 w 30386"/>
                <a:gd name="connsiteY2" fmla="*/ 15193 h 30386"/>
                <a:gd name="connsiteX3" fmla="*/ 15193 w 30386"/>
                <a:gd name="connsiteY3" fmla="*/ 0 h 30386"/>
                <a:gd name="connsiteX4" fmla="*/ 30386 w 30386"/>
                <a:gd name="connsiteY4" fmla="*/ 15193 h 30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6" h="30386">
                  <a:moveTo>
                    <a:pt x="30386" y="15193"/>
                  </a:moveTo>
                  <a:cubicBezTo>
                    <a:pt x="30386" y="23584"/>
                    <a:pt x="23584" y="30386"/>
                    <a:pt x="15193" y="30386"/>
                  </a:cubicBezTo>
                  <a:cubicBezTo>
                    <a:pt x="6802" y="30386"/>
                    <a:pt x="0" y="23584"/>
                    <a:pt x="0" y="15193"/>
                  </a:cubicBezTo>
                  <a:cubicBezTo>
                    <a:pt x="0" y="6802"/>
                    <a:pt x="6802" y="0"/>
                    <a:pt x="15193" y="0"/>
                  </a:cubicBezTo>
                  <a:cubicBezTo>
                    <a:pt x="23584" y="0"/>
                    <a:pt x="30386" y="6802"/>
                    <a:pt x="30386" y="15193"/>
                  </a:cubicBezTo>
                  <a:close/>
                </a:path>
              </a:pathLst>
            </a:custGeom>
            <a:noFill/>
            <a:ln w="13135" cap="flat">
              <a:solidFill>
                <a:srgbClr val="2400B1"/>
              </a:solidFill>
              <a:prstDash val="solid"/>
              <a:miter/>
            </a:ln>
          </p:spPr>
          <p:txBody>
            <a:bodyPr rtlCol="0" anchor="ctr"/>
            <a:lstStyle/>
            <a:p>
              <a:endParaRPr lang="en-US" dirty="0">
                <a:latin typeface="Fujitsu Infinity Pro" pitchFamily="2" charset="77"/>
              </a:endParaRPr>
            </a:p>
          </p:txBody>
        </p:sp>
      </p:grpSp>
      <p:grpSp>
        <p:nvGrpSpPr>
          <p:cNvPr id="63" name="Picture Placeholder 310">
            <a:extLst>
              <a:ext uri="{FF2B5EF4-FFF2-40B4-BE49-F238E27FC236}">
                <a16:creationId xmlns:a16="http://schemas.microsoft.com/office/drawing/2014/main" id="{668C8BFF-FEBD-884D-F057-DC428832D4B3}"/>
              </a:ext>
            </a:extLst>
          </p:cNvPr>
          <p:cNvGrpSpPr/>
          <p:nvPr/>
        </p:nvGrpSpPr>
        <p:grpSpPr>
          <a:xfrm>
            <a:off x="5225524" y="2062985"/>
            <a:ext cx="452701" cy="403428"/>
            <a:chOff x="622622" y="3935918"/>
            <a:chExt cx="389625" cy="347217"/>
          </a:xfrm>
          <a:noFill/>
        </p:grpSpPr>
        <p:sp>
          <p:nvSpPr>
            <p:cNvPr id="64" name="Freeform 63">
              <a:extLst>
                <a:ext uri="{FF2B5EF4-FFF2-40B4-BE49-F238E27FC236}">
                  <a16:creationId xmlns:a16="http://schemas.microsoft.com/office/drawing/2014/main" id="{F38A36AC-D788-F227-ECDA-A7EBC910260F}"/>
                </a:ext>
              </a:extLst>
            </p:cNvPr>
            <p:cNvSpPr/>
            <p:nvPr/>
          </p:nvSpPr>
          <p:spPr>
            <a:xfrm>
              <a:off x="699831" y="4043118"/>
              <a:ext cx="240018" cy="97318"/>
            </a:xfrm>
            <a:custGeom>
              <a:avLst/>
              <a:gdLst>
                <a:gd name="connsiteX0" fmla="*/ 240018 w 240018"/>
                <a:gd name="connsiteY0" fmla="*/ 97319 h 97318"/>
                <a:gd name="connsiteX1" fmla="*/ 240018 w 240018"/>
                <a:gd name="connsiteY1" fmla="*/ 38998 h 97318"/>
                <a:gd name="connsiteX2" fmla="*/ 201021 w 240018"/>
                <a:gd name="connsiteY2" fmla="*/ 0 h 97318"/>
                <a:gd name="connsiteX3" fmla="*/ 38998 w 240018"/>
                <a:gd name="connsiteY3" fmla="*/ 0 h 97318"/>
                <a:gd name="connsiteX4" fmla="*/ 0 w 240018"/>
                <a:gd name="connsiteY4" fmla="*/ 38998 h 97318"/>
                <a:gd name="connsiteX5" fmla="*/ 0 w 240018"/>
                <a:gd name="connsiteY5" fmla="*/ 86389 h 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018" h="97318">
                  <a:moveTo>
                    <a:pt x="240018" y="97319"/>
                  </a:moveTo>
                  <a:lnTo>
                    <a:pt x="240018" y="38998"/>
                  </a:lnTo>
                  <a:cubicBezTo>
                    <a:pt x="240018" y="17575"/>
                    <a:pt x="222443" y="0"/>
                    <a:pt x="201021" y="0"/>
                  </a:cubicBezTo>
                  <a:lnTo>
                    <a:pt x="38998" y="0"/>
                  </a:lnTo>
                  <a:cubicBezTo>
                    <a:pt x="17575" y="0"/>
                    <a:pt x="0" y="17575"/>
                    <a:pt x="0" y="38998"/>
                  </a:cubicBezTo>
                  <a:lnTo>
                    <a:pt x="0" y="86389"/>
                  </a:lnTo>
                </a:path>
              </a:pathLst>
            </a:custGeom>
            <a:noFill/>
            <a:ln w="17236" cap="rnd">
              <a:solidFill>
                <a:srgbClr val="2400B1"/>
              </a:solidFill>
              <a:prstDash val="solid"/>
              <a:round/>
            </a:ln>
          </p:spPr>
          <p:txBody>
            <a:bodyPr rtlCol="0" anchor="ctr"/>
            <a:lstStyle/>
            <a:p>
              <a:endParaRPr lang="en-US" dirty="0">
                <a:latin typeface="Fujitsu Infinity Pro" pitchFamily="2" charset="77"/>
              </a:endParaRPr>
            </a:p>
          </p:txBody>
        </p:sp>
        <p:sp>
          <p:nvSpPr>
            <p:cNvPr id="65" name="Freeform 64">
              <a:extLst>
                <a:ext uri="{FF2B5EF4-FFF2-40B4-BE49-F238E27FC236}">
                  <a16:creationId xmlns:a16="http://schemas.microsoft.com/office/drawing/2014/main" id="{77572CF9-F706-0BD7-7DB0-F86F4F8173FD}"/>
                </a:ext>
              </a:extLst>
            </p:cNvPr>
            <p:cNvSpPr/>
            <p:nvPr/>
          </p:nvSpPr>
          <p:spPr>
            <a:xfrm>
              <a:off x="699831" y="4202168"/>
              <a:ext cx="240018" cy="80967"/>
            </a:xfrm>
            <a:custGeom>
              <a:avLst/>
              <a:gdLst>
                <a:gd name="connsiteX0" fmla="*/ 0 w 240018"/>
                <a:gd name="connsiteY0" fmla="*/ 0 h 80967"/>
                <a:gd name="connsiteX1" fmla="*/ 0 w 240018"/>
                <a:gd name="connsiteY1" fmla="*/ 41970 h 80967"/>
                <a:gd name="connsiteX2" fmla="*/ 38998 w 240018"/>
                <a:gd name="connsiteY2" fmla="*/ 80968 h 80967"/>
                <a:gd name="connsiteX3" fmla="*/ 201021 w 240018"/>
                <a:gd name="connsiteY3" fmla="*/ 80968 h 80967"/>
                <a:gd name="connsiteX4" fmla="*/ 240018 w 240018"/>
                <a:gd name="connsiteY4" fmla="*/ 41970 h 80967"/>
                <a:gd name="connsiteX5" fmla="*/ 240018 w 240018"/>
                <a:gd name="connsiteY5" fmla="*/ 10405 h 8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018" h="80967">
                  <a:moveTo>
                    <a:pt x="0" y="0"/>
                  </a:moveTo>
                  <a:lnTo>
                    <a:pt x="0" y="41970"/>
                  </a:lnTo>
                  <a:cubicBezTo>
                    <a:pt x="0" y="63393"/>
                    <a:pt x="17575" y="80968"/>
                    <a:pt x="38998" y="80968"/>
                  </a:cubicBezTo>
                  <a:lnTo>
                    <a:pt x="201021" y="80968"/>
                  </a:lnTo>
                  <a:cubicBezTo>
                    <a:pt x="222443" y="80968"/>
                    <a:pt x="240018" y="63393"/>
                    <a:pt x="240018" y="41970"/>
                  </a:cubicBezTo>
                  <a:lnTo>
                    <a:pt x="240018" y="10405"/>
                  </a:lnTo>
                </a:path>
              </a:pathLst>
            </a:custGeom>
            <a:noFill/>
            <a:ln w="17236" cap="rnd">
              <a:solidFill>
                <a:srgbClr val="2400B1"/>
              </a:solidFill>
              <a:prstDash val="solid"/>
              <a:round/>
            </a:ln>
          </p:spPr>
          <p:txBody>
            <a:bodyPr rtlCol="0" anchor="ctr"/>
            <a:lstStyle/>
            <a:p>
              <a:endParaRPr lang="en-US" dirty="0">
                <a:latin typeface="Fujitsu Infinity Pro" pitchFamily="2" charset="77"/>
              </a:endParaRPr>
            </a:p>
          </p:txBody>
        </p:sp>
        <p:sp>
          <p:nvSpPr>
            <p:cNvPr id="66" name="Freeform 65">
              <a:extLst>
                <a:ext uri="{FF2B5EF4-FFF2-40B4-BE49-F238E27FC236}">
                  <a16:creationId xmlns:a16="http://schemas.microsoft.com/office/drawing/2014/main" id="{0F8BD9F1-E106-7A7F-F177-93A2CA0B147E}"/>
                </a:ext>
              </a:extLst>
            </p:cNvPr>
            <p:cNvSpPr/>
            <p:nvPr/>
          </p:nvSpPr>
          <p:spPr>
            <a:xfrm>
              <a:off x="939849" y="4140437"/>
              <a:ext cx="24482" cy="24745"/>
            </a:xfrm>
            <a:custGeom>
              <a:avLst/>
              <a:gdLst>
                <a:gd name="connsiteX0" fmla="*/ 24483 w 24482"/>
                <a:gd name="connsiteY0" fmla="*/ 24745 h 24745"/>
                <a:gd name="connsiteX1" fmla="*/ 0 w 24482"/>
                <a:gd name="connsiteY1" fmla="*/ 0 h 24745"/>
              </a:gdLst>
              <a:ahLst/>
              <a:cxnLst>
                <a:cxn ang="0">
                  <a:pos x="connsiteX0" y="connsiteY0"/>
                </a:cxn>
                <a:cxn ang="0">
                  <a:pos x="connsiteX1" y="connsiteY1"/>
                </a:cxn>
              </a:cxnLst>
              <a:rect l="l" t="t" r="r" b="b"/>
              <a:pathLst>
                <a:path w="24482" h="24745">
                  <a:moveTo>
                    <a:pt x="24483" y="24745"/>
                  </a:moveTo>
                  <a:lnTo>
                    <a:pt x="0" y="0"/>
                  </a:lnTo>
                </a:path>
              </a:pathLst>
            </a:custGeom>
            <a:ln w="17236" cap="rnd">
              <a:solidFill>
                <a:srgbClr val="2400B1"/>
              </a:solidFill>
              <a:prstDash val="solid"/>
              <a:round/>
            </a:ln>
          </p:spPr>
          <p:txBody>
            <a:bodyPr rtlCol="0" anchor="ctr"/>
            <a:lstStyle/>
            <a:p>
              <a:endParaRPr lang="en-US" dirty="0">
                <a:latin typeface="Fujitsu Infinity Pro" pitchFamily="2" charset="77"/>
              </a:endParaRPr>
            </a:p>
          </p:txBody>
        </p:sp>
        <p:sp>
          <p:nvSpPr>
            <p:cNvPr id="67" name="Freeform 66">
              <a:extLst>
                <a:ext uri="{FF2B5EF4-FFF2-40B4-BE49-F238E27FC236}">
                  <a16:creationId xmlns:a16="http://schemas.microsoft.com/office/drawing/2014/main" id="{41381654-146A-E0C5-B002-3ADBE1CE1DFC}"/>
                </a:ext>
              </a:extLst>
            </p:cNvPr>
            <p:cNvSpPr/>
            <p:nvPr/>
          </p:nvSpPr>
          <p:spPr>
            <a:xfrm>
              <a:off x="958911" y="4161684"/>
              <a:ext cx="53337" cy="53337"/>
            </a:xfrm>
            <a:custGeom>
              <a:avLst/>
              <a:gdLst>
                <a:gd name="connsiteX0" fmla="*/ 53337 w 53337"/>
                <a:gd name="connsiteY0" fmla="*/ 26669 h 53337"/>
                <a:gd name="connsiteX1" fmla="*/ 26669 w 53337"/>
                <a:gd name="connsiteY1" fmla="*/ 53337 h 53337"/>
                <a:gd name="connsiteX2" fmla="*/ 0 w 53337"/>
                <a:gd name="connsiteY2" fmla="*/ 26669 h 53337"/>
                <a:gd name="connsiteX3" fmla="*/ 26669 w 53337"/>
                <a:gd name="connsiteY3" fmla="*/ 0 h 53337"/>
                <a:gd name="connsiteX4" fmla="*/ 53337 w 53337"/>
                <a:gd name="connsiteY4" fmla="*/ 26669 h 5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37" h="53337">
                  <a:moveTo>
                    <a:pt x="53337" y="26669"/>
                  </a:moveTo>
                  <a:cubicBezTo>
                    <a:pt x="53337" y="41397"/>
                    <a:pt x="41397" y="53337"/>
                    <a:pt x="26669" y="53337"/>
                  </a:cubicBezTo>
                  <a:cubicBezTo>
                    <a:pt x="11940" y="53337"/>
                    <a:pt x="0" y="41397"/>
                    <a:pt x="0" y="26669"/>
                  </a:cubicBezTo>
                  <a:cubicBezTo>
                    <a:pt x="0" y="11940"/>
                    <a:pt x="11940" y="0"/>
                    <a:pt x="26669" y="0"/>
                  </a:cubicBezTo>
                  <a:cubicBezTo>
                    <a:pt x="41397" y="0"/>
                    <a:pt x="53337" y="11940"/>
                    <a:pt x="53337" y="26669"/>
                  </a:cubicBezTo>
                  <a:close/>
                </a:path>
              </a:pathLst>
            </a:custGeom>
            <a:noFill/>
            <a:ln w="17236" cap="rnd">
              <a:solidFill>
                <a:srgbClr val="2400B1"/>
              </a:solidFill>
              <a:prstDash val="solid"/>
              <a:round/>
            </a:ln>
          </p:spPr>
          <p:txBody>
            <a:bodyPr rtlCol="0" anchor="ctr"/>
            <a:lstStyle/>
            <a:p>
              <a:endParaRPr lang="en-US" dirty="0">
                <a:latin typeface="Fujitsu Infinity Pro" pitchFamily="2" charset="77"/>
              </a:endParaRPr>
            </a:p>
          </p:txBody>
        </p:sp>
        <p:sp>
          <p:nvSpPr>
            <p:cNvPr id="68" name="Freeform 67">
              <a:extLst>
                <a:ext uri="{FF2B5EF4-FFF2-40B4-BE49-F238E27FC236}">
                  <a16:creationId xmlns:a16="http://schemas.microsoft.com/office/drawing/2014/main" id="{F27945D8-1732-2AE1-96CB-594621EC0B17}"/>
                </a:ext>
              </a:extLst>
            </p:cNvPr>
            <p:cNvSpPr/>
            <p:nvPr/>
          </p:nvSpPr>
          <p:spPr>
            <a:xfrm>
              <a:off x="672900" y="4177336"/>
              <a:ext cx="26931" cy="24832"/>
            </a:xfrm>
            <a:custGeom>
              <a:avLst/>
              <a:gdLst>
                <a:gd name="connsiteX0" fmla="*/ 0 w 26931"/>
                <a:gd name="connsiteY0" fmla="*/ 0 h 24832"/>
                <a:gd name="connsiteX1" fmla="*/ 26931 w 26931"/>
                <a:gd name="connsiteY1" fmla="*/ 24833 h 24832"/>
              </a:gdLst>
              <a:ahLst/>
              <a:cxnLst>
                <a:cxn ang="0">
                  <a:pos x="connsiteX0" y="connsiteY0"/>
                </a:cxn>
                <a:cxn ang="0">
                  <a:pos x="connsiteX1" y="connsiteY1"/>
                </a:cxn>
              </a:cxnLst>
              <a:rect l="l" t="t" r="r" b="b"/>
              <a:pathLst>
                <a:path w="26931" h="24832">
                  <a:moveTo>
                    <a:pt x="0" y="0"/>
                  </a:moveTo>
                  <a:lnTo>
                    <a:pt x="26931" y="24833"/>
                  </a:lnTo>
                </a:path>
              </a:pathLst>
            </a:custGeom>
            <a:ln w="17236" cap="rnd">
              <a:solidFill>
                <a:srgbClr val="2400B1"/>
              </a:solidFill>
              <a:prstDash val="solid"/>
              <a:round/>
            </a:ln>
          </p:spPr>
          <p:txBody>
            <a:bodyPr rtlCol="0" anchor="ctr"/>
            <a:lstStyle/>
            <a:p>
              <a:endParaRPr lang="en-US" dirty="0">
                <a:latin typeface="Fujitsu Infinity Pro" pitchFamily="2" charset="77"/>
              </a:endParaRPr>
            </a:p>
          </p:txBody>
        </p:sp>
        <p:sp>
          <p:nvSpPr>
            <p:cNvPr id="69" name="Freeform 68">
              <a:extLst>
                <a:ext uri="{FF2B5EF4-FFF2-40B4-BE49-F238E27FC236}">
                  <a16:creationId xmlns:a16="http://schemas.microsoft.com/office/drawing/2014/main" id="{12873B99-0731-B4CA-82BA-5CA355A4BA5B}"/>
                </a:ext>
              </a:extLst>
            </p:cNvPr>
            <p:cNvSpPr/>
            <p:nvPr/>
          </p:nvSpPr>
          <p:spPr>
            <a:xfrm>
              <a:off x="622622" y="4127583"/>
              <a:ext cx="53337" cy="53337"/>
            </a:xfrm>
            <a:custGeom>
              <a:avLst/>
              <a:gdLst>
                <a:gd name="connsiteX0" fmla="*/ 53337 w 53337"/>
                <a:gd name="connsiteY0" fmla="*/ 26669 h 53337"/>
                <a:gd name="connsiteX1" fmla="*/ 26669 w 53337"/>
                <a:gd name="connsiteY1" fmla="*/ 53337 h 53337"/>
                <a:gd name="connsiteX2" fmla="*/ 0 w 53337"/>
                <a:gd name="connsiteY2" fmla="*/ 26669 h 53337"/>
                <a:gd name="connsiteX3" fmla="*/ 26669 w 53337"/>
                <a:gd name="connsiteY3" fmla="*/ 0 h 53337"/>
                <a:gd name="connsiteX4" fmla="*/ 53337 w 53337"/>
                <a:gd name="connsiteY4" fmla="*/ 26669 h 5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37" h="53337">
                  <a:moveTo>
                    <a:pt x="53337" y="26669"/>
                  </a:moveTo>
                  <a:cubicBezTo>
                    <a:pt x="53337" y="41397"/>
                    <a:pt x="41397" y="53337"/>
                    <a:pt x="26669" y="53337"/>
                  </a:cubicBezTo>
                  <a:cubicBezTo>
                    <a:pt x="11940" y="53337"/>
                    <a:pt x="0" y="41397"/>
                    <a:pt x="0" y="26669"/>
                  </a:cubicBezTo>
                  <a:cubicBezTo>
                    <a:pt x="0" y="11940"/>
                    <a:pt x="11940" y="0"/>
                    <a:pt x="26669" y="0"/>
                  </a:cubicBezTo>
                  <a:cubicBezTo>
                    <a:pt x="41397" y="0"/>
                    <a:pt x="53337" y="11940"/>
                    <a:pt x="53337" y="26669"/>
                  </a:cubicBezTo>
                  <a:close/>
                </a:path>
              </a:pathLst>
            </a:custGeom>
            <a:noFill/>
            <a:ln w="17236" cap="rnd">
              <a:solidFill>
                <a:srgbClr val="2400B1"/>
              </a:solidFill>
              <a:prstDash val="solid"/>
              <a:round/>
            </a:ln>
          </p:spPr>
          <p:txBody>
            <a:bodyPr rtlCol="0" anchor="ctr"/>
            <a:lstStyle/>
            <a:p>
              <a:endParaRPr lang="en-US" dirty="0">
                <a:latin typeface="Fujitsu Infinity Pro" pitchFamily="2" charset="77"/>
              </a:endParaRPr>
            </a:p>
          </p:txBody>
        </p:sp>
        <p:sp>
          <p:nvSpPr>
            <p:cNvPr id="70" name="Freeform 69">
              <a:extLst>
                <a:ext uri="{FF2B5EF4-FFF2-40B4-BE49-F238E27FC236}">
                  <a16:creationId xmlns:a16="http://schemas.microsoft.com/office/drawing/2014/main" id="{E95F4AD4-16DB-14DF-252B-D668BBB75DF6}"/>
                </a:ext>
              </a:extLst>
            </p:cNvPr>
            <p:cNvSpPr/>
            <p:nvPr/>
          </p:nvSpPr>
          <p:spPr>
            <a:xfrm>
              <a:off x="791093" y="4109828"/>
              <a:ext cx="63066" cy="121020"/>
            </a:xfrm>
            <a:custGeom>
              <a:avLst/>
              <a:gdLst>
                <a:gd name="connsiteX0" fmla="*/ 63066 w 63066"/>
                <a:gd name="connsiteY0" fmla="*/ 31483 h 121020"/>
                <a:gd name="connsiteX1" fmla="*/ 24069 w 63066"/>
                <a:gd name="connsiteY1" fmla="*/ 880 h 121020"/>
                <a:gd name="connsiteX2" fmla="*/ 897 w 63066"/>
                <a:gd name="connsiteY2" fmla="*/ 23876 h 121020"/>
                <a:gd name="connsiteX3" fmla="*/ 16986 w 63066"/>
                <a:gd name="connsiteY3" fmla="*/ 59464 h 121020"/>
                <a:gd name="connsiteX4" fmla="*/ 16986 w 63066"/>
                <a:gd name="connsiteY4" fmla="*/ 106506 h 121020"/>
                <a:gd name="connsiteX5" fmla="*/ 31501 w 63066"/>
                <a:gd name="connsiteY5" fmla="*/ 121020 h 121020"/>
                <a:gd name="connsiteX6" fmla="*/ 31501 w 63066"/>
                <a:gd name="connsiteY6" fmla="*/ 121020 h 121020"/>
                <a:gd name="connsiteX7" fmla="*/ 46016 w 63066"/>
                <a:gd name="connsiteY7" fmla="*/ 106506 h 121020"/>
                <a:gd name="connsiteX8" fmla="*/ 46016 w 63066"/>
                <a:gd name="connsiteY8" fmla="*/ 59464 h 121020"/>
                <a:gd name="connsiteX9" fmla="*/ 62979 w 63066"/>
                <a:gd name="connsiteY9" fmla="*/ 31483 h 1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66" h="121020">
                  <a:moveTo>
                    <a:pt x="63066" y="31483"/>
                  </a:moveTo>
                  <a:cubicBezTo>
                    <a:pt x="63066" y="11635"/>
                    <a:pt x="44704" y="-3929"/>
                    <a:pt x="24069" y="880"/>
                  </a:cubicBezTo>
                  <a:cubicBezTo>
                    <a:pt x="12789" y="3503"/>
                    <a:pt x="3608" y="12597"/>
                    <a:pt x="897" y="23876"/>
                  </a:cubicBezTo>
                  <a:cubicBezTo>
                    <a:pt x="-2688" y="39090"/>
                    <a:pt x="4832" y="53081"/>
                    <a:pt x="16986" y="59464"/>
                  </a:cubicBezTo>
                  <a:lnTo>
                    <a:pt x="16986" y="106506"/>
                  </a:lnTo>
                  <a:cubicBezTo>
                    <a:pt x="16986" y="114550"/>
                    <a:pt x="23456" y="121020"/>
                    <a:pt x="31501" y="121020"/>
                  </a:cubicBezTo>
                  <a:lnTo>
                    <a:pt x="31501" y="121020"/>
                  </a:lnTo>
                  <a:cubicBezTo>
                    <a:pt x="39545" y="121020"/>
                    <a:pt x="46016" y="114550"/>
                    <a:pt x="46016" y="106506"/>
                  </a:cubicBezTo>
                  <a:lnTo>
                    <a:pt x="46016" y="59464"/>
                  </a:lnTo>
                  <a:cubicBezTo>
                    <a:pt x="56071" y="54217"/>
                    <a:pt x="62979" y="43637"/>
                    <a:pt x="62979" y="31483"/>
                  </a:cubicBezTo>
                  <a:close/>
                </a:path>
              </a:pathLst>
            </a:custGeom>
            <a:noFill/>
            <a:ln w="17236" cap="flat">
              <a:solidFill>
                <a:srgbClr val="2400B1"/>
              </a:solidFill>
              <a:prstDash val="solid"/>
              <a:miter/>
            </a:ln>
          </p:spPr>
          <p:txBody>
            <a:bodyPr rtlCol="0" anchor="ctr"/>
            <a:lstStyle/>
            <a:p>
              <a:endParaRPr lang="en-US" dirty="0">
                <a:latin typeface="Fujitsu Infinity Pro" pitchFamily="2" charset="77"/>
              </a:endParaRPr>
            </a:p>
          </p:txBody>
        </p:sp>
        <p:sp>
          <p:nvSpPr>
            <p:cNvPr id="71" name="Freeform 70">
              <a:extLst>
                <a:ext uri="{FF2B5EF4-FFF2-40B4-BE49-F238E27FC236}">
                  <a16:creationId xmlns:a16="http://schemas.microsoft.com/office/drawing/2014/main" id="{198D2FB9-1965-B7F0-07FE-63B9D62C5E41}"/>
                </a:ext>
              </a:extLst>
            </p:cNvPr>
            <p:cNvSpPr/>
            <p:nvPr/>
          </p:nvSpPr>
          <p:spPr>
            <a:xfrm>
              <a:off x="747397" y="3935918"/>
              <a:ext cx="144798" cy="100991"/>
            </a:xfrm>
            <a:custGeom>
              <a:avLst/>
              <a:gdLst>
                <a:gd name="connsiteX0" fmla="*/ 144798 w 144798"/>
                <a:gd name="connsiteY0" fmla="*/ 100991 h 100991"/>
                <a:gd name="connsiteX1" fmla="*/ 144798 w 144798"/>
                <a:gd name="connsiteY1" fmla="*/ 72399 h 100991"/>
                <a:gd name="connsiteX2" fmla="*/ 72399 w 144798"/>
                <a:gd name="connsiteY2" fmla="*/ 0 h 100991"/>
                <a:gd name="connsiteX3" fmla="*/ 72399 w 144798"/>
                <a:gd name="connsiteY3" fmla="*/ 0 h 100991"/>
                <a:gd name="connsiteX4" fmla="*/ 0 w 144798"/>
                <a:gd name="connsiteY4" fmla="*/ 72399 h 100991"/>
                <a:gd name="connsiteX5" fmla="*/ 0 w 144798"/>
                <a:gd name="connsiteY5" fmla="*/ 100991 h 10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98" h="100991">
                  <a:moveTo>
                    <a:pt x="144798" y="100991"/>
                  </a:moveTo>
                  <a:lnTo>
                    <a:pt x="144798" y="72399"/>
                  </a:lnTo>
                  <a:cubicBezTo>
                    <a:pt x="144798" y="32440"/>
                    <a:pt x="112358" y="0"/>
                    <a:pt x="72399" y="0"/>
                  </a:cubicBezTo>
                  <a:lnTo>
                    <a:pt x="72399" y="0"/>
                  </a:lnTo>
                  <a:cubicBezTo>
                    <a:pt x="32440" y="0"/>
                    <a:pt x="0" y="32440"/>
                    <a:pt x="0" y="72399"/>
                  </a:cubicBezTo>
                  <a:lnTo>
                    <a:pt x="0" y="100991"/>
                  </a:lnTo>
                </a:path>
              </a:pathLst>
            </a:custGeom>
            <a:noFill/>
            <a:ln w="17236" cap="rnd">
              <a:solidFill>
                <a:srgbClr val="2400B1"/>
              </a:solidFill>
              <a:prstDash val="solid"/>
              <a:round/>
            </a:ln>
          </p:spPr>
          <p:txBody>
            <a:bodyPr rtlCol="0" anchor="ctr"/>
            <a:lstStyle/>
            <a:p>
              <a:endParaRPr lang="en-US" dirty="0">
                <a:latin typeface="Fujitsu Infinity Pro" pitchFamily="2" charset="77"/>
              </a:endParaRPr>
            </a:p>
          </p:txBody>
        </p:sp>
      </p:grpSp>
      <p:grpSp>
        <p:nvGrpSpPr>
          <p:cNvPr id="72" name="Picture Placeholder 272">
            <a:extLst>
              <a:ext uri="{FF2B5EF4-FFF2-40B4-BE49-F238E27FC236}">
                <a16:creationId xmlns:a16="http://schemas.microsoft.com/office/drawing/2014/main" id="{27C61C3D-E4B3-E2B0-EAF5-2CF8D5064D4D}"/>
              </a:ext>
            </a:extLst>
          </p:cNvPr>
          <p:cNvGrpSpPr/>
          <p:nvPr/>
        </p:nvGrpSpPr>
        <p:grpSpPr>
          <a:xfrm>
            <a:off x="1966718" y="2095533"/>
            <a:ext cx="471297" cy="379336"/>
            <a:chOff x="2934822" y="2169399"/>
            <a:chExt cx="405830" cy="326643"/>
          </a:xfrm>
          <a:noFill/>
        </p:grpSpPr>
        <p:sp>
          <p:nvSpPr>
            <p:cNvPr id="73" name="Freeform 72">
              <a:extLst>
                <a:ext uri="{FF2B5EF4-FFF2-40B4-BE49-F238E27FC236}">
                  <a16:creationId xmlns:a16="http://schemas.microsoft.com/office/drawing/2014/main" id="{CD19655A-D9E2-E7DD-26CB-76C519CB1D7C}"/>
                </a:ext>
              </a:extLst>
            </p:cNvPr>
            <p:cNvSpPr/>
            <p:nvPr/>
          </p:nvSpPr>
          <p:spPr>
            <a:xfrm>
              <a:off x="3137694" y="2169399"/>
              <a:ext cx="8607" cy="55430"/>
            </a:xfrm>
            <a:custGeom>
              <a:avLst/>
              <a:gdLst>
                <a:gd name="connsiteX0" fmla="*/ 0 w 8607"/>
                <a:gd name="connsiteY0" fmla="*/ 0 h 55430"/>
                <a:gd name="connsiteX1" fmla="*/ 0 w 8607"/>
                <a:gd name="connsiteY1" fmla="*/ 55430 h 55430"/>
              </a:gdLst>
              <a:ahLst/>
              <a:cxnLst>
                <a:cxn ang="0">
                  <a:pos x="connsiteX0" y="connsiteY0"/>
                </a:cxn>
                <a:cxn ang="0">
                  <a:pos x="connsiteX1" y="connsiteY1"/>
                </a:cxn>
              </a:cxnLst>
              <a:rect l="l" t="t" r="r" b="b"/>
              <a:pathLst>
                <a:path w="8607" h="55430">
                  <a:moveTo>
                    <a:pt x="0" y="0"/>
                  </a:moveTo>
                  <a:lnTo>
                    <a:pt x="0" y="55430"/>
                  </a:lnTo>
                </a:path>
              </a:pathLst>
            </a:custGeom>
            <a:ln w="16966" cap="rnd">
              <a:solidFill>
                <a:srgbClr val="2400B1"/>
              </a:solidFill>
              <a:prstDash val="solid"/>
              <a:round/>
            </a:ln>
          </p:spPr>
          <p:txBody>
            <a:bodyPr rtlCol="0" anchor="ctr"/>
            <a:lstStyle/>
            <a:p>
              <a:endParaRPr lang="en-US" dirty="0">
                <a:latin typeface="Fujitsu Infinity Pro" pitchFamily="2" charset="77"/>
              </a:endParaRPr>
            </a:p>
          </p:txBody>
        </p:sp>
        <p:sp>
          <p:nvSpPr>
            <p:cNvPr id="74" name="Freeform 73">
              <a:extLst>
                <a:ext uri="{FF2B5EF4-FFF2-40B4-BE49-F238E27FC236}">
                  <a16:creationId xmlns:a16="http://schemas.microsoft.com/office/drawing/2014/main" id="{5C823825-5FDE-4C21-02FA-61F0C82AF6DF}"/>
                </a:ext>
              </a:extLst>
            </p:cNvPr>
            <p:cNvSpPr/>
            <p:nvPr/>
          </p:nvSpPr>
          <p:spPr>
            <a:xfrm>
              <a:off x="3137694" y="2440613"/>
              <a:ext cx="8607" cy="55430"/>
            </a:xfrm>
            <a:custGeom>
              <a:avLst/>
              <a:gdLst>
                <a:gd name="connsiteX0" fmla="*/ 0 w 8607"/>
                <a:gd name="connsiteY0" fmla="*/ 0 h 55430"/>
                <a:gd name="connsiteX1" fmla="*/ 0 w 8607"/>
                <a:gd name="connsiteY1" fmla="*/ 55430 h 55430"/>
              </a:gdLst>
              <a:ahLst/>
              <a:cxnLst>
                <a:cxn ang="0">
                  <a:pos x="connsiteX0" y="connsiteY0"/>
                </a:cxn>
                <a:cxn ang="0">
                  <a:pos x="connsiteX1" y="connsiteY1"/>
                </a:cxn>
              </a:cxnLst>
              <a:rect l="l" t="t" r="r" b="b"/>
              <a:pathLst>
                <a:path w="8607" h="55430">
                  <a:moveTo>
                    <a:pt x="0" y="0"/>
                  </a:moveTo>
                  <a:lnTo>
                    <a:pt x="0" y="55430"/>
                  </a:lnTo>
                </a:path>
              </a:pathLst>
            </a:custGeom>
            <a:ln w="16966" cap="rnd">
              <a:solidFill>
                <a:srgbClr val="2400B1"/>
              </a:solidFill>
              <a:prstDash val="solid"/>
              <a:round/>
            </a:ln>
          </p:spPr>
          <p:txBody>
            <a:bodyPr rtlCol="0" anchor="ctr"/>
            <a:lstStyle/>
            <a:p>
              <a:endParaRPr lang="en-US" dirty="0">
                <a:latin typeface="Fujitsu Infinity Pro" pitchFamily="2" charset="77"/>
              </a:endParaRPr>
            </a:p>
          </p:txBody>
        </p:sp>
        <p:sp>
          <p:nvSpPr>
            <p:cNvPr id="75" name="Freeform 74">
              <a:extLst>
                <a:ext uri="{FF2B5EF4-FFF2-40B4-BE49-F238E27FC236}">
                  <a16:creationId xmlns:a16="http://schemas.microsoft.com/office/drawing/2014/main" id="{617EC737-D516-37B4-A902-45BC0EA12A84}"/>
                </a:ext>
              </a:extLst>
            </p:cNvPr>
            <p:cNvSpPr/>
            <p:nvPr/>
          </p:nvSpPr>
          <p:spPr>
            <a:xfrm>
              <a:off x="2934822" y="2330699"/>
              <a:ext cx="55430" cy="8607"/>
            </a:xfrm>
            <a:custGeom>
              <a:avLst/>
              <a:gdLst>
                <a:gd name="connsiteX0" fmla="*/ 0 w 55430"/>
                <a:gd name="connsiteY0" fmla="*/ 0 h 8607"/>
                <a:gd name="connsiteX1" fmla="*/ 55430 w 55430"/>
                <a:gd name="connsiteY1" fmla="*/ 0 h 8607"/>
              </a:gdLst>
              <a:ahLst/>
              <a:cxnLst>
                <a:cxn ang="0">
                  <a:pos x="connsiteX0" y="connsiteY0"/>
                </a:cxn>
                <a:cxn ang="0">
                  <a:pos x="connsiteX1" y="connsiteY1"/>
                </a:cxn>
              </a:cxnLst>
              <a:rect l="l" t="t" r="r" b="b"/>
              <a:pathLst>
                <a:path w="55430" h="8607">
                  <a:moveTo>
                    <a:pt x="0" y="0"/>
                  </a:moveTo>
                  <a:lnTo>
                    <a:pt x="55430" y="0"/>
                  </a:lnTo>
                </a:path>
              </a:pathLst>
            </a:custGeom>
            <a:ln w="16966" cap="rnd">
              <a:solidFill>
                <a:srgbClr val="2400B1"/>
              </a:solidFill>
              <a:prstDash val="solid"/>
              <a:round/>
            </a:ln>
          </p:spPr>
          <p:txBody>
            <a:bodyPr rtlCol="0" anchor="ctr"/>
            <a:lstStyle/>
            <a:p>
              <a:endParaRPr lang="en-US" dirty="0">
                <a:latin typeface="Fujitsu Infinity Pro" pitchFamily="2" charset="77"/>
              </a:endParaRPr>
            </a:p>
          </p:txBody>
        </p:sp>
        <p:sp>
          <p:nvSpPr>
            <p:cNvPr id="76" name="Freeform 75">
              <a:extLst>
                <a:ext uri="{FF2B5EF4-FFF2-40B4-BE49-F238E27FC236}">
                  <a16:creationId xmlns:a16="http://schemas.microsoft.com/office/drawing/2014/main" id="{AC43CDAA-2B69-082E-11C5-C3AA7C85BA92}"/>
                </a:ext>
              </a:extLst>
            </p:cNvPr>
            <p:cNvSpPr/>
            <p:nvPr/>
          </p:nvSpPr>
          <p:spPr>
            <a:xfrm>
              <a:off x="3285222" y="2330699"/>
              <a:ext cx="55430" cy="8607"/>
            </a:xfrm>
            <a:custGeom>
              <a:avLst/>
              <a:gdLst>
                <a:gd name="connsiteX0" fmla="*/ 0 w 55430"/>
                <a:gd name="connsiteY0" fmla="*/ 0 h 8607"/>
                <a:gd name="connsiteX1" fmla="*/ 55431 w 55430"/>
                <a:gd name="connsiteY1" fmla="*/ 0 h 8607"/>
              </a:gdLst>
              <a:ahLst/>
              <a:cxnLst>
                <a:cxn ang="0">
                  <a:pos x="connsiteX0" y="connsiteY0"/>
                </a:cxn>
                <a:cxn ang="0">
                  <a:pos x="connsiteX1" y="connsiteY1"/>
                </a:cxn>
              </a:cxnLst>
              <a:rect l="l" t="t" r="r" b="b"/>
              <a:pathLst>
                <a:path w="55430" h="8607">
                  <a:moveTo>
                    <a:pt x="0" y="0"/>
                  </a:moveTo>
                  <a:lnTo>
                    <a:pt x="55431" y="0"/>
                  </a:lnTo>
                </a:path>
              </a:pathLst>
            </a:custGeom>
            <a:ln w="16966" cap="rnd">
              <a:solidFill>
                <a:srgbClr val="2400B1"/>
              </a:solidFill>
              <a:prstDash val="solid"/>
              <a:round/>
            </a:ln>
          </p:spPr>
          <p:txBody>
            <a:bodyPr rtlCol="0" anchor="ctr"/>
            <a:lstStyle/>
            <a:p>
              <a:endParaRPr lang="en-US" dirty="0">
                <a:latin typeface="Fujitsu Infinity Pro" pitchFamily="2" charset="77"/>
              </a:endParaRPr>
            </a:p>
          </p:txBody>
        </p:sp>
        <p:sp>
          <p:nvSpPr>
            <p:cNvPr id="77" name="Freeform 76">
              <a:extLst>
                <a:ext uri="{FF2B5EF4-FFF2-40B4-BE49-F238E27FC236}">
                  <a16:creationId xmlns:a16="http://schemas.microsoft.com/office/drawing/2014/main" id="{11762C5A-9DA1-4AE1-079A-1F38ACC4F8E4}"/>
                </a:ext>
              </a:extLst>
            </p:cNvPr>
            <p:cNvSpPr/>
            <p:nvPr/>
          </p:nvSpPr>
          <p:spPr>
            <a:xfrm>
              <a:off x="3034580" y="2226724"/>
              <a:ext cx="47856" cy="47856"/>
            </a:xfrm>
            <a:custGeom>
              <a:avLst/>
              <a:gdLst>
                <a:gd name="connsiteX0" fmla="*/ 47856 w 47856"/>
                <a:gd name="connsiteY0" fmla="*/ 23928 h 47856"/>
                <a:gd name="connsiteX1" fmla="*/ 23928 w 47856"/>
                <a:gd name="connsiteY1" fmla="*/ 47856 h 47856"/>
                <a:gd name="connsiteX2" fmla="*/ 0 w 47856"/>
                <a:gd name="connsiteY2" fmla="*/ 23928 h 47856"/>
                <a:gd name="connsiteX3" fmla="*/ 23928 w 47856"/>
                <a:gd name="connsiteY3" fmla="*/ 0 h 47856"/>
                <a:gd name="connsiteX4" fmla="*/ 47856 w 47856"/>
                <a:gd name="connsiteY4" fmla="*/ 23928 h 47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6" h="47856">
                  <a:moveTo>
                    <a:pt x="47856" y="23928"/>
                  </a:moveTo>
                  <a:cubicBezTo>
                    <a:pt x="47856" y="37143"/>
                    <a:pt x="37143" y="47856"/>
                    <a:pt x="23928" y="47856"/>
                  </a:cubicBezTo>
                  <a:cubicBezTo>
                    <a:pt x="10713" y="47856"/>
                    <a:pt x="0" y="37143"/>
                    <a:pt x="0" y="23928"/>
                  </a:cubicBezTo>
                  <a:cubicBezTo>
                    <a:pt x="0" y="10713"/>
                    <a:pt x="10713" y="0"/>
                    <a:pt x="23928" y="0"/>
                  </a:cubicBezTo>
                  <a:cubicBezTo>
                    <a:pt x="37143" y="0"/>
                    <a:pt x="47856" y="10713"/>
                    <a:pt x="47856" y="23928"/>
                  </a:cubicBezTo>
                  <a:close/>
                </a:path>
              </a:pathLst>
            </a:custGeom>
            <a:noFill/>
            <a:ln w="16966" cap="rnd">
              <a:solidFill>
                <a:srgbClr val="2400B1"/>
              </a:solidFill>
              <a:prstDash val="solid"/>
              <a:round/>
            </a:ln>
          </p:spPr>
          <p:txBody>
            <a:bodyPr rtlCol="0" anchor="ctr"/>
            <a:lstStyle/>
            <a:p>
              <a:endParaRPr lang="en-US" dirty="0">
                <a:latin typeface="Fujitsu Infinity Pro" pitchFamily="2" charset="77"/>
              </a:endParaRPr>
            </a:p>
          </p:txBody>
        </p:sp>
        <p:sp>
          <p:nvSpPr>
            <p:cNvPr id="78" name="Freeform 77">
              <a:extLst>
                <a:ext uri="{FF2B5EF4-FFF2-40B4-BE49-F238E27FC236}">
                  <a16:creationId xmlns:a16="http://schemas.microsoft.com/office/drawing/2014/main" id="{ED44334A-1913-E59E-9EB4-0FB98ADEB1A2}"/>
                </a:ext>
              </a:extLst>
            </p:cNvPr>
            <p:cNvSpPr/>
            <p:nvPr/>
          </p:nvSpPr>
          <p:spPr>
            <a:xfrm>
              <a:off x="3113766" y="2226724"/>
              <a:ext cx="47856" cy="47856"/>
            </a:xfrm>
            <a:custGeom>
              <a:avLst/>
              <a:gdLst>
                <a:gd name="connsiteX0" fmla="*/ 47856 w 47856"/>
                <a:gd name="connsiteY0" fmla="*/ 23928 h 47856"/>
                <a:gd name="connsiteX1" fmla="*/ 23928 w 47856"/>
                <a:gd name="connsiteY1" fmla="*/ 47856 h 47856"/>
                <a:gd name="connsiteX2" fmla="*/ 0 w 47856"/>
                <a:gd name="connsiteY2" fmla="*/ 23928 h 47856"/>
                <a:gd name="connsiteX3" fmla="*/ 23928 w 47856"/>
                <a:gd name="connsiteY3" fmla="*/ 0 h 47856"/>
                <a:gd name="connsiteX4" fmla="*/ 47856 w 47856"/>
                <a:gd name="connsiteY4" fmla="*/ 23928 h 47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6" h="47856">
                  <a:moveTo>
                    <a:pt x="47856" y="23928"/>
                  </a:moveTo>
                  <a:cubicBezTo>
                    <a:pt x="47856" y="37143"/>
                    <a:pt x="37143" y="47856"/>
                    <a:pt x="23928" y="47856"/>
                  </a:cubicBezTo>
                  <a:cubicBezTo>
                    <a:pt x="10713" y="47856"/>
                    <a:pt x="0" y="37143"/>
                    <a:pt x="0" y="23928"/>
                  </a:cubicBezTo>
                  <a:cubicBezTo>
                    <a:pt x="0" y="10713"/>
                    <a:pt x="10713" y="0"/>
                    <a:pt x="23928" y="0"/>
                  </a:cubicBezTo>
                  <a:cubicBezTo>
                    <a:pt x="37143" y="0"/>
                    <a:pt x="47856" y="10713"/>
                    <a:pt x="47856" y="23928"/>
                  </a:cubicBezTo>
                  <a:close/>
                </a:path>
              </a:pathLst>
            </a:custGeom>
            <a:noFill/>
            <a:ln w="16966" cap="rnd">
              <a:solidFill>
                <a:srgbClr val="2400B1"/>
              </a:solidFill>
              <a:prstDash val="solid"/>
              <a:round/>
            </a:ln>
          </p:spPr>
          <p:txBody>
            <a:bodyPr rtlCol="0" anchor="ctr"/>
            <a:lstStyle/>
            <a:p>
              <a:endParaRPr lang="en-US" dirty="0">
                <a:latin typeface="Fujitsu Infinity Pro" pitchFamily="2" charset="77"/>
              </a:endParaRPr>
            </a:p>
          </p:txBody>
        </p:sp>
        <p:sp>
          <p:nvSpPr>
            <p:cNvPr id="79" name="Freeform 78">
              <a:extLst>
                <a:ext uri="{FF2B5EF4-FFF2-40B4-BE49-F238E27FC236}">
                  <a16:creationId xmlns:a16="http://schemas.microsoft.com/office/drawing/2014/main" id="{B34B9C95-DFA2-7E71-3FE2-232B8F249DD4}"/>
                </a:ext>
              </a:extLst>
            </p:cNvPr>
            <p:cNvSpPr/>
            <p:nvPr/>
          </p:nvSpPr>
          <p:spPr>
            <a:xfrm>
              <a:off x="3074173" y="2305910"/>
              <a:ext cx="47856" cy="47856"/>
            </a:xfrm>
            <a:custGeom>
              <a:avLst/>
              <a:gdLst>
                <a:gd name="connsiteX0" fmla="*/ 47856 w 47856"/>
                <a:gd name="connsiteY0" fmla="*/ 23928 h 47856"/>
                <a:gd name="connsiteX1" fmla="*/ 23928 w 47856"/>
                <a:gd name="connsiteY1" fmla="*/ 47856 h 47856"/>
                <a:gd name="connsiteX2" fmla="*/ 0 w 47856"/>
                <a:gd name="connsiteY2" fmla="*/ 23928 h 47856"/>
                <a:gd name="connsiteX3" fmla="*/ 23928 w 47856"/>
                <a:gd name="connsiteY3" fmla="*/ 0 h 47856"/>
                <a:gd name="connsiteX4" fmla="*/ 47856 w 47856"/>
                <a:gd name="connsiteY4" fmla="*/ 23928 h 47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6" h="47856">
                  <a:moveTo>
                    <a:pt x="47856" y="23928"/>
                  </a:moveTo>
                  <a:cubicBezTo>
                    <a:pt x="47856" y="37143"/>
                    <a:pt x="37143" y="47856"/>
                    <a:pt x="23928" y="47856"/>
                  </a:cubicBezTo>
                  <a:cubicBezTo>
                    <a:pt x="10713" y="47856"/>
                    <a:pt x="0" y="37143"/>
                    <a:pt x="0" y="23928"/>
                  </a:cubicBezTo>
                  <a:cubicBezTo>
                    <a:pt x="0" y="10713"/>
                    <a:pt x="10713" y="0"/>
                    <a:pt x="23928" y="0"/>
                  </a:cubicBezTo>
                  <a:cubicBezTo>
                    <a:pt x="37143" y="0"/>
                    <a:pt x="47856" y="10713"/>
                    <a:pt x="47856" y="23928"/>
                  </a:cubicBezTo>
                  <a:close/>
                </a:path>
              </a:pathLst>
            </a:custGeom>
            <a:noFill/>
            <a:ln w="16966" cap="rnd">
              <a:solidFill>
                <a:srgbClr val="2400B1"/>
              </a:solidFill>
              <a:prstDash val="solid"/>
              <a:round/>
            </a:ln>
          </p:spPr>
          <p:txBody>
            <a:bodyPr rtlCol="0" anchor="ctr"/>
            <a:lstStyle/>
            <a:p>
              <a:endParaRPr lang="en-US" dirty="0">
                <a:latin typeface="Fujitsu Infinity Pro" pitchFamily="2" charset="77"/>
              </a:endParaRPr>
            </a:p>
          </p:txBody>
        </p:sp>
        <p:sp>
          <p:nvSpPr>
            <p:cNvPr id="80" name="Freeform 79">
              <a:extLst>
                <a:ext uri="{FF2B5EF4-FFF2-40B4-BE49-F238E27FC236}">
                  <a16:creationId xmlns:a16="http://schemas.microsoft.com/office/drawing/2014/main" id="{932B6211-7CFF-9547-7C1A-D7583AA26275}"/>
                </a:ext>
              </a:extLst>
            </p:cNvPr>
            <p:cNvSpPr/>
            <p:nvPr/>
          </p:nvSpPr>
          <p:spPr>
            <a:xfrm>
              <a:off x="3232546" y="2305910"/>
              <a:ext cx="47856" cy="47856"/>
            </a:xfrm>
            <a:custGeom>
              <a:avLst/>
              <a:gdLst>
                <a:gd name="connsiteX0" fmla="*/ 47856 w 47856"/>
                <a:gd name="connsiteY0" fmla="*/ 23928 h 47856"/>
                <a:gd name="connsiteX1" fmla="*/ 23928 w 47856"/>
                <a:gd name="connsiteY1" fmla="*/ 47856 h 47856"/>
                <a:gd name="connsiteX2" fmla="*/ 0 w 47856"/>
                <a:gd name="connsiteY2" fmla="*/ 23928 h 47856"/>
                <a:gd name="connsiteX3" fmla="*/ 23928 w 47856"/>
                <a:gd name="connsiteY3" fmla="*/ 0 h 47856"/>
                <a:gd name="connsiteX4" fmla="*/ 47856 w 47856"/>
                <a:gd name="connsiteY4" fmla="*/ 23928 h 47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6" h="47856">
                  <a:moveTo>
                    <a:pt x="47856" y="23928"/>
                  </a:moveTo>
                  <a:cubicBezTo>
                    <a:pt x="47856" y="37143"/>
                    <a:pt x="37143" y="47856"/>
                    <a:pt x="23928" y="47856"/>
                  </a:cubicBezTo>
                  <a:cubicBezTo>
                    <a:pt x="10713" y="47856"/>
                    <a:pt x="0" y="37143"/>
                    <a:pt x="0" y="23928"/>
                  </a:cubicBezTo>
                  <a:cubicBezTo>
                    <a:pt x="0" y="10713"/>
                    <a:pt x="10713" y="0"/>
                    <a:pt x="23928" y="0"/>
                  </a:cubicBezTo>
                  <a:cubicBezTo>
                    <a:pt x="37143" y="0"/>
                    <a:pt x="47856" y="10713"/>
                    <a:pt x="47856" y="23928"/>
                  </a:cubicBezTo>
                  <a:close/>
                </a:path>
              </a:pathLst>
            </a:custGeom>
            <a:noFill/>
            <a:ln w="16966" cap="rnd">
              <a:solidFill>
                <a:srgbClr val="2400B1"/>
              </a:solidFill>
              <a:prstDash val="solid"/>
              <a:round/>
            </a:ln>
          </p:spPr>
          <p:txBody>
            <a:bodyPr rtlCol="0" anchor="ctr"/>
            <a:lstStyle/>
            <a:p>
              <a:endParaRPr lang="en-US" dirty="0">
                <a:latin typeface="Fujitsu Infinity Pro" pitchFamily="2" charset="77"/>
              </a:endParaRPr>
            </a:p>
          </p:txBody>
        </p:sp>
        <p:sp>
          <p:nvSpPr>
            <p:cNvPr id="81" name="Freeform 80">
              <a:extLst>
                <a:ext uri="{FF2B5EF4-FFF2-40B4-BE49-F238E27FC236}">
                  <a16:creationId xmlns:a16="http://schemas.microsoft.com/office/drawing/2014/main" id="{50EED5E1-783F-6C95-3571-4618E7B20D13}"/>
                </a:ext>
              </a:extLst>
            </p:cNvPr>
            <p:cNvSpPr/>
            <p:nvPr/>
          </p:nvSpPr>
          <p:spPr>
            <a:xfrm>
              <a:off x="3034580" y="2385096"/>
              <a:ext cx="47856" cy="47856"/>
            </a:xfrm>
            <a:custGeom>
              <a:avLst/>
              <a:gdLst>
                <a:gd name="connsiteX0" fmla="*/ 47856 w 47856"/>
                <a:gd name="connsiteY0" fmla="*/ 23928 h 47856"/>
                <a:gd name="connsiteX1" fmla="*/ 23928 w 47856"/>
                <a:gd name="connsiteY1" fmla="*/ 47856 h 47856"/>
                <a:gd name="connsiteX2" fmla="*/ 0 w 47856"/>
                <a:gd name="connsiteY2" fmla="*/ 23928 h 47856"/>
                <a:gd name="connsiteX3" fmla="*/ 23928 w 47856"/>
                <a:gd name="connsiteY3" fmla="*/ 0 h 47856"/>
                <a:gd name="connsiteX4" fmla="*/ 47856 w 47856"/>
                <a:gd name="connsiteY4" fmla="*/ 23928 h 47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6" h="47856">
                  <a:moveTo>
                    <a:pt x="47856" y="23928"/>
                  </a:moveTo>
                  <a:cubicBezTo>
                    <a:pt x="47856" y="37143"/>
                    <a:pt x="37143" y="47856"/>
                    <a:pt x="23928" y="47856"/>
                  </a:cubicBezTo>
                  <a:cubicBezTo>
                    <a:pt x="10713" y="47856"/>
                    <a:pt x="0" y="37143"/>
                    <a:pt x="0" y="23928"/>
                  </a:cubicBezTo>
                  <a:cubicBezTo>
                    <a:pt x="0" y="10713"/>
                    <a:pt x="10713" y="0"/>
                    <a:pt x="23928" y="0"/>
                  </a:cubicBezTo>
                  <a:cubicBezTo>
                    <a:pt x="37143" y="0"/>
                    <a:pt x="47856" y="10713"/>
                    <a:pt x="47856" y="23928"/>
                  </a:cubicBezTo>
                  <a:close/>
                </a:path>
              </a:pathLst>
            </a:custGeom>
            <a:noFill/>
            <a:ln w="16966" cap="rnd">
              <a:solidFill>
                <a:srgbClr val="2400B1"/>
              </a:solidFill>
              <a:prstDash val="solid"/>
              <a:round/>
            </a:ln>
          </p:spPr>
          <p:txBody>
            <a:bodyPr rtlCol="0" anchor="ctr"/>
            <a:lstStyle/>
            <a:p>
              <a:endParaRPr lang="en-US" dirty="0">
                <a:latin typeface="Fujitsu Infinity Pro" pitchFamily="2" charset="77"/>
              </a:endParaRPr>
            </a:p>
          </p:txBody>
        </p:sp>
        <p:sp>
          <p:nvSpPr>
            <p:cNvPr id="82" name="Freeform 81">
              <a:extLst>
                <a:ext uri="{FF2B5EF4-FFF2-40B4-BE49-F238E27FC236}">
                  <a16:creationId xmlns:a16="http://schemas.microsoft.com/office/drawing/2014/main" id="{8668C601-1B80-5F45-187A-7B1C93EB4B5C}"/>
                </a:ext>
              </a:extLst>
            </p:cNvPr>
            <p:cNvSpPr/>
            <p:nvPr/>
          </p:nvSpPr>
          <p:spPr>
            <a:xfrm>
              <a:off x="3192953" y="2385096"/>
              <a:ext cx="47856" cy="47856"/>
            </a:xfrm>
            <a:custGeom>
              <a:avLst/>
              <a:gdLst>
                <a:gd name="connsiteX0" fmla="*/ 47856 w 47856"/>
                <a:gd name="connsiteY0" fmla="*/ 23928 h 47856"/>
                <a:gd name="connsiteX1" fmla="*/ 23928 w 47856"/>
                <a:gd name="connsiteY1" fmla="*/ 47856 h 47856"/>
                <a:gd name="connsiteX2" fmla="*/ 0 w 47856"/>
                <a:gd name="connsiteY2" fmla="*/ 23928 h 47856"/>
                <a:gd name="connsiteX3" fmla="*/ 23928 w 47856"/>
                <a:gd name="connsiteY3" fmla="*/ 0 h 47856"/>
                <a:gd name="connsiteX4" fmla="*/ 47856 w 47856"/>
                <a:gd name="connsiteY4" fmla="*/ 23928 h 47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6" h="47856">
                  <a:moveTo>
                    <a:pt x="47856" y="23928"/>
                  </a:moveTo>
                  <a:cubicBezTo>
                    <a:pt x="47856" y="37143"/>
                    <a:pt x="37143" y="47856"/>
                    <a:pt x="23928" y="47856"/>
                  </a:cubicBezTo>
                  <a:cubicBezTo>
                    <a:pt x="10713" y="47856"/>
                    <a:pt x="0" y="37143"/>
                    <a:pt x="0" y="23928"/>
                  </a:cubicBezTo>
                  <a:cubicBezTo>
                    <a:pt x="0" y="10713"/>
                    <a:pt x="10713" y="0"/>
                    <a:pt x="23928" y="0"/>
                  </a:cubicBezTo>
                  <a:cubicBezTo>
                    <a:pt x="37143" y="0"/>
                    <a:pt x="47856" y="10713"/>
                    <a:pt x="47856" y="23928"/>
                  </a:cubicBezTo>
                  <a:close/>
                </a:path>
              </a:pathLst>
            </a:custGeom>
            <a:noFill/>
            <a:ln w="16966" cap="rnd">
              <a:solidFill>
                <a:srgbClr val="2400B1"/>
              </a:solidFill>
              <a:prstDash val="solid"/>
              <a:round/>
            </a:ln>
          </p:spPr>
          <p:txBody>
            <a:bodyPr rtlCol="0" anchor="ctr"/>
            <a:lstStyle/>
            <a:p>
              <a:endParaRPr lang="en-US" dirty="0">
                <a:latin typeface="Fujitsu Infinity Pro" pitchFamily="2" charset="77"/>
              </a:endParaRPr>
            </a:p>
          </p:txBody>
        </p:sp>
        <p:sp>
          <p:nvSpPr>
            <p:cNvPr id="83" name="Freeform 82">
              <a:extLst>
                <a:ext uri="{FF2B5EF4-FFF2-40B4-BE49-F238E27FC236}">
                  <a16:creationId xmlns:a16="http://schemas.microsoft.com/office/drawing/2014/main" id="{4E3E358A-1B3E-22BF-1186-38DFB3A228FF}"/>
                </a:ext>
              </a:extLst>
            </p:cNvPr>
            <p:cNvSpPr/>
            <p:nvPr/>
          </p:nvSpPr>
          <p:spPr>
            <a:xfrm>
              <a:off x="3192953" y="2226724"/>
              <a:ext cx="47856" cy="47856"/>
            </a:xfrm>
            <a:custGeom>
              <a:avLst/>
              <a:gdLst>
                <a:gd name="connsiteX0" fmla="*/ 47856 w 47856"/>
                <a:gd name="connsiteY0" fmla="*/ 23928 h 47856"/>
                <a:gd name="connsiteX1" fmla="*/ 23928 w 47856"/>
                <a:gd name="connsiteY1" fmla="*/ 47856 h 47856"/>
                <a:gd name="connsiteX2" fmla="*/ 0 w 47856"/>
                <a:gd name="connsiteY2" fmla="*/ 23928 h 47856"/>
                <a:gd name="connsiteX3" fmla="*/ 23928 w 47856"/>
                <a:gd name="connsiteY3" fmla="*/ 0 h 47856"/>
                <a:gd name="connsiteX4" fmla="*/ 47856 w 47856"/>
                <a:gd name="connsiteY4" fmla="*/ 23928 h 47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6" h="47856">
                  <a:moveTo>
                    <a:pt x="47856" y="23928"/>
                  </a:moveTo>
                  <a:cubicBezTo>
                    <a:pt x="47856" y="37143"/>
                    <a:pt x="37143" y="47856"/>
                    <a:pt x="23928" y="47856"/>
                  </a:cubicBezTo>
                  <a:cubicBezTo>
                    <a:pt x="10713" y="47856"/>
                    <a:pt x="0" y="37143"/>
                    <a:pt x="0" y="23928"/>
                  </a:cubicBezTo>
                  <a:cubicBezTo>
                    <a:pt x="0" y="10713"/>
                    <a:pt x="10713" y="0"/>
                    <a:pt x="23928" y="0"/>
                  </a:cubicBezTo>
                  <a:cubicBezTo>
                    <a:pt x="37143" y="0"/>
                    <a:pt x="47856" y="10713"/>
                    <a:pt x="47856" y="23928"/>
                  </a:cubicBezTo>
                  <a:close/>
                </a:path>
              </a:pathLst>
            </a:custGeom>
            <a:noFill/>
            <a:ln w="16966" cap="rnd">
              <a:solidFill>
                <a:srgbClr val="2400B1"/>
              </a:solidFill>
              <a:prstDash val="solid"/>
              <a:round/>
            </a:ln>
          </p:spPr>
          <p:txBody>
            <a:bodyPr rtlCol="0" anchor="ctr"/>
            <a:lstStyle/>
            <a:p>
              <a:endParaRPr lang="en-US" dirty="0">
                <a:latin typeface="Fujitsu Infinity Pro" pitchFamily="2" charset="77"/>
              </a:endParaRPr>
            </a:p>
          </p:txBody>
        </p:sp>
        <p:sp>
          <p:nvSpPr>
            <p:cNvPr id="84" name="Freeform 83">
              <a:extLst>
                <a:ext uri="{FF2B5EF4-FFF2-40B4-BE49-F238E27FC236}">
                  <a16:creationId xmlns:a16="http://schemas.microsoft.com/office/drawing/2014/main" id="{8F538FC6-3477-A416-0D29-BAB654B20410}"/>
                </a:ext>
              </a:extLst>
            </p:cNvPr>
            <p:cNvSpPr/>
            <p:nvPr/>
          </p:nvSpPr>
          <p:spPr>
            <a:xfrm>
              <a:off x="2994987" y="2305910"/>
              <a:ext cx="47856" cy="47856"/>
            </a:xfrm>
            <a:custGeom>
              <a:avLst/>
              <a:gdLst>
                <a:gd name="connsiteX0" fmla="*/ 47856 w 47856"/>
                <a:gd name="connsiteY0" fmla="*/ 23928 h 47856"/>
                <a:gd name="connsiteX1" fmla="*/ 23928 w 47856"/>
                <a:gd name="connsiteY1" fmla="*/ 47856 h 47856"/>
                <a:gd name="connsiteX2" fmla="*/ 0 w 47856"/>
                <a:gd name="connsiteY2" fmla="*/ 23928 h 47856"/>
                <a:gd name="connsiteX3" fmla="*/ 23928 w 47856"/>
                <a:gd name="connsiteY3" fmla="*/ 0 h 47856"/>
                <a:gd name="connsiteX4" fmla="*/ 47856 w 47856"/>
                <a:gd name="connsiteY4" fmla="*/ 23928 h 47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6" h="47856">
                  <a:moveTo>
                    <a:pt x="47856" y="23928"/>
                  </a:moveTo>
                  <a:cubicBezTo>
                    <a:pt x="47856" y="37143"/>
                    <a:pt x="37143" y="47856"/>
                    <a:pt x="23928" y="47856"/>
                  </a:cubicBezTo>
                  <a:cubicBezTo>
                    <a:pt x="10713" y="47856"/>
                    <a:pt x="0" y="37143"/>
                    <a:pt x="0" y="23928"/>
                  </a:cubicBezTo>
                  <a:cubicBezTo>
                    <a:pt x="0" y="10713"/>
                    <a:pt x="10713" y="0"/>
                    <a:pt x="23928" y="0"/>
                  </a:cubicBezTo>
                  <a:cubicBezTo>
                    <a:pt x="37143" y="0"/>
                    <a:pt x="47856" y="10713"/>
                    <a:pt x="47856" y="23928"/>
                  </a:cubicBezTo>
                  <a:close/>
                </a:path>
              </a:pathLst>
            </a:custGeom>
            <a:noFill/>
            <a:ln w="16966" cap="rnd">
              <a:solidFill>
                <a:srgbClr val="2400B1"/>
              </a:solidFill>
              <a:prstDash val="solid"/>
              <a:round/>
            </a:ln>
          </p:spPr>
          <p:txBody>
            <a:bodyPr rtlCol="0" anchor="ctr"/>
            <a:lstStyle/>
            <a:p>
              <a:endParaRPr lang="en-US" dirty="0">
                <a:latin typeface="Fujitsu Infinity Pro" pitchFamily="2" charset="77"/>
              </a:endParaRPr>
            </a:p>
          </p:txBody>
        </p:sp>
        <p:sp>
          <p:nvSpPr>
            <p:cNvPr id="85" name="Freeform 84">
              <a:extLst>
                <a:ext uri="{FF2B5EF4-FFF2-40B4-BE49-F238E27FC236}">
                  <a16:creationId xmlns:a16="http://schemas.microsoft.com/office/drawing/2014/main" id="{412C0C45-0827-A75B-3423-5275B7448E19}"/>
                </a:ext>
              </a:extLst>
            </p:cNvPr>
            <p:cNvSpPr/>
            <p:nvPr/>
          </p:nvSpPr>
          <p:spPr>
            <a:xfrm>
              <a:off x="3153360" y="2305910"/>
              <a:ext cx="47856" cy="47856"/>
            </a:xfrm>
            <a:custGeom>
              <a:avLst/>
              <a:gdLst>
                <a:gd name="connsiteX0" fmla="*/ 47856 w 47856"/>
                <a:gd name="connsiteY0" fmla="*/ 23928 h 47856"/>
                <a:gd name="connsiteX1" fmla="*/ 23928 w 47856"/>
                <a:gd name="connsiteY1" fmla="*/ 47856 h 47856"/>
                <a:gd name="connsiteX2" fmla="*/ 0 w 47856"/>
                <a:gd name="connsiteY2" fmla="*/ 23928 h 47856"/>
                <a:gd name="connsiteX3" fmla="*/ 23928 w 47856"/>
                <a:gd name="connsiteY3" fmla="*/ 0 h 47856"/>
                <a:gd name="connsiteX4" fmla="*/ 47856 w 47856"/>
                <a:gd name="connsiteY4" fmla="*/ 23928 h 47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6" h="47856">
                  <a:moveTo>
                    <a:pt x="47856" y="23928"/>
                  </a:moveTo>
                  <a:cubicBezTo>
                    <a:pt x="47856" y="37143"/>
                    <a:pt x="37143" y="47856"/>
                    <a:pt x="23928" y="47856"/>
                  </a:cubicBezTo>
                  <a:cubicBezTo>
                    <a:pt x="10713" y="47856"/>
                    <a:pt x="0" y="37143"/>
                    <a:pt x="0" y="23928"/>
                  </a:cubicBezTo>
                  <a:cubicBezTo>
                    <a:pt x="0" y="10713"/>
                    <a:pt x="10713" y="0"/>
                    <a:pt x="23928" y="0"/>
                  </a:cubicBezTo>
                  <a:cubicBezTo>
                    <a:pt x="37143" y="0"/>
                    <a:pt x="47856" y="10713"/>
                    <a:pt x="47856" y="23928"/>
                  </a:cubicBezTo>
                  <a:close/>
                </a:path>
              </a:pathLst>
            </a:custGeom>
            <a:noFill/>
            <a:ln w="16966" cap="rnd">
              <a:solidFill>
                <a:srgbClr val="2400B1"/>
              </a:solidFill>
              <a:prstDash val="solid"/>
              <a:round/>
            </a:ln>
          </p:spPr>
          <p:txBody>
            <a:bodyPr rtlCol="0" anchor="ctr"/>
            <a:lstStyle/>
            <a:p>
              <a:endParaRPr lang="en-US" dirty="0">
                <a:latin typeface="Fujitsu Infinity Pro" pitchFamily="2" charset="77"/>
              </a:endParaRPr>
            </a:p>
          </p:txBody>
        </p:sp>
        <p:sp>
          <p:nvSpPr>
            <p:cNvPr id="86" name="Freeform 85">
              <a:extLst>
                <a:ext uri="{FF2B5EF4-FFF2-40B4-BE49-F238E27FC236}">
                  <a16:creationId xmlns:a16="http://schemas.microsoft.com/office/drawing/2014/main" id="{93F5326E-C069-C4DF-EF15-959E96A83CD0}"/>
                </a:ext>
              </a:extLst>
            </p:cNvPr>
            <p:cNvSpPr/>
            <p:nvPr/>
          </p:nvSpPr>
          <p:spPr>
            <a:xfrm>
              <a:off x="3113766" y="2385096"/>
              <a:ext cx="47856" cy="47856"/>
            </a:xfrm>
            <a:custGeom>
              <a:avLst/>
              <a:gdLst>
                <a:gd name="connsiteX0" fmla="*/ 47856 w 47856"/>
                <a:gd name="connsiteY0" fmla="*/ 23928 h 47856"/>
                <a:gd name="connsiteX1" fmla="*/ 23928 w 47856"/>
                <a:gd name="connsiteY1" fmla="*/ 47856 h 47856"/>
                <a:gd name="connsiteX2" fmla="*/ 0 w 47856"/>
                <a:gd name="connsiteY2" fmla="*/ 23928 h 47856"/>
                <a:gd name="connsiteX3" fmla="*/ 23928 w 47856"/>
                <a:gd name="connsiteY3" fmla="*/ 0 h 47856"/>
                <a:gd name="connsiteX4" fmla="*/ 47856 w 47856"/>
                <a:gd name="connsiteY4" fmla="*/ 23928 h 47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6" h="47856">
                  <a:moveTo>
                    <a:pt x="47856" y="23928"/>
                  </a:moveTo>
                  <a:cubicBezTo>
                    <a:pt x="47856" y="37143"/>
                    <a:pt x="37143" y="47856"/>
                    <a:pt x="23928" y="47856"/>
                  </a:cubicBezTo>
                  <a:cubicBezTo>
                    <a:pt x="10713" y="47856"/>
                    <a:pt x="0" y="37143"/>
                    <a:pt x="0" y="23928"/>
                  </a:cubicBezTo>
                  <a:cubicBezTo>
                    <a:pt x="0" y="10713"/>
                    <a:pt x="10713" y="0"/>
                    <a:pt x="23928" y="0"/>
                  </a:cubicBezTo>
                  <a:cubicBezTo>
                    <a:pt x="37143" y="0"/>
                    <a:pt x="47856" y="10713"/>
                    <a:pt x="47856" y="23928"/>
                  </a:cubicBezTo>
                  <a:close/>
                </a:path>
              </a:pathLst>
            </a:custGeom>
            <a:noFill/>
            <a:ln w="16966" cap="rnd">
              <a:solidFill>
                <a:srgbClr val="2400B1"/>
              </a:solidFill>
              <a:prstDash val="solid"/>
              <a:round/>
            </a:ln>
          </p:spPr>
          <p:txBody>
            <a:bodyPr rtlCol="0" anchor="ctr"/>
            <a:lstStyle/>
            <a:p>
              <a:endParaRPr lang="en-US" dirty="0">
                <a:latin typeface="Fujitsu Infinity Pro" pitchFamily="2" charset="77"/>
              </a:endParaRPr>
            </a:p>
          </p:txBody>
        </p:sp>
      </p:grpSp>
      <p:grpSp>
        <p:nvGrpSpPr>
          <p:cNvPr id="87" name="Picture Placeholder 147">
            <a:extLst>
              <a:ext uri="{FF2B5EF4-FFF2-40B4-BE49-F238E27FC236}">
                <a16:creationId xmlns:a16="http://schemas.microsoft.com/office/drawing/2014/main" id="{7125364F-7509-15D3-D7F4-757C00CC4848}"/>
              </a:ext>
            </a:extLst>
          </p:cNvPr>
          <p:cNvGrpSpPr/>
          <p:nvPr/>
        </p:nvGrpSpPr>
        <p:grpSpPr>
          <a:xfrm>
            <a:off x="6946972" y="2095235"/>
            <a:ext cx="352542" cy="390325"/>
            <a:chOff x="4511575" y="3031687"/>
            <a:chExt cx="352542" cy="390325"/>
          </a:xfrm>
          <a:noFill/>
        </p:grpSpPr>
        <p:sp>
          <p:nvSpPr>
            <p:cNvPr id="88" name="Freeform 87">
              <a:extLst>
                <a:ext uri="{FF2B5EF4-FFF2-40B4-BE49-F238E27FC236}">
                  <a16:creationId xmlns:a16="http://schemas.microsoft.com/office/drawing/2014/main" id="{3FF87317-3F1D-2EB6-C164-0871420D6ABC}"/>
                </a:ext>
              </a:extLst>
            </p:cNvPr>
            <p:cNvSpPr/>
            <p:nvPr/>
          </p:nvSpPr>
          <p:spPr>
            <a:xfrm>
              <a:off x="4588603" y="3031687"/>
              <a:ext cx="198485" cy="390325"/>
            </a:xfrm>
            <a:custGeom>
              <a:avLst/>
              <a:gdLst>
                <a:gd name="connsiteX0" fmla="*/ 99243 w 198485"/>
                <a:gd name="connsiteY0" fmla="*/ 0 h 390325"/>
                <a:gd name="connsiteX1" fmla="*/ 198485 w 198485"/>
                <a:gd name="connsiteY1" fmla="*/ 195163 h 390325"/>
                <a:gd name="connsiteX2" fmla="*/ 99243 w 198485"/>
                <a:gd name="connsiteY2" fmla="*/ 390325 h 390325"/>
                <a:gd name="connsiteX3" fmla="*/ 0 w 198485"/>
                <a:gd name="connsiteY3" fmla="*/ 195163 h 390325"/>
                <a:gd name="connsiteX4" fmla="*/ 30778 w 198485"/>
                <a:gd name="connsiteY4" fmla="*/ 53775 h 39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85" h="390325">
                  <a:moveTo>
                    <a:pt x="99243" y="0"/>
                  </a:moveTo>
                  <a:cubicBezTo>
                    <a:pt x="154066" y="0"/>
                    <a:pt x="198485" y="87351"/>
                    <a:pt x="198485" y="195163"/>
                  </a:cubicBezTo>
                  <a:cubicBezTo>
                    <a:pt x="198485" y="302974"/>
                    <a:pt x="154066" y="390325"/>
                    <a:pt x="99243" y="390325"/>
                  </a:cubicBezTo>
                  <a:cubicBezTo>
                    <a:pt x="44419" y="390325"/>
                    <a:pt x="0" y="302974"/>
                    <a:pt x="0" y="195163"/>
                  </a:cubicBezTo>
                  <a:cubicBezTo>
                    <a:pt x="0" y="139552"/>
                    <a:pt x="11804" y="89362"/>
                    <a:pt x="30778" y="53775"/>
                  </a:cubicBezTo>
                </a:path>
              </a:pathLst>
            </a:custGeom>
            <a:noFill/>
            <a:ln w="17236" cap="rnd">
              <a:solidFill>
                <a:srgbClr val="2400B1"/>
              </a:solidFill>
              <a:prstDash val="solid"/>
              <a:round/>
            </a:ln>
          </p:spPr>
          <p:txBody>
            <a:bodyPr rtlCol="0" anchor="ctr"/>
            <a:lstStyle/>
            <a:p>
              <a:endParaRPr lang="en-US" dirty="0">
                <a:latin typeface="Fujitsu Infinity Pro" pitchFamily="2" charset="77"/>
              </a:endParaRPr>
            </a:p>
          </p:txBody>
        </p:sp>
        <p:sp>
          <p:nvSpPr>
            <p:cNvPr id="89" name="Freeform 88">
              <a:extLst>
                <a:ext uri="{FF2B5EF4-FFF2-40B4-BE49-F238E27FC236}">
                  <a16:creationId xmlns:a16="http://schemas.microsoft.com/office/drawing/2014/main" id="{3CCA4AB5-5FF8-F1C2-E2C5-00FB1CFCF95C}"/>
                </a:ext>
              </a:extLst>
            </p:cNvPr>
            <p:cNvSpPr/>
            <p:nvPr/>
          </p:nvSpPr>
          <p:spPr>
            <a:xfrm>
              <a:off x="4511662" y="3096803"/>
              <a:ext cx="352455" cy="259892"/>
            </a:xfrm>
            <a:custGeom>
              <a:avLst/>
              <a:gdLst>
                <a:gd name="connsiteX0" fmla="*/ 7165 w 352455"/>
                <a:gd name="connsiteY0" fmla="*/ 227628 h 259892"/>
                <a:gd name="connsiteX1" fmla="*/ 126606 w 352455"/>
                <a:gd name="connsiteY1" fmla="*/ 44095 h 259892"/>
                <a:gd name="connsiteX2" fmla="*/ 345290 w 352455"/>
                <a:gd name="connsiteY2" fmla="*/ 32378 h 259892"/>
                <a:gd name="connsiteX3" fmla="*/ 225849 w 352455"/>
                <a:gd name="connsiteY3" fmla="*/ 215911 h 259892"/>
                <a:gd name="connsiteX4" fmla="*/ 88046 w 352455"/>
                <a:gd name="connsiteY4" fmla="*/ 259893 h 259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55" h="259892">
                  <a:moveTo>
                    <a:pt x="7165" y="227628"/>
                  </a:moveTo>
                  <a:cubicBezTo>
                    <a:pt x="-20203" y="180149"/>
                    <a:pt x="33222" y="98044"/>
                    <a:pt x="126606" y="44095"/>
                  </a:cubicBezTo>
                  <a:cubicBezTo>
                    <a:pt x="219991" y="-9767"/>
                    <a:pt x="317834" y="-15014"/>
                    <a:pt x="345290" y="32378"/>
                  </a:cubicBezTo>
                  <a:cubicBezTo>
                    <a:pt x="372658" y="79857"/>
                    <a:pt x="319233" y="161962"/>
                    <a:pt x="225849" y="215911"/>
                  </a:cubicBezTo>
                  <a:cubicBezTo>
                    <a:pt x="177670" y="243717"/>
                    <a:pt x="128268" y="258581"/>
                    <a:pt x="88046" y="259893"/>
                  </a:cubicBezTo>
                </a:path>
              </a:pathLst>
            </a:custGeom>
            <a:noFill/>
            <a:ln w="17236" cap="rnd">
              <a:solidFill>
                <a:srgbClr val="2400B1"/>
              </a:solidFill>
              <a:prstDash val="solid"/>
              <a:round/>
            </a:ln>
          </p:spPr>
          <p:txBody>
            <a:bodyPr rtlCol="0" anchor="ctr"/>
            <a:lstStyle/>
            <a:p>
              <a:endParaRPr lang="en-US" dirty="0">
                <a:latin typeface="Fujitsu Infinity Pro" pitchFamily="2" charset="77"/>
              </a:endParaRPr>
            </a:p>
          </p:txBody>
        </p:sp>
        <p:sp>
          <p:nvSpPr>
            <p:cNvPr id="90" name="Freeform 89">
              <a:extLst>
                <a:ext uri="{FF2B5EF4-FFF2-40B4-BE49-F238E27FC236}">
                  <a16:creationId xmlns:a16="http://schemas.microsoft.com/office/drawing/2014/main" id="{41C77C35-5910-839E-07CC-0B7967419B50}"/>
                </a:ext>
              </a:extLst>
            </p:cNvPr>
            <p:cNvSpPr/>
            <p:nvPr/>
          </p:nvSpPr>
          <p:spPr>
            <a:xfrm>
              <a:off x="4511575" y="3096738"/>
              <a:ext cx="345289" cy="260135"/>
            </a:xfrm>
            <a:custGeom>
              <a:avLst/>
              <a:gdLst>
                <a:gd name="connsiteX0" fmla="*/ 345290 w 345289"/>
                <a:gd name="connsiteY0" fmla="*/ 227693 h 260135"/>
                <a:gd name="connsiteX1" fmla="*/ 126606 w 345289"/>
                <a:gd name="connsiteY1" fmla="*/ 215976 h 260135"/>
                <a:gd name="connsiteX2" fmla="*/ 7165 w 345289"/>
                <a:gd name="connsiteY2" fmla="*/ 32443 h 260135"/>
                <a:gd name="connsiteX3" fmla="*/ 225849 w 345289"/>
                <a:gd name="connsiteY3" fmla="*/ 44160 h 260135"/>
                <a:gd name="connsiteX4" fmla="*/ 332874 w 345289"/>
                <a:gd name="connsiteY4" fmla="*/ 141479 h 260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89" h="260135">
                  <a:moveTo>
                    <a:pt x="345290" y="227693"/>
                  </a:moveTo>
                  <a:cubicBezTo>
                    <a:pt x="317922" y="275172"/>
                    <a:pt x="219991" y="269926"/>
                    <a:pt x="126606" y="215976"/>
                  </a:cubicBezTo>
                  <a:cubicBezTo>
                    <a:pt x="33222" y="162114"/>
                    <a:pt x="-20203" y="79922"/>
                    <a:pt x="7165" y="32443"/>
                  </a:cubicBezTo>
                  <a:cubicBezTo>
                    <a:pt x="34534" y="-15036"/>
                    <a:pt x="132465" y="-9790"/>
                    <a:pt x="225849" y="44160"/>
                  </a:cubicBezTo>
                  <a:cubicBezTo>
                    <a:pt x="274028" y="71965"/>
                    <a:pt x="311539" y="107290"/>
                    <a:pt x="332874" y="141479"/>
                  </a:cubicBezTo>
                </a:path>
              </a:pathLst>
            </a:custGeom>
            <a:noFill/>
            <a:ln w="17236" cap="rnd">
              <a:solidFill>
                <a:srgbClr val="2400B1"/>
              </a:solidFill>
              <a:prstDash val="solid"/>
              <a:round/>
            </a:ln>
          </p:spPr>
          <p:txBody>
            <a:bodyPr rtlCol="0" anchor="ctr"/>
            <a:lstStyle/>
            <a:p>
              <a:endParaRPr lang="en-US" dirty="0">
                <a:latin typeface="Fujitsu Infinity Pro" pitchFamily="2" charset="77"/>
              </a:endParaRPr>
            </a:p>
          </p:txBody>
        </p:sp>
        <p:sp>
          <p:nvSpPr>
            <p:cNvPr id="91" name="Freeform 90">
              <a:extLst>
                <a:ext uri="{FF2B5EF4-FFF2-40B4-BE49-F238E27FC236}">
                  <a16:creationId xmlns:a16="http://schemas.microsoft.com/office/drawing/2014/main" id="{37DCF350-2527-0522-9899-0D12E2557B19}"/>
                </a:ext>
              </a:extLst>
            </p:cNvPr>
            <p:cNvSpPr/>
            <p:nvPr/>
          </p:nvSpPr>
          <p:spPr>
            <a:xfrm>
              <a:off x="4657068" y="3194585"/>
              <a:ext cx="60245" cy="60245"/>
            </a:xfrm>
            <a:custGeom>
              <a:avLst/>
              <a:gdLst>
                <a:gd name="connsiteX0" fmla="*/ 32789 w 60245"/>
                <a:gd name="connsiteY0" fmla="*/ 0 h 60245"/>
                <a:gd name="connsiteX1" fmla="*/ 60245 w 60245"/>
                <a:gd name="connsiteY1" fmla="*/ 27456 h 60245"/>
                <a:gd name="connsiteX2" fmla="*/ 60245 w 60245"/>
                <a:gd name="connsiteY2" fmla="*/ 32789 h 60245"/>
                <a:gd name="connsiteX3" fmla="*/ 32789 w 60245"/>
                <a:gd name="connsiteY3" fmla="*/ 60245 h 60245"/>
                <a:gd name="connsiteX4" fmla="*/ 27456 w 60245"/>
                <a:gd name="connsiteY4" fmla="*/ 60245 h 60245"/>
                <a:gd name="connsiteX5" fmla="*/ 0 w 60245"/>
                <a:gd name="connsiteY5" fmla="*/ 32789 h 60245"/>
                <a:gd name="connsiteX6" fmla="*/ 0 w 60245"/>
                <a:gd name="connsiteY6" fmla="*/ 27456 h 60245"/>
                <a:gd name="connsiteX7" fmla="*/ 27456 w 60245"/>
                <a:gd name="connsiteY7" fmla="*/ 0 h 6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245" h="60245">
                  <a:moveTo>
                    <a:pt x="32789" y="0"/>
                  </a:moveTo>
                  <a:cubicBezTo>
                    <a:pt x="47953" y="0"/>
                    <a:pt x="60245" y="12292"/>
                    <a:pt x="60245" y="27456"/>
                  </a:cubicBezTo>
                  <a:lnTo>
                    <a:pt x="60245" y="32789"/>
                  </a:lnTo>
                  <a:cubicBezTo>
                    <a:pt x="60245" y="47953"/>
                    <a:pt x="47953" y="60245"/>
                    <a:pt x="32789" y="60245"/>
                  </a:cubicBezTo>
                  <a:lnTo>
                    <a:pt x="27456" y="60245"/>
                  </a:lnTo>
                  <a:cubicBezTo>
                    <a:pt x="12292" y="60245"/>
                    <a:pt x="0" y="47953"/>
                    <a:pt x="0" y="32789"/>
                  </a:cubicBezTo>
                  <a:lnTo>
                    <a:pt x="0" y="27456"/>
                  </a:lnTo>
                  <a:cubicBezTo>
                    <a:pt x="0" y="12292"/>
                    <a:pt x="12292" y="0"/>
                    <a:pt x="27456" y="0"/>
                  </a:cubicBezTo>
                  <a:close/>
                </a:path>
              </a:pathLst>
            </a:custGeom>
            <a:noFill/>
            <a:ln w="17236" cap="rnd">
              <a:solidFill>
                <a:srgbClr val="2400B1"/>
              </a:solidFill>
              <a:prstDash val="solid"/>
              <a:round/>
            </a:ln>
          </p:spPr>
          <p:txBody>
            <a:bodyPr rtlCol="0" anchor="ctr"/>
            <a:lstStyle/>
            <a:p>
              <a:endParaRPr lang="en-US" dirty="0">
                <a:latin typeface="Fujitsu Infinity Pro" pitchFamily="2" charset="77"/>
              </a:endParaRPr>
            </a:p>
          </p:txBody>
        </p:sp>
        <p:sp>
          <p:nvSpPr>
            <p:cNvPr id="92" name="Freeform 91">
              <a:extLst>
                <a:ext uri="{FF2B5EF4-FFF2-40B4-BE49-F238E27FC236}">
                  <a16:creationId xmlns:a16="http://schemas.microsoft.com/office/drawing/2014/main" id="{7A696BEC-A300-DFE3-ACC4-FE6A21316384}"/>
                </a:ext>
              </a:extLst>
            </p:cNvPr>
            <p:cNvSpPr/>
            <p:nvPr/>
          </p:nvSpPr>
          <p:spPr>
            <a:xfrm>
              <a:off x="4642116" y="3050136"/>
              <a:ext cx="4109" cy="3235"/>
            </a:xfrm>
            <a:custGeom>
              <a:avLst/>
              <a:gdLst>
                <a:gd name="connsiteX0" fmla="*/ 0 w 4109"/>
                <a:gd name="connsiteY0" fmla="*/ 3235 h 3235"/>
                <a:gd name="connsiteX1" fmla="*/ 4110 w 4109"/>
                <a:gd name="connsiteY1" fmla="*/ 0 h 3235"/>
              </a:gdLst>
              <a:ahLst/>
              <a:cxnLst>
                <a:cxn ang="0">
                  <a:pos x="connsiteX0" y="connsiteY0"/>
                </a:cxn>
                <a:cxn ang="0">
                  <a:pos x="connsiteX1" y="connsiteY1"/>
                </a:cxn>
              </a:cxnLst>
              <a:rect l="l" t="t" r="r" b="b"/>
              <a:pathLst>
                <a:path w="4109" h="3235">
                  <a:moveTo>
                    <a:pt x="0" y="3235"/>
                  </a:moveTo>
                  <a:lnTo>
                    <a:pt x="4110" y="0"/>
                  </a:lnTo>
                </a:path>
              </a:pathLst>
            </a:custGeom>
            <a:ln w="17236" cap="rnd">
              <a:solidFill>
                <a:srgbClr val="2400B1"/>
              </a:solidFill>
              <a:prstDash val="solid"/>
              <a:round/>
            </a:ln>
          </p:spPr>
          <p:txBody>
            <a:bodyPr rtlCol="0" anchor="ctr"/>
            <a:lstStyle/>
            <a:p>
              <a:endParaRPr lang="en-US" dirty="0">
                <a:latin typeface="Fujitsu Infinity Pro" pitchFamily="2" charset="77"/>
              </a:endParaRPr>
            </a:p>
          </p:txBody>
        </p:sp>
        <p:sp>
          <p:nvSpPr>
            <p:cNvPr id="93" name="Freeform 92">
              <a:extLst>
                <a:ext uri="{FF2B5EF4-FFF2-40B4-BE49-F238E27FC236}">
                  <a16:creationId xmlns:a16="http://schemas.microsoft.com/office/drawing/2014/main" id="{63894AF6-076C-E629-0B8B-05EAF11C9850}"/>
                </a:ext>
              </a:extLst>
            </p:cNvPr>
            <p:cNvSpPr/>
            <p:nvPr/>
          </p:nvSpPr>
          <p:spPr>
            <a:xfrm>
              <a:off x="4862635" y="3276515"/>
              <a:ext cx="1399" cy="7782"/>
            </a:xfrm>
            <a:custGeom>
              <a:avLst/>
              <a:gdLst>
                <a:gd name="connsiteX0" fmla="*/ 0 w 1399"/>
                <a:gd name="connsiteY0" fmla="*/ 0 h 7782"/>
                <a:gd name="connsiteX1" fmla="*/ 1399 w 1399"/>
                <a:gd name="connsiteY1" fmla="*/ 7782 h 7782"/>
              </a:gdLst>
              <a:ahLst/>
              <a:cxnLst>
                <a:cxn ang="0">
                  <a:pos x="connsiteX0" y="connsiteY0"/>
                </a:cxn>
                <a:cxn ang="0">
                  <a:pos x="connsiteX1" y="connsiteY1"/>
                </a:cxn>
              </a:cxnLst>
              <a:rect l="l" t="t" r="r" b="b"/>
              <a:pathLst>
                <a:path w="1399" h="7782">
                  <a:moveTo>
                    <a:pt x="0" y="0"/>
                  </a:moveTo>
                  <a:lnTo>
                    <a:pt x="1399" y="7782"/>
                  </a:lnTo>
                </a:path>
              </a:pathLst>
            </a:custGeom>
            <a:ln w="17236" cap="rnd">
              <a:solidFill>
                <a:srgbClr val="2400B1"/>
              </a:solidFill>
              <a:prstDash val="solid"/>
              <a:round/>
            </a:ln>
          </p:spPr>
          <p:txBody>
            <a:bodyPr rtlCol="0" anchor="ctr"/>
            <a:lstStyle/>
            <a:p>
              <a:endParaRPr lang="en-US" dirty="0">
                <a:latin typeface="Fujitsu Infinity Pro" pitchFamily="2" charset="77"/>
              </a:endParaRPr>
            </a:p>
          </p:txBody>
        </p:sp>
        <p:sp>
          <p:nvSpPr>
            <p:cNvPr id="94" name="Freeform 93">
              <a:extLst>
                <a:ext uri="{FF2B5EF4-FFF2-40B4-BE49-F238E27FC236}">
                  <a16:creationId xmlns:a16="http://schemas.microsoft.com/office/drawing/2014/main" id="{3A0B6B79-C040-E6AF-FA19-7441547CB08A}"/>
                </a:ext>
              </a:extLst>
            </p:cNvPr>
            <p:cNvSpPr/>
            <p:nvPr/>
          </p:nvSpPr>
          <p:spPr>
            <a:xfrm>
              <a:off x="4547682" y="3350575"/>
              <a:ext cx="7432" cy="2360"/>
            </a:xfrm>
            <a:custGeom>
              <a:avLst/>
              <a:gdLst>
                <a:gd name="connsiteX0" fmla="*/ 7432 w 7432"/>
                <a:gd name="connsiteY0" fmla="*/ 2361 h 2360"/>
                <a:gd name="connsiteX1" fmla="*/ 0 w 7432"/>
                <a:gd name="connsiteY1" fmla="*/ 0 h 2360"/>
              </a:gdLst>
              <a:ahLst/>
              <a:cxnLst>
                <a:cxn ang="0">
                  <a:pos x="connsiteX0" y="connsiteY0"/>
                </a:cxn>
                <a:cxn ang="0">
                  <a:pos x="connsiteX1" y="connsiteY1"/>
                </a:cxn>
              </a:cxnLst>
              <a:rect l="l" t="t" r="r" b="b"/>
              <a:pathLst>
                <a:path w="7432" h="2360">
                  <a:moveTo>
                    <a:pt x="7432" y="2361"/>
                  </a:moveTo>
                  <a:lnTo>
                    <a:pt x="0" y="0"/>
                  </a:lnTo>
                </a:path>
              </a:pathLst>
            </a:custGeom>
            <a:ln w="17236" cap="rnd">
              <a:solidFill>
                <a:srgbClr val="2400B1"/>
              </a:solidFill>
              <a:prstDash val="solid"/>
              <a:round/>
            </a:ln>
          </p:spPr>
          <p:txBody>
            <a:bodyPr rtlCol="0" anchor="ctr"/>
            <a:lstStyle/>
            <a:p>
              <a:endParaRPr lang="en-US" dirty="0">
                <a:latin typeface="Fujitsu Infinity Pro" pitchFamily="2" charset="77"/>
              </a:endParaRPr>
            </a:p>
          </p:txBody>
        </p:sp>
      </p:grpSp>
    </p:spTree>
    <p:extLst>
      <p:ext uri="{BB962C8B-B14F-4D97-AF65-F5344CB8AC3E}">
        <p14:creationId xmlns:p14="http://schemas.microsoft.com/office/powerpoint/2010/main" val="3610110650"/>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2">
            <a:extLst>
              <a:ext uri="{FF2B5EF4-FFF2-40B4-BE49-F238E27FC236}">
                <a16:creationId xmlns:a16="http://schemas.microsoft.com/office/drawing/2014/main" id="{4BA531F3-E5B6-4FA7-8A45-4EE18BC64D3F}"/>
              </a:ext>
            </a:extLst>
          </p:cNvPr>
          <p:cNvPicPr>
            <a:picLocks noChangeAspect="1"/>
          </p:cNvPicPr>
          <p:nvPr/>
        </p:nvPicPr>
        <p:blipFill rotWithShape="1">
          <a:blip r:embed="rId3"/>
          <a:srcRect l="468" t="36251" r="225" b="1786"/>
          <a:stretch/>
        </p:blipFill>
        <p:spPr>
          <a:xfrm>
            <a:off x="-1" y="706056"/>
            <a:ext cx="9143999" cy="3831220"/>
          </a:xfrm>
          <a:prstGeom prst="rect">
            <a:avLst/>
          </a:prstGeom>
        </p:spPr>
      </p:pic>
      <p:pic>
        <p:nvPicPr>
          <p:cNvPr id="23" name="Picture 22" descr="Background pattern&#10;&#10;Description automatically generated">
            <a:extLst>
              <a:ext uri="{FF2B5EF4-FFF2-40B4-BE49-F238E27FC236}">
                <a16:creationId xmlns:a16="http://schemas.microsoft.com/office/drawing/2014/main" id="{ACDE1B54-00AF-6B16-31A4-01F9A4F80B63}"/>
              </a:ext>
            </a:extLst>
          </p:cNvPr>
          <p:cNvPicPr>
            <a:picLocks noChangeAspect="1"/>
          </p:cNvPicPr>
          <p:nvPr/>
        </p:nvPicPr>
        <p:blipFill rotWithShape="1">
          <a:blip r:embed="rId4" cstate="print">
            <a:alphaModFix amt="90000"/>
            <a:extLst>
              <a:ext uri="{28A0092B-C50C-407E-A947-70E740481C1C}">
                <a14:useLocalDpi xmlns:a14="http://schemas.microsoft.com/office/drawing/2010/main"/>
              </a:ext>
            </a:extLst>
          </a:blip>
          <a:srcRect t="83" r="412" b="39650"/>
          <a:stretch/>
        </p:blipFill>
        <p:spPr>
          <a:xfrm flipH="1">
            <a:off x="397332" y="1763036"/>
            <a:ext cx="6854848" cy="1570246"/>
          </a:xfrm>
          <a:prstGeom prst="rect">
            <a:avLst/>
          </a:prstGeom>
        </p:spPr>
      </p:pic>
      <p:sp>
        <p:nvSpPr>
          <p:cNvPr id="75" name="TextBox 74">
            <a:extLst>
              <a:ext uri="{FF2B5EF4-FFF2-40B4-BE49-F238E27FC236}">
                <a16:creationId xmlns:a16="http://schemas.microsoft.com/office/drawing/2014/main" id="{A935DA79-6625-3841-8B7B-1EAE38457D92}"/>
              </a:ext>
            </a:extLst>
          </p:cNvPr>
          <p:cNvSpPr txBox="1"/>
          <p:nvPr/>
        </p:nvSpPr>
        <p:spPr>
          <a:xfrm>
            <a:off x="816911" y="2695401"/>
            <a:ext cx="6435269" cy="276999"/>
          </a:xfrm>
          <a:prstGeom prst="rect">
            <a:avLst/>
          </a:prstGeom>
          <a:noFill/>
        </p:spPr>
        <p:txBody>
          <a:bodyPr wrap="square" lIns="0" tIns="0" rIns="0" bIns="0">
            <a:spAutoFit/>
          </a:bodyPr>
          <a:lstStyle/>
          <a:p>
            <a:r>
              <a:rPr lang="en-US" dirty="0">
                <a:solidFill>
                  <a:schemeClr val="bg1"/>
                </a:solidFill>
                <a:latin typeface="Fujitsu Infinity Pro" pitchFamily="2" charset="77"/>
              </a:rPr>
              <a:t>Expanding the potential of AI and HPC in the medical field</a:t>
            </a:r>
          </a:p>
        </p:txBody>
      </p:sp>
      <p:sp>
        <p:nvSpPr>
          <p:cNvPr id="50" name="Text Placeholder 49">
            <a:extLst>
              <a:ext uri="{FF2B5EF4-FFF2-40B4-BE49-F238E27FC236}">
                <a16:creationId xmlns:a16="http://schemas.microsoft.com/office/drawing/2014/main" id="{AEB9383E-3296-C25A-C09B-BB549B391C53}"/>
              </a:ext>
            </a:extLst>
          </p:cNvPr>
          <p:cNvSpPr>
            <a:spLocks noGrp="1"/>
          </p:cNvSpPr>
          <p:nvPr>
            <p:ph type="body" sz="quarter" idx="18"/>
          </p:nvPr>
        </p:nvSpPr>
        <p:spPr>
          <a:xfrm>
            <a:off x="816912" y="2147749"/>
            <a:ext cx="5488722" cy="387798"/>
          </a:xfrm>
        </p:spPr>
        <p:txBody>
          <a:bodyPr lIns="0" tIns="0" rIns="0" bIns="0"/>
          <a:lstStyle/>
          <a:p>
            <a:r>
              <a:rPr lang="en-US" dirty="0"/>
              <a:t>High-performance healthcare</a:t>
            </a:r>
          </a:p>
        </p:txBody>
      </p:sp>
    </p:spTree>
    <p:extLst>
      <p:ext uri="{BB962C8B-B14F-4D97-AF65-F5344CB8AC3E}">
        <p14:creationId xmlns:p14="http://schemas.microsoft.com/office/powerpoint/2010/main" val="1966549198"/>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242897"/>
            <a:ext cx="7917676" cy="276999"/>
          </a:xfrm>
        </p:spPr>
        <p:txBody>
          <a:bodyPr/>
          <a:lstStyle/>
          <a:p>
            <a:r>
              <a:rPr lang="en-US" sz="2000" dirty="0"/>
              <a:t>Performing genetic network analysis in one day</a:t>
            </a:r>
          </a:p>
        </p:txBody>
      </p:sp>
      <p:sp>
        <p:nvSpPr>
          <p:cNvPr id="10" name="TextBox 9">
            <a:extLst>
              <a:ext uri="{FF2B5EF4-FFF2-40B4-BE49-F238E27FC236}">
                <a16:creationId xmlns:a16="http://schemas.microsoft.com/office/drawing/2014/main" id="{69DC5F25-34DF-2BED-0942-5BFFD5B17173}"/>
              </a:ext>
            </a:extLst>
          </p:cNvPr>
          <p:cNvSpPr txBox="1"/>
          <p:nvPr/>
        </p:nvSpPr>
        <p:spPr>
          <a:xfrm>
            <a:off x="285992" y="2880000"/>
            <a:ext cx="1996803" cy="1080489"/>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We used supercomputer </a:t>
            </a:r>
            <a:r>
              <a:rPr kumimoji="1" lang="en-US" altLang="ja-JP" sz="1200" u="none" strike="noStrike" kern="1200" cap="none" spc="0" normalizeH="0" baseline="0" noProof="0" dirty="0" err="1">
                <a:ln>
                  <a:noFill/>
                </a:ln>
                <a:effectLst/>
                <a:uLnTx/>
                <a:uFillTx/>
                <a:latin typeface="Fujitsu Infinity Pro" pitchFamily="2" charset="77"/>
                <a:ea typeface="+mj-ea"/>
                <a:cs typeface="Arial" panose="020B0604020202020204" pitchFamily="34" charset="0"/>
              </a:rPr>
              <a:t>Fugaku</a:t>
            </a: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 and explainable AI </a:t>
            </a:r>
            <a:r>
              <a:rPr kumimoji="1" lang="en-US" altLang="ja-JP" sz="1200" u="none" strike="noStrike" kern="1200" cap="none" spc="0" normalizeH="0" baseline="0" noProof="0" dirty="0" err="1">
                <a:ln>
                  <a:noFill/>
                </a:ln>
                <a:effectLst/>
                <a:uLnTx/>
                <a:uFillTx/>
                <a:latin typeface="Fujitsu Infinity Pro" pitchFamily="2" charset="77"/>
                <a:ea typeface="+mj-ea"/>
                <a:cs typeface="Arial" panose="020B0604020202020204" pitchFamily="34" charset="0"/>
              </a:rPr>
              <a:t>DeepTensor</a:t>
            </a: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 to find this information</a:t>
            </a:r>
          </a:p>
          <a:p>
            <a:pPr marL="184150" indent="-184150" defTabSz="914102">
              <a:lnSpc>
                <a:spcPct val="110000"/>
              </a:lnSpc>
              <a:spcAft>
                <a:spcPts val="600"/>
              </a:spcAft>
              <a:buClr>
                <a:schemeClr val="tx1"/>
              </a:buClr>
              <a:buFont typeface="Arial" panose="020B0604020202020204" pitchFamily="34" charset="0"/>
              <a:buChar char="•"/>
              <a:defRPr/>
            </a:pP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sp>
        <p:nvSpPr>
          <p:cNvPr id="11" name="TextBox 10">
            <a:extLst>
              <a:ext uri="{FF2B5EF4-FFF2-40B4-BE49-F238E27FC236}">
                <a16:creationId xmlns:a16="http://schemas.microsoft.com/office/drawing/2014/main" id="{BAC6D661-A616-CEAC-11CD-2A2DA36BB28A}"/>
              </a:ext>
            </a:extLst>
          </p:cNvPr>
          <p:cNvSpPr txBox="1"/>
          <p:nvPr/>
        </p:nvSpPr>
        <p:spPr>
          <a:xfrm>
            <a:off x="5210285" y="2880000"/>
            <a:ext cx="1460643" cy="1003544"/>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Currently being used to uncover mechanisms of cancer drug resistance </a:t>
            </a:r>
          </a:p>
        </p:txBody>
      </p:sp>
      <p:sp>
        <p:nvSpPr>
          <p:cNvPr id="12" name="TextBox 11">
            <a:extLst>
              <a:ext uri="{FF2B5EF4-FFF2-40B4-BE49-F238E27FC236}">
                <a16:creationId xmlns:a16="http://schemas.microsoft.com/office/drawing/2014/main" id="{A44681D8-C3EE-4FA8-7EDF-39450A5AA49E}"/>
              </a:ext>
            </a:extLst>
          </p:cNvPr>
          <p:cNvSpPr txBox="1"/>
          <p:nvPr/>
        </p:nvSpPr>
        <p:spPr>
          <a:xfrm>
            <a:off x="2604219" y="2880000"/>
            <a:ext cx="2254528" cy="1893019"/>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lang="en-US" altLang="ja-JP" sz="1200" dirty="0">
                <a:latin typeface="Fujitsu Infinity Pro" pitchFamily="2" charset="77"/>
                <a:ea typeface="+mj-ea"/>
                <a:cs typeface="Arial" panose="020B0604020202020204" pitchFamily="34" charset="0"/>
              </a:rPr>
              <a:t>Comprehensive search </a:t>
            </a:r>
            <a:br>
              <a:rPr lang="en-US" altLang="ja-JP" sz="1200" dirty="0">
                <a:latin typeface="Fujitsu Infinity Pro" pitchFamily="2" charset="77"/>
                <a:ea typeface="+mj-ea"/>
                <a:cs typeface="Arial" panose="020B0604020202020204" pitchFamily="34" charset="0"/>
              </a:rPr>
            </a:br>
            <a:r>
              <a:rPr lang="en-US" altLang="ja-JP" sz="1200" dirty="0">
                <a:latin typeface="Fujitsu Infinity Pro" pitchFamily="2" charset="77"/>
                <a:ea typeface="+mj-ea"/>
                <a:cs typeface="Arial" panose="020B0604020202020204" pitchFamily="34" charset="0"/>
              </a:rPr>
              <a:t>of the human genome </a:t>
            </a:r>
            <a:br>
              <a:rPr lang="en-US" altLang="ja-JP" sz="1200" dirty="0">
                <a:latin typeface="Fujitsu Infinity Pro" pitchFamily="2" charset="77"/>
                <a:ea typeface="+mj-ea"/>
                <a:cs typeface="Arial" panose="020B0604020202020204" pitchFamily="34" charset="0"/>
              </a:rPr>
            </a:br>
            <a:r>
              <a:rPr lang="en-US" altLang="ja-JP" sz="1200" dirty="0">
                <a:latin typeface="Fujitsu Infinity Pro" pitchFamily="2" charset="77"/>
                <a:ea typeface="+mj-ea"/>
                <a:cs typeface="Arial" panose="020B0604020202020204" pitchFamily="34" charset="0"/>
              </a:rPr>
              <a:t>would take over 4,000 </a:t>
            </a:r>
            <a:br>
              <a:rPr lang="en-US" altLang="ja-JP" sz="1200" dirty="0">
                <a:latin typeface="Fujitsu Infinity Pro" pitchFamily="2" charset="77"/>
                <a:ea typeface="+mj-ea"/>
                <a:cs typeface="Arial" panose="020B0604020202020204" pitchFamily="34" charset="0"/>
              </a:rPr>
            </a:br>
            <a:r>
              <a:rPr lang="en-US" altLang="ja-JP" sz="1200" dirty="0">
                <a:latin typeface="Fujitsu Infinity Pro" pitchFamily="2" charset="77"/>
                <a:ea typeface="+mj-ea"/>
                <a:cs typeface="Arial" panose="020B0604020202020204" pitchFamily="34" charset="0"/>
              </a:rPr>
              <a:t>years with a conventional computer and months with a typical supercomputer. With </a:t>
            </a:r>
            <a:r>
              <a:rPr lang="en-US" altLang="ja-JP" sz="1200" dirty="0" err="1">
                <a:latin typeface="Fujitsu Infinity Pro" pitchFamily="2" charset="77"/>
                <a:ea typeface="+mj-ea"/>
                <a:cs typeface="Arial" panose="020B0604020202020204" pitchFamily="34" charset="0"/>
              </a:rPr>
              <a:t>Fugaku</a:t>
            </a:r>
            <a:r>
              <a:rPr lang="en-US" altLang="ja-JP" sz="1200" dirty="0">
                <a:latin typeface="Fujitsu Infinity Pro" pitchFamily="2" charset="77"/>
                <a:ea typeface="+mj-ea"/>
                <a:cs typeface="Arial" panose="020B0604020202020204" pitchFamily="34" charset="0"/>
              </a:rPr>
              <a:t> and </a:t>
            </a:r>
            <a:r>
              <a:rPr lang="en-US" altLang="ja-JP" sz="1200" dirty="0" err="1">
                <a:latin typeface="Fujitsu Infinity Pro" pitchFamily="2" charset="77"/>
                <a:ea typeface="+mj-ea"/>
                <a:cs typeface="Arial" panose="020B0604020202020204" pitchFamily="34" charset="0"/>
              </a:rPr>
              <a:t>DeepTensor</a:t>
            </a:r>
            <a:r>
              <a:rPr lang="en-US" altLang="ja-JP" sz="1200" dirty="0">
                <a:latin typeface="Fujitsu Infinity Pro" pitchFamily="2" charset="77"/>
                <a:ea typeface="+mj-ea"/>
                <a:cs typeface="Arial" panose="020B0604020202020204" pitchFamily="34" charset="0"/>
              </a:rPr>
              <a:t>, it took one day</a:t>
            </a:r>
          </a:p>
          <a:p>
            <a:pPr marL="184150" indent="-184150" defTabSz="914102">
              <a:lnSpc>
                <a:spcPct val="110000"/>
              </a:lnSpc>
              <a:spcAft>
                <a:spcPts val="600"/>
              </a:spcAft>
              <a:buClr>
                <a:schemeClr val="tx1"/>
              </a:buClr>
              <a:buFont typeface="Arial" panose="020B0604020202020204" pitchFamily="34" charset="0"/>
              <a:buChar char="•"/>
              <a:defRPr/>
            </a:pPr>
            <a:endParaRPr lang="en-US" altLang="ja-JP" sz="1200" dirty="0">
              <a:latin typeface="Fujitsu Infinity Pro" pitchFamily="2" charset="77"/>
              <a:ea typeface="+mj-ea"/>
              <a:cs typeface="Arial" panose="020B0604020202020204" pitchFamily="34" charset="0"/>
            </a:endParaRPr>
          </a:p>
        </p:txBody>
      </p:sp>
      <p:cxnSp>
        <p:nvCxnSpPr>
          <p:cNvPr id="13" name="Straight Connector 12">
            <a:extLst>
              <a:ext uri="{FF2B5EF4-FFF2-40B4-BE49-F238E27FC236}">
                <a16:creationId xmlns:a16="http://schemas.microsoft.com/office/drawing/2014/main" id="{38F3CB95-3CD5-7AB1-39A8-EF4C821481E6}"/>
              </a:ext>
            </a:extLst>
          </p:cNvPr>
          <p:cNvCxnSpPr>
            <a:cxnSpLocks/>
          </p:cNvCxnSpPr>
          <p:nvPr/>
        </p:nvCxnSpPr>
        <p:spPr>
          <a:xfrm>
            <a:off x="2425573" y="2880000"/>
            <a:ext cx="0" cy="1612942"/>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D1E9D39-45A9-ECC9-310A-6E044B5A2656}"/>
              </a:ext>
            </a:extLst>
          </p:cNvPr>
          <p:cNvCxnSpPr>
            <a:cxnSpLocks/>
          </p:cNvCxnSpPr>
          <p:nvPr/>
        </p:nvCxnSpPr>
        <p:spPr>
          <a:xfrm>
            <a:off x="5001525" y="2880000"/>
            <a:ext cx="0" cy="1612942"/>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28164A0-4ADA-BC1F-49EA-F3EED4F381E8}"/>
              </a:ext>
            </a:extLst>
          </p:cNvPr>
          <p:cNvSpPr txBox="1"/>
          <p:nvPr/>
        </p:nvSpPr>
        <p:spPr>
          <a:xfrm>
            <a:off x="285991" y="2160000"/>
            <a:ext cx="5779400" cy="696794"/>
          </a:xfrm>
          <a:prstGeom prst="rect">
            <a:avLst/>
          </a:prstGeom>
          <a:noFill/>
        </p:spPr>
        <p:txBody>
          <a:bodyPr wrap="square" lIns="0" tIns="0" rIns="0" bIns="0">
            <a:spAutoFit/>
          </a:bodyPr>
          <a:lstStyle/>
          <a:p>
            <a:pPr defTabSz="914102">
              <a:lnSpc>
                <a:spcPct val="110000"/>
              </a:lnSpc>
              <a:buClr>
                <a:schemeClr val="bg1"/>
              </a:buClr>
              <a:defRPr/>
            </a:pPr>
            <a:r>
              <a:rPr kumimoji="1" lang="en-US" altLang="ja-JP" sz="1400" u="none" strike="noStrike" kern="1200" cap="none" spc="0" normalizeH="0" baseline="0" noProof="0" dirty="0">
                <a:ln>
                  <a:noFill/>
                </a:ln>
                <a:effectLst/>
                <a:uLnTx/>
                <a:uFillTx/>
                <a:latin typeface="+mj-lt"/>
                <a:ea typeface="+mj-ea"/>
                <a:cs typeface="Arial" panose="020B0604020202020204" pitchFamily="34" charset="0"/>
              </a:rPr>
              <a:t>A genetic network analysis can show the relationship between genes and predict their role in disease involvement. </a:t>
            </a:r>
          </a:p>
          <a:p>
            <a:pPr defTabSz="914102">
              <a:lnSpc>
                <a:spcPct val="110000"/>
              </a:lnSpc>
              <a:buClr>
                <a:schemeClr val="bg1"/>
              </a:buClr>
              <a:defRPr/>
            </a:pPr>
            <a:endParaRPr kumimoji="1" lang="en-US" altLang="ja-JP" sz="1400" u="none" strike="noStrike" kern="1200" cap="none" spc="0" normalizeH="0" baseline="0" noProof="0" dirty="0">
              <a:ln>
                <a:noFill/>
              </a:ln>
              <a:effectLst/>
              <a:uLnTx/>
              <a:uFillTx/>
              <a:latin typeface="+mj-lt"/>
              <a:ea typeface="+mj-ea"/>
              <a:cs typeface="Arial" panose="020B0604020202020204" pitchFamily="34" charset="0"/>
            </a:endParaRPr>
          </a:p>
        </p:txBody>
      </p:sp>
      <p:sp>
        <p:nvSpPr>
          <p:cNvPr id="18" name="TextBox 17">
            <a:extLst>
              <a:ext uri="{FF2B5EF4-FFF2-40B4-BE49-F238E27FC236}">
                <a16:creationId xmlns:a16="http://schemas.microsoft.com/office/drawing/2014/main" id="{ACBCDABA-1F40-ADA8-0AFB-E3F449EF1222}"/>
              </a:ext>
            </a:extLst>
          </p:cNvPr>
          <p:cNvSpPr txBox="1"/>
          <p:nvPr/>
        </p:nvSpPr>
        <p:spPr>
          <a:xfrm>
            <a:off x="7000724" y="2880000"/>
            <a:ext cx="1857281" cy="800412"/>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Can also benefit drug efficacy research and help with discovery of disease causes</a:t>
            </a:r>
          </a:p>
        </p:txBody>
      </p:sp>
      <p:cxnSp>
        <p:nvCxnSpPr>
          <p:cNvPr id="19" name="Straight Connector 18">
            <a:extLst>
              <a:ext uri="{FF2B5EF4-FFF2-40B4-BE49-F238E27FC236}">
                <a16:creationId xmlns:a16="http://schemas.microsoft.com/office/drawing/2014/main" id="{1D1C2A26-30D9-7FD2-53BF-FE8CB63A35F6}"/>
              </a:ext>
            </a:extLst>
          </p:cNvPr>
          <p:cNvCxnSpPr>
            <a:cxnSpLocks/>
          </p:cNvCxnSpPr>
          <p:nvPr/>
        </p:nvCxnSpPr>
        <p:spPr>
          <a:xfrm>
            <a:off x="6791964" y="2880000"/>
            <a:ext cx="0" cy="1612942"/>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5B00C900-EB6A-ED52-5FF7-0EC414FD5C0B}"/>
              </a:ext>
            </a:extLst>
          </p:cNvPr>
          <p:cNvGrpSpPr/>
          <p:nvPr/>
        </p:nvGrpSpPr>
        <p:grpSpPr>
          <a:xfrm>
            <a:off x="7934895" y="1080000"/>
            <a:ext cx="1209105" cy="519962"/>
            <a:chOff x="7934895" y="917595"/>
            <a:chExt cx="1209105" cy="519962"/>
          </a:xfrm>
        </p:grpSpPr>
        <p:sp>
          <p:nvSpPr>
            <p:cNvPr id="22" name="Oval 21">
              <a:extLst>
                <a:ext uri="{FF2B5EF4-FFF2-40B4-BE49-F238E27FC236}">
                  <a16:creationId xmlns:a16="http://schemas.microsoft.com/office/drawing/2014/main" id="{ABB12702-B9D3-9A98-3B20-121EDC194909}"/>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3" name="Rectangle 22">
              <a:extLst>
                <a:ext uri="{FF2B5EF4-FFF2-40B4-BE49-F238E27FC236}">
                  <a16:creationId xmlns:a16="http://schemas.microsoft.com/office/drawing/2014/main" id="{6474FDD9-C2FB-DA1D-DDA9-C99D0041F60C}"/>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4" name="TextBox 23">
              <a:extLst>
                <a:ext uri="{FF2B5EF4-FFF2-40B4-BE49-F238E27FC236}">
                  <a16:creationId xmlns:a16="http://schemas.microsoft.com/office/drawing/2014/main" id="{A5FF373A-751B-12CB-D721-F3AEB446EB9E}"/>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Pharma</a:t>
              </a:r>
              <a:endParaRPr lang="en-US" sz="1000" dirty="0">
                <a:latin typeface="Fujitsu Infinity Pro" pitchFamily="2" charset="77"/>
              </a:endParaRPr>
            </a:p>
          </p:txBody>
        </p:sp>
      </p:grpSp>
      <p:grpSp>
        <p:nvGrpSpPr>
          <p:cNvPr id="25" name="Picture Placeholder 99">
            <a:extLst>
              <a:ext uri="{FF2B5EF4-FFF2-40B4-BE49-F238E27FC236}">
                <a16:creationId xmlns:a16="http://schemas.microsoft.com/office/drawing/2014/main" id="{6B0829A5-FA73-4B6A-4D27-217CA97F98F6}"/>
              </a:ext>
            </a:extLst>
          </p:cNvPr>
          <p:cNvGrpSpPr/>
          <p:nvPr/>
        </p:nvGrpSpPr>
        <p:grpSpPr>
          <a:xfrm>
            <a:off x="8115317" y="1128099"/>
            <a:ext cx="220409" cy="390325"/>
            <a:chOff x="3031495" y="1249141"/>
            <a:chExt cx="220409" cy="390325"/>
          </a:xfrm>
          <a:noFill/>
        </p:grpSpPr>
        <p:sp>
          <p:nvSpPr>
            <p:cNvPr id="26" name="Freeform 25">
              <a:extLst>
                <a:ext uri="{FF2B5EF4-FFF2-40B4-BE49-F238E27FC236}">
                  <a16:creationId xmlns:a16="http://schemas.microsoft.com/office/drawing/2014/main" id="{7B3037BA-D726-17D9-2791-2E21E9AC4784}"/>
                </a:ext>
              </a:extLst>
            </p:cNvPr>
            <p:cNvSpPr/>
            <p:nvPr/>
          </p:nvSpPr>
          <p:spPr>
            <a:xfrm>
              <a:off x="3031495" y="1249141"/>
              <a:ext cx="109025" cy="390325"/>
            </a:xfrm>
            <a:custGeom>
              <a:avLst/>
              <a:gdLst>
                <a:gd name="connsiteX0" fmla="*/ 108414 w 109025"/>
                <a:gd name="connsiteY0" fmla="*/ 390325 h 390325"/>
                <a:gd name="connsiteX1" fmla="*/ 26571 w 109025"/>
                <a:gd name="connsiteY1" fmla="*/ 345119 h 390325"/>
                <a:gd name="connsiteX2" fmla="*/ 8122 w 109025"/>
                <a:gd name="connsiteY2" fmla="*/ 219558 h 390325"/>
                <a:gd name="connsiteX3" fmla="*/ 81833 w 109025"/>
                <a:gd name="connsiteY3" fmla="*/ 58671 h 390325"/>
                <a:gd name="connsiteX4" fmla="*/ 109026 w 109025"/>
                <a:gd name="connsiteY4" fmla="*/ 0 h 39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25" h="390325">
                  <a:moveTo>
                    <a:pt x="108414" y="390325"/>
                  </a:moveTo>
                  <a:cubicBezTo>
                    <a:pt x="76674" y="390325"/>
                    <a:pt x="48956" y="375023"/>
                    <a:pt x="26571" y="345119"/>
                  </a:cubicBezTo>
                  <a:cubicBezTo>
                    <a:pt x="-447" y="309095"/>
                    <a:pt x="-7355" y="261791"/>
                    <a:pt x="8122" y="219558"/>
                  </a:cubicBezTo>
                  <a:cubicBezTo>
                    <a:pt x="26571" y="162373"/>
                    <a:pt x="55251" y="111309"/>
                    <a:pt x="81833" y="58671"/>
                  </a:cubicBezTo>
                  <a:cubicBezTo>
                    <a:pt x="91014" y="39435"/>
                    <a:pt x="100982" y="20198"/>
                    <a:pt x="109026" y="0"/>
                  </a:cubicBez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27" name="Freeform 26">
              <a:extLst>
                <a:ext uri="{FF2B5EF4-FFF2-40B4-BE49-F238E27FC236}">
                  <a16:creationId xmlns:a16="http://schemas.microsoft.com/office/drawing/2014/main" id="{8EA66864-F4C8-9DDE-7E71-CE26B716F77E}"/>
                </a:ext>
              </a:extLst>
            </p:cNvPr>
            <p:cNvSpPr/>
            <p:nvPr/>
          </p:nvSpPr>
          <p:spPr>
            <a:xfrm>
              <a:off x="3138947" y="1296357"/>
              <a:ext cx="112957" cy="343108"/>
            </a:xfrm>
            <a:custGeom>
              <a:avLst/>
              <a:gdLst>
                <a:gd name="connsiteX0" fmla="*/ 0 w 112957"/>
                <a:gd name="connsiteY0" fmla="*/ 343108 h 343108"/>
                <a:gd name="connsiteX1" fmla="*/ 86914 w 112957"/>
                <a:gd name="connsiteY1" fmla="*/ 298952 h 343108"/>
                <a:gd name="connsiteX2" fmla="*/ 86914 w 112957"/>
                <a:gd name="connsiteY2" fmla="*/ 298952 h 343108"/>
                <a:gd name="connsiteX3" fmla="*/ 111834 w 112957"/>
                <a:gd name="connsiteY3" fmla="*/ 203469 h 343108"/>
                <a:gd name="connsiteX4" fmla="*/ 86477 w 112957"/>
                <a:gd name="connsiteY4" fmla="*/ 123725 h 343108"/>
                <a:gd name="connsiteX5" fmla="*/ 30516 w 112957"/>
                <a:gd name="connsiteY5" fmla="*/ 0 h 34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957" h="343108">
                  <a:moveTo>
                    <a:pt x="0" y="343108"/>
                  </a:moveTo>
                  <a:cubicBezTo>
                    <a:pt x="34363" y="343108"/>
                    <a:pt x="66628" y="326582"/>
                    <a:pt x="86914" y="298952"/>
                  </a:cubicBezTo>
                  <a:lnTo>
                    <a:pt x="86914" y="298952"/>
                  </a:lnTo>
                  <a:cubicBezTo>
                    <a:pt x="107374" y="271671"/>
                    <a:pt x="116293" y="237395"/>
                    <a:pt x="111834" y="203469"/>
                  </a:cubicBezTo>
                  <a:cubicBezTo>
                    <a:pt x="107025" y="175839"/>
                    <a:pt x="98456" y="148995"/>
                    <a:pt x="86477" y="123725"/>
                  </a:cubicBezTo>
                  <a:cubicBezTo>
                    <a:pt x="71087" y="88663"/>
                    <a:pt x="46080" y="33401"/>
                    <a:pt x="30516" y="0"/>
                  </a:cubicBez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28" name="Freeform 27">
              <a:extLst>
                <a:ext uri="{FF2B5EF4-FFF2-40B4-BE49-F238E27FC236}">
                  <a16:creationId xmlns:a16="http://schemas.microsoft.com/office/drawing/2014/main" id="{BD90598B-5491-B1BB-05F6-CB99D684F549}"/>
                </a:ext>
              </a:extLst>
            </p:cNvPr>
            <p:cNvSpPr/>
            <p:nvPr/>
          </p:nvSpPr>
          <p:spPr>
            <a:xfrm>
              <a:off x="3126094" y="1376101"/>
              <a:ext cx="57359" cy="57359"/>
            </a:xfrm>
            <a:custGeom>
              <a:avLst/>
              <a:gdLst>
                <a:gd name="connsiteX0" fmla="*/ 57360 w 57359"/>
                <a:gd name="connsiteY0" fmla="*/ 28680 h 57359"/>
                <a:gd name="connsiteX1" fmla="*/ 28680 w 57359"/>
                <a:gd name="connsiteY1" fmla="*/ 57360 h 57359"/>
                <a:gd name="connsiteX2" fmla="*/ 0 w 57359"/>
                <a:gd name="connsiteY2" fmla="*/ 28680 h 57359"/>
                <a:gd name="connsiteX3" fmla="*/ 28680 w 57359"/>
                <a:gd name="connsiteY3" fmla="*/ 0 h 57359"/>
                <a:gd name="connsiteX4" fmla="*/ 57360 w 57359"/>
                <a:gd name="connsiteY4" fmla="*/ 28680 h 57359"/>
                <a:gd name="connsiteX5" fmla="*/ 57360 w 57359"/>
                <a:gd name="connsiteY5" fmla="*/ 28680 h 5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9" h="57359">
                  <a:moveTo>
                    <a:pt x="57360" y="28680"/>
                  </a:moveTo>
                  <a:cubicBezTo>
                    <a:pt x="57360" y="44506"/>
                    <a:pt x="44506" y="57360"/>
                    <a:pt x="28680" y="57360"/>
                  </a:cubicBezTo>
                  <a:cubicBezTo>
                    <a:pt x="12853" y="57360"/>
                    <a:pt x="0" y="44506"/>
                    <a:pt x="0" y="28680"/>
                  </a:cubicBezTo>
                  <a:cubicBezTo>
                    <a:pt x="0" y="12853"/>
                    <a:pt x="12853" y="0"/>
                    <a:pt x="28680" y="0"/>
                  </a:cubicBezTo>
                  <a:cubicBezTo>
                    <a:pt x="44506" y="0"/>
                    <a:pt x="57360" y="12853"/>
                    <a:pt x="57360" y="28680"/>
                  </a:cubicBezTo>
                  <a:lnTo>
                    <a:pt x="57360" y="28680"/>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29" name="Freeform 28">
              <a:extLst>
                <a:ext uri="{FF2B5EF4-FFF2-40B4-BE49-F238E27FC236}">
                  <a16:creationId xmlns:a16="http://schemas.microsoft.com/office/drawing/2014/main" id="{189121E4-1FDE-3C54-C578-1B8CC2922779}"/>
                </a:ext>
              </a:extLst>
            </p:cNvPr>
            <p:cNvSpPr/>
            <p:nvPr/>
          </p:nvSpPr>
          <p:spPr>
            <a:xfrm>
              <a:off x="3127493" y="1511631"/>
              <a:ext cx="76596" cy="75022"/>
            </a:xfrm>
            <a:custGeom>
              <a:avLst/>
              <a:gdLst>
                <a:gd name="connsiteX0" fmla="*/ 76596 w 76596"/>
                <a:gd name="connsiteY0" fmla="*/ 37511 h 75022"/>
                <a:gd name="connsiteX1" fmla="*/ 38298 w 76596"/>
                <a:gd name="connsiteY1" fmla="*/ 75022 h 75022"/>
                <a:gd name="connsiteX2" fmla="*/ 0 w 76596"/>
                <a:gd name="connsiteY2" fmla="*/ 37511 h 75022"/>
                <a:gd name="connsiteX3" fmla="*/ 38298 w 76596"/>
                <a:gd name="connsiteY3" fmla="*/ 0 h 75022"/>
                <a:gd name="connsiteX4" fmla="*/ 76596 w 76596"/>
                <a:gd name="connsiteY4" fmla="*/ 37511 h 75022"/>
                <a:gd name="connsiteX5" fmla="*/ 76596 w 76596"/>
                <a:gd name="connsiteY5" fmla="*/ 37511 h 7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96" h="75022">
                  <a:moveTo>
                    <a:pt x="76596" y="37511"/>
                  </a:moveTo>
                  <a:cubicBezTo>
                    <a:pt x="76596" y="58234"/>
                    <a:pt x="59458" y="75022"/>
                    <a:pt x="38298" y="75022"/>
                  </a:cubicBezTo>
                  <a:cubicBezTo>
                    <a:pt x="17138" y="75022"/>
                    <a:pt x="0" y="58234"/>
                    <a:pt x="0" y="37511"/>
                  </a:cubicBezTo>
                  <a:cubicBezTo>
                    <a:pt x="0" y="16788"/>
                    <a:pt x="17138" y="0"/>
                    <a:pt x="38298" y="0"/>
                  </a:cubicBezTo>
                  <a:cubicBezTo>
                    <a:pt x="59458" y="0"/>
                    <a:pt x="76596" y="16788"/>
                    <a:pt x="76596" y="37511"/>
                  </a:cubicBezTo>
                  <a:lnTo>
                    <a:pt x="76596" y="37511"/>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30" name="Freeform 29">
              <a:extLst>
                <a:ext uri="{FF2B5EF4-FFF2-40B4-BE49-F238E27FC236}">
                  <a16:creationId xmlns:a16="http://schemas.microsoft.com/office/drawing/2014/main" id="{AE014433-AB50-46F5-2704-B8EE04CA590E}"/>
                </a:ext>
              </a:extLst>
            </p:cNvPr>
            <p:cNvSpPr/>
            <p:nvPr/>
          </p:nvSpPr>
          <p:spPr>
            <a:xfrm>
              <a:off x="3070483" y="1447276"/>
              <a:ext cx="48615" cy="50014"/>
            </a:xfrm>
            <a:custGeom>
              <a:avLst/>
              <a:gdLst>
                <a:gd name="connsiteX0" fmla="*/ 48616 w 48615"/>
                <a:gd name="connsiteY0" fmla="*/ 25007 h 50014"/>
                <a:gd name="connsiteX1" fmla="*/ 24308 w 48615"/>
                <a:gd name="connsiteY1" fmla="*/ 50015 h 50014"/>
                <a:gd name="connsiteX2" fmla="*/ 0 w 48615"/>
                <a:gd name="connsiteY2" fmla="*/ 25007 h 50014"/>
                <a:gd name="connsiteX3" fmla="*/ 24308 w 48615"/>
                <a:gd name="connsiteY3" fmla="*/ 0 h 50014"/>
                <a:gd name="connsiteX4" fmla="*/ 48616 w 48615"/>
                <a:gd name="connsiteY4" fmla="*/ 25007 h 50014"/>
                <a:gd name="connsiteX5" fmla="*/ 48616 w 48615"/>
                <a:gd name="connsiteY5" fmla="*/ 25007 h 5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15" h="50014">
                  <a:moveTo>
                    <a:pt x="48616" y="25007"/>
                  </a:moveTo>
                  <a:cubicBezTo>
                    <a:pt x="48616" y="38823"/>
                    <a:pt x="37773" y="50015"/>
                    <a:pt x="24308" y="50015"/>
                  </a:cubicBezTo>
                  <a:cubicBezTo>
                    <a:pt x="10842" y="50015"/>
                    <a:pt x="0" y="38823"/>
                    <a:pt x="0" y="25007"/>
                  </a:cubicBezTo>
                  <a:cubicBezTo>
                    <a:pt x="0" y="11192"/>
                    <a:pt x="10842" y="0"/>
                    <a:pt x="24308" y="0"/>
                  </a:cubicBezTo>
                  <a:cubicBezTo>
                    <a:pt x="37773" y="0"/>
                    <a:pt x="48616" y="11192"/>
                    <a:pt x="48616" y="25007"/>
                  </a:cubicBezTo>
                  <a:lnTo>
                    <a:pt x="48616" y="25007"/>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32" name="Freeform 31">
              <a:extLst>
                <a:ext uri="{FF2B5EF4-FFF2-40B4-BE49-F238E27FC236}">
                  <a16:creationId xmlns:a16="http://schemas.microsoft.com/office/drawing/2014/main" id="{7477B538-0B55-CBED-130B-8F626924862D}"/>
                </a:ext>
              </a:extLst>
            </p:cNvPr>
            <p:cNvSpPr/>
            <p:nvPr/>
          </p:nvSpPr>
          <p:spPr>
            <a:xfrm>
              <a:off x="3113590" y="1428214"/>
              <a:ext cx="22209" cy="25094"/>
            </a:xfrm>
            <a:custGeom>
              <a:avLst/>
              <a:gdLst>
                <a:gd name="connsiteX0" fmla="*/ 22209 w 22209"/>
                <a:gd name="connsiteY0" fmla="*/ 0 h 25094"/>
                <a:gd name="connsiteX1" fmla="*/ 0 w 22209"/>
                <a:gd name="connsiteY1" fmla="*/ 25095 h 25094"/>
              </a:gdLst>
              <a:ahLst/>
              <a:cxnLst>
                <a:cxn ang="0">
                  <a:pos x="connsiteX0" y="connsiteY0"/>
                </a:cxn>
                <a:cxn ang="0">
                  <a:pos x="connsiteX1" y="connsiteY1"/>
                </a:cxn>
              </a:cxnLst>
              <a:rect l="l" t="t" r="r" b="b"/>
              <a:pathLst>
                <a:path w="22209" h="25094">
                  <a:moveTo>
                    <a:pt x="22209" y="0"/>
                  </a:moveTo>
                  <a:lnTo>
                    <a:pt x="0" y="25095"/>
                  </a:lnTo>
                </a:path>
              </a:pathLst>
            </a:custGeom>
            <a:ln w="12927" cap="rnd">
              <a:solidFill>
                <a:srgbClr val="000000"/>
              </a:solidFill>
              <a:prstDash val="solid"/>
              <a:round/>
            </a:ln>
          </p:spPr>
          <p:txBody>
            <a:bodyPr rtlCol="0" anchor="ctr"/>
            <a:lstStyle/>
            <a:p>
              <a:endParaRPr lang="en-US" dirty="0">
                <a:latin typeface="Fujitsu Infinity Pro" pitchFamily="2" charset="77"/>
              </a:endParaRPr>
            </a:p>
          </p:txBody>
        </p:sp>
        <p:sp>
          <p:nvSpPr>
            <p:cNvPr id="33" name="Freeform 32">
              <a:extLst>
                <a:ext uri="{FF2B5EF4-FFF2-40B4-BE49-F238E27FC236}">
                  <a16:creationId xmlns:a16="http://schemas.microsoft.com/office/drawing/2014/main" id="{9C243528-218D-8A79-54D7-9E96C9DB5BD1}"/>
                </a:ext>
              </a:extLst>
            </p:cNvPr>
            <p:cNvSpPr/>
            <p:nvPr/>
          </p:nvSpPr>
          <p:spPr>
            <a:xfrm>
              <a:off x="3111054" y="1493706"/>
              <a:ext cx="23870" cy="24745"/>
            </a:xfrm>
            <a:custGeom>
              <a:avLst/>
              <a:gdLst>
                <a:gd name="connsiteX0" fmla="*/ 23871 w 23870"/>
                <a:gd name="connsiteY0" fmla="*/ 24745 h 24745"/>
                <a:gd name="connsiteX1" fmla="*/ 0 w 23870"/>
                <a:gd name="connsiteY1" fmla="*/ 0 h 24745"/>
              </a:gdLst>
              <a:ahLst/>
              <a:cxnLst>
                <a:cxn ang="0">
                  <a:pos x="connsiteX0" y="connsiteY0"/>
                </a:cxn>
                <a:cxn ang="0">
                  <a:pos x="connsiteX1" y="connsiteY1"/>
                </a:cxn>
              </a:cxnLst>
              <a:rect l="l" t="t" r="r" b="b"/>
              <a:pathLst>
                <a:path w="23870" h="24745">
                  <a:moveTo>
                    <a:pt x="23871" y="24745"/>
                  </a:moveTo>
                  <a:lnTo>
                    <a:pt x="0" y="0"/>
                  </a:lnTo>
                </a:path>
              </a:pathLst>
            </a:custGeom>
            <a:ln w="12927"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34" name="Group 33">
            <a:extLst>
              <a:ext uri="{FF2B5EF4-FFF2-40B4-BE49-F238E27FC236}">
                <a16:creationId xmlns:a16="http://schemas.microsoft.com/office/drawing/2014/main" id="{1943CF42-DF28-E030-C12A-C816F55C5C59}"/>
              </a:ext>
            </a:extLst>
          </p:cNvPr>
          <p:cNvGrpSpPr/>
          <p:nvPr/>
        </p:nvGrpSpPr>
        <p:grpSpPr>
          <a:xfrm>
            <a:off x="7934895" y="1662947"/>
            <a:ext cx="1209105" cy="519962"/>
            <a:chOff x="7934895" y="917595"/>
            <a:chExt cx="1209105" cy="519962"/>
          </a:xfrm>
        </p:grpSpPr>
        <p:sp>
          <p:nvSpPr>
            <p:cNvPr id="35" name="Oval 34">
              <a:extLst>
                <a:ext uri="{FF2B5EF4-FFF2-40B4-BE49-F238E27FC236}">
                  <a16:creationId xmlns:a16="http://schemas.microsoft.com/office/drawing/2014/main" id="{A37D734A-EF9E-76D6-2906-42910A45BCDD}"/>
                </a:ext>
              </a:extLst>
            </p:cNvPr>
            <p:cNvSpPr/>
            <p:nvPr/>
          </p:nvSpPr>
          <p:spPr>
            <a:xfrm>
              <a:off x="7934895" y="917595"/>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6" name="Rectangle 35">
              <a:extLst>
                <a:ext uri="{FF2B5EF4-FFF2-40B4-BE49-F238E27FC236}">
                  <a16:creationId xmlns:a16="http://schemas.microsoft.com/office/drawing/2014/main" id="{ADA9DBE0-EA7B-B6FE-2E5D-6328989E46F9}"/>
                </a:ext>
              </a:extLst>
            </p:cNvPr>
            <p:cNvSpPr/>
            <p:nvPr/>
          </p:nvSpPr>
          <p:spPr>
            <a:xfrm>
              <a:off x="8194876" y="917595"/>
              <a:ext cx="949124"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7" name="TextBox 36">
              <a:extLst>
                <a:ext uri="{FF2B5EF4-FFF2-40B4-BE49-F238E27FC236}">
                  <a16:creationId xmlns:a16="http://schemas.microsoft.com/office/drawing/2014/main" id="{20620D74-E71E-56D4-A197-B52051177CE5}"/>
                </a:ext>
              </a:extLst>
            </p:cNvPr>
            <p:cNvSpPr txBox="1"/>
            <p:nvPr/>
          </p:nvSpPr>
          <p:spPr>
            <a:xfrm>
              <a:off x="8412229" y="1098650"/>
              <a:ext cx="589868" cy="153888"/>
            </a:xfrm>
            <a:prstGeom prst="rect">
              <a:avLst/>
            </a:prstGeom>
            <a:noFill/>
          </p:spPr>
          <p:txBody>
            <a:bodyPr wrap="square" lIns="0" tIns="0" rIns="0" bIns="0">
              <a:spAutoFit/>
            </a:bodyPr>
            <a:lstStyle/>
            <a:p>
              <a:pPr algn="r"/>
              <a:r>
                <a:rPr lang="en-US" sz="1000" dirty="0">
                  <a:latin typeface="+mj-lt"/>
                </a:rPr>
                <a:t>Providers</a:t>
              </a:r>
              <a:endParaRPr lang="en-US" sz="1000" dirty="0">
                <a:latin typeface="Fujitsu Infinity Pro" pitchFamily="2" charset="77"/>
              </a:endParaRPr>
            </a:p>
          </p:txBody>
        </p:sp>
      </p:grpSp>
      <p:grpSp>
        <p:nvGrpSpPr>
          <p:cNvPr id="42" name="Picture Placeholder 167">
            <a:extLst>
              <a:ext uri="{FF2B5EF4-FFF2-40B4-BE49-F238E27FC236}">
                <a16:creationId xmlns:a16="http://schemas.microsoft.com/office/drawing/2014/main" id="{1C1E406B-AE85-FCCD-4482-91F1AC028D06}"/>
              </a:ext>
            </a:extLst>
          </p:cNvPr>
          <p:cNvGrpSpPr/>
          <p:nvPr/>
        </p:nvGrpSpPr>
        <p:grpSpPr>
          <a:xfrm>
            <a:off x="8022038" y="1732093"/>
            <a:ext cx="339205" cy="357364"/>
            <a:chOff x="3745237" y="3936793"/>
            <a:chExt cx="345675" cy="364180"/>
          </a:xfrm>
          <a:noFill/>
        </p:grpSpPr>
        <p:grpSp>
          <p:nvGrpSpPr>
            <p:cNvPr id="43" name="Picture Placeholder 167">
              <a:extLst>
                <a:ext uri="{FF2B5EF4-FFF2-40B4-BE49-F238E27FC236}">
                  <a16:creationId xmlns:a16="http://schemas.microsoft.com/office/drawing/2014/main" id="{98359B58-9365-9521-983B-177F00FF957E}"/>
                </a:ext>
              </a:extLst>
            </p:cNvPr>
            <p:cNvGrpSpPr/>
            <p:nvPr/>
          </p:nvGrpSpPr>
          <p:grpSpPr>
            <a:xfrm>
              <a:off x="3745237" y="4029021"/>
              <a:ext cx="345675" cy="271953"/>
              <a:chOff x="3745237" y="4029021"/>
              <a:chExt cx="345675" cy="271953"/>
            </a:xfrm>
            <a:noFill/>
          </p:grpSpPr>
          <p:sp>
            <p:nvSpPr>
              <p:cNvPr id="48" name="Freeform 47">
                <a:extLst>
                  <a:ext uri="{FF2B5EF4-FFF2-40B4-BE49-F238E27FC236}">
                    <a16:creationId xmlns:a16="http://schemas.microsoft.com/office/drawing/2014/main" id="{69E25C39-2532-BF48-350E-36E31F27470A}"/>
                  </a:ext>
                </a:extLst>
              </p:cNvPr>
              <p:cNvSpPr/>
              <p:nvPr/>
            </p:nvSpPr>
            <p:spPr>
              <a:xfrm>
                <a:off x="3745237" y="4029021"/>
                <a:ext cx="85400" cy="271340"/>
              </a:xfrm>
              <a:custGeom>
                <a:avLst/>
                <a:gdLst>
                  <a:gd name="connsiteX0" fmla="*/ 85006 w 85400"/>
                  <a:gd name="connsiteY0" fmla="*/ 271341 h 271340"/>
                  <a:gd name="connsiteX1" fmla="*/ 63496 w 85400"/>
                  <a:gd name="connsiteY1" fmla="*/ 213020 h 271340"/>
                  <a:gd name="connsiteX2" fmla="*/ 12257 w 85400"/>
                  <a:gd name="connsiteY2" fmla="*/ 154436 h 271340"/>
                  <a:gd name="connsiteX3" fmla="*/ 366 w 85400"/>
                  <a:gd name="connsiteY3" fmla="*/ 24327 h 271340"/>
                  <a:gd name="connsiteX4" fmla="*/ 191 w 85400"/>
                  <a:gd name="connsiteY4" fmla="*/ 13310 h 271340"/>
                  <a:gd name="connsiteX5" fmla="*/ 11383 w 85400"/>
                  <a:gd name="connsiteY5" fmla="*/ 107 h 271340"/>
                  <a:gd name="connsiteX6" fmla="*/ 26684 w 85400"/>
                  <a:gd name="connsiteY6" fmla="*/ 9813 h 271340"/>
                  <a:gd name="connsiteX7" fmla="*/ 39363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85006" y="271341"/>
                    </a:moveTo>
                    <a:cubicBezTo>
                      <a:pt x="87542" y="247383"/>
                      <a:pt x="77574" y="229720"/>
                      <a:pt x="63496" y="213020"/>
                    </a:cubicBezTo>
                    <a:cubicBezTo>
                      <a:pt x="50643" y="197805"/>
                      <a:pt x="13656" y="171574"/>
                      <a:pt x="12257" y="154436"/>
                    </a:cubicBezTo>
                    <a:cubicBezTo>
                      <a:pt x="9547" y="122346"/>
                      <a:pt x="3338" y="56417"/>
                      <a:pt x="366" y="24327"/>
                    </a:cubicBezTo>
                    <a:cubicBezTo>
                      <a:pt x="16" y="20655"/>
                      <a:pt x="-159" y="16983"/>
                      <a:pt x="191" y="13310"/>
                    </a:cubicBezTo>
                    <a:cubicBezTo>
                      <a:pt x="890" y="5878"/>
                      <a:pt x="4475" y="981"/>
                      <a:pt x="11383" y="107"/>
                    </a:cubicBezTo>
                    <a:cubicBezTo>
                      <a:pt x="17941" y="-680"/>
                      <a:pt x="25548" y="2905"/>
                      <a:pt x="26684" y="9813"/>
                    </a:cubicBezTo>
                    <a:cubicBezTo>
                      <a:pt x="29657" y="27388"/>
                      <a:pt x="39363" y="66648"/>
                      <a:pt x="39363"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49" name="Freeform 48">
                <a:extLst>
                  <a:ext uri="{FF2B5EF4-FFF2-40B4-BE49-F238E27FC236}">
                    <a16:creationId xmlns:a16="http://schemas.microsoft.com/office/drawing/2014/main" id="{F4D2A018-0C58-8D73-D756-C4AA21083E2F}"/>
                  </a:ext>
                </a:extLst>
              </p:cNvPr>
              <p:cNvSpPr/>
              <p:nvPr/>
            </p:nvSpPr>
            <p:spPr>
              <a:xfrm>
                <a:off x="3792467" y="4108625"/>
                <a:ext cx="100904" cy="191998"/>
              </a:xfrm>
              <a:custGeom>
                <a:avLst/>
                <a:gdLst>
                  <a:gd name="connsiteX0" fmla="*/ 37338 w 100904"/>
                  <a:gd name="connsiteY0" fmla="*/ 72820 h 191998"/>
                  <a:gd name="connsiteX1" fmla="*/ 3238 w 100904"/>
                  <a:gd name="connsiteY1" fmla="*/ 26828 h 191998"/>
                  <a:gd name="connsiteX2" fmla="*/ 6385 w 100904"/>
                  <a:gd name="connsiteY2" fmla="*/ 2607 h 191998"/>
                  <a:gd name="connsiteX3" fmla="*/ 26933 w 100904"/>
                  <a:gd name="connsiteY3" fmla="*/ 8553 h 191998"/>
                  <a:gd name="connsiteX4" fmla="*/ 76423 w 100904"/>
                  <a:gd name="connsiteY4" fmla="*/ 64426 h 191998"/>
                  <a:gd name="connsiteX5" fmla="*/ 100382 w 100904"/>
                  <a:gd name="connsiteY5" fmla="*/ 1919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4" h="191998">
                    <a:moveTo>
                      <a:pt x="37338" y="72820"/>
                    </a:moveTo>
                    <a:cubicBezTo>
                      <a:pt x="37338" y="72820"/>
                      <a:pt x="12681" y="44053"/>
                      <a:pt x="3238" y="26828"/>
                    </a:cubicBezTo>
                    <a:cubicBezTo>
                      <a:pt x="-2096" y="16947"/>
                      <a:pt x="-697" y="7591"/>
                      <a:pt x="6385" y="2607"/>
                    </a:cubicBezTo>
                    <a:cubicBezTo>
                      <a:pt x="13380" y="-2289"/>
                      <a:pt x="20638" y="-278"/>
                      <a:pt x="26933" y="8553"/>
                    </a:cubicBezTo>
                    <a:cubicBezTo>
                      <a:pt x="33928" y="18346"/>
                      <a:pt x="64532" y="52272"/>
                      <a:pt x="76423" y="64426"/>
                    </a:cubicBezTo>
                    <a:cubicBezTo>
                      <a:pt x="96447" y="85062"/>
                      <a:pt x="102917" y="153963"/>
                      <a:pt x="100382" y="191999"/>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50" name="Freeform 49">
                <a:extLst>
                  <a:ext uri="{FF2B5EF4-FFF2-40B4-BE49-F238E27FC236}">
                    <a16:creationId xmlns:a16="http://schemas.microsoft.com/office/drawing/2014/main" id="{CA9F8137-9C03-4954-D7E7-02AE88C3976E}"/>
                  </a:ext>
                </a:extLst>
              </p:cNvPr>
              <p:cNvSpPr/>
              <p:nvPr/>
            </p:nvSpPr>
            <p:spPr>
              <a:xfrm>
                <a:off x="4005512" y="4029021"/>
                <a:ext cx="85400" cy="271340"/>
              </a:xfrm>
              <a:custGeom>
                <a:avLst/>
                <a:gdLst>
                  <a:gd name="connsiteX0" fmla="*/ 395 w 85400"/>
                  <a:gd name="connsiteY0" fmla="*/ 271341 h 271340"/>
                  <a:gd name="connsiteX1" fmla="*/ 21905 w 85400"/>
                  <a:gd name="connsiteY1" fmla="*/ 213020 h 271340"/>
                  <a:gd name="connsiteX2" fmla="*/ 73144 w 85400"/>
                  <a:gd name="connsiteY2" fmla="*/ 154436 h 271340"/>
                  <a:gd name="connsiteX3" fmla="*/ 85035 w 85400"/>
                  <a:gd name="connsiteY3" fmla="*/ 24327 h 271340"/>
                  <a:gd name="connsiteX4" fmla="*/ 85210 w 85400"/>
                  <a:gd name="connsiteY4" fmla="*/ 13310 h 271340"/>
                  <a:gd name="connsiteX5" fmla="*/ 74018 w 85400"/>
                  <a:gd name="connsiteY5" fmla="*/ 107 h 271340"/>
                  <a:gd name="connsiteX6" fmla="*/ 58716 w 85400"/>
                  <a:gd name="connsiteY6" fmla="*/ 9813 h 271340"/>
                  <a:gd name="connsiteX7" fmla="*/ 46038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395" y="271341"/>
                    </a:moveTo>
                    <a:cubicBezTo>
                      <a:pt x="-2141" y="247383"/>
                      <a:pt x="7827" y="229720"/>
                      <a:pt x="21905" y="213020"/>
                    </a:cubicBezTo>
                    <a:cubicBezTo>
                      <a:pt x="34758" y="197805"/>
                      <a:pt x="71745" y="171574"/>
                      <a:pt x="73144" y="154436"/>
                    </a:cubicBezTo>
                    <a:cubicBezTo>
                      <a:pt x="75854" y="122346"/>
                      <a:pt x="82062" y="56417"/>
                      <a:pt x="85035" y="24327"/>
                    </a:cubicBezTo>
                    <a:cubicBezTo>
                      <a:pt x="85385" y="20655"/>
                      <a:pt x="85560" y="16983"/>
                      <a:pt x="85210" y="13310"/>
                    </a:cubicBezTo>
                    <a:cubicBezTo>
                      <a:pt x="84511" y="5878"/>
                      <a:pt x="80926" y="981"/>
                      <a:pt x="74018" y="107"/>
                    </a:cubicBezTo>
                    <a:cubicBezTo>
                      <a:pt x="67460" y="-680"/>
                      <a:pt x="59853" y="2905"/>
                      <a:pt x="58716" y="9813"/>
                    </a:cubicBezTo>
                    <a:cubicBezTo>
                      <a:pt x="55743" y="27388"/>
                      <a:pt x="46038" y="66648"/>
                      <a:pt x="46038"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51" name="Freeform 50">
                <a:extLst>
                  <a:ext uri="{FF2B5EF4-FFF2-40B4-BE49-F238E27FC236}">
                    <a16:creationId xmlns:a16="http://schemas.microsoft.com/office/drawing/2014/main" id="{FCC3615C-B122-37CE-33EE-A862317312EC}"/>
                  </a:ext>
                </a:extLst>
              </p:cNvPr>
              <p:cNvSpPr/>
              <p:nvPr/>
            </p:nvSpPr>
            <p:spPr>
              <a:xfrm>
                <a:off x="3942773" y="4108625"/>
                <a:ext cx="100909" cy="192348"/>
              </a:xfrm>
              <a:custGeom>
                <a:avLst/>
                <a:gdLst>
                  <a:gd name="connsiteX0" fmla="*/ 63571 w 100909"/>
                  <a:gd name="connsiteY0" fmla="*/ 72820 h 192348"/>
                  <a:gd name="connsiteX1" fmla="*/ 97672 w 100909"/>
                  <a:gd name="connsiteY1" fmla="*/ 26828 h 192348"/>
                  <a:gd name="connsiteX2" fmla="*/ 94524 w 100909"/>
                  <a:gd name="connsiteY2" fmla="*/ 2607 h 192348"/>
                  <a:gd name="connsiteX3" fmla="*/ 73976 w 100909"/>
                  <a:gd name="connsiteY3" fmla="*/ 8553 h 192348"/>
                  <a:gd name="connsiteX4" fmla="*/ 24486 w 100909"/>
                  <a:gd name="connsiteY4" fmla="*/ 64426 h 192348"/>
                  <a:gd name="connsiteX5" fmla="*/ 528 w 100909"/>
                  <a:gd name="connsiteY5" fmla="*/ 192348 h 1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9" h="192348">
                    <a:moveTo>
                      <a:pt x="63571" y="72820"/>
                    </a:moveTo>
                    <a:cubicBezTo>
                      <a:pt x="63571" y="72820"/>
                      <a:pt x="88228" y="44053"/>
                      <a:pt x="97672" y="26828"/>
                    </a:cubicBezTo>
                    <a:cubicBezTo>
                      <a:pt x="103005" y="16947"/>
                      <a:pt x="101606" y="7591"/>
                      <a:pt x="94524" y="2607"/>
                    </a:cubicBezTo>
                    <a:cubicBezTo>
                      <a:pt x="87529" y="-2289"/>
                      <a:pt x="80271" y="-278"/>
                      <a:pt x="73976" y="8553"/>
                    </a:cubicBezTo>
                    <a:cubicBezTo>
                      <a:pt x="66981" y="18346"/>
                      <a:pt x="36377" y="52272"/>
                      <a:pt x="24486" y="64426"/>
                    </a:cubicBezTo>
                    <a:cubicBezTo>
                      <a:pt x="4375" y="85062"/>
                      <a:pt x="-2008" y="154400"/>
                      <a:pt x="528" y="1923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44" name="Picture Placeholder 167">
              <a:extLst>
                <a:ext uri="{FF2B5EF4-FFF2-40B4-BE49-F238E27FC236}">
                  <a16:creationId xmlns:a16="http://schemas.microsoft.com/office/drawing/2014/main" id="{1E293928-4053-E66C-1358-B2217FB32040}"/>
                </a:ext>
              </a:extLst>
            </p:cNvPr>
            <p:cNvGrpSpPr/>
            <p:nvPr/>
          </p:nvGrpSpPr>
          <p:grpSpPr>
            <a:xfrm>
              <a:off x="3829106" y="3936793"/>
              <a:ext cx="177937" cy="205480"/>
              <a:chOff x="3829106" y="3936793"/>
              <a:chExt cx="177937" cy="205480"/>
            </a:xfrm>
            <a:noFill/>
          </p:grpSpPr>
          <p:sp>
            <p:nvSpPr>
              <p:cNvPr id="45" name="Freeform 44">
                <a:extLst>
                  <a:ext uri="{FF2B5EF4-FFF2-40B4-BE49-F238E27FC236}">
                    <a16:creationId xmlns:a16="http://schemas.microsoft.com/office/drawing/2014/main" id="{2403CE87-7848-D7D3-7945-75FB7249E0C8}"/>
                  </a:ext>
                </a:extLst>
              </p:cNvPr>
              <p:cNvSpPr/>
              <p:nvPr/>
            </p:nvSpPr>
            <p:spPr>
              <a:xfrm>
                <a:off x="3829106" y="3936793"/>
                <a:ext cx="177937" cy="205480"/>
              </a:xfrm>
              <a:custGeom>
                <a:avLst/>
                <a:gdLst>
                  <a:gd name="connsiteX0" fmla="*/ 177937 w 177937"/>
                  <a:gd name="connsiteY0" fmla="*/ 154066 h 205480"/>
                  <a:gd name="connsiteX1" fmla="*/ 139552 w 177937"/>
                  <a:gd name="connsiteY1" fmla="*/ 176276 h 205480"/>
                  <a:gd name="connsiteX2" fmla="*/ 134480 w 177937"/>
                  <a:gd name="connsiteY2" fmla="*/ 179249 h 205480"/>
                  <a:gd name="connsiteX3" fmla="*/ 89012 w 177937"/>
                  <a:gd name="connsiteY3" fmla="*/ 205480 h 205480"/>
                  <a:gd name="connsiteX4" fmla="*/ 0 w 177937"/>
                  <a:gd name="connsiteY4" fmla="*/ 154066 h 205480"/>
                  <a:gd name="connsiteX5" fmla="*/ 0 w 177937"/>
                  <a:gd name="connsiteY5" fmla="*/ 51326 h 205480"/>
                  <a:gd name="connsiteX6" fmla="*/ 89012 w 177937"/>
                  <a:gd name="connsiteY6" fmla="*/ 0 h 205480"/>
                  <a:gd name="connsiteX7" fmla="*/ 177937 w 177937"/>
                  <a:gd name="connsiteY7" fmla="*/ 51326 h 205480"/>
                  <a:gd name="connsiteX8" fmla="*/ 177937 w 177937"/>
                  <a:gd name="connsiteY8" fmla="*/ 125474 h 2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937" h="205480">
                    <a:moveTo>
                      <a:pt x="177937" y="154066"/>
                    </a:moveTo>
                    <a:lnTo>
                      <a:pt x="139552" y="176276"/>
                    </a:lnTo>
                    <a:lnTo>
                      <a:pt x="134480" y="179249"/>
                    </a:lnTo>
                    <a:lnTo>
                      <a:pt x="89012" y="205480"/>
                    </a:lnTo>
                    <a:lnTo>
                      <a:pt x="0" y="154066"/>
                    </a:lnTo>
                    <a:lnTo>
                      <a:pt x="0" y="51326"/>
                    </a:lnTo>
                    <a:lnTo>
                      <a:pt x="89012" y="0"/>
                    </a:lnTo>
                    <a:lnTo>
                      <a:pt x="177937" y="51326"/>
                    </a:lnTo>
                    <a:lnTo>
                      <a:pt x="177937" y="125474"/>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46" name="Freeform 45">
                <a:extLst>
                  <a:ext uri="{FF2B5EF4-FFF2-40B4-BE49-F238E27FC236}">
                    <a16:creationId xmlns:a16="http://schemas.microsoft.com/office/drawing/2014/main" id="{D0020A6F-22C7-C43B-E92E-5FA2B19CE658}"/>
                  </a:ext>
                </a:extLst>
              </p:cNvPr>
              <p:cNvSpPr/>
              <p:nvPr/>
            </p:nvSpPr>
            <p:spPr>
              <a:xfrm>
                <a:off x="3918118" y="4008754"/>
                <a:ext cx="60070" cy="93821"/>
              </a:xfrm>
              <a:custGeom>
                <a:avLst/>
                <a:gdLst>
                  <a:gd name="connsiteX0" fmla="*/ 60070 w 60070"/>
                  <a:gd name="connsiteY0" fmla="*/ 0 h 93821"/>
                  <a:gd name="connsiteX1" fmla="*/ 0 w 60070"/>
                  <a:gd name="connsiteY1" fmla="*/ 29379 h 93821"/>
                  <a:gd name="connsiteX2" fmla="*/ 0 w 60070"/>
                  <a:gd name="connsiteY2" fmla="*/ 93821 h 93821"/>
                </a:gdLst>
                <a:ahLst/>
                <a:cxnLst>
                  <a:cxn ang="0">
                    <a:pos x="connsiteX0" y="connsiteY0"/>
                  </a:cxn>
                  <a:cxn ang="0">
                    <a:pos x="connsiteX1" y="connsiteY1"/>
                  </a:cxn>
                  <a:cxn ang="0">
                    <a:pos x="connsiteX2" y="connsiteY2"/>
                  </a:cxn>
                </a:cxnLst>
                <a:rect l="l" t="t" r="r" b="b"/>
                <a:pathLst>
                  <a:path w="60070" h="93821">
                    <a:moveTo>
                      <a:pt x="60070" y="0"/>
                    </a:moveTo>
                    <a:lnTo>
                      <a:pt x="0" y="29379"/>
                    </a:lnTo>
                    <a:lnTo>
                      <a:pt x="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47" name="Freeform 46">
                <a:extLst>
                  <a:ext uri="{FF2B5EF4-FFF2-40B4-BE49-F238E27FC236}">
                    <a16:creationId xmlns:a16="http://schemas.microsoft.com/office/drawing/2014/main" id="{FBDB4444-BEB9-C805-00DA-1901C26582D0}"/>
                  </a:ext>
                </a:extLst>
              </p:cNvPr>
              <p:cNvSpPr/>
              <p:nvPr/>
            </p:nvSpPr>
            <p:spPr>
              <a:xfrm>
                <a:off x="3858922" y="4008754"/>
                <a:ext cx="60070" cy="93821"/>
              </a:xfrm>
              <a:custGeom>
                <a:avLst/>
                <a:gdLst>
                  <a:gd name="connsiteX0" fmla="*/ 0 w 60070"/>
                  <a:gd name="connsiteY0" fmla="*/ 0 h 93821"/>
                  <a:gd name="connsiteX1" fmla="*/ 60070 w 60070"/>
                  <a:gd name="connsiteY1" fmla="*/ 29379 h 93821"/>
                  <a:gd name="connsiteX2" fmla="*/ 60070 w 60070"/>
                  <a:gd name="connsiteY2" fmla="*/ 93821 h 93821"/>
                </a:gdLst>
                <a:ahLst/>
                <a:cxnLst>
                  <a:cxn ang="0">
                    <a:pos x="connsiteX0" y="connsiteY0"/>
                  </a:cxn>
                  <a:cxn ang="0">
                    <a:pos x="connsiteX1" y="connsiteY1"/>
                  </a:cxn>
                  <a:cxn ang="0">
                    <a:pos x="connsiteX2" y="connsiteY2"/>
                  </a:cxn>
                </a:cxnLst>
                <a:rect l="l" t="t" r="r" b="b"/>
                <a:pathLst>
                  <a:path w="60070" h="93821">
                    <a:moveTo>
                      <a:pt x="0" y="0"/>
                    </a:moveTo>
                    <a:lnTo>
                      <a:pt x="60070" y="29379"/>
                    </a:lnTo>
                    <a:lnTo>
                      <a:pt x="60070" y="93821"/>
                    </a:ln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grpSp>
      </p:grpSp>
      <p:sp>
        <p:nvSpPr>
          <p:cNvPr id="64" name="Rectangle 63">
            <a:extLst>
              <a:ext uri="{FF2B5EF4-FFF2-40B4-BE49-F238E27FC236}">
                <a16:creationId xmlns:a16="http://schemas.microsoft.com/office/drawing/2014/main" id="{0BE4E545-51F2-AE43-05C3-4D5CE157B953}"/>
              </a:ext>
            </a:extLst>
          </p:cNvPr>
          <p:cNvSpPr/>
          <p:nvPr/>
        </p:nvSpPr>
        <p:spPr>
          <a:xfrm>
            <a:off x="285991" y="1080000"/>
            <a:ext cx="1728000" cy="51996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grpSp>
        <p:nvGrpSpPr>
          <p:cNvPr id="65" name="Group 64">
            <a:extLst>
              <a:ext uri="{FF2B5EF4-FFF2-40B4-BE49-F238E27FC236}">
                <a16:creationId xmlns:a16="http://schemas.microsoft.com/office/drawing/2014/main" id="{56F0F88E-2133-CD52-5ED3-D1664C952B51}"/>
              </a:ext>
            </a:extLst>
          </p:cNvPr>
          <p:cNvGrpSpPr/>
          <p:nvPr/>
        </p:nvGrpSpPr>
        <p:grpSpPr>
          <a:xfrm>
            <a:off x="2048888" y="1080000"/>
            <a:ext cx="4905716" cy="614803"/>
            <a:chOff x="2048888" y="1080000"/>
            <a:chExt cx="4905716" cy="614803"/>
          </a:xfrm>
        </p:grpSpPr>
        <p:sp>
          <p:nvSpPr>
            <p:cNvPr id="66" name="Oval 65">
              <a:extLst>
                <a:ext uri="{FF2B5EF4-FFF2-40B4-BE49-F238E27FC236}">
                  <a16:creationId xmlns:a16="http://schemas.microsoft.com/office/drawing/2014/main" id="{5F25ABA2-6741-EAC1-32D8-960B4019D191}"/>
                </a:ext>
              </a:extLst>
            </p:cNvPr>
            <p:cNvSpPr/>
            <p:nvPr/>
          </p:nvSpPr>
          <p:spPr>
            <a:xfrm>
              <a:off x="6434642" y="1080000"/>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67" name="Rectangle 66">
              <a:extLst>
                <a:ext uri="{FF2B5EF4-FFF2-40B4-BE49-F238E27FC236}">
                  <a16:creationId xmlns:a16="http://schemas.microsoft.com/office/drawing/2014/main" id="{844F4862-47AC-63E5-7381-83E0148FF3F2}"/>
                </a:ext>
              </a:extLst>
            </p:cNvPr>
            <p:cNvSpPr/>
            <p:nvPr/>
          </p:nvSpPr>
          <p:spPr>
            <a:xfrm>
              <a:off x="2048888" y="1080000"/>
              <a:ext cx="4654516"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68" name="TextBox 67">
              <a:extLst>
                <a:ext uri="{FF2B5EF4-FFF2-40B4-BE49-F238E27FC236}">
                  <a16:creationId xmlns:a16="http://schemas.microsoft.com/office/drawing/2014/main" id="{461A8F4B-1A22-CB54-D794-E792012DFC9F}"/>
                </a:ext>
              </a:extLst>
            </p:cNvPr>
            <p:cNvSpPr txBox="1"/>
            <p:nvPr/>
          </p:nvSpPr>
          <p:spPr>
            <a:xfrm>
              <a:off x="2146424" y="1140805"/>
              <a:ext cx="4426861" cy="553998"/>
            </a:xfrm>
            <a:prstGeom prst="rect">
              <a:avLst/>
            </a:prstGeom>
            <a:noFill/>
          </p:spPr>
          <p:txBody>
            <a:bodyPr wrap="square" lIns="0" tIns="0" rIns="0" bIns="0">
              <a:spAutoFit/>
            </a:bodyPr>
            <a:lstStyle/>
            <a:p>
              <a:r>
                <a:rPr lang="en-US" sz="1200" dirty="0">
                  <a:latin typeface="+mj-lt"/>
                </a:rPr>
                <a:t>Cooperation with </a:t>
              </a:r>
              <a:br>
                <a:rPr lang="en-US" sz="1200" dirty="0">
                  <a:latin typeface="+mj-lt"/>
                </a:rPr>
              </a:br>
              <a:r>
                <a:rPr lang="en-US" sz="1200" dirty="0">
                  <a:latin typeface="+mj-lt"/>
                </a:rPr>
                <a:t>Tokyo Medical and Dental University, Japan</a:t>
              </a:r>
            </a:p>
            <a:p>
              <a:endParaRPr lang="en-US" sz="1200" dirty="0">
                <a:latin typeface="+mj-lt"/>
              </a:endParaRPr>
            </a:p>
          </p:txBody>
        </p:sp>
      </p:grpSp>
      <p:pic>
        <p:nvPicPr>
          <p:cNvPr id="71" name="Picture 70" descr="Logo&#10;&#10;Description automatically generated">
            <a:extLst>
              <a:ext uri="{FF2B5EF4-FFF2-40B4-BE49-F238E27FC236}">
                <a16:creationId xmlns:a16="http://schemas.microsoft.com/office/drawing/2014/main" id="{E9AD4D5F-86C1-FB91-E678-4933522273C4}"/>
              </a:ext>
            </a:extLst>
          </p:cNvPr>
          <p:cNvPicPr>
            <a:picLocks noChangeAspect="1"/>
          </p:cNvPicPr>
          <p:nvPr/>
        </p:nvPicPr>
        <p:blipFill rotWithShape="1">
          <a:blip r:embed="rId3">
            <a:extLst>
              <a:ext uri="{28A0092B-C50C-407E-A947-70E740481C1C}">
                <a14:useLocalDpi xmlns:a14="http://schemas.microsoft.com/office/drawing/2010/main" val="0"/>
              </a:ext>
            </a:extLst>
          </a:blip>
          <a:srcRect t="11763" r="3369" b="1179"/>
          <a:stretch/>
        </p:blipFill>
        <p:spPr>
          <a:xfrm>
            <a:off x="295814" y="1140805"/>
            <a:ext cx="1676571" cy="377618"/>
          </a:xfrm>
          <a:prstGeom prst="rect">
            <a:avLst/>
          </a:prstGeom>
        </p:spPr>
      </p:pic>
    </p:spTree>
    <p:extLst>
      <p:ext uri="{BB962C8B-B14F-4D97-AF65-F5344CB8AC3E}">
        <p14:creationId xmlns:p14="http://schemas.microsoft.com/office/powerpoint/2010/main" val="2879752781"/>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person, table, worktable&#10;&#10;Description automatically generated">
            <a:extLst>
              <a:ext uri="{FF2B5EF4-FFF2-40B4-BE49-F238E27FC236}">
                <a16:creationId xmlns:a16="http://schemas.microsoft.com/office/drawing/2014/main" id="{6D0D38C2-1248-C8FE-15A6-670CACE3C8EF}"/>
              </a:ext>
            </a:extLst>
          </p:cNvPr>
          <p:cNvPicPr>
            <a:picLocks noChangeAspect="1"/>
          </p:cNvPicPr>
          <p:nvPr/>
        </p:nvPicPr>
        <p:blipFill rotWithShape="1">
          <a:blip r:embed="rId3">
            <a:extLst>
              <a:ext uri="{28A0092B-C50C-407E-A947-70E740481C1C}">
                <a14:useLocalDpi xmlns:a14="http://schemas.microsoft.com/office/drawing/2010/main" val="0"/>
              </a:ext>
            </a:extLst>
          </a:blip>
          <a:srcRect t="22623" r="29041" b="32722"/>
          <a:stretch/>
        </p:blipFill>
        <p:spPr>
          <a:xfrm>
            <a:off x="-1" y="706055"/>
            <a:ext cx="9144000" cy="3831220"/>
          </a:xfrm>
          <a:prstGeom prst="rect">
            <a:avLst/>
          </a:prstGeom>
        </p:spPr>
      </p:pic>
      <p:sp>
        <p:nvSpPr>
          <p:cNvPr id="2" name="Rectangle 1">
            <a:extLst>
              <a:ext uri="{FF2B5EF4-FFF2-40B4-BE49-F238E27FC236}">
                <a16:creationId xmlns:a16="http://schemas.microsoft.com/office/drawing/2014/main" id="{87BF36CE-C508-356A-90DE-B2DDF32DF88A}"/>
              </a:ext>
            </a:extLst>
          </p:cNvPr>
          <p:cNvSpPr/>
          <p:nvPr/>
        </p:nvSpPr>
        <p:spPr>
          <a:xfrm>
            <a:off x="397330" y="1763034"/>
            <a:ext cx="5809355" cy="1612267"/>
          </a:xfrm>
          <a:prstGeom prst="rect">
            <a:avLst/>
          </a:prstGeom>
          <a:gradFill>
            <a:gsLst>
              <a:gs pos="65000">
                <a:srgbClr val="EA0000">
                  <a:alpha val="90000"/>
                </a:srgbClr>
              </a:gs>
              <a:gs pos="100000">
                <a:srgbClr val="FF800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9" name="TextBox 8">
            <a:extLst>
              <a:ext uri="{FF2B5EF4-FFF2-40B4-BE49-F238E27FC236}">
                <a16:creationId xmlns:a16="http://schemas.microsoft.com/office/drawing/2014/main" id="{F3BE5D54-056F-426D-A844-CF4992ABA941}"/>
              </a:ext>
            </a:extLst>
          </p:cNvPr>
          <p:cNvSpPr txBox="1"/>
          <p:nvPr/>
        </p:nvSpPr>
        <p:spPr>
          <a:xfrm>
            <a:off x="756000" y="2550358"/>
            <a:ext cx="5809356" cy="553998"/>
          </a:xfrm>
          <a:prstGeom prst="rect">
            <a:avLst/>
          </a:prstGeom>
          <a:noFill/>
        </p:spPr>
        <p:txBody>
          <a:bodyPr wrap="square" lIns="0" tIns="0" rIns="0" bIns="0">
            <a:spAutoFit/>
          </a:bodyPr>
          <a:lstStyle/>
          <a:p>
            <a:r>
              <a:rPr lang="en-US" dirty="0">
                <a:solidFill>
                  <a:schemeClr val="bg1"/>
                </a:solidFill>
                <a:latin typeface="Fujitsu Infinity Pro" pitchFamily="2" charset="77"/>
              </a:rPr>
              <a:t>Utilizing Digital Annealer, the world’s first </a:t>
            </a:r>
            <a:br>
              <a:rPr lang="en-US" dirty="0">
                <a:solidFill>
                  <a:schemeClr val="bg1"/>
                </a:solidFill>
                <a:latin typeface="Fujitsu Infinity Pro" pitchFamily="2" charset="77"/>
              </a:rPr>
            </a:br>
            <a:r>
              <a:rPr lang="en-US" dirty="0">
                <a:solidFill>
                  <a:schemeClr val="bg1"/>
                </a:solidFill>
                <a:latin typeface="Fujitsu Infinity Pro" pitchFamily="2" charset="77"/>
              </a:rPr>
              <a:t>quantum-inspired digital technology architecture</a:t>
            </a:r>
          </a:p>
        </p:txBody>
      </p:sp>
      <p:sp>
        <p:nvSpPr>
          <p:cNvPr id="11" name="Text Placeholder 49">
            <a:extLst>
              <a:ext uri="{FF2B5EF4-FFF2-40B4-BE49-F238E27FC236}">
                <a16:creationId xmlns:a16="http://schemas.microsoft.com/office/drawing/2014/main" id="{DB3AAFC0-4608-18D2-3E9B-2040B66D0433}"/>
              </a:ext>
            </a:extLst>
          </p:cNvPr>
          <p:cNvSpPr txBox="1">
            <a:spLocks/>
          </p:cNvSpPr>
          <p:nvPr/>
        </p:nvSpPr>
        <p:spPr>
          <a:xfrm>
            <a:off x="756000" y="2002706"/>
            <a:ext cx="5488722" cy="387798"/>
          </a:xfrm>
          <a:prstGeom prst="rect">
            <a:avLst/>
          </a:prstGeom>
        </p:spPr>
        <p:txBody>
          <a:bodyPr lIns="0" tIns="0" rIns="0" bIns="0"/>
          <a:lstStyle>
            <a:lvl1pPr marL="250825" indent="-250825" algn="l" defTabSz="685800" rtl="0" eaLnBrk="1" latinLnBrk="0" hangingPunct="1">
              <a:lnSpc>
                <a:spcPct val="90000"/>
              </a:lnSpc>
              <a:spcBef>
                <a:spcPts val="750"/>
              </a:spcBef>
              <a:buClr>
                <a:srgbClr val="EA0000"/>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dirty="0">
                <a:solidFill>
                  <a:schemeClr val="bg1"/>
                </a:solidFill>
                <a:latin typeface="+mj-lt"/>
              </a:rPr>
              <a:t>A quantum-inspired leap</a:t>
            </a:r>
          </a:p>
        </p:txBody>
      </p:sp>
    </p:spTree>
    <p:extLst>
      <p:ext uri="{BB962C8B-B14F-4D97-AF65-F5344CB8AC3E}">
        <p14:creationId xmlns:p14="http://schemas.microsoft.com/office/powerpoint/2010/main" val="2843526490"/>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240074"/>
            <a:ext cx="7631485" cy="276999"/>
          </a:xfrm>
        </p:spPr>
        <p:txBody>
          <a:bodyPr/>
          <a:lstStyle/>
          <a:p>
            <a:r>
              <a:rPr lang="en-US" sz="2000" dirty="0"/>
              <a:t>Digital Annealer</a:t>
            </a:r>
          </a:p>
        </p:txBody>
      </p:sp>
      <p:sp>
        <p:nvSpPr>
          <p:cNvPr id="17" name="TextBox 16">
            <a:extLst>
              <a:ext uri="{FF2B5EF4-FFF2-40B4-BE49-F238E27FC236}">
                <a16:creationId xmlns:a16="http://schemas.microsoft.com/office/drawing/2014/main" id="{CE45094A-2324-FBB6-C011-AD0DF4F3B99B}"/>
              </a:ext>
            </a:extLst>
          </p:cNvPr>
          <p:cNvSpPr txBox="1"/>
          <p:nvPr/>
        </p:nvSpPr>
        <p:spPr>
          <a:xfrm>
            <a:off x="285991" y="1055997"/>
            <a:ext cx="6368850" cy="246221"/>
          </a:xfrm>
          <a:prstGeom prst="rect">
            <a:avLst/>
          </a:prstGeom>
          <a:noFill/>
        </p:spPr>
        <p:txBody>
          <a:bodyPr wrap="square" lIns="0" tIns="0" rIns="0" bIns="0">
            <a:spAutoFit/>
          </a:bodyPr>
          <a:lstStyle/>
          <a:p>
            <a:r>
              <a:rPr lang="en-US" sz="1600" dirty="0">
                <a:latin typeface="+mj-lt"/>
              </a:rPr>
              <a:t>Unique digital circuit design inspired by quantum phenomena</a:t>
            </a:r>
            <a:endParaRPr lang="en-US" sz="1600" dirty="0">
              <a:latin typeface="Fujitsu Infinity Pro" pitchFamily="2" charset="77"/>
            </a:endParaRPr>
          </a:p>
        </p:txBody>
      </p:sp>
      <p:sp>
        <p:nvSpPr>
          <p:cNvPr id="44" name="TextBox 43">
            <a:extLst>
              <a:ext uri="{FF2B5EF4-FFF2-40B4-BE49-F238E27FC236}">
                <a16:creationId xmlns:a16="http://schemas.microsoft.com/office/drawing/2014/main" id="{D5D1BA1F-2322-3317-06B4-AA67741E2F6B}"/>
              </a:ext>
            </a:extLst>
          </p:cNvPr>
          <p:cNvSpPr txBox="1"/>
          <p:nvPr/>
        </p:nvSpPr>
        <p:spPr>
          <a:xfrm>
            <a:off x="285992" y="1622717"/>
            <a:ext cx="3089684" cy="2250040"/>
          </a:xfrm>
          <a:prstGeom prst="rect">
            <a:avLst/>
          </a:prstGeom>
          <a:noFill/>
        </p:spPr>
        <p:txBody>
          <a:bodyPr wrap="square" lIns="0" tIns="0" rIns="0" bIns="0">
            <a:spAutoFit/>
          </a:bodyPr>
          <a:lstStyle/>
          <a:p>
            <a:pPr marL="184150" indent="-184150" defTabSz="914102">
              <a:lnSpc>
                <a:spcPct val="110000"/>
              </a:lnSpc>
              <a:spcAft>
                <a:spcPts val="6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By narrowing solutions down to the most effective ones, Digital Annealer can cut efficiencies and solve complex problems in near real-time </a:t>
            </a:r>
          </a:p>
          <a:p>
            <a:pPr marL="184150" indent="-184150" defTabSz="914102">
              <a:lnSpc>
                <a:spcPct val="110000"/>
              </a:lnSpc>
              <a:spcAft>
                <a:spcPts val="6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Fully connected architecture enables free exchange of signals </a:t>
            </a:r>
          </a:p>
          <a:p>
            <a:pPr marL="184150" indent="-184150" defTabSz="914102">
              <a:lnSpc>
                <a:spcPct val="110000"/>
              </a:lnSpc>
              <a:spcAft>
                <a:spcPts val="600"/>
              </a:spcAft>
              <a:buClr>
                <a:schemeClr val="tx1"/>
              </a:buClr>
              <a:buFont typeface="Arial" panose="020B0604020202020204" pitchFamily="34" charset="0"/>
              <a:buChar cha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Enormous energy savings vs quantum computers as doesn’t need complex environment or specific requirements</a:t>
            </a:r>
          </a:p>
          <a:p>
            <a:pPr marL="184150" indent="-184150" defTabSz="914102">
              <a:lnSpc>
                <a:spcPct val="110000"/>
              </a:lnSpc>
              <a:spcAft>
                <a:spcPts val="600"/>
              </a:spcAft>
              <a:buClr>
                <a:schemeClr val="tx1"/>
              </a:buClr>
              <a:buFont typeface="Arial" panose="020B0604020202020204" pitchFamily="34" charset="0"/>
              <a:buChar char="•"/>
              <a:defRPr/>
            </a:pP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sp>
        <p:nvSpPr>
          <p:cNvPr id="2" name="TextBox 1">
            <a:extLst>
              <a:ext uri="{FF2B5EF4-FFF2-40B4-BE49-F238E27FC236}">
                <a16:creationId xmlns:a16="http://schemas.microsoft.com/office/drawing/2014/main" id="{DCFCBCB8-02B6-ACA9-4963-BCE3754E938B}"/>
              </a:ext>
            </a:extLst>
          </p:cNvPr>
          <p:cNvSpPr txBox="1"/>
          <p:nvPr/>
        </p:nvSpPr>
        <p:spPr>
          <a:xfrm>
            <a:off x="3884480" y="3868356"/>
            <a:ext cx="1262017" cy="593687"/>
          </a:xfrm>
          <a:prstGeom prst="rect">
            <a:avLst/>
          </a:prstGeom>
          <a:noFill/>
          <a:ln>
            <a:noFill/>
          </a:ln>
        </p:spPr>
        <p:txBody>
          <a:bodyPr wrap="square" rtlCol="0">
            <a:spAutoFit/>
          </a:bodyPr>
          <a:lstStyle/>
          <a:p>
            <a:pPr marL="0" lvl="1" algn="ctr" defTabSz="914102">
              <a:lnSpc>
                <a:spcPct val="110000"/>
              </a:lnSpc>
              <a:spcBef>
                <a:spcPts val="500"/>
              </a:spcBef>
              <a:buClr>
                <a:schemeClr val="bg1"/>
              </a:buClr>
              <a:defRPr/>
            </a:pPr>
            <a:r>
              <a:rPr kumimoji="1" lang="en-US" sz="1000" dirty="0">
                <a:latin typeface="Fujitsu Infinity Pro" pitchFamily="2" charset="77"/>
                <a:ea typeface="+mj-ea"/>
                <a:cs typeface="Arial" panose="020B0604020202020204" pitchFamily="34" charset="0"/>
              </a:rPr>
              <a:t>Possible to miss the optimal solution</a:t>
            </a:r>
          </a:p>
        </p:txBody>
      </p:sp>
      <p:sp>
        <p:nvSpPr>
          <p:cNvPr id="3" name="TextBox 2">
            <a:extLst>
              <a:ext uri="{FF2B5EF4-FFF2-40B4-BE49-F238E27FC236}">
                <a16:creationId xmlns:a16="http://schemas.microsoft.com/office/drawing/2014/main" id="{DC12D162-3037-783B-677A-1F47840E1EBD}"/>
              </a:ext>
            </a:extLst>
          </p:cNvPr>
          <p:cNvSpPr txBox="1"/>
          <p:nvPr/>
        </p:nvSpPr>
        <p:spPr>
          <a:xfrm>
            <a:off x="3998427" y="2104854"/>
            <a:ext cx="1007143" cy="276999"/>
          </a:xfrm>
          <a:prstGeom prst="rect">
            <a:avLst/>
          </a:prstGeom>
          <a:noFill/>
          <a:ln>
            <a:noFill/>
          </a:ln>
        </p:spPr>
        <p:txBody>
          <a:bodyPr wrap="square" rtlCol="0">
            <a:spAutoFit/>
          </a:bodyPr>
          <a:lstStyle/>
          <a:p>
            <a:pPr algn="ctr"/>
            <a:r>
              <a:rPr kumimoji="1" lang="en-US" sz="1200" b="1" dirty="0">
                <a:latin typeface="Fujitsu Infinity Pro Bold" pitchFamily="2" charset="77"/>
              </a:rPr>
              <a:t>Guessing</a:t>
            </a:r>
          </a:p>
        </p:txBody>
      </p:sp>
      <p:sp>
        <p:nvSpPr>
          <p:cNvPr id="4" name="TextBox 3">
            <a:extLst>
              <a:ext uri="{FF2B5EF4-FFF2-40B4-BE49-F238E27FC236}">
                <a16:creationId xmlns:a16="http://schemas.microsoft.com/office/drawing/2014/main" id="{1AFB24BE-86E3-F62B-EF4D-AF7E76C9A036}"/>
              </a:ext>
            </a:extLst>
          </p:cNvPr>
          <p:cNvSpPr txBox="1"/>
          <p:nvPr/>
        </p:nvSpPr>
        <p:spPr>
          <a:xfrm>
            <a:off x="5267139" y="2003980"/>
            <a:ext cx="1723095" cy="461665"/>
          </a:xfrm>
          <a:prstGeom prst="rect">
            <a:avLst/>
          </a:prstGeom>
          <a:noFill/>
          <a:ln>
            <a:noFill/>
          </a:ln>
        </p:spPr>
        <p:txBody>
          <a:bodyPr wrap="square" rtlCol="0">
            <a:spAutoFit/>
          </a:bodyPr>
          <a:lstStyle/>
          <a:p>
            <a:pPr algn="ctr"/>
            <a:r>
              <a:rPr kumimoji="1" lang="en-US" sz="1200" b="1" dirty="0">
                <a:latin typeface="Fujitsu Infinity Pro Bold" pitchFamily="2" charset="77"/>
              </a:rPr>
              <a:t>Brute-force approach</a:t>
            </a:r>
          </a:p>
        </p:txBody>
      </p:sp>
      <p:sp>
        <p:nvSpPr>
          <p:cNvPr id="5" name="TextBox 4">
            <a:extLst>
              <a:ext uri="{FF2B5EF4-FFF2-40B4-BE49-F238E27FC236}">
                <a16:creationId xmlns:a16="http://schemas.microsoft.com/office/drawing/2014/main" id="{9CCEAABF-6A9F-E765-7673-949CAE8CD415}"/>
              </a:ext>
            </a:extLst>
          </p:cNvPr>
          <p:cNvSpPr txBox="1"/>
          <p:nvPr/>
        </p:nvSpPr>
        <p:spPr>
          <a:xfrm>
            <a:off x="5497679" y="3879804"/>
            <a:ext cx="1262017" cy="593687"/>
          </a:xfrm>
          <a:prstGeom prst="rect">
            <a:avLst/>
          </a:prstGeom>
          <a:noFill/>
          <a:ln>
            <a:noFill/>
          </a:ln>
        </p:spPr>
        <p:txBody>
          <a:bodyPr wrap="square" rtlCol="0">
            <a:spAutoFit/>
          </a:bodyPr>
          <a:lstStyle/>
          <a:p>
            <a:pPr marL="0" lvl="1" algn="ctr" defTabSz="914102">
              <a:lnSpc>
                <a:spcPct val="110000"/>
              </a:lnSpc>
              <a:spcBef>
                <a:spcPts val="500"/>
              </a:spcBef>
              <a:buClr>
                <a:schemeClr val="bg1"/>
              </a:buClr>
              <a:defRPr/>
            </a:pPr>
            <a:r>
              <a:rPr kumimoji="1" lang="en-US" sz="1000" dirty="0">
                <a:latin typeface="Fujitsu Infinity Pro" pitchFamily="2" charset="77"/>
                <a:ea typeface="+mj-ea"/>
                <a:cs typeface="Arial" panose="020B0604020202020204" pitchFamily="34" charset="0"/>
              </a:rPr>
              <a:t>Takes an enormous amount of time</a:t>
            </a:r>
          </a:p>
        </p:txBody>
      </p:sp>
      <p:sp>
        <p:nvSpPr>
          <p:cNvPr id="6" name="TextBox 5">
            <a:extLst>
              <a:ext uri="{FF2B5EF4-FFF2-40B4-BE49-F238E27FC236}">
                <a16:creationId xmlns:a16="http://schemas.microsoft.com/office/drawing/2014/main" id="{F519F550-A34A-48DE-5945-616758690E82}"/>
              </a:ext>
            </a:extLst>
          </p:cNvPr>
          <p:cNvSpPr txBox="1"/>
          <p:nvPr/>
        </p:nvSpPr>
        <p:spPr>
          <a:xfrm>
            <a:off x="7110878" y="3883458"/>
            <a:ext cx="1568417" cy="590033"/>
          </a:xfrm>
          <a:prstGeom prst="rect">
            <a:avLst/>
          </a:prstGeom>
          <a:noFill/>
          <a:ln>
            <a:noFill/>
          </a:ln>
        </p:spPr>
        <p:txBody>
          <a:bodyPr wrap="square" rtlCol="0">
            <a:spAutoFit/>
          </a:bodyPr>
          <a:lstStyle/>
          <a:p>
            <a:pPr marL="0" lvl="1" algn="ctr" defTabSz="914102">
              <a:lnSpc>
                <a:spcPct val="110000"/>
              </a:lnSpc>
              <a:spcBef>
                <a:spcPts val="500"/>
              </a:spcBef>
              <a:buClr>
                <a:schemeClr val="bg1"/>
              </a:buClr>
              <a:defRPr/>
            </a:pPr>
            <a:r>
              <a:rPr kumimoji="1" lang="en-US" sz="1000" dirty="0">
                <a:latin typeface="Fujitsu Infinity Pro" pitchFamily="2" charset="77"/>
                <a:ea typeface="+mj-ea"/>
                <a:cs typeface="Arial" panose="020B0604020202020204" pitchFamily="34" charset="0"/>
              </a:rPr>
              <a:t>Quickly looks at the whole picture and then narrows it down</a:t>
            </a:r>
          </a:p>
        </p:txBody>
      </p:sp>
      <p:sp>
        <p:nvSpPr>
          <p:cNvPr id="7" name="TextBox 6">
            <a:extLst>
              <a:ext uri="{FF2B5EF4-FFF2-40B4-BE49-F238E27FC236}">
                <a16:creationId xmlns:a16="http://schemas.microsoft.com/office/drawing/2014/main" id="{717B839A-BA3E-F332-775E-01D6E65F9C81}"/>
              </a:ext>
            </a:extLst>
          </p:cNvPr>
          <p:cNvSpPr txBox="1"/>
          <p:nvPr/>
        </p:nvSpPr>
        <p:spPr>
          <a:xfrm>
            <a:off x="7326608" y="2104854"/>
            <a:ext cx="1007143" cy="276999"/>
          </a:xfrm>
          <a:prstGeom prst="rect">
            <a:avLst/>
          </a:prstGeom>
          <a:noFill/>
          <a:ln>
            <a:noFill/>
          </a:ln>
        </p:spPr>
        <p:txBody>
          <a:bodyPr wrap="square" rtlCol="0">
            <a:spAutoFit/>
          </a:bodyPr>
          <a:lstStyle/>
          <a:p>
            <a:pPr algn="ctr"/>
            <a:r>
              <a:rPr kumimoji="1" lang="en-US" sz="1200" b="1" dirty="0">
                <a:latin typeface="Fujitsu Infinity Pro Bold" pitchFamily="2" charset="77"/>
              </a:rPr>
              <a:t>Annealing</a:t>
            </a:r>
          </a:p>
        </p:txBody>
      </p:sp>
      <p:sp>
        <p:nvSpPr>
          <p:cNvPr id="22" name="TextBox 21">
            <a:extLst>
              <a:ext uri="{FF2B5EF4-FFF2-40B4-BE49-F238E27FC236}">
                <a16:creationId xmlns:a16="http://schemas.microsoft.com/office/drawing/2014/main" id="{70384E34-C518-5CCA-C0C2-83DD68F10E16}"/>
              </a:ext>
            </a:extLst>
          </p:cNvPr>
          <p:cNvSpPr txBox="1"/>
          <p:nvPr/>
        </p:nvSpPr>
        <p:spPr>
          <a:xfrm>
            <a:off x="3884480" y="1515350"/>
            <a:ext cx="4794815" cy="323165"/>
          </a:xfrm>
          <a:prstGeom prst="rect">
            <a:avLst/>
          </a:prstGeom>
          <a:noFill/>
          <a:ln>
            <a:noFill/>
          </a:ln>
        </p:spPr>
        <p:txBody>
          <a:bodyPr wrap="square" rtlCol="0">
            <a:spAutoFit/>
          </a:bodyPr>
          <a:lstStyle/>
          <a:p>
            <a:pPr algn="ctr"/>
            <a:r>
              <a:rPr kumimoji="1" lang="en-US" sz="1500" b="1" dirty="0">
                <a:latin typeface="Fujitsu Infinity Pro Bold" pitchFamily="2" charset="77"/>
              </a:rPr>
              <a:t>Principles of Annealing</a:t>
            </a:r>
          </a:p>
        </p:txBody>
      </p:sp>
      <p:pic>
        <p:nvPicPr>
          <p:cNvPr id="23" name="Picture 22">
            <a:extLst>
              <a:ext uri="{FF2B5EF4-FFF2-40B4-BE49-F238E27FC236}">
                <a16:creationId xmlns:a16="http://schemas.microsoft.com/office/drawing/2014/main" id="{0F5AC70C-DEFF-4CE3-3754-77666D3A8711}"/>
              </a:ext>
            </a:extLst>
          </p:cNvPr>
          <p:cNvPicPr>
            <a:picLocks noChangeAspect="1"/>
          </p:cNvPicPr>
          <p:nvPr/>
        </p:nvPicPr>
        <p:blipFill rotWithShape="1">
          <a:blip r:embed="rId3"/>
          <a:srcRect l="72312"/>
          <a:stretch/>
        </p:blipFill>
        <p:spPr>
          <a:xfrm>
            <a:off x="7255011" y="2532380"/>
            <a:ext cx="1102838" cy="1010506"/>
          </a:xfrm>
          <a:prstGeom prst="rect">
            <a:avLst/>
          </a:prstGeom>
        </p:spPr>
      </p:pic>
      <p:pic>
        <p:nvPicPr>
          <p:cNvPr id="25" name="Picture 24">
            <a:extLst>
              <a:ext uri="{FF2B5EF4-FFF2-40B4-BE49-F238E27FC236}">
                <a16:creationId xmlns:a16="http://schemas.microsoft.com/office/drawing/2014/main" id="{4D551A1B-7D31-562D-9827-0AAE1FCC15EC}"/>
              </a:ext>
            </a:extLst>
          </p:cNvPr>
          <p:cNvPicPr>
            <a:picLocks noChangeAspect="1"/>
          </p:cNvPicPr>
          <p:nvPr/>
        </p:nvPicPr>
        <p:blipFill rotWithShape="1">
          <a:blip r:embed="rId3"/>
          <a:srcRect r="72179"/>
          <a:stretch/>
        </p:blipFill>
        <p:spPr>
          <a:xfrm>
            <a:off x="3947946" y="2582378"/>
            <a:ext cx="1108106" cy="1010506"/>
          </a:xfrm>
          <a:prstGeom prst="rect">
            <a:avLst/>
          </a:prstGeom>
        </p:spPr>
      </p:pic>
      <p:pic>
        <p:nvPicPr>
          <p:cNvPr id="26" name="Picture 25">
            <a:extLst>
              <a:ext uri="{FF2B5EF4-FFF2-40B4-BE49-F238E27FC236}">
                <a16:creationId xmlns:a16="http://schemas.microsoft.com/office/drawing/2014/main" id="{1519CE04-7C7E-2D43-2755-51ADAE2F895B}"/>
              </a:ext>
            </a:extLst>
          </p:cNvPr>
          <p:cNvPicPr>
            <a:picLocks noChangeAspect="1"/>
          </p:cNvPicPr>
          <p:nvPr/>
        </p:nvPicPr>
        <p:blipFill rotWithShape="1">
          <a:blip r:embed="rId3"/>
          <a:srcRect l="35486" r="36693"/>
          <a:stretch/>
        </p:blipFill>
        <p:spPr>
          <a:xfrm>
            <a:off x="5574635" y="2532380"/>
            <a:ext cx="1108107" cy="1010506"/>
          </a:xfrm>
          <a:prstGeom prst="rect">
            <a:avLst/>
          </a:prstGeom>
        </p:spPr>
      </p:pic>
      <p:grpSp>
        <p:nvGrpSpPr>
          <p:cNvPr id="30" name="Group 29">
            <a:extLst>
              <a:ext uri="{FF2B5EF4-FFF2-40B4-BE49-F238E27FC236}">
                <a16:creationId xmlns:a16="http://schemas.microsoft.com/office/drawing/2014/main" id="{756B8659-44D5-7AC4-6D60-E149FE392685}"/>
              </a:ext>
            </a:extLst>
          </p:cNvPr>
          <p:cNvGrpSpPr/>
          <p:nvPr/>
        </p:nvGrpSpPr>
        <p:grpSpPr>
          <a:xfrm>
            <a:off x="3884480" y="1896790"/>
            <a:ext cx="4794815" cy="1840674"/>
            <a:chOff x="3884480" y="1896790"/>
            <a:chExt cx="4938886" cy="1840674"/>
          </a:xfrm>
        </p:grpSpPr>
        <p:cxnSp>
          <p:nvCxnSpPr>
            <p:cNvPr id="28" name="Straight Connector 27">
              <a:extLst>
                <a:ext uri="{FF2B5EF4-FFF2-40B4-BE49-F238E27FC236}">
                  <a16:creationId xmlns:a16="http://schemas.microsoft.com/office/drawing/2014/main" id="{3CD613FB-3625-AF2A-B2D8-885885C03066}"/>
                </a:ext>
              </a:extLst>
            </p:cNvPr>
            <p:cNvCxnSpPr/>
            <p:nvPr/>
          </p:nvCxnSpPr>
          <p:spPr>
            <a:xfrm>
              <a:off x="3884480" y="1896790"/>
              <a:ext cx="49388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B7C4835-59B9-6A00-BE8C-3DD9163E8746}"/>
                </a:ext>
              </a:extLst>
            </p:cNvPr>
            <p:cNvCxnSpPr/>
            <p:nvPr/>
          </p:nvCxnSpPr>
          <p:spPr>
            <a:xfrm>
              <a:off x="3884480" y="3737464"/>
              <a:ext cx="4938886"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0466448"/>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240074"/>
            <a:ext cx="7626405" cy="276999"/>
          </a:xfrm>
        </p:spPr>
        <p:txBody>
          <a:bodyPr/>
          <a:lstStyle/>
          <a:p>
            <a:r>
              <a:rPr lang="en-US" sz="2000" dirty="0"/>
              <a:t>Patient treatment optimization of Type 2 Diabetes</a:t>
            </a:r>
          </a:p>
        </p:txBody>
      </p:sp>
      <p:sp>
        <p:nvSpPr>
          <p:cNvPr id="9" name="TextBox 8">
            <a:extLst>
              <a:ext uri="{FF2B5EF4-FFF2-40B4-BE49-F238E27FC236}">
                <a16:creationId xmlns:a16="http://schemas.microsoft.com/office/drawing/2014/main" id="{3CC907F7-E9DE-2E89-6039-3B910ED95BF6}"/>
              </a:ext>
            </a:extLst>
          </p:cNvPr>
          <p:cNvSpPr txBox="1"/>
          <p:nvPr/>
        </p:nvSpPr>
        <p:spPr>
          <a:xfrm>
            <a:off x="285992" y="2137650"/>
            <a:ext cx="1451776" cy="1689886"/>
          </a:xfrm>
          <a:prstGeom prst="rect">
            <a:avLst/>
          </a:prstGeom>
          <a:noFill/>
        </p:spPr>
        <p:txBody>
          <a:bodyPr wrap="square" lIns="0" tIns="0" rIns="0" bIns="0">
            <a:spAutoFit/>
          </a:bodyPr>
          <a:lstStyle/>
          <a:p>
            <a:pPr defTabSz="914102">
              <a:lnSpc>
                <a:spcPct val="110000"/>
              </a:lnSpc>
              <a:spcAft>
                <a:spcPts val="600"/>
              </a:spcAft>
              <a:buClr>
                <a:srgbClr val="D80084"/>
              </a:buCl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Type 2 diabetes affects over 10 million people in the USA with direct and indirect costs estimated at over $300 billion</a:t>
            </a:r>
          </a:p>
          <a:p>
            <a:pPr defTabSz="914102">
              <a:lnSpc>
                <a:spcPct val="110000"/>
              </a:lnSpc>
              <a:spcAft>
                <a:spcPts val="600"/>
              </a:spcAft>
              <a:buClr>
                <a:srgbClr val="D80084"/>
              </a:buClr>
              <a:defRPr/>
            </a:pP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sp>
        <p:nvSpPr>
          <p:cNvPr id="10" name="TextBox 9">
            <a:extLst>
              <a:ext uri="{FF2B5EF4-FFF2-40B4-BE49-F238E27FC236}">
                <a16:creationId xmlns:a16="http://schemas.microsoft.com/office/drawing/2014/main" id="{D105E82D-53D6-79C5-D073-3503CF298583}"/>
              </a:ext>
            </a:extLst>
          </p:cNvPr>
          <p:cNvSpPr txBox="1"/>
          <p:nvPr/>
        </p:nvSpPr>
        <p:spPr>
          <a:xfrm>
            <a:off x="4119001" y="2150402"/>
            <a:ext cx="1600098" cy="2502416"/>
          </a:xfrm>
          <a:prstGeom prst="rect">
            <a:avLst/>
          </a:prstGeom>
          <a:noFill/>
        </p:spPr>
        <p:txBody>
          <a:bodyPr wrap="square" lIns="0" tIns="0" rIns="0" bIns="0">
            <a:spAutoFit/>
          </a:bodyPr>
          <a:lstStyle/>
          <a:p>
            <a:pPr defTabSz="914102">
              <a:lnSpc>
                <a:spcPct val="110000"/>
              </a:lnSpc>
              <a:spcAft>
                <a:spcPts val="600"/>
              </a:spcAft>
              <a:buClr>
                <a:srgbClr val="D80084"/>
              </a:buCl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A quantum inspired optimization model provides a recommended treatment tailored to each individual patient Primary care doctors can more easily make treatment plans for their patients</a:t>
            </a:r>
          </a:p>
          <a:p>
            <a:pPr defTabSz="914102">
              <a:lnSpc>
                <a:spcPct val="110000"/>
              </a:lnSpc>
              <a:spcAft>
                <a:spcPts val="600"/>
              </a:spcAft>
              <a:buClr>
                <a:srgbClr val="D80084"/>
              </a:buClr>
              <a:defRPr/>
            </a:pP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sp>
        <p:nvSpPr>
          <p:cNvPr id="11" name="TextBox 10">
            <a:extLst>
              <a:ext uri="{FF2B5EF4-FFF2-40B4-BE49-F238E27FC236}">
                <a16:creationId xmlns:a16="http://schemas.microsoft.com/office/drawing/2014/main" id="{C638BE58-9BBB-CD5B-DC80-8FC7F914DB2D}"/>
              </a:ext>
            </a:extLst>
          </p:cNvPr>
          <p:cNvSpPr txBox="1"/>
          <p:nvPr/>
        </p:nvSpPr>
        <p:spPr>
          <a:xfrm>
            <a:off x="2128333" y="2151397"/>
            <a:ext cx="1600102" cy="1689886"/>
          </a:xfrm>
          <a:prstGeom prst="rect">
            <a:avLst/>
          </a:prstGeom>
          <a:noFill/>
        </p:spPr>
        <p:txBody>
          <a:bodyPr wrap="square" lIns="0" tIns="0" rIns="0" bIns="0">
            <a:spAutoFit/>
          </a:bodyPr>
          <a:lstStyle/>
          <a:p>
            <a:pPr defTabSz="914102">
              <a:lnSpc>
                <a:spcPct val="110000"/>
              </a:lnSpc>
              <a:spcAft>
                <a:spcPts val="600"/>
              </a:spcAft>
              <a:buClr>
                <a:srgbClr val="D80084"/>
              </a:buClr>
              <a:defRPr/>
            </a:pPr>
            <a:r>
              <a:rPr lang="en-US" altLang="ja-JP" sz="1200" dirty="0">
                <a:latin typeface="Fujitsu Infinity Pro" pitchFamily="2" charset="77"/>
                <a:ea typeface="+mj-ea"/>
                <a:cs typeface="Arial" panose="020B0604020202020204" pitchFamily="34" charset="0"/>
              </a:rPr>
              <a:t>Millions of patient records are assessed using artificial intelligence technology to determine their benefit to a patient</a:t>
            </a:r>
          </a:p>
          <a:p>
            <a:pPr defTabSz="914102">
              <a:lnSpc>
                <a:spcPct val="110000"/>
              </a:lnSpc>
              <a:spcAft>
                <a:spcPts val="600"/>
              </a:spcAft>
              <a:buClr>
                <a:srgbClr val="D80084"/>
              </a:buClr>
              <a:defRPr/>
            </a:pPr>
            <a:endParaRPr lang="en-US" altLang="ja-JP" sz="1200" dirty="0">
              <a:latin typeface="Fujitsu Infinity Pro" pitchFamily="2" charset="77"/>
              <a:ea typeface="+mj-ea"/>
              <a:cs typeface="Arial" panose="020B0604020202020204" pitchFamily="34" charset="0"/>
            </a:endParaRPr>
          </a:p>
        </p:txBody>
      </p:sp>
      <p:sp>
        <p:nvSpPr>
          <p:cNvPr id="14" name="TextBox 13">
            <a:extLst>
              <a:ext uri="{FF2B5EF4-FFF2-40B4-BE49-F238E27FC236}">
                <a16:creationId xmlns:a16="http://schemas.microsoft.com/office/drawing/2014/main" id="{30E294F0-5C90-1867-DD67-97561392862D}"/>
              </a:ext>
            </a:extLst>
          </p:cNvPr>
          <p:cNvSpPr txBox="1"/>
          <p:nvPr/>
        </p:nvSpPr>
        <p:spPr>
          <a:xfrm>
            <a:off x="6109665" y="2150402"/>
            <a:ext cx="1157255" cy="1486754"/>
          </a:xfrm>
          <a:prstGeom prst="rect">
            <a:avLst/>
          </a:prstGeom>
          <a:noFill/>
        </p:spPr>
        <p:txBody>
          <a:bodyPr wrap="square" lIns="0" tIns="0" rIns="0" bIns="0">
            <a:spAutoFit/>
          </a:bodyPr>
          <a:lstStyle/>
          <a:p>
            <a:pPr defTabSz="914102">
              <a:lnSpc>
                <a:spcPct val="110000"/>
              </a:lnSpc>
              <a:spcAft>
                <a:spcPts val="600"/>
              </a:spcAft>
              <a:buClr>
                <a:srgbClr val="D80084"/>
              </a:buCl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Health care organization quickly assess at a population level treatment needed</a:t>
            </a:r>
          </a:p>
          <a:p>
            <a:pPr defTabSz="914102">
              <a:lnSpc>
                <a:spcPct val="110000"/>
              </a:lnSpc>
              <a:spcAft>
                <a:spcPts val="600"/>
              </a:spcAft>
              <a:buClr>
                <a:srgbClr val="D80084"/>
              </a:buClr>
              <a:defRPr/>
            </a:pP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sp>
        <p:nvSpPr>
          <p:cNvPr id="16" name="TextBox 15">
            <a:extLst>
              <a:ext uri="{FF2B5EF4-FFF2-40B4-BE49-F238E27FC236}">
                <a16:creationId xmlns:a16="http://schemas.microsoft.com/office/drawing/2014/main" id="{F9461B89-DDD4-658D-A5FB-7FE70C766DBD}"/>
              </a:ext>
            </a:extLst>
          </p:cNvPr>
          <p:cNvSpPr txBox="1"/>
          <p:nvPr/>
        </p:nvSpPr>
        <p:spPr>
          <a:xfrm>
            <a:off x="7637332" y="2150402"/>
            <a:ext cx="1233923" cy="1486754"/>
          </a:xfrm>
          <a:prstGeom prst="rect">
            <a:avLst/>
          </a:prstGeom>
          <a:noFill/>
        </p:spPr>
        <p:txBody>
          <a:bodyPr wrap="square" lIns="0" tIns="0" rIns="0" bIns="0">
            <a:spAutoFit/>
          </a:bodyPr>
          <a:lstStyle/>
          <a:p>
            <a:pPr defTabSz="914102">
              <a:lnSpc>
                <a:spcPct val="110000"/>
              </a:lnSpc>
              <a:spcAft>
                <a:spcPts val="600"/>
              </a:spcAft>
              <a:buClr>
                <a:srgbClr val="D80084"/>
              </a:buCl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Insurers can estimate cost of treating patients to help predict risk and value of new treatment</a:t>
            </a:r>
          </a:p>
          <a:p>
            <a:pPr defTabSz="914102">
              <a:lnSpc>
                <a:spcPct val="110000"/>
              </a:lnSpc>
              <a:spcAft>
                <a:spcPts val="600"/>
              </a:spcAft>
              <a:buClr>
                <a:srgbClr val="D80084"/>
              </a:buClr>
              <a:defRPr/>
            </a:pP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grpSp>
        <p:nvGrpSpPr>
          <p:cNvPr id="19" name="Group 18">
            <a:extLst>
              <a:ext uri="{FF2B5EF4-FFF2-40B4-BE49-F238E27FC236}">
                <a16:creationId xmlns:a16="http://schemas.microsoft.com/office/drawing/2014/main" id="{80D27031-DAC4-C2FB-0F3F-8FD28F0DC8FB}"/>
              </a:ext>
            </a:extLst>
          </p:cNvPr>
          <p:cNvGrpSpPr/>
          <p:nvPr/>
        </p:nvGrpSpPr>
        <p:grpSpPr>
          <a:xfrm>
            <a:off x="1903058" y="2150401"/>
            <a:ext cx="5519550" cy="2302845"/>
            <a:chOff x="1903058" y="2150402"/>
            <a:chExt cx="5519550" cy="1612942"/>
          </a:xfrm>
        </p:grpSpPr>
        <p:cxnSp>
          <p:nvCxnSpPr>
            <p:cNvPr id="12" name="Straight Connector 11">
              <a:extLst>
                <a:ext uri="{FF2B5EF4-FFF2-40B4-BE49-F238E27FC236}">
                  <a16:creationId xmlns:a16="http://schemas.microsoft.com/office/drawing/2014/main" id="{527FA785-60B9-66B8-A31E-BD65151E96BE}"/>
                </a:ext>
              </a:extLst>
            </p:cNvPr>
            <p:cNvCxnSpPr>
              <a:cxnSpLocks/>
            </p:cNvCxnSpPr>
            <p:nvPr/>
          </p:nvCxnSpPr>
          <p:spPr>
            <a:xfrm>
              <a:off x="1903058" y="2150402"/>
              <a:ext cx="0" cy="1612942"/>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8FB0A8-1152-85A4-E1DD-0040C91C8241}"/>
                </a:ext>
              </a:extLst>
            </p:cNvPr>
            <p:cNvCxnSpPr>
              <a:cxnSpLocks/>
            </p:cNvCxnSpPr>
            <p:nvPr/>
          </p:nvCxnSpPr>
          <p:spPr>
            <a:xfrm>
              <a:off x="3887256" y="2150402"/>
              <a:ext cx="0" cy="1612942"/>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035B70-E65C-C756-8821-EE406F4FC64D}"/>
                </a:ext>
              </a:extLst>
            </p:cNvPr>
            <p:cNvCxnSpPr>
              <a:cxnSpLocks/>
            </p:cNvCxnSpPr>
            <p:nvPr/>
          </p:nvCxnSpPr>
          <p:spPr>
            <a:xfrm>
              <a:off x="5873822" y="2150402"/>
              <a:ext cx="0" cy="1612942"/>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E7C5820-F84F-5BFF-2114-4DA161150464}"/>
                </a:ext>
              </a:extLst>
            </p:cNvPr>
            <p:cNvCxnSpPr>
              <a:cxnSpLocks/>
            </p:cNvCxnSpPr>
            <p:nvPr/>
          </p:nvCxnSpPr>
          <p:spPr>
            <a:xfrm>
              <a:off x="7422608" y="2150402"/>
              <a:ext cx="0" cy="1612942"/>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DC57070A-29B9-CA6D-741F-0DCBA3C4BBF3}"/>
              </a:ext>
            </a:extLst>
          </p:cNvPr>
          <p:cNvGrpSpPr/>
          <p:nvPr/>
        </p:nvGrpSpPr>
        <p:grpSpPr>
          <a:xfrm>
            <a:off x="277200" y="1080000"/>
            <a:ext cx="4905716" cy="614803"/>
            <a:chOff x="1766336" y="1080000"/>
            <a:chExt cx="4905716" cy="614803"/>
          </a:xfrm>
        </p:grpSpPr>
        <p:sp>
          <p:nvSpPr>
            <p:cNvPr id="17" name="Oval 16">
              <a:extLst>
                <a:ext uri="{FF2B5EF4-FFF2-40B4-BE49-F238E27FC236}">
                  <a16:creationId xmlns:a16="http://schemas.microsoft.com/office/drawing/2014/main" id="{8C3E5162-1015-4693-C617-22E8BD596783}"/>
                </a:ext>
              </a:extLst>
            </p:cNvPr>
            <p:cNvSpPr/>
            <p:nvPr/>
          </p:nvSpPr>
          <p:spPr>
            <a:xfrm>
              <a:off x="6152090" y="1080000"/>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1" name="Rectangle 20">
              <a:extLst>
                <a:ext uri="{FF2B5EF4-FFF2-40B4-BE49-F238E27FC236}">
                  <a16:creationId xmlns:a16="http://schemas.microsoft.com/office/drawing/2014/main" id="{2BE0C1AB-069C-FF06-F156-1DC0CAFBCBA2}"/>
                </a:ext>
              </a:extLst>
            </p:cNvPr>
            <p:cNvSpPr/>
            <p:nvPr/>
          </p:nvSpPr>
          <p:spPr>
            <a:xfrm>
              <a:off x="1766336" y="1080000"/>
              <a:ext cx="4654516"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2" name="TextBox 21">
              <a:extLst>
                <a:ext uri="{FF2B5EF4-FFF2-40B4-BE49-F238E27FC236}">
                  <a16:creationId xmlns:a16="http://schemas.microsoft.com/office/drawing/2014/main" id="{B546E908-DFBB-07ED-ECAB-19E0FE3741CF}"/>
                </a:ext>
              </a:extLst>
            </p:cNvPr>
            <p:cNvSpPr txBox="1"/>
            <p:nvPr/>
          </p:nvSpPr>
          <p:spPr>
            <a:xfrm>
              <a:off x="1863872" y="1140805"/>
              <a:ext cx="4426861" cy="553998"/>
            </a:xfrm>
            <a:prstGeom prst="rect">
              <a:avLst/>
            </a:prstGeom>
            <a:noFill/>
          </p:spPr>
          <p:txBody>
            <a:bodyPr wrap="square" lIns="0" tIns="0" rIns="0" bIns="0">
              <a:spAutoFit/>
            </a:bodyPr>
            <a:lstStyle/>
            <a:p>
              <a:r>
                <a:rPr lang="en-US" sz="1200" dirty="0">
                  <a:latin typeface="+mj-lt"/>
                </a:rPr>
                <a:t>Cooperation with </a:t>
              </a:r>
              <a:br>
                <a:rPr lang="en-US" sz="1200" dirty="0">
                  <a:latin typeface="+mj-lt"/>
                </a:rPr>
              </a:br>
              <a:r>
                <a:rPr lang="en-US" sz="1200" dirty="0">
                  <a:latin typeface="+mj-lt"/>
                </a:rPr>
                <a:t>Private Company, USA</a:t>
              </a:r>
            </a:p>
            <a:p>
              <a:endParaRPr lang="en-US" sz="1200" dirty="0">
                <a:latin typeface="+mj-lt"/>
              </a:endParaRPr>
            </a:p>
          </p:txBody>
        </p:sp>
      </p:grpSp>
    </p:spTree>
    <p:extLst>
      <p:ext uri="{BB962C8B-B14F-4D97-AF65-F5344CB8AC3E}">
        <p14:creationId xmlns:p14="http://schemas.microsoft.com/office/powerpoint/2010/main" val="1460566300"/>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228199"/>
            <a:ext cx="7590845" cy="276999"/>
          </a:xfrm>
        </p:spPr>
        <p:txBody>
          <a:bodyPr/>
          <a:lstStyle/>
          <a:p>
            <a:r>
              <a:rPr lang="en-US" sz="2000" dirty="0"/>
              <a:t>Surgical capacity optimization</a:t>
            </a:r>
          </a:p>
        </p:txBody>
      </p:sp>
      <p:sp>
        <p:nvSpPr>
          <p:cNvPr id="9" name="TextBox 8">
            <a:extLst>
              <a:ext uri="{FF2B5EF4-FFF2-40B4-BE49-F238E27FC236}">
                <a16:creationId xmlns:a16="http://schemas.microsoft.com/office/drawing/2014/main" id="{3CC907F7-E9DE-2E89-6039-3B910ED95BF6}"/>
              </a:ext>
            </a:extLst>
          </p:cNvPr>
          <p:cNvSpPr txBox="1"/>
          <p:nvPr/>
        </p:nvSpPr>
        <p:spPr>
          <a:xfrm>
            <a:off x="285992" y="2137650"/>
            <a:ext cx="1451776" cy="1689886"/>
          </a:xfrm>
          <a:prstGeom prst="rect">
            <a:avLst/>
          </a:prstGeom>
          <a:noFill/>
        </p:spPr>
        <p:txBody>
          <a:bodyPr wrap="square" lIns="0" tIns="0" rIns="0" bIns="0">
            <a:spAutoFit/>
          </a:bodyPr>
          <a:lstStyle/>
          <a:p>
            <a:pPr defTabSz="914102">
              <a:lnSpc>
                <a:spcPct val="110000"/>
              </a:lnSpc>
              <a:spcAft>
                <a:spcPts val="600"/>
              </a:spcAft>
              <a:buClr>
                <a:srgbClr val="D80084"/>
              </a:buCl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Sub-optimal surgical scheduling prevents hospitals from achieving maximum levels of surgical throughput and performance.</a:t>
            </a:r>
          </a:p>
          <a:p>
            <a:pPr defTabSz="914102">
              <a:lnSpc>
                <a:spcPct val="110000"/>
              </a:lnSpc>
              <a:spcAft>
                <a:spcPts val="600"/>
              </a:spcAft>
              <a:buClr>
                <a:srgbClr val="D80084"/>
              </a:buClr>
              <a:defRPr/>
            </a:pP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sp>
        <p:nvSpPr>
          <p:cNvPr id="10" name="TextBox 9">
            <a:extLst>
              <a:ext uri="{FF2B5EF4-FFF2-40B4-BE49-F238E27FC236}">
                <a16:creationId xmlns:a16="http://schemas.microsoft.com/office/drawing/2014/main" id="{D105E82D-53D6-79C5-D073-3503CF298583}"/>
              </a:ext>
            </a:extLst>
          </p:cNvPr>
          <p:cNvSpPr txBox="1"/>
          <p:nvPr/>
        </p:nvSpPr>
        <p:spPr>
          <a:xfrm>
            <a:off x="4303943" y="2150402"/>
            <a:ext cx="2141675" cy="1893019"/>
          </a:xfrm>
          <a:prstGeom prst="rect">
            <a:avLst/>
          </a:prstGeom>
          <a:noFill/>
        </p:spPr>
        <p:txBody>
          <a:bodyPr wrap="square" lIns="0" tIns="0" rIns="0" bIns="0">
            <a:spAutoFit/>
          </a:bodyPr>
          <a:lstStyle/>
          <a:p>
            <a:pPr defTabSz="914102">
              <a:lnSpc>
                <a:spcPct val="110000"/>
              </a:lnSpc>
              <a:spcAft>
                <a:spcPts val="600"/>
              </a:spcAft>
              <a:buClr>
                <a:srgbClr val="D80084"/>
              </a:buCl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Quantum inspired optimization models first build a better block schedule, with more inherent capability to do more procedures; Then assign patients into those blocks to best preserve delivered throughput.</a:t>
            </a:r>
          </a:p>
          <a:p>
            <a:pPr defTabSz="914102">
              <a:lnSpc>
                <a:spcPct val="110000"/>
              </a:lnSpc>
              <a:spcAft>
                <a:spcPts val="600"/>
              </a:spcAft>
              <a:buClr>
                <a:srgbClr val="D80084"/>
              </a:buClr>
              <a:defRPr/>
            </a:pP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sp>
        <p:nvSpPr>
          <p:cNvPr id="11" name="TextBox 10">
            <a:extLst>
              <a:ext uri="{FF2B5EF4-FFF2-40B4-BE49-F238E27FC236}">
                <a16:creationId xmlns:a16="http://schemas.microsoft.com/office/drawing/2014/main" id="{C638BE58-9BBB-CD5B-DC80-8FC7F914DB2D}"/>
              </a:ext>
            </a:extLst>
          </p:cNvPr>
          <p:cNvSpPr txBox="1"/>
          <p:nvPr/>
        </p:nvSpPr>
        <p:spPr>
          <a:xfrm>
            <a:off x="2128332" y="2151397"/>
            <a:ext cx="1825373" cy="1893019"/>
          </a:xfrm>
          <a:prstGeom prst="rect">
            <a:avLst/>
          </a:prstGeom>
          <a:noFill/>
        </p:spPr>
        <p:txBody>
          <a:bodyPr wrap="square" lIns="0" tIns="0" rIns="0" bIns="0">
            <a:spAutoFit/>
          </a:bodyPr>
          <a:lstStyle/>
          <a:p>
            <a:pPr defTabSz="914102">
              <a:lnSpc>
                <a:spcPct val="110000"/>
              </a:lnSpc>
              <a:spcAft>
                <a:spcPts val="600"/>
              </a:spcAft>
              <a:buClr>
                <a:srgbClr val="D80084"/>
              </a:buClr>
              <a:defRPr/>
            </a:pPr>
            <a:r>
              <a:rPr lang="en-US" altLang="ja-JP" sz="1200" dirty="0">
                <a:latin typeface="Fujitsu Infinity Pro" pitchFamily="2" charset="77"/>
                <a:ea typeface="+mj-ea"/>
                <a:cs typeface="Arial" panose="020B0604020202020204" pitchFamily="34" charset="0"/>
              </a:rPr>
              <a:t>Contemporary scheduling solutions cannot consider the myriad of variables involved in the surgical process; associated with clinicians, resources and patients.</a:t>
            </a:r>
          </a:p>
          <a:p>
            <a:pPr defTabSz="914102">
              <a:lnSpc>
                <a:spcPct val="110000"/>
              </a:lnSpc>
              <a:spcAft>
                <a:spcPts val="600"/>
              </a:spcAft>
              <a:buClr>
                <a:srgbClr val="D80084"/>
              </a:buClr>
              <a:defRPr/>
            </a:pPr>
            <a:endParaRPr lang="en-US" altLang="ja-JP" sz="1200" dirty="0">
              <a:latin typeface="Fujitsu Infinity Pro" pitchFamily="2" charset="77"/>
              <a:ea typeface="+mj-ea"/>
              <a:cs typeface="Arial" panose="020B0604020202020204" pitchFamily="34" charset="0"/>
            </a:endParaRPr>
          </a:p>
        </p:txBody>
      </p:sp>
      <p:sp>
        <p:nvSpPr>
          <p:cNvPr id="14" name="TextBox 13">
            <a:extLst>
              <a:ext uri="{FF2B5EF4-FFF2-40B4-BE49-F238E27FC236}">
                <a16:creationId xmlns:a16="http://schemas.microsoft.com/office/drawing/2014/main" id="{30E294F0-5C90-1867-DD67-97561392862D}"/>
              </a:ext>
            </a:extLst>
          </p:cNvPr>
          <p:cNvSpPr txBox="1"/>
          <p:nvPr/>
        </p:nvSpPr>
        <p:spPr>
          <a:xfrm>
            <a:off x="6864436" y="2150402"/>
            <a:ext cx="1716517" cy="1893019"/>
          </a:xfrm>
          <a:prstGeom prst="rect">
            <a:avLst/>
          </a:prstGeom>
          <a:noFill/>
        </p:spPr>
        <p:txBody>
          <a:bodyPr wrap="square" lIns="0" tIns="0" rIns="0" bIns="0">
            <a:spAutoFit/>
          </a:bodyPr>
          <a:lstStyle/>
          <a:p>
            <a:pPr defTabSz="914102">
              <a:lnSpc>
                <a:spcPct val="110000"/>
              </a:lnSpc>
              <a:spcAft>
                <a:spcPts val="600"/>
              </a:spcAft>
              <a:buClr>
                <a:srgbClr val="D80084"/>
              </a:buClr>
              <a:defRPr/>
            </a:pPr>
            <a:r>
              <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rPr>
              <a:t>Hospitals can better address their objectives (increasing revenue or addressing wait-times), Surgeons are able to be more productive and the patient experience is improved.</a:t>
            </a:r>
          </a:p>
          <a:p>
            <a:pPr defTabSz="914102">
              <a:lnSpc>
                <a:spcPct val="110000"/>
              </a:lnSpc>
              <a:spcAft>
                <a:spcPts val="600"/>
              </a:spcAft>
              <a:buClr>
                <a:srgbClr val="D80084"/>
              </a:buClr>
              <a:defRPr/>
            </a:pPr>
            <a:endParaRPr kumimoji="1" lang="en-US" altLang="ja-JP" sz="12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cxnSp>
        <p:nvCxnSpPr>
          <p:cNvPr id="12" name="Straight Connector 11">
            <a:extLst>
              <a:ext uri="{FF2B5EF4-FFF2-40B4-BE49-F238E27FC236}">
                <a16:creationId xmlns:a16="http://schemas.microsoft.com/office/drawing/2014/main" id="{527FA785-60B9-66B8-A31E-BD65151E96BE}"/>
              </a:ext>
            </a:extLst>
          </p:cNvPr>
          <p:cNvCxnSpPr>
            <a:cxnSpLocks/>
          </p:cNvCxnSpPr>
          <p:nvPr/>
        </p:nvCxnSpPr>
        <p:spPr>
          <a:xfrm>
            <a:off x="1908102" y="2150402"/>
            <a:ext cx="0" cy="1770088"/>
          </a:xfrm>
          <a:prstGeom prst="line">
            <a:avLst/>
          </a:prstGeom>
          <a:ln w="12700">
            <a:solidFill>
              <a:srgbClr val="2400B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A99B96-1581-7487-9BCA-8E0D5C775225}"/>
              </a:ext>
            </a:extLst>
          </p:cNvPr>
          <p:cNvGrpSpPr/>
          <p:nvPr/>
        </p:nvGrpSpPr>
        <p:grpSpPr>
          <a:xfrm>
            <a:off x="277200" y="1080000"/>
            <a:ext cx="4905716" cy="614803"/>
            <a:chOff x="1766336" y="1080000"/>
            <a:chExt cx="4905716" cy="614803"/>
          </a:xfrm>
        </p:grpSpPr>
        <p:sp>
          <p:nvSpPr>
            <p:cNvPr id="18" name="Oval 17">
              <a:extLst>
                <a:ext uri="{FF2B5EF4-FFF2-40B4-BE49-F238E27FC236}">
                  <a16:creationId xmlns:a16="http://schemas.microsoft.com/office/drawing/2014/main" id="{B41F1AF6-BCD6-D2DD-7FC0-E297B3EF9686}"/>
                </a:ext>
              </a:extLst>
            </p:cNvPr>
            <p:cNvSpPr/>
            <p:nvPr/>
          </p:nvSpPr>
          <p:spPr>
            <a:xfrm>
              <a:off x="6152090" y="1080000"/>
              <a:ext cx="519962" cy="5199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9" name="Rectangle 18">
              <a:extLst>
                <a:ext uri="{FF2B5EF4-FFF2-40B4-BE49-F238E27FC236}">
                  <a16:creationId xmlns:a16="http://schemas.microsoft.com/office/drawing/2014/main" id="{BD56BC32-4064-6A41-1EAC-1793BCEF6748}"/>
                </a:ext>
              </a:extLst>
            </p:cNvPr>
            <p:cNvSpPr/>
            <p:nvPr/>
          </p:nvSpPr>
          <p:spPr>
            <a:xfrm>
              <a:off x="1766336" y="1080000"/>
              <a:ext cx="4654516" cy="519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0" name="TextBox 19">
              <a:extLst>
                <a:ext uri="{FF2B5EF4-FFF2-40B4-BE49-F238E27FC236}">
                  <a16:creationId xmlns:a16="http://schemas.microsoft.com/office/drawing/2014/main" id="{20A9188C-264F-6824-D259-4F51785821E3}"/>
                </a:ext>
              </a:extLst>
            </p:cNvPr>
            <p:cNvSpPr txBox="1"/>
            <p:nvPr/>
          </p:nvSpPr>
          <p:spPr>
            <a:xfrm>
              <a:off x="1863872" y="1140805"/>
              <a:ext cx="4426861" cy="553998"/>
            </a:xfrm>
            <a:prstGeom prst="rect">
              <a:avLst/>
            </a:prstGeom>
            <a:noFill/>
          </p:spPr>
          <p:txBody>
            <a:bodyPr wrap="square" lIns="0" tIns="0" rIns="0" bIns="0">
              <a:spAutoFit/>
            </a:bodyPr>
            <a:lstStyle/>
            <a:p>
              <a:r>
                <a:rPr lang="en-US" sz="1200" dirty="0">
                  <a:latin typeface="+mj-lt"/>
                </a:rPr>
                <a:t>Cooperation with </a:t>
              </a:r>
              <a:br>
                <a:rPr lang="en-US" sz="1200" dirty="0">
                  <a:latin typeface="+mj-lt"/>
                </a:rPr>
              </a:br>
              <a:r>
                <a:rPr lang="en-US" sz="1200" dirty="0">
                  <a:latin typeface="+mj-lt"/>
                </a:rPr>
                <a:t>Private Company, USA</a:t>
              </a:r>
            </a:p>
            <a:p>
              <a:endParaRPr lang="en-US" sz="1200" dirty="0">
                <a:latin typeface="+mj-lt"/>
              </a:endParaRPr>
            </a:p>
          </p:txBody>
        </p:sp>
      </p:grpSp>
      <p:cxnSp>
        <p:nvCxnSpPr>
          <p:cNvPr id="26" name="Straight Connector 25">
            <a:extLst>
              <a:ext uri="{FF2B5EF4-FFF2-40B4-BE49-F238E27FC236}">
                <a16:creationId xmlns:a16="http://schemas.microsoft.com/office/drawing/2014/main" id="{8D67D2F5-8BE1-1E94-815F-3804D57F0B63}"/>
              </a:ext>
            </a:extLst>
          </p:cNvPr>
          <p:cNvCxnSpPr>
            <a:cxnSpLocks/>
          </p:cNvCxnSpPr>
          <p:nvPr/>
        </p:nvCxnSpPr>
        <p:spPr>
          <a:xfrm>
            <a:off x="4091232" y="2150402"/>
            <a:ext cx="0" cy="1770088"/>
          </a:xfrm>
          <a:prstGeom prst="line">
            <a:avLst/>
          </a:prstGeom>
          <a:ln w="12700">
            <a:solidFill>
              <a:srgbClr val="2400B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FB0B749-31F4-4FF3-AEFE-67FEE63BE00B}"/>
              </a:ext>
            </a:extLst>
          </p:cNvPr>
          <p:cNvCxnSpPr>
            <a:cxnSpLocks/>
          </p:cNvCxnSpPr>
          <p:nvPr/>
        </p:nvCxnSpPr>
        <p:spPr>
          <a:xfrm>
            <a:off x="6662982" y="2150402"/>
            <a:ext cx="0" cy="1770088"/>
          </a:xfrm>
          <a:prstGeom prst="line">
            <a:avLst/>
          </a:prstGeom>
          <a:ln w="12700">
            <a:solidFill>
              <a:srgbClr val="2400B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67812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正方形/長方形 2">
            <a:extLst>
              <a:ext uri="{FF2B5EF4-FFF2-40B4-BE49-F238E27FC236}">
                <a16:creationId xmlns:a16="http://schemas.microsoft.com/office/drawing/2014/main" id="{36B6B30E-E4D3-2904-B483-5E97ACC4EDF9}"/>
              </a:ext>
            </a:extLst>
          </p:cNvPr>
          <p:cNvSpPr/>
          <p:nvPr/>
        </p:nvSpPr>
        <p:spPr>
          <a:xfrm>
            <a:off x="0" y="2948763"/>
            <a:ext cx="9144000" cy="2194737"/>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endParaRPr kumimoji="1" lang="ja-JP" altLang="en-US" sz="2400">
              <a:solidFill>
                <a:srgbClr val="000000"/>
              </a:solidFill>
              <a:latin typeface="Fujitsu Infinity Pro" pitchFamily="2" charset="77"/>
              <a:ea typeface="メイリオ"/>
            </a:endParaRPr>
          </a:p>
        </p:txBody>
      </p:sp>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175923"/>
            <a:ext cx="7606085" cy="387798"/>
          </a:xfrm>
        </p:spPr>
        <p:txBody>
          <a:bodyPr/>
          <a:lstStyle/>
          <a:p>
            <a:r>
              <a:rPr lang="en-US" dirty="0"/>
              <a:t>The pillars of Healthy Living</a:t>
            </a:r>
          </a:p>
        </p:txBody>
      </p:sp>
      <p:grpSp>
        <p:nvGrpSpPr>
          <p:cNvPr id="123" name="グループ化 6">
            <a:extLst>
              <a:ext uri="{FF2B5EF4-FFF2-40B4-BE49-F238E27FC236}">
                <a16:creationId xmlns:a16="http://schemas.microsoft.com/office/drawing/2014/main" id="{6B815012-C453-B399-D27B-915E7274272F}"/>
              </a:ext>
            </a:extLst>
          </p:cNvPr>
          <p:cNvGrpSpPr/>
          <p:nvPr/>
        </p:nvGrpSpPr>
        <p:grpSpPr>
          <a:xfrm>
            <a:off x="6114811" y="2077890"/>
            <a:ext cx="1832240" cy="216000"/>
            <a:chOff x="8060485" y="2323885"/>
            <a:chExt cx="2442987" cy="522284"/>
          </a:xfrm>
        </p:grpSpPr>
        <p:sp>
          <p:nvSpPr>
            <p:cNvPr id="152" name="左大かっこ 35">
              <a:extLst>
                <a:ext uri="{FF2B5EF4-FFF2-40B4-BE49-F238E27FC236}">
                  <a16:creationId xmlns:a16="http://schemas.microsoft.com/office/drawing/2014/main" id="{7F6C1603-AD14-9958-D6A7-3075E6150908}"/>
                </a:ext>
              </a:extLst>
            </p:cNvPr>
            <p:cNvSpPr/>
            <p:nvPr/>
          </p:nvSpPr>
          <p:spPr>
            <a:xfrm rot="5400000">
              <a:off x="9133746" y="1476443"/>
              <a:ext cx="296465" cy="2442987"/>
            </a:xfrm>
            <a:prstGeom prst="leftBracket">
              <a:avLst>
                <a:gd name="adj" fmla="val 119191"/>
              </a:avLst>
            </a:prstGeom>
            <a:ln w="12700">
              <a:solidFill>
                <a:srgbClr val="2400B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585"/>
              <a:endParaRPr kumimoji="1" lang="ja-JP" altLang="en-US" sz="2400">
                <a:solidFill>
                  <a:srgbClr val="000000"/>
                </a:solidFill>
                <a:latin typeface="Fujitsu Infinity Pro" pitchFamily="2" charset="77"/>
                <a:ea typeface="メイリオ"/>
              </a:endParaRPr>
            </a:p>
          </p:txBody>
        </p:sp>
        <p:cxnSp>
          <p:nvCxnSpPr>
            <p:cNvPr id="153" name="直線コネクタ 36">
              <a:extLst>
                <a:ext uri="{FF2B5EF4-FFF2-40B4-BE49-F238E27FC236}">
                  <a16:creationId xmlns:a16="http://schemas.microsoft.com/office/drawing/2014/main" id="{BF700B3F-91C9-7029-E80E-431765E9E200}"/>
                </a:ext>
              </a:extLst>
            </p:cNvPr>
            <p:cNvCxnSpPr>
              <a:cxnSpLocks/>
              <a:endCxn id="152" idx="1"/>
            </p:cNvCxnSpPr>
            <p:nvPr/>
          </p:nvCxnSpPr>
          <p:spPr>
            <a:xfrm>
              <a:off x="9281977" y="2323885"/>
              <a:ext cx="1" cy="225823"/>
            </a:xfrm>
            <a:prstGeom prst="line">
              <a:avLst/>
            </a:prstGeom>
            <a:ln w="12700">
              <a:solidFill>
                <a:srgbClr val="2400B1"/>
              </a:solidFill>
            </a:ln>
          </p:spPr>
          <p:style>
            <a:lnRef idx="1">
              <a:schemeClr val="accent1"/>
            </a:lnRef>
            <a:fillRef idx="0">
              <a:schemeClr val="accent1"/>
            </a:fillRef>
            <a:effectRef idx="0">
              <a:schemeClr val="accent1"/>
            </a:effectRef>
            <a:fontRef idx="minor">
              <a:schemeClr val="tx1"/>
            </a:fontRef>
          </p:style>
        </p:cxnSp>
      </p:grpSp>
      <p:grpSp>
        <p:nvGrpSpPr>
          <p:cNvPr id="127" name="グループ化 4">
            <a:extLst>
              <a:ext uri="{FF2B5EF4-FFF2-40B4-BE49-F238E27FC236}">
                <a16:creationId xmlns:a16="http://schemas.microsoft.com/office/drawing/2014/main" id="{6EB40EE2-D0AF-35BE-B98C-B20F5C95EACA}"/>
              </a:ext>
            </a:extLst>
          </p:cNvPr>
          <p:cNvGrpSpPr/>
          <p:nvPr/>
        </p:nvGrpSpPr>
        <p:grpSpPr>
          <a:xfrm>
            <a:off x="1032116" y="2077890"/>
            <a:ext cx="3315179" cy="216000"/>
            <a:chOff x="1283558" y="2319948"/>
            <a:chExt cx="4420239" cy="526225"/>
          </a:xfrm>
        </p:grpSpPr>
        <p:sp>
          <p:nvSpPr>
            <p:cNvPr id="146" name="左大かっこ 105">
              <a:extLst>
                <a:ext uri="{FF2B5EF4-FFF2-40B4-BE49-F238E27FC236}">
                  <a16:creationId xmlns:a16="http://schemas.microsoft.com/office/drawing/2014/main" id="{482B8932-8EE2-B42A-1D84-46D0BA6AF2D7}"/>
                </a:ext>
              </a:extLst>
            </p:cNvPr>
            <p:cNvSpPr/>
            <p:nvPr/>
          </p:nvSpPr>
          <p:spPr>
            <a:xfrm rot="5400000">
              <a:off x="3345445" y="487821"/>
              <a:ext cx="296465" cy="4420239"/>
            </a:xfrm>
            <a:prstGeom prst="leftBracket">
              <a:avLst>
                <a:gd name="adj" fmla="val 119191"/>
              </a:avLst>
            </a:prstGeom>
            <a:ln w="12700">
              <a:solidFill>
                <a:srgbClr val="EA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585"/>
              <a:endParaRPr kumimoji="1" lang="ja-JP" altLang="en-US" sz="2400">
                <a:solidFill>
                  <a:srgbClr val="000000"/>
                </a:solidFill>
                <a:latin typeface="Fujitsu Infinity Pro" pitchFamily="2" charset="77"/>
                <a:ea typeface="メイリオ"/>
              </a:endParaRPr>
            </a:p>
          </p:txBody>
        </p:sp>
        <p:cxnSp>
          <p:nvCxnSpPr>
            <p:cNvPr id="147" name="直線コネクタ 109">
              <a:extLst>
                <a:ext uri="{FF2B5EF4-FFF2-40B4-BE49-F238E27FC236}">
                  <a16:creationId xmlns:a16="http://schemas.microsoft.com/office/drawing/2014/main" id="{1DEFA927-F8F3-B31F-402F-03CF29B819D9}"/>
                </a:ext>
              </a:extLst>
            </p:cNvPr>
            <p:cNvCxnSpPr>
              <a:cxnSpLocks/>
            </p:cNvCxnSpPr>
            <p:nvPr/>
          </p:nvCxnSpPr>
          <p:spPr>
            <a:xfrm>
              <a:off x="3493675" y="2319948"/>
              <a:ext cx="3" cy="484117"/>
            </a:xfrm>
            <a:prstGeom prst="line">
              <a:avLst/>
            </a:prstGeom>
            <a:ln w="12700">
              <a:solidFill>
                <a:srgbClr val="EA0000"/>
              </a:solidFill>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B0A5D291-8136-206B-F5B7-D7943A975B11}"/>
              </a:ext>
            </a:extLst>
          </p:cNvPr>
          <p:cNvGrpSpPr/>
          <p:nvPr/>
        </p:nvGrpSpPr>
        <p:grpSpPr>
          <a:xfrm>
            <a:off x="572494" y="3737885"/>
            <a:ext cx="8518578" cy="384721"/>
            <a:chOff x="222115" y="3716621"/>
            <a:chExt cx="8518578" cy="384721"/>
          </a:xfrm>
        </p:grpSpPr>
        <p:sp>
          <p:nvSpPr>
            <p:cNvPr id="129" name="TextBox 8">
              <a:extLst>
                <a:ext uri="{FF2B5EF4-FFF2-40B4-BE49-F238E27FC236}">
                  <a16:creationId xmlns:a16="http://schemas.microsoft.com/office/drawing/2014/main" id="{B4D99891-289A-6A84-DB68-5FD5788BFF68}"/>
                </a:ext>
              </a:extLst>
            </p:cNvPr>
            <p:cNvSpPr txBox="1"/>
            <p:nvPr/>
          </p:nvSpPr>
          <p:spPr bwMode="gray">
            <a:xfrm>
              <a:off x="7120693" y="3716621"/>
              <a:ext cx="1620000" cy="384721"/>
            </a:xfrm>
            <a:prstGeom prst="rect">
              <a:avLst/>
            </a:prstGeom>
            <a:noFill/>
            <a:ln>
              <a:noFill/>
            </a:ln>
          </p:spPr>
          <p:txBody>
            <a:bodyPr wrap="square" lIns="0" tIns="0" rIns="0" bIns="0" rtlCol="0">
              <a:spAutoFit/>
            </a:bodyPr>
            <a:lstStyle/>
            <a:p>
              <a:pPr defTabSz="914332">
                <a:lnSpc>
                  <a:spcPts val="1500"/>
                </a:lnSpc>
                <a:spcAft>
                  <a:spcPts val="600"/>
                </a:spcAft>
                <a:defRPr/>
              </a:pPr>
              <a:r>
                <a:rPr kumimoji="1" lang="en-US" sz="1250" dirty="0">
                  <a:solidFill>
                    <a:schemeClr val="tx1">
                      <a:lumMod val="85000"/>
                      <a:lumOff val="15000"/>
                    </a:schemeClr>
                  </a:solidFill>
                  <a:latin typeface="Fujitsu Infinity Pro Bold"/>
                  <a:ea typeface="Meiryo UI" panose="020B0604030504040204" pitchFamily="50" charset="-128"/>
                </a:rPr>
                <a:t>Virtual</a:t>
              </a:r>
              <a:br>
                <a:rPr kumimoji="1" lang="en-US" sz="1250" dirty="0">
                  <a:solidFill>
                    <a:schemeClr val="tx1">
                      <a:lumMod val="85000"/>
                      <a:lumOff val="15000"/>
                    </a:schemeClr>
                  </a:solidFill>
                  <a:latin typeface="Fujitsu Infinity Pro Bold"/>
                  <a:ea typeface="Meiryo UI" panose="020B0604030504040204" pitchFamily="50" charset="-128"/>
                </a:rPr>
              </a:br>
              <a:r>
                <a:rPr kumimoji="1" lang="en-US" sz="1250" dirty="0">
                  <a:solidFill>
                    <a:schemeClr val="tx1">
                      <a:lumMod val="85000"/>
                      <a:lumOff val="15000"/>
                    </a:schemeClr>
                  </a:solidFill>
                  <a:latin typeface="Fujitsu Infinity Pro Bold"/>
                  <a:ea typeface="Meiryo UI" panose="020B0604030504040204" pitchFamily="50" charset="-128"/>
                </a:rPr>
                <a:t>Pharma</a:t>
              </a:r>
            </a:p>
          </p:txBody>
        </p:sp>
        <p:sp>
          <p:nvSpPr>
            <p:cNvPr id="130" name="TextBox 22">
              <a:extLst>
                <a:ext uri="{FF2B5EF4-FFF2-40B4-BE49-F238E27FC236}">
                  <a16:creationId xmlns:a16="http://schemas.microsoft.com/office/drawing/2014/main" id="{15C07D5E-CE0D-D5E1-5CF0-DCCC93D75279}"/>
                </a:ext>
              </a:extLst>
            </p:cNvPr>
            <p:cNvSpPr txBox="1"/>
            <p:nvPr/>
          </p:nvSpPr>
          <p:spPr bwMode="gray">
            <a:xfrm>
              <a:off x="5324555" y="3716621"/>
              <a:ext cx="1620000" cy="384721"/>
            </a:xfrm>
            <a:prstGeom prst="rect">
              <a:avLst/>
            </a:prstGeom>
            <a:noFill/>
            <a:ln>
              <a:noFill/>
            </a:ln>
          </p:spPr>
          <p:txBody>
            <a:bodyPr wrap="square" lIns="0" tIns="0" rIns="0" bIns="0" rtlCol="0">
              <a:spAutoFit/>
            </a:bodyPr>
            <a:lstStyle/>
            <a:p>
              <a:pPr defTabSz="914332">
                <a:lnSpc>
                  <a:spcPts val="1500"/>
                </a:lnSpc>
                <a:spcAft>
                  <a:spcPts val="600"/>
                </a:spcAft>
                <a:defRPr/>
              </a:pPr>
              <a:r>
                <a:rPr kumimoji="1" lang="en-US" altLang="zh-CN" sz="1250" dirty="0">
                  <a:solidFill>
                    <a:schemeClr val="tx1">
                      <a:lumMod val="85000"/>
                      <a:lumOff val="15000"/>
                    </a:schemeClr>
                  </a:solidFill>
                  <a:latin typeface="Fujitsu Infinity Pro Bold"/>
                  <a:ea typeface="Meiryo UI" panose="020B0604030504040204" pitchFamily="50" charset="-128"/>
                </a:rPr>
                <a:t>Healthcare Capacity Optimization</a:t>
              </a:r>
            </a:p>
          </p:txBody>
        </p:sp>
        <p:sp>
          <p:nvSpPr>
            <p:cNvPr id="131" name="TextBox 22">
              <a:extLst>
                <a:ext uri="{FF2B5EF4-FFF2-40B4-BE49-F238E27FC236}">
                  <a16:creationId xmlns:a16="http://schemas.microsoft.com/office/drawing/2014/main" id="{D17CD253-DD02-C817-9E62-56BF9DD87D86}"/>
                </a:ext>
              </a:extLst>
            </p:cNvPr>
            <p:cNvSpPr txBox="1"/>
            <p:nvPr/>
          </p:nvSpPr>
          <p:spPr bwMode="gray">
            <a:xfrm>
              <a:off x="222115" y="3716621"/>
              <a:ext cx="1620000" cy="384721"/>
            </a:xfrm>
            <a:prstGeom prst="rect">
              <a:avLst/>
            </a:prstGeom>
            <a:noFill/>
            <a:ln>
              <a:noFill/>
            </a:ln>
          </p:spPr>
          <p:txBody>
            <a:bodyPr wrap="square" lIns="0" tIns="0" rIns="0" bIns="0" rtlCol="0">
              <a:spAutoFit/>
            </a:bodyPr>
            <a:lstStyle/>
            <a:p>
              <a:pPr defTabSz="914332">
                <a:lnSpc>
                  <a:spcPts val="1500"/>
                </a:lnSpc>
                <a:spcAft>
                  <a:spcPts val="600"/>
                </a:spcAft>
                <a:defRPr/>
              </a:pPr>
              <a:r>
                <a:rPr kumimoji="1" lang="en-US" altLang="ja-JP" sz="1250" dirty="0">
                  <a:solidFill>
                    <a:schemeClr val="tx1">
                      <a:lumMod val="85000"/>
                      <a:lumOff val="15000"/>
                    </a:schemeClr>
                  </a:solidFill>
                  <a:latin typeface="Fujitsu Infinity Pro Bold"/>
                  <a:ea typeface="Meiryo UI" panose="020B0604030504040204" pitchFamily="50" charset="-128"/>
                </a:rPr>
                <a:t>Prevention</a:t>
              </a:r>
              <a:br>
                <a:rPr kumimoji="1" lang="en-US" altLang="ja-JP" sz="1250" dirty="0">
                  <a:solidFill>
                    <a:schemeClr val="tx1">
                      <a:lumMod val="85000"/>
                      <a:lumOff val="15000"/>
                    </a:schemeClr>
                  </a:solidFill>
                  <a:latin typeface="Fujitsu Infinity Pro Bold"/>
                  <a:ea typeface="Meiryo UI" panose="020B0604030504040204" pitchFamily="50" charset="-128"/>
                </a:rPr>
              </a:br>
              <a:r>
                <a:rPr kumimoji="1" lang="en-US" altLang="ja-JP" sz="1250" dirty="0">
                  <a:solidFill>
                    <a:schemeClr val="tx1">
                      <a:lumMod val="85000"/>
                      <a:lumOff val="15000"/>
                    </a:schemeClr>
                  </a:solidFill>
                  <a:latin typeface="Fujitsu Infinity Pro Bold"/>
                  <a:ea typeface="Meiryo UI" panose="020B0604030504040204" pitchFamily="50" charset="-128"/>
                </a:rPr>
                <a:t>&amp; Wellbeing</a:t>
              </a:r>
              <a:endParaRPr kumimoji="1" lang="en-US" altLang="zh-CN" sz="1250" dirty="0">
                <a:solidFill>
                  <a:schemeClr val="tx1">
                    <a:lumMod val="85000"/>
                    <a:lumOff val="15000"/>
                  </a:schemeClr>
                </a:solidFill>
                <a:latin typeface="Fujitsu Infinity Pro Bold"/>
                <a:ea typeface="Meiryo UI" panose="020B0604030504040204" pitchFamily="50" charset="-128"/>
              </a:endParaRPr>
            </a:p>
          </p:txBody>
        </p:sp>
        <p:sp>
          <p:nvSpPr>
            <p:cNvPr id="132" name="TextBox 11">
              <a:extLst>
                <a:ext uri="{FF2B5EF4-FFF2-40B4-BE49-F238E27FC236}">
                  <a16:creationId xmlns:a16="http://schemas.microsoft.com/office/drawing/2014/main" id="{8BE1F8E3-BD72-1F47-4184-FA9228E8AD5B}"/>
                </a:ext>
              </a:extLst>
            </p:cNvPr>
            <p:cNvSpPr txBox="1"/>
            <p:nvPr/>
          </p:nvSpPr>
          <p:spPr bwMode="gray">
            <a:xfrm>
              <a:off x="3537295" y="3716621"/>
              <a:ext cx="1620000" cy="384721"/>
            </a:xfrm>
            <a:prstGeom prst="rect">
              <a:avLst/>
            </a:prstGeom>
            <a:noFill/>
            <a:ln>
              <a:noFill/>
            </a:ln>
          </p:spPr>
          <p:txBody>
            <a:bodyPr wrap="square" lIns="0" tIns="0" rIns="0" bIns="0" rtlCol="0">
              <a:spAutoFit/>
            </a:bodyPr>
            <a:lstStyle/>
            <a:p>
              <a:pPr defTabSz="914332">
                <a:lnSpc>
                  <a:spcPts val="1500"/>
                </a:lnSpc>
                <a:spcAft>
                  <a:spcPts val="600"/>
                </a:spcAft>
                <a:defRPr/>
              </a:pPr>
              <a:r>
                <a:rPr kumimoji="1" lang="en-US" altLang="ja-JP" sz="1250" dirty="0">
                  <a:solidFill>
                    <a:schemeClr val="tx1">
                      <a:lumMod val="85000"/>
                      <a:lumOff val="15000"/>
                    </a:schemeClr>
                  </a:solidFill>
                  <a:latin typeface="Fujitsu Infinity Pro Bold"/>
                  <a:ea typeface="Meiryo UI" panose="020B0604030504040204" pitchFamily="50" charset="-128"/>
                </a:rPr>
                <a:t>Digital Care</a:t>
              </a:r>
              <a:br>
                <a:rPr kumimoji="1" lang="en-US" altLang="ja-JP" sz="1250" dirty="0">
                  <a:solidFill>
                    <a:schemeClr val="tx1">
                      <a:lumMod val="85000"/>
                      <a:lumOff val="15000"/>
                    </a:schemeClr>
                  </a:solidFill>
                  <a:latin typeface="Fujitsu Infinity Pro Bold"/>
                  <a:ea typeface="Meiryo UI" panose="020B0604030504040204" pitchFamily="50" charset="-128"/>
                </a:rPr>
              </a:br>
              <a:r>
                <a:rPr kumimoji="1" lang="en-US" altLang="ja-JP" sz="1250" dirty="0">
                  <a:solidFill>
                    <a:schemeClr val="tx1">
                      <a:lumMod val="85000"/>
                      <a:lumOff val="15000"/>
                    </a:schemeClr>
                  </a:solidFill>
                  <a:latin typeface="Fujitsu Infinity Pro Bold"/>
                  <a:ea typeface="Meiryo UI" panose="020B0604030504040204" pitchFamily="50" charset="-128"/>
                </a:rPr>
                <a:t>Platforms</a:t>
              </a:r>
            </a:p>
          </p:txBody>
        </p:sp>
        <p:sp>
          <p:nvSpPr>
            <p:cNvPr id="133" name="TextBox 11">
              <a:extLst>
                <a:ext uri="{FF2B5EF4-FFF2-40B4-BE49-F238E27FC236}">
                  <a16:creationId xmlns:a16="http://schemas.microsoft.com/office/drawing/2014/main" id="{9D8098A9-FEA8-5891-0179-F92C777CD0DD}"/>
                </a:ext>
              </a:extLst>
            </p:cNvPr>
            <p:cNvSpPr txBox="1"/>
            <p:nvPr/>
          </p:nvSpPr>
          <p:spPr bwMode="gray">
            <a:xfrm>
              <a:off x="1879705" y="3716621"/>
              <a:ext cx="1620000" cy="384721"/>
            </a:xfrm>
            <a:prstGeom prst="rect">
              <a:avLst/>
            </a:prstGeom>
            <a:noFill/>
            <a:ln>
              <a:noFill/>
            </a:ln>
          </p:spPr>
          <p:txBody>
            <a:bodyPr wrap="square" lIns="0" tIns="0" rIns="0" bIns="0" rtlCol="0">
              <a:spAutoFit/>
            </a:bodyPr>
            <a:lstStyle/>
            <a:p>
              <a:pPr defTabSz="914332">
                <a:lnSpc>
                  <a:spcPts val="1500"/>
                </a:lnSpc>
                <a:spcAft>
                  <a:spcPts val="600"/>
                </a:spcAft>
                <a:defRPr/>
              </a:pPr>
              <a:r>
                <a:rPr kumimoji="1" lang="en-US" altLang="ja-JP" sz="1250" dirty="0">
                  <a:solidFill>
                    <a:schemeClr val="tx1">
                      <a:lumMod val="85000"/>
                      <a:lumOff val="15000"/>
                    </a:schemeClr>
                  </a:solidFill>
                  <a:latin typeface="Fujitsu Infinity Pro Bold"/>
                  <a:ea typeface="Meiryo UI" panose="020B0604030504040204" pitchFamily="50" charset="-128"/>
                </a:rPr>
                <a:t>Personalized</a:t>
              </a:r>
              <a:br>
                <a:rPr kumimoji="1" lang="en-US" altLang="ja-JP" sz="1250" dirty="0">
                  <a:solidFill>
                    <a:schemeClr val="tx1">
                      <a:lumMod val="85000"/>
                      <a:lumOff val="15000"/>
                    </a:schemeClr>
                  </a:solidFill>
                  <a:latin typeface="Fujitsu Infinity Pro Bold"/>
                  <a:ea typeface="Meiryo UI" panose="020B0604030504040204" pitchFamily="50" charset="-128"/>
                </a:rPr>
              </a:br>
              <a:r>
                <a:rPr kumimoji="1" lang="en-US" altLang="ja-JP" sz="1250" dirty="0">
                  <a:solidFill>
                    <a:schemeClr val="tx1">
                      <a:lumMod val="85000"/>
                      <a:lumOff val="15000"/>
                    </a:schemeClr>
                  </a:solidFill>
                  <a:latin typeface="Fujitsu Infinity Pro Bold"/>
                  <a:ea typeface="Meiryo UI" panose="020B0604030504040204" pitchFamily="50" charset="-128"/>
                </a:rPr>
                <a:t>Care</a:t>
              </a:r>
            </a:p>
          </p:txBody>
        </p:sp>
      </p:grpSp>
      <p:grpSp>
        <p:nvGrpSpPr>
          <p:cNvPr id="161" name="Group 160">
            <a:extLst>
              <a:ext uri="{FF2B5EF4-FFF2-40B4-BE49-F238E27FC236}">
                <a16:creationId xmlns:a16="http://schemas.microsoft.com/office/drawing/2014/main" id="{7AD50B87-5492-C8C0-9B5D-65F567D988D9}"/>
              </a:ext>
            </a:extLst>
          </p:cNvPr>
          <p:cNvGrpSpPr/>
          <p:nvPr/>
        </p:nvGrpSpPr>
        <p:grpSpPr>
          <a:xfrm>
            <a:off x="572494" y="4192461"/>
            <a:ext cx="8518578" cy="523220"/>
            <a:chOff x="222115" y="4149933"/>
            <a:chExt cx="8518578" cy="523220"/>
          </a:xfrm>
        </p:grpSpPr>
        <p:sp>
          <p:nvSpPr>
            <p:cNvPr id="125" name="TextBox 22">
              <a:extLst>
                <a:ext uri="{FF2B5EF4-FFF2-40B4-BE49-F238E27FC236}">
                  <a16:creationId xmlns:a16="http://schemas.microsoft.com/office/drawing/2014/main" id="{D3B0BD42-2A43-BB19-AE0C-B3A1B0E53B35}"/>
                </a:ext>
              </a:extLst>
            </p:cNvPr>
            <p:cNvSpPr txBox="1"/>
            <p:nvPr/>
          </p:nvSpPr>
          <p:spPr bwMode="gray">
            <a:xfrm>
              <a:off x="5324555" y="4149933"/>
              <a:ext cx="1620000" cy="392415"/>
            </a:xfrm>
            <a:prstGeom prst="rect">
              <a:avLst/>
            </a:prstGeom>
            <a:noFill/>
            <a:ln>
              <a:noFill/>
            </a:ln>
          </p:spPr>
          <p:txBody>
            <a:bodyPr wrap="square" lIns="0" tIns="0" rIns="0" bIns="0" rtlCol="0">
              <a:spAutoFit/>
            </a:bodyPr>
            <a:lstStyle/>
            <a:p>
              <a:pPr defTabSz="914332">
                <a:spcAft>
                  <a:spcPts val="300"/>
                </a:spcAft>
                <a:defRPr/>
              </a:pPr>
              <a:r>
                <a:rPr kumimoji="1" lang="en-US" altLang="zh-CN" sz="850" dirty="0">
                  <a:solidFill>
                    <a:schemeClr val="tx1">
                      <a:lumMod val="85000"/>
                      <a:lumOff val="15000"/>
                    </a:schemeClr>
                  </a:solidFill>
                  <a:latin typeface="Fujitsu Infinity Pro" pitchFamily="2" charset="77"/>
                  <a:ea typeface="Meiryo UI" panose="020B0604030504040204" pitchFamily="50" charset="-128"/>
                </a:rPr>
                <a:t>Enhancing </a:t>
              </a:r>
              <a:br>
                <a:rPr kumimoji="1" lang="en-US" altLang="zh-CN" sz="850" dirty="0">
                  <a:solidFill>
                    <a:schemeClr val="tx1">
                      <a:lumMod val="85000"/>
                      <a:lumOff val="15000"/>
                    </a:schemeClr>
                  </a:solidFill>
                  <a:latin typeface="Fujitsu Infinity Pro" pitchFamily="2" charset="77"/>
                  <a:ea typeface="Meiryo UI" panose="020B0604030504040204" pitchFamily="50" charset="-128"/>
                </a:rPr>
              </a:br>
              <a:r>
                <a:rPr kumimoji="1" lang="en-US" altLang="zh-CN" sz="850" dirty="0">
                  <a:solidFill>
                    <a:schemeClr val="tx1">
                      <a:lumMod val="85000"/>
                      <a:lumOff val="15000"/>
                    </a:schemeClr>
                  </a:solidFill>
                  <a:latin typeface="Fujitsu Infinity Pro" pitchFamily="2" charset="77"/>
                  <a:ea typeface="Meiryo UI" panose="020B0604030504040204" pitchFamily="50" charset="-128"/>
                </a:rPr>
                <a:t>care operations</a:t>
              </a:r>
              <a:br>
                <a:rPr kumimoji="1" lang="en-US" altLang="zh-CN" sz="850" dirty="0">
                  <a:solidFill>
                    <a:schemeClr val="tx1">
                      <a:lumMod val="85000"/>
                      <a:lumOff val="15000"/>
                    </a:schemeClr>
                  </a:solidFill>
                  <a:latin typeface="Fujitsu Infinity Pro" pitchFamily="2" charset="77"/>
                  <a:ea typeface="Meiryo UI" panose="020B0604030504040204" pitchFamily="50" charset="-128"/>
                </a:rPr>
              </a:br>
              <a:r>
                <a:rPr kumimoji="1" lang="en-US" altLang="zh-CN" sz="850" dirty="0">
                  <a:solidFill>
                    <a:schemeClr val="tx1">
                      <a:lumMod val="85000"/>
                      <a:lumOff val="15000"/>
                    </a:schemeClr>
                  </a:solidFill>
                  <a:latin typeface="Fujitsu Infinity Pro" pitchFamily="2" charset="77"/>
                  <a:ea typeface="Meiryo UI" panose="020B0604030504040204" pitchFamily="50" charset="-128"/>
                </a:rPr>
                <a:t>ROI</a:t>
              </a:r>
            </a:p>
          </p:txBody>
        </p:sp>
        <p:sp>
          <p:nvSpPr>
            <p:cNvPr id="126" name="TextBox 22">
              <a:extLst>
                <a:ext uri="{FF2B5EF4-FFF2-40B4-BE49-F238E27FC236}">
                  <a16:creationId xmlns:a16="http://schemas.microsoft.com/office/drawing/2014/main" id="{C07F6F4A-DD48-EB12-0526-EF57C55B2D63}"/>
                </a:ext>
              </a:extLst>
            </p:cNvPr>
            <p:cNvSpPr txBox="1"/>
            <p:nvPr/>
          </p:nvSpPr>
          <p:spPr bwMode="gray">
            <a:xfrm>
              <a:off x="7120693" y="4149933"/>
              <a:ext cx="1620000" cy="523220"/>
            </a:xfrm>
            <a:prstGeom prst="rect">
              <a:avLst/>
            </a:prstGeom>
            <a:noFill/>
            <a:ln>
              <a:noFill/>
            </a:ln>
          </p:spPr>
          <p:txBody>
            <a:bodyPr wrap="square" lIns="0" tIns="0" rIns="0" bIns="0" rtlCol="0">
              <a:spAutoFit/>
            </a:bodyPr>
            <a:lstStyle/>
            <a:p>
              <a:pPr defTabSz="914332">
                <a:spcAft>
                  <a:spcPts val="300"/>
                </a:spcAft>
                <a:defRPr/>
              </a:pPr>
              <a:r>
                <a:rPr kumimoji="1" lang="en-US" altLang="zh-CN" sz="850" dirty="0">
                  <a:solidFill>
                    <a:schemeClr val="tx1">
                      <a:lumMod val="85000"/>
                      <a:lumOff val="15000"/>
                    </a:schemeClr>
                  </a:solidFill>
                  <a:latin typeface="Fujitsu Infinity Pro" pitchFamily="2" charset="77"/>
                  <a:ea typeface="Meiryo UI" panose="020B0604030504040204" pitchFamily="50" charset="-128"/>
                </a:rPr>
                <a:t>Enhancing pharma</a:t>
              </a:r>
              <a:br>
                <a:rPr kumimoji="1" lang="en-US" altLang="zh-CN" sz="850" dirty="0">
                  <a:solidFill>
                    <a:schemeClr val="tx1">
                      <a:lumMod val="85000"/>
                      <a:lumOff val="15000"/>
                    </a:schemeClr>
                  </a:solidFill>
                  <a:latin typeface="Fujitsu Infinity Pro" pitchFamily="2" charset="77"/>
                  <a:ea typeface="Meiryo UI" panose="020B0604030504040204" pitchFamily="50" charset="-128"/>
                </a:rPr>
              </a:br>
              <a:r>
                <a:rPr kumimoji="1" lang="en-US" altLang="zh-CN" sz="850" dirty="0">
                  <a:solidFill>
                    <a:schemeClr val="tx1">
                      <a:lumMod val="85000"/>
                      <a:lumOff val="15000"/>
                    </a:schemeClr>
                  </a:solidFill>
                  <a:latin typeface="Fujitsu Infinity Pro" pitchFamily="2" charset="77"/>
                  <a:ea typeface="Meiryo UI" panose="020B0604030504040204" pitchFamily="50" charset="-128"/>
                </a:rPr>
                <a:t>efficiency/efficacy, and</a:t>
              </a:r>
              <a:br>
                <a:rPr kumimoji="1" lang="en-US" altLang="zh-CN" sz="850" dirty="0">
                  <a:solidFill>
                    <a:schemeClr val="tx1">
                      <a:lumMod val="85000"/>
                      <a:lumOff val="15000"/>
                    </a:schemeClr>
                  </a:solidFill>
                  <a:latin typeface="Fujitsu Infinity Pro" pitchFamily="2" charset="77"/>
                  <a:ea typeface="Meiryo UI" panose="020B0604030504040204" pitchFamily="50" charset="-128"/>
                </a:rPr>
              </a:br>
              <a:r>
                <a:rPr kumimoji="1" lang="en-US" altLang="zh-CN" sz="850" dirty="0">
                  <a:solidFill>
                    <a:schemeClr val="tx1">
                      <a:lumMod val="85000"/>
                      <a:lumOff val="15000"/>
                    </a:schemeClr>
                  </a:solidFill>
                  <a:latin typeface="Fujitsu Infinity Pro" pitchFamily="2" charset="77"/>
                  <a:ea typeface="Meiryo UI" panose="020B0604030504040204" pitchFamily="50" charset="-128"/>
                </a:rPr>
                <a:t>aiding for launching</a:t>
              </a:r>
              <a:br>
                <a:rPr kumimoji="1" lang="en-US" altLang="zh-CN" sz="850" dirty="0">
                  <a:solidFill>
                    <a:schemeClr val="tx1">
                      <a:lumMod val="85000"/>
                      <a:lumOff val="15000"/>
                    </a:schemeClr>
                  </a:solidFill>
                  <a:latin typeface="Fujitsu Infinity Pro" pitchFamily="2" charset="77"/>
                  <a:ea typeface="Meiryo UI" panose="020B0604030504040204" pitchFamily="50" charset="-128"/>
                </a:rPr>
              </a:br>
              <a:r>
                <a:rPr kumimoji="1" lang="en-US" altLang="zh-CN" sz="850" dirty="0">
                  <a:solidFill>
                    <a:schemeClr val="tx1">
                      <a:lumMod val="85000"/>
                      <a:lumOff val="15000"/>
                    </a:schemeClr>
                  </a:solidFill>
                  <a:latin typeface="Fujitsu Infinity Pro" pitchFamily="2" charset="77"/>
                  <a:ea typeface="Meiryo UI" panose="020B0604030504040204" pitchFamily="50" charset="-128"/>
                </a:rPr>
                <a:t>innovative medicines</a:t>
              </a:r>
            </a:p>
          </p:txBody>
        </p:sp>
        <p:sp>
          <p:nvSpPr>
            <p:cNvPr id="134" name="TextBox 22">
              <a:extLst>
                <a:ext uri="{FF2B5EF4-FFF2-40B4-BE49-F238E27FC236}">
                  <a16:creationId xmlns:a16="http://schemas.microsoft.com/office/drawing/2014/main" id="{39D682EC-F2E5-A10A-EA20-A0BC0D81BE71}"/>
                </a:ext>
              </a:extLst>
            </p:cNvPr>
            <p:cNvSpPr txBox="1"/>
            <p:nvPr/>
          </p:nvSpPr>
          <p:spPr bwMode="gray">
            <a:xfrm>
              <a:off x="3537295" y="4149933"/>
              <a:ext cx="1620000" cy="523220"/>
            </a:xfrm>
            <a:prstGeom prst="rect">
              <a:avLst/>
            </a:prstGeom>
            <a:noFill/>
            <a:ln>
              <a:noFill/>
            </a:ln>
          </p:spPr>
          <p:txBody>
            <a:bodyPr wrap="square" lIns="0" tIns="0" rIns="0" bIns="0" rtlCol="0">
              <a:spAutoFit/>
            </a:bodyPr>
            <a:lstStyle/>
            <a:p>
              <a:pPr defTabSz="914332">
                <a:spcAft>
                  <a:spcPts val="600"/>
                </a:spcAft>
                <a:defRPr/>
              </a:pPr>
              <a:r>
                <a:rPr kumimoji="1" lang="en-US" altLang="zh-CN" sz="850" dirty="0">
                  <a:solidFill>
                    <a:schemeClr val="tx1">
                      <a:lumMod val="85000"/>
                      <a:lumOff val="15000"/>
                    </a:schemeClr>
                  </a:solidFill>
                  <a:latin typeface="Fujitsu Infinity Pro" pitchFamily="2" charset="77"/>
                  <a:ea typeface="Meiryo UI" panose="020B0604030504040204" pitchFamily="50" charset="-128"/>
                </a:rPr>
                <a:t>Enabling care</a:t>
              </a:r>
              <a:br>
                <a:rPr kumimoji="1" lang="en-US" altLang="zh-CN" sz="850" dirty="0">
                  <a:solidFill>
                    <a:schemeClr val="tx1">
                      <a:lumMod val="85000"/>
                      <a:lumOff val="15000"/>
                    </a:schemeClr>
                  </a:solidFill>
                  <a:latin typeface="Fujitsu Infinity Pro" pitchFamily="2" charset="77"/>
                  <a:ea typeface="Meiryo UI" panose="020B0604030504040204" pitchFamily="50" charset="-128"/>
                </a:rPr>
              </a:br>
              <a:r>
                <a:rPr kumimoji="1" lang="en-US" altLang="zh-CN" sz="850" dirty="0">
                  <a:solidFill>
                    <a:schemeClr val="tx1">
                      <a:lumMod val="85000"/>
                      <a:lumOff val="15000"/>
                    </a:schemeClr>
                  </a:solidFill>
                  <a:latin typeface="Fujitsu Infinity Pro" pitchFamily="2" charset="77"/>
                  <a:ea typeface="Meiryo UI" panose="020B0604030504040204" pitchFamily="50" charset="-128"/>
                </a:rPr>
                <a:t>personalization </a:t>
              </a:r>
              <a:br>
                <a:rPr kumimoji="1" lang="en-US" altLang="zh-CN" sz="850" dirty="0">
                  <a:solidFill>
                    <a:schemeClr val="tx1">
                      <a:lumMod val="85000"/>
                      <a:lumOff val="15000"/>
                    </a:schemeClr>
                  </a:solidFill>
                  <a:latin typeface="Fujitsu Infinity Pro" pitchFamily="2" charset="77"/>
                  <a:ea typeface="Meiryo UI" panose="020B0604030504040204" pitchFamily="50" charset="-128"/>
                </a:rPr>
              </a:br>
              <a:r>
                <a:rPr kumimoji="1" lang="en-US" altLang="zh-CN" sz="850" dirty="0">
                  <a:solidFill>
                    <a:schemeClr val="tx1">
                      <a:lumMod val="85000"/>
                      <a:lumOff val="15000"/>
                    </a:schemeClr>
                  </a:solidFill>
                  <a:latin typeface="Fujitsu Infinity Pro" pitchFamily="2" charset="77"/>
                  <a:ea typeface="Meiryo UI" panose="020B0604030504040204" pitchFamily="50" charset="-128"/>
                </a:rPr>
                <a:t>&amp; expanding</a:t>
              </a:r>
              <a:br>
                <a:rPr kumimoji="1" lang="en-US" altLang="zh-CN" sz="850" dirty="0">
                  <a:solidFill>
                    <a:schemeClr val="tx1">
                      <a:lumMod val="85000"/>
                      <a:lumOff val="15000"/>
                    </a:schemeClr>
                  </a:solidFill>
                  <a:latin typeface="Fujitsu Infinity Pro" pitchFamily="2" charset="77"/>
                  <a:ea typeface="Meiryo UI" panose="020B0604030504040204" pitchFamily="50" charset="-128"/>
                </a:rPr>
              </a:br>
              <a:r>
                <a:rPr kumimoji="1" lang="en-US" altLang="zh-CN" sz="850" dirty="0">
                  <a:solidFill>
                    <a:schemeClr val="tx1">
                      <a:lumMod val="85000"/>
                      <a:lumOff val="15000"/>
                    </a:schemeClr>
                  </a:solidFill>
                  <a:latin typeface="Fujitsu Infinity Pro" pitchFamily="2" charset="77"/>
                  <a:ea typeface="Meiryo UI" panose="020B0604030504040204" pitchFamily="50" charset="-128"/>
                </a:rPr>
                <a:t>availability</a:t>
              </a:r>
            </a:p>
          </p:txBody>
        </p:sp>
        <p:sp>
          <p:nvSpPr>
            <p:cNvPr id="135" name="TextBox 22">
              <a:extLst>
                <a:ext uri="{FF2B5EF4-FFF2-40B4-BE49-F238E27FC236}">
                  <a16:creationId xmlns:a16="http://schemas.microsoft.com/office/drawing/2014/main" id="{50318A97-C346-C37A-30AD-4EB7D32D16CA}"/>
                </a:ext>
              </a:extLst>
            </p:cNvPr>
            <p:cNvSpPr txBox="1"/>
            <p:nvPr/>
          </p:nvSpPr>
          <p:spPr bwMode="gray">
            <a:xfrm>
              <a:off x="1879705" y="4149933"/>
              <a:ext cx="1620000" cy="392415"/>
            </a:xfrm>
            <a:prstGeom prst="rect">
              <a:avLst/>
            </a:prstGeom>
            <a:noFill/>
            <a:ln>
              <a:noFill/>
            </a:ln>
          </p:spPr>
          <p:txBody>
            <a:bodyPr wrap="square" lIns="0" tIns="0" rIns="0" bIns="0" rtlCol="0">
              <a:spAutoFit/>
            </a:bodyPr>
            <a:lstStyle/>
            <a:p>
              <a:pPr defTabSz="914332">
                <a:spcAft>
                  <a:spcPts val="600"/>
                </a:spcAft>
                <a:defRPr/>
              </a:pPr>
              <a:r>
                <a:rPr kumimoji="1" lang="en-US" altLang="zh-CN" sz="850" dirty="0">
                  <a:solidFill>
                    <a:schemeClr val="tx1">
                      <a:lumMod val="85000"/>
                      <a:lumOff val="15000"/>
                    </a:schemeClr>
                  </a:solidFill>
                  <a:latin typeface="Fujitsu Infinity Pro" pitchFamily="2" charset="77"/>
                  <a:ea typeface="Meiryo UI" panose="020B0604030504040204" pitchFamily="50" charset="-128"/>
                </a:rPr>
                <a:t>Optimized care to</a:t>
              </a:r>
              <a:br>
                <a:rPr kumimoji="1" lang="en-US" altLang="zh-CN" sz="850" dirty="0">
                  <a:solidFill>
                    <a:schemeClr val="tx1">
                      <a:lumMod val="85000"/>
                      <a:lumOff val="15000"/>
                    </a:schemeClr>
                  </a:solidFill>
                  <a:latin typeface="Fujitsu Infinity Pro" pitchFamily="2" charset="77"/>
                  <a:ea typeface="Meiryo UI" panose="020B0604030504040204" pitchFamily="50" charset="-128"/>
                </a:rPr>
              </a:br>
              <a:r>
                <a:rPr kumimoji="1" lang="en-US" altLang="zh-CN" sz="850" dirty="0">
                  <a:solidFill>
                    <a:schemeClr val="tx1">
                      <a:lumMod val="85000"/>
                      <a:lumOff val="15000"/>
                    </a:schemeClr>
                  </a:solidFill>
                  <a:latin typeface="Fujitsu Infinity Pro" pitchFamily="2" charset="77"/>
                  <a:ea typeface="Meiryo UI" panose="020B0604030504040204" pitchFamily="50" charset="-128"/>
                </a:rPr>
                <a:t>maintain and to</a:t>
              </a:r>
              <a:br>
                <a:rPr kumimoji="1" lang="en-US" altLang="zh-CN" sz="850" dirty="0">
                  <a:solidFill>
                    <a:schemeClr val="tx1">
                      <a:lumMod val="85000"/>
                      <a:lumOff val="15000"/>
                    </a:schemeClr>
                  </a:solidFill>
                  <a:latin typeface="Fujitsu Infinity Pro" pitchFamily="2" charset="77"/>
                  <a:ea typeface="Meiryo UI" panose="020B0604030504040204" pitchFamily="50" charset="-128"/>
                </a:rPr>
              </a:br>
              <a:r>
                <a:rPr kumimoji="1" lang="en-US" altLang="zh-CN" sz="850" dirty="0">
                  <a:solidFill>
                    <a:schemeClr val="tx1">
                      <a:lumMod val="85000"/>
                      <a:lumOff val="15000"/>
                    </a:schemeClr>
                  </a:solidFill>
                  <a:latin typeface="Fujitsu Infinity Pro" pitchFamily="2" charset="77"/>
                  <a:ea typeface="Meiryo UI" panose="020B0604030504040204" pitchFamily="50" charset="-128"/>
                </a:rPr>
                <a:t>manage health</a:t>
              </a:r>
            </a:p>
          </p:txBody>
        </p:sp>
        <p:sp>
          <p:nvSpPr>
            <p:cNvPr id="136" name="TextBox 22">
              <a:extLst>
                <a:ext uri="{FF2B5EF4-FFF2-40B4-BE49-F238E27FC236}">
                  <a16:creationId xmlns:a16="http://schemas.microsoft.com/office/drawing/2014/main" id="{B08CB25F-CEFE-A872-BDBD-991004DFE321}"/>
                </a:ext>
              </a:extLst>
            </p:cNvPr>
            <p:cNvSpPr txBox="1"/>
            <p:nvPr/>
          </p:nvSpPr>
          <p:spPr bwMode="gray">
            <a:xfrm>
              <a:off x="222115" y="4149933"/>
              <a:ext cx="1620000" cy="392415"/>
            </a:xfrm>
            <a:prstGeom prst="rect">
              <a:avLst/>
            </a:prstGeom>
            <a:noFill/>
            <a:ln>
              <a:noFill/>
            </a:ln>
          </p:spPr>
          <p:txBody>
            <a:bodyPr wrap="square" lIns="0" tIns="0" rIns="0" bIns="0" rtlCol="0">
              <a:spAutoFit/>
            </a:bodyPr>
            <a:lstStyle/>
            <a:p>
              <a:pPr defTabSz="914332">
                <a:spcAft>
                  <a:spcPts val="600"/>
                </a:spcAft>
                <a:defRPr/>
              </a:pPr>
              <a:r>
                <a:rPr kumimoji="1" lang="en-US" altLang="zh-CN" sz="850" dirty="0">
                  <a:solidFill>
                    <a:schemeClr val="tx1">
                      <a:lumMod val="85000"/>
                      <a:lumOff val="15000"/>
                    </a:schemeClr>
                  </a:solidFill>
                  <a:latin typeface="Fujitsu Infinity Pro" pitchFamily="2" charset="77"/>
                  <a:ea typeface="Meiryo UI" panose="020B0604030504040204" pitchFamily="50" charset="-128"/>
                </a:rPr>
                <a:t>Supporting healthy </a:t>
              </a:r>
              <a:br>
                <a:rPr kumimoji="1" lang="en-US" altLang="zh-CN" sz="850" dirty="0">
                  <a:solidFill>
                    <a:schemeClr val="tx1">
                      <a:lumMod val="85000"/>
                      <a:lumOff val="15000"/>
                    </a:schemeClr>
                  </a:solidFill>
                  <a:latin typeface="Fujitsu Infinity Pro" pitchFamily="2" charset="77"/>
                  <a:ea typeface="Meiryo UI" panose="020B0604030504040204" pitchFamily="50" charset="-128"/>
                </a:rPr>
              </a:br>
              <a:r>
                <a:rPr kumimoji="1" lang="en-US" altLang="zh-CN" sz="850" dirty="0">
                  <a:solidFill>
                    <a:schemeClr val="tx1">
                      <a:lumMod val="85000"/>
                      <a:lumOff val="15000"/>
                    </a:schemeClr>
                  </a:solidFill>
                  <a:latin typeface="Fujitsu Infinity Pro" pitchFamily="2" charset="77"/>
                  <a:ea typeface="Meiryo UI" panose="020B0604030504040204" pitchFamily="50" charset="-128"/>
                </a:rPr>
                <a:t>and fulfilling bodies,</a:t>
              </a:r>
              <a:br>
                <a:rPr kumimoji="1" lang="en-US" altLang="zh-CN" sz="850" dirty="0">
                  <a:solidFill>
                    <a:schemeClr val="tx1">
                      <a:lumMod val="85000"/>
                      <a:lumOff val="15000"/>
                    </a:schemeClr>
                  </a:solidFill>
                  <a:latin typeface="Fujitsu Infinity Pro" pitchFamily="2" charset="77"/>
                  <a:ea typeface="Meiryo UI" panose="020B0604030504040204" pitchFamily="50" charset="-128"/>
                </a:rPr>
              </a:br>
              <a:r>
                <a:rPr kumimoji="1" lang="en-US" altLang="zh-CN" sz="850" dirty="0">
                  <a:solidFill>
                    <a:schemeClr val="tx1">
                      <a:lumMod val="85000"/>
                      <a:lumOff val="15000"/>
                    </a:schemeClr>
                  </a:solidFill>
                  <a:latin typeface="Fujitsu Infinity Pro" pitchFamily="2" charset="77"/>
                  <a:ea typeface="Meiryo UI" panose="020B0604030504040204" pitchFamily="50" charset="-128"/>
                </a:rPr>
                <a:t>minds, and lives</a:t>
              </a:r>
            </a:p>
          </p:txBody>
        </p:sp>
      </p:grpSp>
      <p:sp>
        <p:nvSpPr>
          <p:cNvPr id="137" name="テキスト ボックス 114">
            <a:extLst>
              <a:ext uri="{FF2B5EF4-FFF2-40B4-BE49-F238E27FC236}">
                <a16:creationId xmlns:a16="http://schemas.microsoft.com/office/drawing/2014/main" id="{29F93A58-866F-3C69-0234-D2EA22409176}"/>
              </a:ext>
            </a:extLst>
          </p:cNvPr>
          <p:cNvSpPr txBox="1"/>
          <p:nvPr/>
        </p:nvSpPr>
        <p:spPr>
          <a:xfrm>
            <a:off x="5341718" y="1323436"/>
            <a:ext cx="3384000" cy="729000"/>
          </a:xfrm>
          <a:prstGeom prst="roundRect">
            <a:avLst>
              <a:gd name="adj" fmla="val 50000"/>
            </a:avLst>
          </a:prstGeom>
          <a:solidFill>
            <a:srgbClr val="2400B0"/>
          </a:solidFill>
          <a:ln>
            <a:noFill/>
          </a:ln>
        </p:spPr>
        <p:txBody>
          <a:bodyPr wrap="square" lIns="48000" tIns="36000" rIns="0" bIns="36000" rtlCol="0" anchor="ctr" anchorCtr="0">
            <a:noAutofit/>
          </a:bodyPr>
          <a:lstStyle>
            <a:defPPr>
              <a:defRPr lang="en-US"/>
            </a:defPPr>
            <a:lvl1pPr algn="ctr">
              <a:lnSpc>
                <a:spcPct val="120000"/>
              </a:lnSpc>
              <a:defRPr kumimoji="1" sz="1400">
                <a:solidFill>
                  <a:schemeClr val="bg1"/>
                </a:solidFill>
                <a:latin typeface="+mj-lt"/>
              </a:defRPr>
            </a:lvl1pPr>
          </a:lstStyle>
          <a:p>
            <a:pPr marL="252000" algn="l" defTabSz="609585">
              <a:lnSpc>
                <a:spcPct val="100000"/>
              </a:lnSpc>
            </a:pPr>
            <a:r>
              <a:rPr lang="en-US" altLang="ja-JP" sz="1700" dirty="0">
                <a:solidFill>
                  <a:prstClr val="white"/>
                </a:solidFill>
                <a:latin typeface="Fujitsu Infinity Pro Bold"/>
                <a:ea typeface="メイリオ"/>
              </a:rPr>
              <a:t>Care</a:t>
            </a:r>
            <a:r>
              <a:rPr lang="ja-JP" altLang="en-US" sz="1700" dirty="0">
                <a:solidFill>
                  <a:prstClr val="white"/>
                </a:solidFill>
                <a:latin typeface="Fujitsu Infinity Pro Bold"/>
                <a:ea typeface="メイリオ"/>
              </a:rPr>
              <a:t> </a:t>
            </a:r>
            <a:r>
              <a:rPr lang="en-US" altLang="ja-JP" sz="1700" dirty="0">
                <a:solidFill>
                  <a:prstClr val="white"/>
                </a:solidFill>
                <a:latin typeface="Fujitsu Infinity Pro Bold"/>
                <a:ea typeface="メイリオ"/>
              </a:rPr>
              <a:t>Transformation (CX)</a:t>
            </a:r>
            <a:endParaRPr lang="en-US" altLang="ja-JP" sz="1700" b="1" dirty="0">
              <a:solidFill>
                <a:prstClr val="white"/>
              </a:solidFill>
              <a:latin typeface="Fujitsu Infinity Pro Bold"/>
              <a:ea typeface="メイリオ"/>
            </a:endParaRPr>
          </a:p>
          <a:p>
            <a:pPr marL="252000" algn="l" defTabSz="609585">
              <a:lnSpc>
                <a:spcPct val="100000"/>
              </a:lnSpc>
            </a:pPr>
            <a:r>
              <a:rPr lang="en-US" altLang="ja-JP" sz="975" dirty="0">
                <a:solidFill>
                  <a:prstClr val="white"/>
                </a:solidFill>
                <a:latin typeface="Fujitsu Infinity Pro Bold"/>
                <a:ea typeface="メイリオ"/>
              </a:rPr>
              <a:t>Sustainable operational transformations</a:t>
            </a:r>
            <a:br>
              <a:rPr lang="en-US" altLang="ja-JP" sz="975" dirty="0">
                <a:solidFill>
                  <a:prstClr val="white"/>
                </a:solidFill>
                <a:latin typeface="Fujitsu Infinity Pro Bold"/>
                <a:ea typeface="メイリオ"/>
              </a:rPr>
            </a:br>
            <a:r>
              <a:rPr lang="en-US" altLang="ja-JP" sz="975" dirty="0">
                <a:solidFill>
                  <a:prstClr val="white"/>
                </a:solidFill>
                <a:latin typeface="Fujitsu Infinity Pro Bold"/>
                <a:ea typeface="メイリオ"/>
              </a:rPr>
              <a:t>that increase value</a:t>
            </a:r>
          </a:p>
        </p:txBody>
      </p:sp>
      <p:sp>
        <p:nvSpPr>
          <p:cNvPr id="138" name="テキスト ボックス 46">
            <a:extLst>
              <a:ext uri="{FF2B5EF4-FFF2-40B4-BE49-F238E27FC236}">
                <a16:creationId xmlns:a16="http://schemas.microsoft.com/office/drawing/2014/main" id="{D3BBBA27-53E0-4A62-54AC-3CE00045DA59}"/>
              </a:ext>
            </a:extLst>
          </p:cNvPr>
          <p:cNvSpPr txBox="1"/>
          <p:nvPr/>
        </p:nvSpPr>
        <p:spPr>
          <a:xfrm>
            <a:off x="1001372" y="1312773"/>
            <a:ext cx="3384000" cy="729000"/>
          </a:xfrm>
          <a:prstGeom prst="roundRect">
            <a:avLst>
              <a:gd name="adj" fmla="val 50000"/>
            </a:avLst>
          </a:prstGeom>
          <a:solidFill>
            <a:srgbClr val="EA0000"/>
          </a:solidFill>
          <a:ln>
            <a:noFill/>
          </a:ln>
        </p:spPr>
        <p:txBody>
          <a:bodyPr wrap="square" lIns="0" tIns="36000" rIns="0" bIns="36000" rtlCol="0" anchor="ctr" anchorCtr="0">
            <a:noAutofit/>
          </a:bodyPr>
          <a:lstStyle>
            <a:defPPr>
              <a:defRPr lang="en-US"/>
            </a:defPPr>
            <a:lvl1pPr algn="ctr">
              <a:lnSpc>
                <a:spcPct val="120000"/>
              </a:lnSpc>
              <a:defRPr kumimoji="1" sz="1400">
                <a:solidFill>
                  <a:schemeClr val="bg1"/>
                </a:solidFill>
                <a:latin typeface="+mj-lt"/>
              </a:defRPr>
            </a:lvl1pPr>
          </a:lstStyle>
          <a:p>
            <a:pPr marL="252000" algn="l" defTabSz="609585">
              <a:lnSpc>
                <a:spcPct val="100000"/>
              </a:lnSpc>
            </a:pPr>
            <a:r>
              <a:rPr lang="en-US" altLang="ja-JP" sz="1700" dirty="0">
                <a:solidFill>
                  <a:prstClr val="white"/>
                </a:solidFill>
                <a:latin typeface="Fujitsu Infinity Pro Bold"/>
                <a:ea typeface="メイリオ"/>
              </a:rPr>
              <a:t>Enhanced Health (</a:t>
            </a:r>
            <a:r>
              <a:rPr lang="en-US" altLang="ja-JP" sz="1700" b="1" dirty="0">
                <a:solidFill>
                  <a:prstClr val="white"/>
                </a:solidFill>
                <a:latin typeface="Fujitsu Infinity Pro Bold"/>
                <a:ea typeface="メイリオ"/>
              </a:rPr>
              <a:t>E</a:t>
            </a:r>
            <a:r>
              <a:rPr lang="en-US" altLang="ja-JP" sz="1700" dirty="0">
                <a:solidFill>
                  <a:prstClr val="white"/>
                </a:solidFill>
                <a:latin typeface="Fujitsu Infinity Pro Bold"/>
                <a:ea typeface="メイリオ"/>
              </a:rPr>
              <a:t>H)</a:t>
            </a:r>
            <a:endParaRPr lang="en-US" altLang="ja-JP" sz="1700" b="1" dirty="0">
              <a:solidFill>
                <a:prstClr val="white"/>
              </a:solidFill>
              <a:latin typeface="Fujitsu Infinity Pro Bold"/>
              <a:ea typeface="メイリオ"/>
            </a:endParaRPr>
          </a:p>
          <a:p>
            <a:pPr marL="252000" algn="l" defTabSz="609585">
              <a:lnSpc>
                <a:spcPct val="100000"/>
              </a:lnSpc>
            </a:pPr>
            <a:r>
              <a:rPr lang="en-US" altLang="ja-JP" sz="975" dirty="0">
                <a:solidFill>
                  <a:prstClr val="white"/>
                </a:solidFill>
                <a:latin typeface="Fujitsu Infinity Pro Bold"/>
                <a:ea typeface="メイリオ"/>
              </a:rPr>
              <a:t>An augmented experience of care leading</a:t>
            </a:r>
            <a:br>
              <a:rPr lang="en-US" altLang="ja-JP" sz="975" dirty="0">
                <a:solidFill>
                  <a:prstClr val="white"/>
                </a:solidFill>
                <a:latin typeface="Fujitsu Infinity Pro Bold"/>
                <a:ea typeface="メイリオ"/>
              </a:rPr>
            </a:br>
            <a:r>
              <a:rPr lang="en-US" altLang="ja-JP" sz="975" dirty="0">
                <a:solidFill>
                  <a:prstClr val="white"/>
                </a:solidFill>
                <a:latin typeface="Fujitsu Infinity Pro Bold"/>
                <a:ea typeface="メイリオ"/>
              </a:rPr>
              <a:t>to higher life outcomes</a:t>
            </a:r>
          </a:p>
        </p:txBody>
      </p:sp>
      <p:sp>
        <p:nvSpPr>
          <p:cNvPr id="139" name="タイトル 1">
            <a:extLst>
              <a:ext uri="{FF2B5EF4-FFF2-40B4-BE49-F238E27FC236}">
                <a16:creationId xmlns:a16="http://schemas.microsoft.com/office/drawing/2014/main" id="{1F4AB496-68E4-93E1-5650-AD8C920DCA54}"/>
              </a:ext>
            </a:extLst>
          </p:cNvPr>
          <p:cNvSpPr txBox="1">
            <a:spLocks/>
          </p:cNvSpPr>
          <p:nvPr/>
        </p:nvSpPr>
        <p:spPr>
          <a:xfrm>
            <a:off x="277492" y="954833"/>
            <a:ext cx="8559380" cy="166199"/>
          </a:xfrm>
          <a:prstGeom prst="rect">
            <a:avLst/>
          </a:prstGeom>
        </p:spPr>
        <p:txBody>
          <a:bodyPr vert="horz"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ja-JP" sz="1200" b="1" dirty="0">
                <a:latin typeface="Fujitsu Infinity Pro Bold" pitchFamily="2" charset="77"/>
              </a:rPr>
              <a:t>With EH and CX, we support the transformation of care to be more personalized, more available, and more effective.</a:t>
            </a:r>
            <a:endParaRPr lang="ja-JP" altLang="en-US" sz="1200" b="1" dirty="0">
              <a:latin typeface="Fujitsu Infinity Pro Bold" pitchFamily="2" charset="77"/>
            </a:endParaRPr>
          </a:p>
        </p:txBody>
      </p:sp>
      <p:sp>
        <p:nvSpPr>
          <p:cNvPr id="158" name="Footer Placeholder 4">
            <a:extLst>
              <a:ext uri="{FF2B5EF4-FFF2-40B4-BE49-F238E27FC236}">
                <a16:creationId xmlns:a16="http://schemas.microsoft.com/office/drawing/2014/main" id="{912EE8A9-3337-5AE4-AF7D-9D8E20FCAD53}"/>
              </a:ext>
            </a:extLst>
          </p:cNvPr>
          <p:cNvSpPr txBox="1">
            <a:spLocks/>
          </p:cNvSpPr>
          <p:nvPr/>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mtClean="0">
                <a:latin typeface="Fujitsu Infinity Pro" pitchFamily="2" charset="77"/>
              </a:rPr>
              <a:pPr/>
              <a:t>4</a:t>
            </a:fld>
            <a:endParaRPr lang="en-GB" dirty="0">
              <a:latin typeface="Fujitsu Infinity Pro" pitchFamily="2" charset="77"/>
            </a:endParaRPr>
          </a:p>
        </p:txBody>
      </p:sp>
      <p:sp>
        <p:nvSpPr>
          <p:cNvPr id="160" name="Rounded Rectangle 21">
            <a:extLst>
              <a:ext uri="{FF2B5EF4-FFF2-40B4-BE49-F238E27FC236}">
                <a16:creationId xmlns:a16="http://schemas.microsoft.com/office/drawing/2014/main" id="{BE8D3559-7144-543A-292B-1A54E6841E28}"/>
              </a:ext>
            </a:extLst>
          </p:cNvPr>
          <p:cNvSpPr/>
          <p:nvPr/>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sp>
        <p:nvSpPr>
          <p:cNvPr id="9" name="Slide Number Placeholder 5">
            <a:extLst>
              <a:ext uri="{FF2B5EF4-FFF2-40B4-BE49-F238E27FC236}">
                <a16:creationId xmlns:a16="http://schemas.microsoft.com/office/drawing/2014/main" id="{23CBA5A9-82BC-810B-FBFC-E6520417F1F9}"/>
              </a:ext>
            </a:extLst>
          </p:cNvPr>
          <p:cNvSpPr txBox="1">
            <a:spLocks/>
          </p:cNvSpPr>
          <p:nvPr/>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tx1"/>
                </a:solidFill>
                <a:effectLst/>
                <a:latin typeface="Fujitsu Infinity Pro" pitchFamily="2" charset="77"/>
              </a:rPr>
              <a:t>© Fujitsu 2023 | 8977-01</a:t>
            </a:r>
          </a:p>
        </p:txBody>
      </p:sp>
      <p:sp>
        <p:nvSpPr>
          <p:cNvPr id="7" name="Oval 6">
            <a:extLst>
              <a:ext uri="{FF2B5EF4-FFF2-40B4-BE49-F238E27FC236}">
                <a16:creationId xmlns:a16="http://schemas.microsoft.com/office/drawing/2014/main" id="{F7D28F47-0C06-1392-22C8-28D1E8550503}"/>
              </a:ext>
            </a:extLst>
          </p:cNvPr>
          <p:cNvSpPr/>
          <p:nvPr/>
        </p:nvSpPr>
        <p:spPr>
          <a:xfrm>
            <a:off x="379675" y="2341150"/>
            <a:ext cx="1310400" cy="1310400"/>
          </a:xfrm>
          <a:prstGeom prst="ellipse">
            <a:avLst/>
          </a:prstGeom>
          <a:gradFill>
            <a:gsLst>
              <a:gs pos="100000">
                <a:srgbClr val="EA0000">
                  <a:alpha val="10000"/>
                </a:srgbClr>
              </a:gs>
              <a:gs pos="30000">
                <a:srgbClr val="EA000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 name="Picture 139">
            <a:extLst>
              <a:ext uri="{FF2B5EF4-FFF2-40B4-BE49-F238E27FC236}">
                <a16:creationId xmlns:a16="http://schemas.microsoft.com/office/drawing/2014/main" id="{5DE90043-4481-617D-C67C-3ADAF88F0509}"/>
              </a:ext>
            </a:extLst>
          </p:cNvPr>
          <p:cNvPicPr>
            <a:picLocks/>
          </p:cNvPicPr>
          <p:nvPr/>
        </p:nvPicPr>
        <p:blipFill rotWithShape="1">
          <a:blip r:embed="rId3"/>
          <a:srcRect l="2703" r="2703"/>
          <a:stretch/>
        </p:blipFill>
        <p:spPr>
          <a:xfrm>
            <a:off x="566875" y="2528350"/>
            <a:ext cx="936000" cy="936000"/>
          </a:xfrm>
          <a:prstGeom prst="ellipse">
            <a:avLst/>
          </a:prstGeom>
          <a:noFill/>
        </p:spPr>
      </p:pic>
      <p:sp>
        <p:nvSpPr>
          <p:cNvPr id="8" name="Oval 7">
            <a:extLst>
              <a:ext uri="{FF2B5EF4-FFF2-40B4-BE49-F238E27FC236}">
                <a16:creationId xmlns:a16="http://schemas.microsoft.com/office/drawing/2014/main" id="{16D53140-28A7-F223-D9A3-D36ED18AB347}"/>
              </a:ext>
            </a:extLst>
          </p:cNvPr>
          <p:cNvSpPr/>
          <p:nvPr/>
        </p:nvSpPr>
        <p:spPr>
          <a:xfrm>
            <a:off x="3695075" y="2341150"/>
            <a:ext cx="1310400" cy="1310400"/>
          </a:xfrm>
          <a:prstGeom prst="ellipse">
            <a:avLst/>
          </a:prstGeom>
          <a:gradFill>
            <a:gsLst>
              <a:gs pos="100000">
                <a:srgbClr val="EA0000">
                  <a:alpha val="10000"/>
                </a:srgbClr>
              </a:gs>
              <a:gs pos="30000">
                <a:srgbClr val="EA000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88D190-9E42-538E-87DB-FA625B5FBEBA}"/>
              </a:ext>
            </a:extLst>
          </p:cNvPr>
          <p:cNvSpPr/>
          <p:nvPr/>
        </p:nvSpPr>
        <p:spPr>
          <a:xfrm>
            <a:off x="5462166" y="2341150"/>
            <a:ext cx="1310400" cy="1310400"/>
          </a:xfrm>
          <a:prstGeom prst="ellipse">
            <a:avLst/>
          </a:prstGeom>
          <a:gradFill>
            <a:gsLst>
              <a:gs pos="100000">
                <a:srgbClr val="2400B1">
                  <a:alpha val="10000"/>
                </a:srgbClr>
              </a:gs>
              <a:gs pos="30000">
                <a:srgbClr val="2400B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829324A-F20F-B1CE-7A31-339E0F78D7B2}"/>
              </a:ext>
            </a:extLst>
          </p:cNvPr>
          <p:cNvSpPr/>
          <p:nvPr/>
        </p:nvSpPr>
        <p:spPr>
          <a:xfrm>
            <a:off x="7296576" y="2341150"/>
            <a:ext cx="1310400" cy="1310400"/>
          </a:xfrm>
          <a:prstGeom prst="ellipse">
            <a:avLst/>
          </a:prstGeom>
          <a:gradFill>
            <a:gsLst>
              <a:gs pos="100000">
                <a:srgbClr val="2400B1">
                  <a:alpha val="10000"/>
                </a:srgbClr>
              </a:gs>
              <a:gs pos="30000">
                <a:srgbClr val="2400B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4EA8BCB-D534-915D-83CD-11172DB95C30}"/>
              </a:ext>
            </a:extLst>
          </p:cNvPr>
          <p:cNvSpPr/>
          <p:nvPr/>
        </p:nvSpPr>
        <p:spPr>
          <a:xfrm>
            <a:off x="2037375" y="2341150"/>
            <a:ext cx="1310400" cy="1310400"/>
          </a:xfrm>
          <a:prstGeom prst="ellipse">
            <a:avLst/>
          </a:prstGeom>
          <a:gradFill>
            <a:gsLst>
              <a:gs pos="100000">
                <a:srgbClr val="EA0000">
                  <a:alpha val="10000"/>
                </a:srgbClr>
              </a:gs>
              <a:gs pos="30000">
                <a:srgbClr val="EA000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8" name="Picture 8" descr="Full screen preview">
            <a:extLst>
              <a:ext uri="{FF2B5EF4-FFF2-40B4-BE49-F238E27FC236}">
                <a16:creationId xmlns:a16="http://schemas.microsoft.com/office/drawing/2014/main" id="{16420AFA-9DF6-0E46-245A-4ACD4D1307FA}"/>
              </a:ext>
            </a:extLst>
          </p:cNvPr>
          <p:cNvPicPr>
            <a:picLocks noChangeArrowheads="1"/>
          </p:cNvPicPr>
          <p:nvPr/>
        </p:nvPicPr>
        <p:blipFill rotWithShape="1">
          <a:blip r:embed="rId4">
            <a:extLst>
              <a:ext uri="{28A0092B-C50C-407E-A947-70E740481C1C}">
                <a14:useLocalDpi xmlns:a14="http://schemas.microsoft.com/office/drawing/2010/main" val="0"/>
              </a:ext>
            </a:extLst>
          </a:blip>
          <a:srcRect l="12174" r="38661" b="4648"/>
          <a:stretch/>
        </p:blipFill>
        <p:spPr bwMode="auto">
          <a:xfrm>
            <a:off x="7483776" y="2528350"/>
            <a:ext cx="936000" cy="936000"/>
          </a:xfrm>
          <a:prstGeom prst="ellipse">
            <a:avLst/>
          </a:prstGeom>
          <a:noFill/>
          <a:extLst>
            <a:ext uri="{909E8E84-426E-40DD-AFC4-6F175D3DCCD1}">
              <a14:hiddenFill xmlns:a14="http://schemas.microsoft.com/office/drawing/2010/main">
                <a:solidFill>
                  <a:srgbClr val="FFFFFF"/>
                </a:solidFill>
              </a14:hiddenFill>
            </a:ext>
          </a:extLst>
        </p:spPr>
      </p:pic>
      <p:pic>
        <p:nvPicPr>
          <p:cNvPr id="150" name="Picture 12" descr="Full screen preview">
            <a:extLst>
              <a:ext uri="{FF2B5EF4-FFF2-40B4-BE49-F238E27FC236}">
                <a16:creationId xmlns:a16="http://schemas.microsoft.com/office/drawing/2014/main" id="{18FBF96C-7C6A-7738-F0F4-B592C5956F76}"/>
              </a:ext>
            </a:extLst>
          </p:cNvPr>
          <p:cNvPicPr>
            <a:picLocks noChangeArrowheads="1"/>
          </p:cNvPicPr>
          <p:nvPr/>
        </p:nvPicPr>
        <p:blipFill rotWithShape="1">
          <a:blip r:embed="rId5">
            <a:extLst>
              <a:ext uri="{28A0092B-C50C-407E-A947-70E740481C1C}">
                <a14:useLocalDpi xmlns:a14="http://schemas.microsoft.com/office/drawing/2010/main" val="0"/>
              </a:ext>
            </a:extLst>
          </a:blip>
          <a:srcRect l="27273" t="17122" r="12121"/>
          <a:stretch/>
        </p:blipFill>
        <p:spPr bwMode="auto">
          <a:xfrm>
            <a:off x="5649366" y="2528350"/>
            <a:ext cx="936000" cy="936000"/>
          </a:xfrm>
          <a:prstGeom prst="ellipse">
            <a:avLst/>
          </a:prstGeom>
          <a:noFill/>
          <a:extLst>
            <a:ext uri="{909E8E84-426E-40DD-AFC4-6F175D3DCCD1}">
              <a14:hiddenFill xmlns:a14="http://schemas.microsoft.com/office/drawing/2010/main">
                <a:solidFill>
                  <a:srgbClr val="FFFFFF"/>
                </a:solidFill>
              </a14:hiddenFill>
            </a:ext>
          </a:extLst>
        </p:spPr>
      </p:pic>
      <p:pic>
        <p:nvPicPr>
          <p:cNvPr id="142" name="Picture 141">
            <a:extLst>
              <a:ext uri="{FF2B5EF4-FFF2-40B4-BE49-F238E27FC236}">
                <a16:creationId xmlns:a16="http://schemas.microsoft.com/office/drawing/2014/main" id="{05DE2BC5-CE88-30EC-1FBB-08F03BE7B719}"/>
              </a:ext>
            </a:extLst>
          </p:cNvPr>
          <p:cNvPicPr>
            <a:picLocks/>
          </p:cNvPicPr>
          <p:nvPr/>
        </p:nvPicPr>
        <p:blipFill rotWithShape="1">
          <a:blip r:embed="rId6"/>
          <a:srcRect l="34679" r="146"/>
          <a:stretch/>
        </p:blipFill>
        <p:spPr>
          <a:xfrm>
            <a:off x="3882275" y="2528350"/>
            <a:ext cx="936000" cy="936000"/>
          </a:xfrm>
          <a:prstGeom prst="ellipse">
            <a:avLst/>
          </a:prstGeom>
        </p:spPr>
      </p:pic>
      <p:pic>
        <p:nvPicPr>
          <p:cNvPr id="144" name="Picture 3" descr="Healthcare">
            <a:extLst>
              <a:ext uri="{FF2B5EF4-FFF2-40B4-BE49-F238E27FC236}">
                <a16:creationId xmlns:a16="http://schemas.microsoft.com/office/drawing/2014/main" id="{B9FD1F4B-5AF5-14F9-00C3-C44268216AE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339" r="22623"/>
          <a:stretch/>
        </p:blipFill>
        <p:spPr bwMode="auto">
          <a:xfrm>
            <a:off x="2206575" y="2510350"/>
            <a:ext cx="972000" cy="9720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724698"/>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AE695FC5-0084-7A2F-AD36-FB3F32ADE146}"/>
              </a:ext>
            </a:extLst>
          </p:cNvPr>
          <p:cNvSpPr/>
          <p:nvPr/>
        </p:nvSpPr>
        <p:spPr>
          <a:xfrm>
            <a:off x="285992" y="864379"/>
            <a:ext cx="703788" cy="70378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243197"/>
            <a:ext cx="7606085" cy="276999"/>
          </a:xfrm>
        </p:spPr>
        <p:txBody>
          <a:bodyPr/>
          <a:lstStyle/>
          <a:p>
            <a:r>
              <a:rPr lang="en-US" sz="2000" dirty="0"/>
              <a:t>How could Digital Annealer be used in healthcare?</a:t>
            </a:r>
          </a:p>
        </p:txBody>
      </p:sp>
      <p:sp>
        <p:nvSpPr>
          <p:cNvPr id="17" name="TextBox 16">
            <a:extLst>
              <a:ext uri="{FF2B5EF4-FFF2-40B4-BE49-F238E27FC236}">
                <a16:creationId xmlns:a16="http://schemas.microsoft.com/office/drawing/2014/main" id="{CE45094A-2324-FBB6-C011-AD0DF4F3B99B}"/>
              </a:ext>
            </a:extLst>
          </p:cNvPr>
          <p:cNvSpPr txBox="1"/>
          <p:nvPr/>
        </p:nvSpPr>
        <p:spPr>
          <a:xfrm>
            <a:off x="3694440" y="901160"/>
            <a:ext cx="4583749" cy="646331"/>
          </a:xfrm>
          <a:prstGeom prst="rect">
            <a:avLst/>
          </a:prstGeom>
          <a:noFill/>
        </p:spPr>
        <p:txBody>
          <a:bodyPr wrap="square" lIns="0" tIns="0" rIns="0" bIns="0">
            <a:spAutoFit/>
          </a:bodyPr>
          <a:lstStyle/>
          <a:p>
            <a:r>
              <a:rPr lang="en-US" sz="1400" dirty="0">
                <a:latin typeface="+mj-lt"/>
              </a:rPr>
              <a:t>Quantum-inspired technology holds </a:t>
            </a:r>
            <a:br>
              <a:rPr lang="en-US" sz="1400" dirty="0">
                <a:latin typeface="+mj-lt"/>
              </a:rPr>
            </a:br>
            <a:r>
              <a:rPr lang="en-US" sz="1400" dirty="0">
                <a:latin typeface="+mj-lt"/>
              </a:rPr>
              <a:t>tremendous opportunity for healthcare. </a:t>
            </a:r>
          </a:p>
          <a:p>
            <a:r>
              <a:rPr lang="en-US" sz="1400" dirty="0">
                <a:latin typeface="+mj-lt"/>
              </a:rPr>
              <a:t>Here are our initial thoughts for Digital Annealer</a:t>
            </a:r>
          </a:p>
        </p:txBody>
      </p:sp>
      <p:sp>
        <p:nvSpPr>
          <p:cNvPr id="15" name="TextBox 14">
            <a:extLst>
              <a:ext uri="{FF2B5EF4-FFF2-40B4-BE49-F238E27FC236}">
                <a16:creationId xmlns:a16="http://schemas.microsoft.com/office/drawing/2014/main" id="{128164A0-4ADA-BC1F-49EA-F3EED4F381E8}"/>
              </a:ext>
            </a:extLst>
          </p:cNvPr>
          <p:cNvSpPr txBox="1"/>
          <p:nvPr/>
        </p:nvSpPr>
        <p:spPr>
          <a:xfrm>
            <a:off x="1157273" y="1109229"/>
            <a:ext cx="2134548" cy="222818"/>
          </a:xfrm>
          <a:prstGeom prst="rect">
            <a:avLst/>
          </a:prstGeom>
          <a:noFill/>
        </p:spPr>
        <p:txBody>
          <a:bodyPr wrap="square" lIns="0" tIns="0" rIns="0" bIns="0">
            <a:spAutoFit/>
          </a:bodyPr>
          <a:lstStyle/>
          <a:p>
            <a:pPr defTabSz="914102">
              <a:lnSpc>
                <a:spcPct val="110000"/>
              </a:lnSpc>
              <a:buClr>
                <a:schemeClr val="bg1"/>
              </a:buClr>
              <a:defRPr/>
            </a:pPr>
            <a:r>
              <a:rPr kumimoji="1" lang="en-US" altLang="ja-JP" sz="1400" u="none" strike="noStrike" kern="1200" cap="none" spc="0" normalizeH="0" baseline="0" noProof="0" dirty="0">
                <a:ln>
                  <a:noFill/>
                </a:ln>
                <a:effectLst/>
                <a:uLnTx/>
                <a:uFillTx/>
                <a:latin typeface="+mj-lt"/>
                <a:ea typeface="+mj-ea"/>
                <a:cs typeface="Arial" panose="020B0604020202020204" pitchFamily="34" charset="0"/>
              </a:rPr>
              <a:t>Medical care delivery</a:t>
            </a:r>
          </a:p>
        </p:txBody>
      </p:sp>
      <p:grpSp>
        <p:nvGrpSpPr>
          <p:cNvPr id="5" name="Group 4">
            <a:extLst>
              <a:ext uri="{FF2B5EF4-FFF2-40B4-BE49-F238E27FC236}">
                <a16:creationId xmlns:a16="http://schemas.microsoft.com/office/drawing/2014/main" id="{8F4CCD0F-50FD-6F0B-4CDA-196F1DBDB114}"/>
              </a:ext>
            </a:extLst>
          </p:cNvPr>
          <p:cNvGrpSpPr/>
          <p:nvPr/>
        </p:nvGrpSpPr>
        <p:grpSpPr>
          <a:xfrm>
            <a:off x="3444827" y="1727097"/>
            <a:ext cx="4833363" cy="511803"/>
            <a:chOff x="3444827" y="1727097"/>
            <a:chExt cx="4833363" cy="511803"/>
          </a:xfrm>
        </p:grpSpPr>
        <p:sp>
          <p:nvSpPr>
            <p:cNvPr id="25" name="Rectangle 24">
              <a:extLst>
                <a:ext uri="{FF2B5EF4-FFF2-40B4-BE49-F238E27FC236}">
                  <a16:creationId xmlns:a16="http://schemas.microsoft.com/office/drawing/2014/main" id="{71C51B1F-C021-1D87-78B1-0861F8D6A54B}"/>
                </a:ext>
              </a:extLst>
            </p:cNvPr>
            <p:cNvSpPr/>
            <p:nvPr/>
          </p:nvSpPr>
          <p:spPr>
            <a:xfrm>
              <a:off x="3444827" y="1727097"/>
              <a:ext cx="4833363" cy="46164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6" name="テキスト ボックス 7">
              <a:extLst>
                <a:ext uri="{FF2B5EF4-FFF2-40B4-BE49-F238E27FC236}">
                  <a16:creationId xmlns:a16="http://schemas.microsoft.com/office/drawing/2014/main" id="{59711F63-78D7-0FCD-8508-57A06179A4D2}"/>
                </a:ext>
              </a:extLst>
            </p:cNvPr>
            <p:cNvSpPr txBox="1">
              <a:spLocks noChangeArrowheads="1"/>
            </p:cNvSpPr>
            <p:nvPr/>
          </p:nvSpPr>
          <p:spPr bwMode="auto">
            <a:xfrm>
              <a:off x="3614034" y="1838809"/>
              <a:ext cx="4592902"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rPr>
                <a:t>Ensuring maximum control of outbreak while minimizing economic loss</a:t>
              </a:r>
            </a:p>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endPar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endParaRPr>
            </a:p>
          </p:txBody>
        </p:sp>
      </p:grpSp>
      <p:grpSp>
        <p:nvGrpSpPr>
          <p:cNvPr id="3" name="Group 2">
            <a:extLst>
              <a:ext uri="{FF2B5EF4-FFF2-40B4-BE49-F238E27FC236}">
                <a16:creationId xmlns:a16="http://schemas.microsoft.com/office/drawing/2014/main" id="{4EC6FB71-545B-19C1-50E2-D7E5E8E798E4}"/>
              </a:ext>
            </a:extLst>
          </p:cNvPr>
          <p:cNvGrpSpPr/>
          <p:nvPr/>
        </p:nvGrpSpPr>
        <p:grpSpPr>
          <a:xfrm>
            <a:off x="285992" y="1727097"/>
            <a:ext cx="3283511" cy="461663"/>
            <a:chOff x="285992" y="1727097"/>
            <a:chExt cx="3283511" cy="461663"/>
          </a:xfrm>
        </p:grpSpPr>
        <p:sp>
          <p:nvSpPr>
            <p:cNvPr id="23" name="ホームベース 59">
              <a:extLst>
                <a:ext uri="{FF2B5EF4-FFF2-40B4-BE49-F238E27FC236}">
                  <a16:creationId xmlns:a16="http://schemas.microsoft.com/office/drawing/2014/main" id="{DC7DD041-F67E-9B93-4F43-06EFE5DA94A6}"/>
                </a:ext>
              </a:extLst>
            </p:cNvPr>
            <p:cNvSpPr/>
            <p:nvPr/>
          </p:nvSpPr>
          <p:spPr bwMode="gray">
            <a:xfrm>
              <a:off x="3151006" y="1727113"/>
              <a:ext cx="418497" cy="461647"/>
            </a:xfrm>
            <a:prstGeom prst="homePlate">
              <a:avLst>
                <a:gd name="adj" fmla="val 48390"/>
              </a:avLst>
            </a:prstGeom>
            <a:solidFill>
              <a:srgbClr val="008224"/>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grpSp>
          <p:nvGrpSpPr>
            <p:cNvPr id="2" name="Group 1">
              <a:extLst>
                <a:ext uri="{FF2B5EF4-FFF2-40B4-BE49-F238E27FC236}">
                  <a16:creationId xmlns:a16="http://schemas.microsoft.com/office/drawing/2014/main" id="{18F971F6-76BD-CE87-E13C-835FC71CC0E8}"/>
                </a:ext>
              </a:extLst>
            </p:cNvPr>
            <p:cNvGrpSpPr/>
            <p:nvPr/>
          </p:nvGrpSpPr>
          <p:grpSpPr>
            <a:xfrm>
              <a:off x="285992" y="1727097"/>
              <a:ext cx="3135191" cy="461647"/>
              <a:chOff x="285992" y="1727097"/>
              <a:chExt cx="3135191" cy="461647"/>
            </a:xfrm>
          </p:grpSpPr>
          <p:sp>
            <p:nvSpPr>
              <p:cNvPr id="21" name="Rectangle 20">
                <a:extLst>
                  <a:ext uri="{FF2B5EF4-FFF2-40B4-BE49-F238E27FC236}">
                    <a16:creationId xmlns:a16="http://schemas.microsoft.com/office/drawing/2014/main" id="{27F9A27E-E5FD-AA34-E853-3B749FE26034}"/>
                  </a:ext>
                </a:extLst>
              </p:cNvPr>
              <p:cNvSpPr/>
              <p:nvPr/>
            </p:nvSpPr>
            <p:spPr>
              <a:xfrm>
                <a:off x="285992" y="1727097"/>
                <a:ext cx="2957062" cy="461647"/>
              </a:xfrm>
              <a:prstGeom prst="rect">
                <a:avLst/>
              </a:prstGeom>
              <a:solidFill>
                <a:srgbClr val="008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2" name="テキスト ボックス 7">
                <a:extLst>
                  <a:ext uri="{FF2B5EF4-FFF2-40B4-BE49-F238E27FC236}">
                    <a16:creationId xmlns:a16="http://schemas.microsoft.com/office/drawing/2014/main" id="{DC884E08-B1FF-45F3-99BD-8932B86C2E20}"/>
                  </a:ext>
                </a:extLst>
              </p:cNvPr>
              <p:cNvSpPr txBox="1">
                <a:spLocks noChangeArrowheads="1"/>
              </p:cNvSpPr>
              <p:nvPr/>
            </p:nvSpPr>
            <p:spPr bwMode="auto">
              <a:xfrm>
                <a:off x="360199" y="1839600"/>
                <a:ext cx="3060984"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Pandemic management and population health</a:t>
                </a:r>
                <a:endParaRPr kumimoji="1" lang="ja-JP" altLang="en-US"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endParaRPr>
              </a:p>
            </p:txBody>
          </p:sp>
        </p:grpSp>
      </p:grpSp>
      <p:grpSp>
        <p:nvGrpSpPr>
          <p:cNvPr id="8" name="Group 7">
            <a:extLst>
              <a:ext uri="{FF2B5EF4-FFF2-40B4-BE49-F238E27FC236}">
                <a16:creationId xmlns:a16="http://schemas.microsoft.com/office/drawing/2014/main" id="{6B066D8A-55B3-4DEA-9D41-5130E1E0D048}"/>
              </a:ext>
            </a:extLst>
          </p:cNvPr>
          <p:cNvGrpSpPr/>
          <p:nvPr/>
        </p:nvGrpSpPr>
        <p:grpSpPr>
          <a:xfrm>
            <a:off x="3444827" y="2225861"/>
            <a:ext cx="4833363" cy="511803"/>
            <a:chOff x="3444827" y="2225861"/>
            <a:chExt cx="4833363" cy="511803"/>
          </a:xfrm>
        </p:grpSpPr>
        <p:sp>
          <p:nvSpPr>
            <p:cNvPr id="29" name="Rectangle 28">
              <a:extLst>
                <a:ext uri="{FF2B5EF4-FFF2-40B4-BE49-F238E27FC236}">
                  <a16:creationId xmlns:a16="http://schemas.microsoft.com/office/drawing/2014/main" id="{284A55E0-AA5A-3AFD-40C9-D2609B91071C}"/>
                </a:ext>
              </a:extLst>
            </p:cNvPr>
            <p:cNvSpPr/>
            <p:nvPr/>
          </p:nvSpPr>
          <p:spPr>
            <a:xfrm>
              <a:off x="3444827" y="2225861"/>
              <a:ext cx="4833363" cy="46164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0" name="テキスト ボックス 7">
              <a:extLst>
                <a:ext uri="{FF2B5EF4-FFF2-40B4-BE49-F238E27FC236}">
                  <a16:creationId xmlns:a16="http://schemas.microsoft.com/office/drawing/2014/main" id="{65E76339-2428-9EDD-F077-522EBE5D3C29}"/>
                </a:ext>
              </a:extLst>
            </p:cNvPr>
            <p:cNvSpPr txBox="1">
              <a:spLocks noChangeArrowheads="1"/>
            </p:cNvSpPr>
            <p:nvPr/>
          </p:nvSpPr>
          <p:spPr bwMode="auto">
            <a:xfrm>
              <a:off x="3614034" y="2337573"/>
              <a:ext cx="4592902"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rPr>
                <a:t>Understand customer risk profiles and increase forecasting accuracy</a:t>
              </a:r>
            </a:p>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endPar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endParaRPr>
            </a:p>
          </p:txBody>
        </p:sp>
      </p:grpSp>
      <p:grpSp>
        <p:nvGrpSpPr>
          <p:cNvPr id="7" name="Group 6">
            <a:extLst>
              <a:ext uri="{FF2B5EF4-FFF2-40B4-BE49-F238E27FC236}">
                <a16:creationId xmlns:a16="http://schemas.microsoft.com/office/drawing/2014/main" id="{EF829A56-2755-BEEF-A886-251568D7A723}"/>
              </a:ext>
            </a:extLst>
          </p:cNvPr>
          <p:cNvGrpSpPr/>
          <p:nvPr/>
        </p:nvGrpSpPr>
        <p:grpSpPr>
          <a:xfrm>
            <a:off x="285992" y="2225861"/>
            <a:ext cx="3283511" cy="461663"/>
            <a:chOff x="285992" y="2225861"/>
            <a:chExt cx="3283511" cy="461663"/>
          </a:xfrm>
        </p:grpSpPr>
        <p:sp>
          <p:nvSpPr>
            <p:cNvPr id="32" name="ホームベース 59">
              <a:extLst>
                <a:ext uri="{FF2B5EF4-FFF2-40B4-BE49-F238E27FC236}">
                  <a16:creationId xmlns:a16="http://schemas.microsoft.com/office/drawing/2014/main" id="{D2779BF0-F033-1EEC-99E7-E80A35DE84BA}"/>
                </a:ext>
              </a:extLst>
            </p:cNvPr>
            <p:cNvSpPr/>
            <p:nvPr/>
          </p:nvSpPr>
          <p:spPr bwMode="gray">
            <a:xfrm>
              <a:off x="3151006" y="2225877"/>
              <a:ext cx="418497" cy="461647"/>
            </a:xfrm>
            <a:prstGeom prst="homePlate">
              <a:avLst>
                <a:gd name="adj" fmla="val 48390"/>
              </a:avLst>
            </a:prstGeom>
            <a:solidFill>
              <a:srgbClr val="008224"/>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sp>
          <p:nvSpPr>
            <p:cNvPr id="33" name="Rectangle 32">
              <a:extLst>
                <a:ext uri="{FF2B5EF4-FFF2-40B4-BE49-F238E27FC236}">
                  <a16:creationId xmlns:a16="http://schemas.microsoft.com/office/drawing/2014/main" id="{6267E365-2D33-6E40-B6B8-E0E1D94C099E}"/>
                </a:ext>
              </a:extLst>
            </p:cNvPr>
            <p:cNvSpPr/>
            <p:nvPr/>
          </p:nvSpPr>
          <p:spPr>
            <a:xfrm>
              <a:off x="285992" y="2225861"/>
              <a:ext cx="2957062" cy="461647"/>
            </a:xfrm>
            <a:prstGeom prst="rect">
              <a:avLst/>
            </a:prstGeom>
            <a:solidFill>
              <a:srgbClr val="008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4" name="テキスト ボックス 7">
              <a:extLst>
                <a:ext uri="{FF2B5EF4-FFF2-40B4-BE49-F238E27FC236}">
                  <a16:creationId xmlns:a16="http://schemas.microsoft.com/office/drawing/2014/main" id="{14F81C34-C1AD-F6CD-342E-C0A97EE96BB8}"/>
                </a:ext>
              </a:extLst>
            </p:cNvPr>
            <p:cNvSpPr txBox="1">
              <a:spLocks noChangeArrowheads="1"/>
            </p:cNvSpPr>
            <p:nvPr/>
          </p:nvSpPr>
          <p:spPr bwMode="auto">
            <a:xfrm>
              <a:off x="360199" y="2336400"/>
              <a:ext cx="3060984"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Insurance and risk analysis</a:t>
              </a:r>
              <a:endParaRPr kumimoji="1" lang="ja-JP" altLang="en-US"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endParaRPr>
            </a:p>
          </p:txBody>
        </p:sp>
      </p:grpSp>
      <p:grpSp>
        <p:nvGrpSpPr>
          <p:cNvPr id="10" name="Group 9">
            <a:extLst>
              <a:ext uri="{FF2B5EF4-FFF2-40B4-BE49-F238E27FC236}">
                <a16:creationId xmlns:a16="http://schemas.microsoft.com/office/drawing/2014/main" id="{819E85DE-F8B9-900B-CA71-C2DA92BF5194}"/>
              </a:ext>
            </a:extLst>
          </p:cNvPr>
          <p:cNvGrpSpPr/>
          <p:nvPr/>
        </p:nvGrpSpPr>
        <p:grpSpPr>
          <a:xfrm>
            <a:off x="3444827" y="2724624"/>
            <a:ext cx="4833363" cy="511803"/>
            <a:chOff x="3444827" y="2724624"/>
            <a:chExt cx="4833363" cy="511803"/>
          </a:xfrm>
        </p:grpSpPr>
        <p:sp>
          <p:nvSpPr>
            <p:cNvPr id="36" name="Rectangle 35">
              <a:extLst>
                <a:ext uri="{FF2B5EF4-FFF2-40B4-BE49-F238E27FC236}">
                  <a16:creationId xmlns:a16="http://schemas.microsoft.com/office/drawing/2014/main" id="{6171CF9C-6659-5041-D1F9-4C8089455ED8}"/>
                </a:ext>
              </a:extLst>
            </p:cNvPr>
            <p:cNvSpPr/>
            <p:nvPr/>
          </p:nvSpPr>
          <p:spPr>
            <a:xfrm>
              <a:off x="3444827" y="2724624"/>
              <a:ext cx="4833363" cy="46164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7" name="テキスト ボックス 7">
              <a:extLst>
                <a:ext uri="{FF2B5EF4-FFF2-40B4-BE49-F238E27FC236}">
                  <a16:creationId xmlns:a16="http://schemas.microsoft.com/office/drawing/2014/main" id="{4A019949-8BC3-3D89-431A-55C61D8D2DE3}"/>
                </a:ext>
              </a:extLst>
            </p:cNvPr>
            <p:cNvSpPr txBox="1">
              <a:spLocks noChangeArrowheads="1"/>
            </p:cNvSpPr>
            <p:nvPr/>
          </p:nvSpPr>
          <p:spPr bwMode="auto">
            <a:xfrm>
              <a:off x="3614034" y="2836336"/>
              <a:ext cx="4592902"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rPr>
                <a:t>Improve resource use allocation</a:t>
              </a:r>
            </a:p>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endPar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endParaRPr>
            </a:p>
          </p:txBody>
        </p:sp>
      </p:grpSp>
      <p:grpSp>
        <p:nvGrpSpPr>
          <p:cNvPr id="9" name="Group 8">
            <a:extLst>
              <a:ext uri="{FF2B5EF4-FFF2-40B4-BE49-F238E27FC236}">
                <a16:creationId xmlns:a16="http://schemas.microsoft.com/office/drawing/2014/main" id="{8BC512B8-60B1-AE34-D618-AFFA77E9F538}"/>
              </a:ext>
            </a:extLst>
          </p:cNvPr>
          <p:cNvGrpSpPr/>
          <p:nvPr/>
        </p:nvGrpSpPr>
        <p:grpSpPr>
          <a:xfrm>
            <a:off x="285992" y="2724624"/>
            <a:ext cx="3283511" cy="461663"/>
            <a:chOff x="285992" y="2724624"/>
            <a:chExt cx="3283511" cy="461663"/>
          </a:xfrm>
        </p:grpSpPr>
        <p:sp>
          <p:nvSpPr>
            <p:cNvPr id="38" name="ホームベース 59">
              <a:extLst>
                <a:ext uri="{FF2B5EF4-FFF2-40B4-BE49-F238E27FC236}">
                  <a16:creationId xmlns:a16="http://schemas.microsoft.com/office/drawing/2014/main" id="{51265485-EDC0-0A8E-D84C-D75A875E74EC}"/>
                </a:ext>
              </a:extLst>
            </p:cNvPr>
            <p:cNvSpPr/>
            <p:nvPr/>
          </p:nvSpPr>
          <p:spPr bwMode="gray">
            <a:xfrm>
              <a:off x="3151006" y="2724640"/>
              <a:ext cx="418497" cy="461647"/>
            </a:xfrm>
            <a:prstGeom prst="homePlate">
              <a:avLst>
                <a:gd name="adj" fmla="val 48390"/>
              </a:avLst>
            </a:prstGeom>
            <a:solidFill>
              <a:srgbClr val="008224"/>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sp>
          <p:nvSpPr>
            <p:cNvPr id="39" name="Rectangle 38">
              <a:extLst>
                <a:ext uri="{FF2B5EF4-FFF2-40B4-BE49-F238E27FC236}">
                  <a16:creationId xmlns:a16="http://schemas.microsoft.com/office/drawing/2014/main" id="{24BAA28A-D276-BC16-F308-2ECAC859590B}"/>
                </a:ext>
              </a:extLst>
            </p:cNvPr>
            <p:cNvSpPr/>
            <p:nvPr/>
          </p:nvSpPr>
          <p:spPr>
            <a:xfrm>
              <a:off x="285992" y="2724624"/>
              <a:ext cx="2957062" cy="461647"/>
            </a:xfrm>
            <a:prstGeom prst="rect">
              <a:avLst/>
            </a:prstGeom>
            <a:solidFill>
              <a:srgbClr val="008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40" name="テキスト ボックス 7">
              <a:extLst>
                <a:ext uri="{FF2B5EF4-FFF2-40B4-BE49-F238E27FC236}">
                  <a16:creationId xmlns:a16="http://schemas.microsoft.com/office/drawing/2014/main" id="{84BAA37B-75AE-5FA2-4E0D-A94EB50421A7}"/>
                </a:ext>
              </a:extLst>
            </p:cNvPr>
            <p:cNvSpPr txBox="1">
              <a:spLocks noChangeArrowheads="1"/>
            </p:cNvSpPr>
            <p:nvPr/>
          </p:nvSpPr>
          <p:spPr bwMode="auto">
            <a:xfrm>
              <a:off x="360199" y="2836800"/>
              <a:ext cx="3060984"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Care logistics and delivery optimization</a:t>
              </a:r>
              <a:endParaRPr kumimoji="1" lang="ja-JP" altLang="en-US"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endParaRPr>
            </a:p>
          </p:txBody>
        </p:sp>
      </p:grpSp>
      <p:grpSp>
        <p:nvGrpSpPr>
          <p:cNvPr id="12" name="Group 11">
            <a:extLst>
              <a:ext uri="{FF2B5EF4-FFF2-40B4-BE49-F238E27FC236}">
                <a16:creationId xmlns:a16="http://schemas.microsoft.com/office/drawing/2014/main" id="{5B43C8C7-AF82-8481-2A98-BBABCA9EE69B}"/>
              </a:ext>
            </a:extLst>
          </p:cNvPr>
          <p:cNvGrpSpPr/>
          <p:nvPr/>
        </p:nvGrpSpPr>
        <p:grpSpPr>
          <a:xfrm>
            <a:off x="3444827" y="3223387"/>
            <a:ext cx="4833363" cy="580370"/>
            <a:chOff x="3444827" y="3223387"/>
            <a:chExt cx="4833363" cy="580370"/>
          </a:xfrm>
        </p:grpSpPr>
        <p:sp>
          <p:nvSpPr>
            <p:cNvPr id="42" name="Rectangle 41">
              <a:extLst>
                <a:ext uri="{FF2B5EF4-FFF2-40B4-BE49-F238E27FC236}">
                  <a16:creationId xmlns:a16="http://schemas.microsoft.com/office/drawing/2014/main" id="{7123C36B-3246-4A45-8C4C-6962065A7535}"/>
                </a:ext>
              </a:extLst>
            </p:cNvPr>
            <p:cNvSpPr/>
            <p:nvPr/>
          </p:nvSpPr>
          <p:spPr>
            <a:xfrm>
              <a:off x="3444827" y="3223387"/>
              <a:ext cx="4833363" cy="46164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43" name="テキスト ボックス 7">
              <a:extLst>
                <a:ext uri="{FF2B5EF4-FFF2-40B4-BE49-F238E27FC236}">
                  <a16:creationId xmlns:a16="http://schemas.microsoft.com/office/drawing/2014/main" id="{702197E5-DC0F-CEBB-8B24-A62D7812F373}"/>
                </a:ext>
              </a:extLst>
            </p:cNvPr>
            <p:cNvSpPr txBox="1">
              <a:spLocks noChangeArrowheads="1"/>
            </p:cNvSpPr>
            <p:nvPr/>
          </p:nvSpPr>
          <p:spPr bwMode="auto">
            <a:xfrm>
              <a:off x="3614033" y="3249777"/>
              <a:ext cx="4269251" cy="55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rPr>
                <a:t>Improving management of ambulatory route, patient displacement and resource demand</a:t>
              </a:r>
            </a:p>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endPar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endParaRPr>
            </a:p>
          </p:txBody>
        </p:sp>
      </p:grpSp>
      <p:grpSp>
        <p:nvGrpSpPr>
          <p:cNvPr id="11" name="Group 10">
            <a:extLst>
              <a:ext uri="{FF2B5EF4-FFF2-40B4-BE49-F238E27FC236}">
                <a16:creationId xmlns:a16="http://schemas.microsoft.com/office/drawing/2014/main" id="{A6BD3A87-BA62-E9EA-D466-4EF62A6677EB}"/>
              </a:ext>
            </a:extLst>
          </p:cNvPr>
          <p:cNvGrpSpPr/>
          <p:nvPr/>
        </p:nvGrpSpPr>
        <p:grpSpPr>
          <a:xfrm>
            <a:off x="285992" y="3223387"/>
            <a:ext cx="3283511" cy="461663"/>
            <a:chOff x="285992" y="3223387"/>
            <a:chExt cx="3283511" cy="461663"/>
          </a:xfrm>
        </p:grpSpPr>
        <p:sp>
          <p:nvSpPr>
            <p:cNvPr id="44" name="ホームベース 59">
              <a:extLst>
                <a:ext uri="{FF2B5EF4-FFF2-40B4-BE49-F238E27FC236}">
                  <a16:creationId xmlns:a16="http://schemas.microsoft.com/office/drawing/2014/main" id="{AC5711D2-CAE7-0D9F-7A39-2521A0B4ADA9}"/>
                </a:ext>
              </a:extLst>
            </p:cNvPr>
            <p:cNvSpPr/>
            <p:nvPr/>
          </p:nvSpPr>
          <p:spPr bwMode="gray">
            <a:xfrm>
              <a:off x="3151006" y="3223403"/>
              <a:ext cx="418497" cy="461647"/>
            </a:xfrm>
            <a:prstGeom prst="homePlate">
              <a:avLst>
                <a:gd name="adj" fmla="val 48390"/>
              </a:avLst>
            </a:prstGeom>
            <a:solidFill>
              <a:srgbClr val="008224"/>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sp>
          <p:nvSpPr>
            <p:cNvPr id="45" name="Rectangle 44">
              <a:extLst>
                <a:ext uri="{FF2B5EF4-FFF2-40B4-BE49-F238E27FC236}">
                  <a16:creationId xmlns:a16="http://schemas.microsoft.com/office/drawing/2014/main" id="{517A8E2F-A715-0C5B-89FA-7F0AC3B45816}"/>
                </a:ext>
              </a:extLst>
            </p:cNvPr>
            <p:cNvSpPr/>
            <p:nvPr/>
          </p:nvSpPr>
          <p:spPr>
            <a:xfrm>
              <a:off x="285992" y="3223387"/>
              <a:ext cx="2957062" cy="461647"/>
            </a:xfrm>
            <a:prstGeom prst="rect">
              <a:avLst/>
            </a:prstGeom>
            <a:solidFill>
              <a:srgbClr val="008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46" name="テキスト ボックス 7">
              <a:extLst>
                <a:ext uri="{FF2B5EF4-FFF2-40B4-BE49-F238E27FC236}">
                  <a16:creationId xmlns:a16="http://schemas.microsoft.com/office/drawing/2014/main" id="{2928CA0D-256B-6BA8-B3BD-6EAA0021E4CF}"/>
                </a:ext>
              </a:extLst>
            </p:cNvPr>
            <p:cNvSpPr txBox="1">
              <a:spLocks noChangeArrowheads="1"/>
            </p:cNvSpPr>
            <p:nvPr/>
          </p:nvSpPr>
          <p:spPr bwMode="auto">
            <a:xfrm>
              <a:off x="360199" y="3330000"/>
              <a:ext cx="3060984"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Patient pathway optimization</a:t>
              </a:r>
              <a:endParaRPr kumimoji="1" lang="ja-JP" altLang="en-US"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endParaRPr>
            </a:p>
          </p:txBody>
        </p:sp>
      </p:grpSp>
      <p:grpSp>
        <p:nvGrpSpPr>
          <p:cNvPr id="14" name="Group 13">
            <a:extLst>
              <a:ext uri="{FF2B5EF4-FFF2-40B4-BE49-F238E27FC236}">
                <a16:creationId xmlns:a16="http://schemas.microsoft.com/office/drawing/2014/main" id="{CBB501F6-0DD5-77A6-1238-C765DA3C0C63}"/>
              </a:ext>
            </a:extLst>
          </p:cNvPr>
          <p:cNvGrpSpPr/>
          <p:nvPr/>
        </p:nvGrpSpPr>
        <p:grpSpPr>
          <a:xfrm>
            <a:off x="3444827" y="3722151"/>
            <a:ext cx="4833363" cy="580370"/>
            <a:chOff x="3444827" y="3722151"/>
            <a:chExt cx="4833363" cy="580370"/>
          </a:xfrm>
        </p:grpSpPr>
        <p:sp>
          <p:nvSpPr>
            <p:cNvPr id="48" name="Rectangle 47">
              <a:extLst>
                <a:ext uri="{FF2B5EF4-FFF2-40B4-BE49-F238E27FC236}">
                  <a16:creationId xmlns:a16="http://schemas.microsoft.com/office/drawing/2014/main" id="{AB776259-6A0F-475D-8B8C-F4CB2600448B}"/>
                </a:ext>
              </a:extLst>
            </p:cNvPr>
            <p:cNvSpPr/>
            <p:nvPr/>
          </p:nvSpPr>
          <p:spPr>
            <a:xfrm>
              <a:off x="3444827" y="3722151"/>
              <a:ext cx="4833363" cy="46164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49" name="テキスト ボックス 7">
              <a:extLst>
                <a:ext uri="{FF2B5EF4-FFF2-40B4-BE49-F238E27FC236}">
                  <a16:creationId xmlns:a16="http://schemas.microsoft.com/office/drawing/2014/main" id="{518F7164-1055-2CF0-00F5-2BDE8E790177}"/>
                </a:ext>
              </a:extLst>
            </p:cNvPr>
            <p:cNvSpPr txBox="1">
              <a:spLocks noChangeArrowheads="1"/>
            </p:cNvSpPr>
            <p:nvPr/>
          </p:nvSpPr>
          <p:spPr bwMode="auto">
            <a:xfrm>
              <a:off x="3614034" y="3748541"/>
              <a:ext cx="3975388" cy="55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rPr>
                <a:t>Optimize surgical incision and pathway in line with real-time and electronic patient data</a:t>
              </a:r>
            </a:p>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endPar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endParaRPr>
            </a:p>
          </p:txBody>
        </p:sp>
      </p:grpSp>
      <p:grpSp>
        <p:nvGrpSpPr>
          <p:cNvPr id="13" name="Group 12">
            <a:extLst>
              <a:ext uri="{FF2B5EF4-FFF2-40B4-BE49-F238E27FC236}">
                <a16:creationId xmlns:a16="http://schemas.microsoft.com/office/drawing/2014/main" id="{9D05754D-7D18-4BC1-BD8A-B386488945A1}"/>
              </a:ext>
            </a:extLst>
          </p:cNvPr>
          <p:cNvGrpSpPr/>
          <p:nvPr/>
        </p:nvGrpSpPr>
        <p:grpSpPr>
          <a:xfrm>
            <a:off x="285992" y="3722151"/>
            <a:ext cx="3283511" cy="461663"/>
            <a:chOff x="285992" y="3722151"/>
            <a:chExt cx="3283511" cy="461663"/>
          </a:xfrm>
        </p:grpSpPr>
        <p:sp>
          <p:nvSpPr>
            <p:cNvPr id="50" name="ホームベース 59">
              <a:extLst>
                <a:ext uri="{FF2B5EF4-FFF2-40B4-BE49-F238E27FC236}">
                  <a16:creationId xmlns:a16="http://schemas.microsoft.com/office/drawing/2014/main" id="{69FD6ADB-C1A7-6C24-9D0A-D48F699205BA}"/>
                </a:ext>
              </a:extLst>
            </p:cNvPr>
            <p:cNvSpPr/>
            <p:nvPr/>
          </p:nvSpPr>
          <p:spPr bwMode="gray">
            <a:xfrm>
              <a:off x="3151006" y="3722167"/>
              <a:ext cx="418497" cy="461647"/>
            </a:xfrm>
            <a:prstGeom prst="homePlate">
              <a:avLst>
                <a:gd name="adj" fmla="val 48390"/>
              </a:avLst>
            </a:prstGeom>
            <a:solidFill>
              <a:srgbClr val="008224"/>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sp>
          <p:nvSpPr>
            <p:cNvPr id="51" name="Rectangle 50">
              <a:extLst>
                <a:ext uri="{FF2B5EF4-FFF2-40B4-BE49-F238E27FC236}">
                  <a16:creationId xmlns:a16="http://schemas.microsoft.com/office/drawing/2014/main" id="{AED04A21-43A7-F5DB-A4D9-092BFE700D67}"/>
                </a:ext>
              </a:extLst>
            </p:cNvPr>
            <p:cNvSpPr/>
            <p:nvPr/>
          </p:nvSpPr>
          <p:spPr>
            <a:xfrm>
              <a:off x="285992" y="3722151"/>
              <a:ext cx="2957062" cy="461647"/>
            </a:xfrm>
            <a:prstGeom prst="rect">
              <a:avLst/>
            </a:prstGeom>
            <a:solidFill>
              <a:srgbClr val="008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52" name="テキスト ボックス 7">
              <a:extLst>
                <a:ext uri="{FF2B5EF4-FFF2-40B4-BE49-F238E27FC236}">
                  <a16:creationId xmlns:a16="http://schemas.microsoft.com/office/drawing/2014/main" id="{24B38C14-5A52-880B-F834-6E530BE65189}"/>
                </a:ext>
              </a:extLst>
            </p:cNvPr>
            <p:cNvSpPr txBox="1">
              <a:spLocks noChangeArrowheads="1"/>
            </p:cNvSpPr>
            <p:nvPr/>
          </p:nvSpPr>
          <p:spPr bwMode="auto">
            <a:xfrm>
              <a:off x="360199" y="3821988"/>
              <a:ext cx="3060984"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Surgical planning</a:t>
              </a:r>
              <a:endParaRPr kumimoji="1" lang="ja-JP" altLang="en-US"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endParaRPr>
            </a:p>
          </p:txBody>
        </p:sp>
      </p:grpSp>
      <p:grpSp>
        <p:nvGrpSpPr>
          <p:cNvPr id="18" name="Group 17">
            <a:extLst>
              <a:ext uri="{FF2B5EF4-FFF2-40B4-BE49-F238E27FC236}">
                <a16:creationId xmlns:a16="http://schemas.microsoft.com/office/drawing/2014/main" id="{3705B6DE-9B0D-B944-8947-3CF3874939BC}"/>
              </a:ext>
            </a:extLst>
          </p:cNvPr>
          <p:cNvGrpSpPr/>
          <p:nvPr/>
        </p:nvGrpSpPr>
        <p:grpSpPr>
          <a:xfrm>
            <a:off x="3444827" y="4220915"/>
            <a:ext cx="4833363" cy="580370"/>
            <a:chOff x="3444827" y="4220915"/>
            <a:chExt cx="4833363" cy="580370"/>
          </a:xfrm>
        </p:grpSpPr>
        <p:sp>
          <p:nvSpPr>
            <p:cNvPr id="54" name="Rectangle 53">
              <a:extLst>
                <a:ext uri="{FF2B5EF4-FFF2-40B4-BE49-F238E27FC236}">
                  <a16:creationId xmlns:a16="http://schemas.microsoft.com/office/drawing/2014/main" id="{044E5574-C6DB-3666-DE94-1D17FA2270D8}"/>
                </a:ext>
              </a:extLst>
            </p:cNvPr>
            <p:cNvSpPr/>
            <p:nvPr/>
          </p:nvSpPr>
          <p:spPr>
            <a:xfrm>
              <a:off x="3444827" y="4220915"/>
              <a:ext cx="4833363" cy="46164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55" name="テキスト ボックス 7">
              <a:extLst>
                <a:ext uri="{FF2B5EF4-FFF2-40B4-BE49-F238E27FC236}">
                  <a16:creationId xmlns:a16="http://schemas.microsoft.com/office/drawing/2014/main" id="{77E53B8D-866A-F436-47B0-7B430A649ABD}"/>
                </a:ext>
              </a:extLst>
            </p:cNvPr>
            <p:cNvSpPr txBox="1">
              <a:spLocks noChangeArrowheads="1"/>
            </p:cNvSpPr>
            <p:nvPr/>
          </p:nvSpPr>
          <p:spPr bwMode="auto">
            <a:xfrm>
              <a:off x="3614034" y="4247305"/>
              <a:ext cx="3464749" cy="55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rPr>
                <a:t>Improving calibration and precision for more effective and less harmful treatment</a:t>
              </a:r>
            </a:p>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endPar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endParaRPr>
            </a:p>
          </p:txBody>
        </p:sp>
      </p:grpSp>
      <p:grpSp>
        <p:nvGrpSpPr>
          <p:cNvPr id="16" name="Group 15">
            <a:extLst>
              <a:ext uri="{FF2B5EF4-FFF2-40B4-BE49-F238E27FC236}">
                <a16:creationId xmlns:a16="http://schemas.microsoft.com/office/drawing/2014/main" id="{A8C34B73-FCF1-C64D-357F-F5CCD213E274}"/>
              </a:ext>
            </a:extLst>
          </p:cNvPr>
          <p:cNvGrpSpPr/>
          <p:nvPr/>
        </p:nvGrpSpPr>
        <p:grpSpPr>
          <a:xfrm>
            <a:off x="285992" y="4220915"/>
            <a:ext cx="3283511" cy="461663"/>
            <a:chOff x="285992" y="4220915"/>
            <a:chExt cx="3283511" cy="461663"/>
          </a:xfrm>
        </p:grpSpPr>
        <p:sp>
          <p:nvSpPr>
            <p:cNvPr id="56" name="ホームベース 59">
              <a:extLst>
                <a:ext uri="{FF2B5EF4-FFF2-40B4-BE49-F238E27FC236}">
                  <a16:creationId xmlns:a16="http://schemas.microsoft.com/office/drawing/2014/main" id="{15327235-CD81-3F91-8D86-630BB6FFC7EA}"/>
                </a:ext>
              </a:extLst>
            </p:cNvPr>
            <p:cNvSpPr/>
            <p:nvPr/>
          </p:nvSpPr>
          <p:spPr bwMode="gray">
            <a:xfrm>
              <a:off x="3151006" y="4220931"/>
              <a:ext cx="418497" cy="461647"/>
            </a:xfrm>
            <a:prstGeom prst="homePlate">
              <a:avLst>
                <a:gd name="adj" fmla="val 48390"/>
              </a:avLst>
            </a:prstGeom>
            <a:solidFill>
              <a:srgbClr val="008224"/>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sp>
          <p:nvSpPr>
            <p:cNvPr id="57" name="Rectangle 56">
              <a:extLst>
                <a:ext uri="{FF2B5EF4-FFF2-40B4-BE49-F238E27FC236}">
                  <a16:creationId xmlns:a16="http://schemas.microsoft.com/office/drawing/2014/main" id="{EE9950FD-694D-04F1-290A-345F5BF76C07}"/>
                </a:ext>
              </a:extLst>
            </p:cNvPr>
            <p:cNvSpPr/>
            <p:nvPr/>
          </p:nvSpPr>
          <p:spPr>
            <a:xfrm>
              <a:off x="285992" y="4220915"/>
              <a:ext cx="2957062" cy="461647"/>
            </a:xfrm>
            <a:prstGeom prst="rect">
              <a:avLst/>
            </a:prstGeom>
            <a:solidFill>
              <a:srgbClr val="008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58" name="テキスト ボックス 7">
              <a:extLst>
                <a:ext uri="{FF2B5EF4-FFF2-40B4-BE49-F238E27FC236}">
                  <a16:creationId xmlns:a16="http://schemas.microsoft.com/office/drawing/2014/main" id="{257403C5-2887-E6AB-28DE-238A458C13ED}"/>
                </a:ext>
              </a:extLst>
            </p:cNvPr>
            <p:cNvSpPr txBox="1">
              <a:spLocks noChangeArrowheads="1"/>
            </p:cNvSpPr>
            <p:nvPr/>
          </p:nvSpPr>
          <p:spPr bwMode="auto">
            <a:xfrm>
              <a:off x="360199" y="4320752"/>
              <a:ext cx="3060984"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Cancer radiation therapy</a:t>
              </a:r>
              <a:endParaRPr kumimoji="1" lang="ja-JP" altLang="en-US"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endParaRPr>
            </a:p>
          </p:txBody>
        </p:sp>
      </p:grpSp>
      <p:grpSp>
        <p:nvGrpSpPr>
          <p:cNvPr id="19" name="Picture Placeholder 185">
            <a:extLst>
              <a:ext uri="{FF2B5EF4-FFF2-40B4-BE49-F238E27FC236}">
                <a16:creationId xmlns:a16="http://schemas.microsoft.com/office/drawing/2014/main" id="{806E7030-8857-5ECE-A3BC-B7935639D445}"/>
              </a:ext>
            </a:extLst>
          </p:cNvPr>
          <p:cNvGrpSpPr/>
          <p:nvPr/>
        </p:nvGrpSpPr>
        <p:grpSpPr>
          <a:xfrm>
            <a:off x="363421" y="934610"/>
            <a:ext cx="551779" cy="563245"/>
            <a:chOff x="8356540" y="3022768"/>
            <a:chExt cx="399768" cy="408075"/>
          </a:xfrm>
          <a:noFill/>
        </p:grpSpPr>
        <p:sp>
          <p:nvSpPr>
            <p:cNvPr id="24" name="Freeform 23">
              <a:extLst>
                <a:ext uri="{FF2B5EF4-FFF2-40B4-BE49-F238E27FC236}">
                  <a16:creationId xmlns:a16="http://schemas.microsoft.com/office/drawing/2014/main" id="{AD133113-960A-1A8F-5730-F0B0ABF48663}"/>
                </a:ext>
              </a:extLst>
            </p:cNvPr>
            <p:cNvSpPr/>
            <p:nvPr/>
          </p:nvSpPr>
          <p:spPr>
            <a:xfrm>
              <a:off x="8556425" y="3044278"/>
              <a:ext cx="8743" cy="140600"/>
            </a:xfrm>
            <a:custGeom>
              <a:avLst/>
              <a:gdLst>
                <a:gd name="connsiteX0" fmla="*/ 0 w 8743"/>
                <a:gd name="connsiteY0" fmla="*/ 140601 h 140600"/>
                <a:gd name="connsiteX1" fmla="*/ 0 w 8743"/>
                <a:gd name="connsiteY1" fmla="*/ 0 h 140600"/>
              </a:gdLst>
              <a:ahLst/>
              <a:cxnLst>
                <a:cxn ang="0">
                  <a:pos x="connsiteX0" y="connsiteY0"/>
                </a:cxn>
                <a:cxn ang="0">
                  <a:pos x="connsiteX1" y="connsiteY1"/>
                </a:cxn>
              </a:cxnLst>
              <a:rect l="l" t="t" r="r" b="b"/>
              <a:pathLst>
                <a:path w="8743" h="140600">
                  <a:moveTo>
                    <a:pt x="0" y="140601"/>
                  </a:moveTo>
                  <a:lnTo>
                    <a:pt x="0" y="0"/>
                  </a:lnTo>
                </a:path>
              </a:pathLst>
            </a:custGeom>
            <a:ln w="17236" cap="rnd">
              <a:solidFill>
                <a:srgbClr val="000000"/>
              </a:solidFill>
              <a:prstDash val="solid"/>
              <a:round/>
            </a:ln>
          </p:spPr>
          <p:txBody>
            <a:bodyPr rtlCol="0" anchor="ctr"/>
            <a:lstStyle/>
            <a:p>
              <a:endParaRPr lang="en-US" dirty="0">
                <a:latin typeface="Fujitsu Infinity Pro" pitchFamily="2" charset="77"/>
              </a:endParaRPr>
            </a:p>
          </p:txBody>
        </p:sp>
        <p:sp>
          <p:nvSpPr>
            <p:cNvPr id="59" name="Freeform 58">
              <a:extLst>
                <a:ext uri="{FF2B5EF4-FFF2-40B4-BE49-F238E27FC236}">
                  <a16:creationId xmlns:a16="http://schemas.microsoft.com/office/drawing/2014/main" id="{8089AE11-2154-063F-E84E-D67037BC5268}"/>
                </a:ext>
              </a:extLst>
            </p:cNvPr>
            <p:cNvSpPr/>
            <p:nvPr/>
          </p:nvSpPr>
          <p:spPr>
            <a:xfrm>
              <a:off x="8502912" y="3022768"/>
              <a:ext cx="107024" cy="53599"/>
            </a:xfrm>
            <a:custGeom>
              <a:avLst/>
              <a:gdLst>
                <a:gd name="connsiteX0" fmla="*/ 0 w 107024"/>
                <a:gd name="connsiteY0" fmla="*/ 53600 h 53599"/>
                <a:gd name="connsiteX1" fmla="*/ 53512 w 107024"/>
                <a:gd name="connsiteY1" fmla="*/ 0 h 53599"/>
                <a:gd name="connsiteX2" fmla="*/ 107025 w 107024"/>
                <a:gd name="connsiteY2" fmla="*/ 53600 h 53599"/>
              </a:gdLst>
              <a:ahLst/>
              <a:cxnLst>
                <a:cxn ang="0">
                  <a:pos x="connsiteX0" y="connsiteY0"/>
                </a:cxn>
                <a:cxn ang="0">
                  <a:pos x="connsiteX1" y="connsiteY1"/>
                </a:cxn>
                <a:cxn ang="0">
                  <a:pos x="connsiteX2" y="connsiteY2"/>
                </a:cxn>
              </a:cxnLst>
              <a:rect l="l" t="t" r="r" b="b"/>
              <a:pathLst>
                <a:path w="107024" h="53599">
                  <a:moveTo>
                    <a:pt x="0" y="53600"/>
                  </a:moveTo>
                  <a:lnTo>
                    <a:pt x="53512" y="0"/>
                  </a:lnTo>
                  <a:lnTo>
                    <a:pt x="107025" y="53600"/>
                  </a:ln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60" name="Freeform 59">
              <a:extLst>
                <a:ext uri="{FF2B5EF4-FFF2-40B4-BE49-F238E27FC236}">
                  <a16:creationId xmlns:a16="http://schemas.microsoft.com/office/drawing/2014/main" id="{D2E5992A-E4F5-0B26-3E95-5F2B0B982D39}"/>
                </a:ext>
              </a:extLst>
            </p:cNvPr>
            <p:cNvSpPr/>
            <p:nvPr/>
          </p:nvSpPr>
          <p:spPr>
            <a:xfrm>
              <a:off x="8378050" y="3222652"/>
              <a:ext cx="140600" cy="8743"/>
            </a:xfrm>
            <a:custGeom>
              <a:avLst/>
              <a:gdLst>
                <a:gd name="connsiteX0" fmla="*/ 140601 w 140600"/>
                <a:gd name="connsiteY0" fmla="*/ 0 h 8743"/>
                <a:gd name="connsiteX1" fmla="*/ 0 w 140600"/>
                <a:gd name="connsiteY1" fmla="*/ 0 h 8743"/>
              </a:gdLst>
              <a:ahLst/>
              <a:cxnLst>
                <a:cxn ang="0">
                  <a:pos x="connsiteX0" y="connsiteY0"/>
                </a:cxn>
                <a:cxn ang="0">
                  <a:pos x="connsiteX1" y="connsiteY1"/>
                </a:cxn>
              </a:cxnLst>
              <a:rect l="l" t="t" r="r" b="b"/>
              <a:pathLst>
                <a:path w="140600" h="8743">
                  <a:moveTo>
                    <a:pt x="140601" y="0"/>
                  </a:moveTo>
                  <a:lnTo>
                    <a:pt x="0" y="0"/>
                  </a:lnTo>
                </a:path>
              </a:pathLst>
            </a:custGeom>
            <a:ln w="17236" cap="rnd">
              <a:solidFill>
                <a:srgbClr val="000000"/>
              </a:solidFill>
              <a:prstDash val="solid"/>
              <a:round/>
            </a:ln>
          </p:spPr>
          <p:txBody>
            <a:bodyPr rtlCol="0" anchor="ctr"/>
            <a:lstStyle/>
            <a:p>
              <a:endParaRPr lang="en-US" dirty="0">
                <a:latin typeface="Fujitsu Infinity Pro" pitchFamily="2" charset="77"/>
              </a:endParaRPr>
            </a:p>
          </p:txBody>
        </p:sp>
        <p:sp>
          <p:nvSpPr>
            <p:cNvPr id="61" name="Freeform 60">
              <a:extLst>
                <a:ext uri="{FF2B5EF4-FFF2-40B4-BE49-F238E27FC236}">
                  <a16:creationId xmlns:a16="http://schemas.microsoft.com/office/drawing/2014/main" id="{AD9A94F4-565F-4CD7-2CC8-7BABAEC6C979}"/>
                </a:ext>
              </a:extLst>
            </p:cNvPr>
            <p:cNvSpPr/>
            <p:nvPr/>
          </p:nvSpPr>
          <p:spPr>
            <a:xfrm>
              <a:off x="8356540" y="3169140"/>
              <a:ext cx="53599" cy="107024"/>
            </a:xfrm>
            <a:custGeom>
              <a:avLst/>
              <a:gdLst>
                <a:gd name="connsiteX0" fmla="*/ 53600 w 53599"/>
                <a:gd name="connsiteY0" fmla="*/ 107025 h 107024"/>
                <a:gd name="connsiteX1" fmla="*/ 0 w 53599"/>
                <a:gd name="connsiteY1" fmla="*/ 53512 h 107024"/>
                <a:gd name="connsiteX2" fmla="*/ 53600 w 53599"/>
                <a:gd name="connsiteY2" fmla="*/ 0 h 107024"/>
              </a:gdLst>
              <a:ahLst/>
              <a:cxnLst>
                <a:cxn ang="0">
                  <a:pos x="connsiteX0" y="connsiteY0"/>
                </a:cxn>
                <a:cxn ang="0">
                  <a:pos x="connsiteX1" y="connsiteY1"/>
                </a:cxn>
                <a:cxn ang="0">
                  <a:pos x="connsiteX2" y="connsiteY2"/>
                </a:cxn>
              </a:cxnLst>
              <a:rect l="l" t="t" r="r" b="b"/>
              <a:pathLst>
                <a:path w="53599" h="107024">
                  <a:moveTo>
                    <a:pt x="53600" y="107025"/>
                  </a:moveTo>
                  <a:lnTo>
                    <a:pt x="0" y="53512"/>
                  </a:lnTo>
                  <a:lnTo>
                    <a:pt x="53600" y="0"/>
                  </a:ln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62" name="Freeform 61">
              <a:extLst>
                <a:ext uri="{FF2B5EF4-FFF2-40B4-BE49-F238E27FC236}">
                  <a16:creationId xmlns:a16="http://schemas.microsoft.com/office/drawing/2014/main" id="{0553A12D-7FD1-8B54-4ECD-65685091BEEB}"/>
                </a:ext>
              </a:extLst>
            </p:cNvPr>
            <p:cNvSpPr/>
            <p:nvPr/>
          </p:nvSpPr>
          <p:spPr>
            <a:xfrm>
              <a:off x="8594198" y="3222652"/>
              <a:ext cx="140600" cy="8743"/>
            </a:xfrm>
            <a:custGeom>
              <a:avLst/>
              <a:gdLst>
                <a:gd name="connsiteX0" fmla="*/ 0 w 140600"/>
                <a:gd name="connsiteY0" fmla="*/ 0 h 8743"/>
                <a:gd name="connsiteX1" fmla="*/ 140601 w 140600"/>
                <a:gd name="connsiteY1" fmla="*/ 0 h 8743"/>
              </a:gdLst>
              <a:ahLst/>
              <a:cxnLst>
                <a:cxn ang="0">
                  <a:pos x="connsiteX0" y="connsiteY0"/>
                </a:cxn>
                <a:cxn ang="0">
                  <a:pos x="connsiteX1" y="connsiteY1"/>
                </a:cxn>
              </a:cxnLst>
              <a:rect l="l" t="t" r="r" b="b"/>
              <a:pathLst>
                <a:path w="140600" h="8743">
                  <a:moveTo>
                    <a:pt x="0" y="0"/>
                  </a:moveTo>
                  <a:lnTo>
                    <a:pt x="140601" y="0"/>
                  </a:lnTo>
                </a:path>
              </a:pathLst>
            </a:custGeom>
            <a:ln w="17236" cap="rnd">
              <a:solidFill>
                <a:srgbClr val="000000"/>
              </a:solidFill>
              <a:prstDash val="solid"/>
              <a:round/>
            </a:ln>
          </p:spPr>
          <p:txBody>
            <a:bodyPr rtlCol="0" anchor="ctr"/>
            <a:lstStyle/>
            <a:p>
              <a:endParaRPr lang="en-US" dirty="0">
                <a:latin typeface="Fujitsu Infinity Pro" pitchFamily="2" charset="77"/>
              </a:endParaRPr>
            </a:p>
          </p:txBody>
        </p:sp>
        <p:sp>
          <p:nvSpPr>
            <p:cNvPr id="63" name="Freeform 62">
              <a:extLst>
                <a:ext uri="{FF2B5EF4-FFF2-40B4-BE49-F238E27FC236}">
                  <a16:creationId xmlns:a16="http://schemas.microsoft.com/office/drawing/2014/main" id="{68195A28-0DD7-311A-BC78-98BB0B7003F4}"/>
                </a:ext>
              </a:extLst>
            </p:cNvPr>
            <p:cNvSpPr/>
            <p:nvPr/>
          </p:nvSpPr>
          <p:spPr>
            <a:xfrm>
              <a:off x="8702709" y="3169140"/>
              <a:ext cx="53599" cy="107024"/>
            </a:xfrm>
            <a:custGeom>
              <a:avLst/>
              <a:gdLst>
                <a:gd name="connsiteX0" fmla="*/ 0 w 53599"/>
                <a:gd name="connsiteY0" fmla="*/ 107025 h 107024"/>
                <a:gd name="connsiteX1" fmla="*/ 53600 w 53599"/>
                <a:gd name="connsiteY1" fmla="*/ 53512 h 107024"/>
                <a:gd name="connsiteX2" fmla="*/ 0 w 53599"/>
                <a:gd name="connsiteY2" fmla="*/ 0 h 107024"/>
              </a:gdLst>
              <a:ahLst/>
              <a:cxnLst>
                <a:cxn ang="0">
                  <a:pos x="connsiteX0" y="connsiteY0"/>
                </a:cxn>
                <a:cxn ang="0">
                  <a:pos x="connsiteX1" y="connsiteY1"/>
                </a:cxn>
                <a:cxn ang="0">
                  <a:pos x="connsiteX2" y="connsiteY2"/>
                </a:cxn>
              </a:cxnLst>
              <a:rect l="l" t="t" r="r" b="b"/>
              <a:pathLst>
                <a:path w="53599" h="107024">
                  <a:moveTo>
                    <a:pt x="0" y="107025"/>
                  </a:moveTo>
                  <a:lnTo>
                    <a:pt x="53600" y="53512"/>
                  </a:lnTo>
                  <a:lnTo>
                    <a:pt x="0" y="0"/>
                  </a:ln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64" name="Freeform 63">
              <a:extLst>
                <a:ext uri="{FF2B5EF4-FFF2-40B4-BE49-F238E27FC236}">
                  <a16:creationId xmlns:a16="http://schemas.microsoft.com/office/drawing/2014/main" id="{01EA3700-7B60-F0DA-7CD3-E889E77A9DC1}"/>
                </a:ext>
              </a:extLst>
            </p:cNvPr>
            <p:cNvSpPr/>
            <p:nvPr/>
          </p:nvSpPr>
          <p:spPr>
            <a:xfrm>
              <a:off x="8556425" y="3260513"/>
              <a:ext cx="8743" cy="108598"/>
            </a:xfrm>
            <a:custGeom>
              <a:avLst/>
              <a:gdLst>
                <a:gd name="connsiteX0" fmla="*/ 0 w 8743"/>
                <a:gd name="connsiteY0" fmla="*/ 0 h 108598"/>
                <a:gd name="connsiteX1" fmla="*/ 0 w 8743"/>
                <a:gd name="connsiteY1" fmla="*/ 108599 h 108598"/>
              </a:gdLst>
              <a:ahLst/>
              <a:cxnLst>
                <a:cxn ang="0">
                  <a:pos x="connsiteX0" y="connsiteY0"/>
                </a:cxn>
                <a:cxn ang="0">
                  <a:pos x="connsiteX1" y="connsiteY1"/>
                </a:cxn>
              </a:cxnLst>
              <a:rect l="l" t="t" r="r" b="b"/>
              <a:pathLst>
                <a:path w="8743" h="108598">
                  <a:moveTo>
                    <a:pt x="0" y="0"/>
                  </a:moveTo>
                  <a:lnTo>
                    <a:pt x="0" y="108599"/>
                  </a:lnTo>
                </a:path>
              </a:pathLst>
            </a:custGeom>
            <a:ln w="17236" cap="rnd">
              <a:solidFill>
                <a:srgbClr val="000000"/>
              </a:solidFill>
              <a:prstDash val="solid"/>
              <a:round/>
            </a:ln>
          </p:spPr>
          <p:txBody>
            <a:bodyPr rtlCol="0" anchor="ctr"/>
            <a:lstStyle/>
            <a:p>
              <a:endParaRPr lang="en-US" dirty="0">
                <a:latin typeface="Fujitsu Infinity Pro" pitchFamily="2" charset="77"/>
              </a:endParaRPr>
            </a:p>
          </p:txBody>
        </p:sp>
        <p:sp>
          <p:nvSpPr>
            <p:cNvPr id="65" name="Freeform 64">
              <a:extLst>
                <a:ext uri="{FF2B5EF4-FFF2-40B4-BE49-F238E27FC236}">
                  <a16:creationId xmlns:a16="http://schemas.microsoft.com/office/drawing/2014/main" id="{872AE1B0-3A89-0768-33E9-76798D40EC95}"/>
                </a:ext>
              </a:extLst>
            </p:cNvPr>
            <p:cNvSpPr/>
            <p:nvPr/>
          </p:nvSpPr>
          <p:spPr>
            <a:xfrm>
              <a:off x="8526608" y="3371210"/>
              <a:ext cx="59632" cy="59632"/>
            </a:xfrm>
            <a:custGeom>
              <a:avLst/>
              <a:gdLst>
                <a:gd name="connsiteX0" fmla="*/ 59633 w 59632"/>
                <a:gd name="connsiteY0" fmla="*/ 29816 h 59632"/>
                <a:gd name="connsiteX1" fmla="*/ 29816 w 59632"/>
                <a:gd name="connsiteY1" fmla="*/ 59633 h 59632"/>
                <a:gd name="connsiteX2" fmla="*/ 0 w 59632"/>
                <a:gd name="connsiteY2" fmla="*/ 29816 h 59632"/>
                <a:gd name="connsiteX3" fmla="*/ 29816 w 59632"/>
                <a:gd name="connsiteY3" fmla="*/ 0 h 59632"/>
                <a:gd name="connsiteX4" fmla="*/ 59633 w 59632"/>
                <a:gd name="connsiteY4" fmla="*/ 29816 h 59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32" h="59632">
                  <a:moveTo>
                    <a:pt x="59633" y="29816"/>
                  </a:moveTo>
                  <a:cubicBezTo>
                    <a:pt x="59633" y="46284"/>
                    <a:pt x="46284" y="59633"/>
                    <a:pt x="29816" y="59633"/>
                  </a:cubicBezTo>
                  <a:cubicBezTo>
                    <a:pt x="13349" y="59633"/>
                    <a:pt x="0" y="46284"/>
                    <a:pt x="0" y="29816"/>
                  </a:cubicBezTo>
                  <a:cubicBezTo>
                    <a:pt x="0" y="13349"/>
                    <a:pt x="13349" y="0"/>
                    <a:pt x="29816" y="0"/>
                  </a:cubicBezTo>
                  <a:cubicBezTo>
                    <a:pt x="46284" y="0"/>
                    <a:pt x="59633" y="13349"/>
                    <a:pt x="59633" y="29816"/>
                  </a:cubicBezTo>
                  <a:close/>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grpSp>
    </p:spTree>
    <p:extLst>
      <p:ext uri="{BB962C8B-B14F-4D97-AF65-F5344CB8AC3E}">
        <p14:creationId xmlns:p14="http://schemas.microsoft.com/office/powerpoint/2010/main" val="1693319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179944"/>
            <a:ext cx="7631485" cy="387798"/>
          </a:xfrm>
        </p:spPr>
        <p:txBody>
          <a:bodyPr/>
          <a:lstStyle/>
          <a:p>
            <a:r>
              <a:rPr lang="en-US" sz="2000" dirty="0"/>
              <a:t>How could Digital Annealer be used in healthcare?</a:t>
            </a:r>
          </a:p>
        </p:txBody>
      </p:sp>
      <p:grpSp>
        <p:nvGrpSpPr>
          <p:cNvPr id="8" name="Group 7">
            <a:extLst>
              <a:ext uri="{FF2B5EF4-FFF2-40B4-BE49-F238E27FC236}">
                <a16:creationId xmlns:a16="http://schemas.microsoft.com/office/drawing/2014/main" id="{478DCE4B-60F0-76B4-AE75-01C1143A3456}"/>
              </a:ext>
            </a:extLst>
          </p:cNvPr>
          <p:cNvGrpSpPr/>
          <p:nvPr/>
        </p:nvGrpSpPr>
        <p:grpSpPr>
          <a:xfrm>
            <a:off x="3444827" y="1894764"/>
            <a:ext cx="4833363" cy="775666"/>
            <a:chOff x="3444827" y="1894764"/>
            <a:chExt cx="4833363" cy="775666"/>
          </a:xfrm>
        </p:grpSpPr>
        <p:sp>
          <p:nvSpPr>
            <p:cNvPr id="25" name="Rectangle 24">
              <a:extLst>
                <a:ext uri="{FF2B5EF4-FFF2-40B4-BE49-F238E27FC236}">
                  <a16:creationId xmlns:a16="http://schemas.microsoft.com/office/drawing/2014/main" id="{71C51B1F-C021-1D87-78B1-0861F8D6A54B}"/>
                </a:ext>
              </a:extLst>
            </p:cNvPr>
            <p:cNvSpPr/>
            <p:nvPr/>
          </p:nvSpPr>
          <p:spPr>
            <a:xfrm>
              <a:off x="3444827" y="1894764"/>
              <a:ext cx="4833363" cy="77566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6" name="テキスト ボックス 7">
              <a:extLst>
                <a:ext uri="{FF2B5EF4-FFF2-40B4-BE49-F238E27FC236}">
                  <a16:creationId xmlns:a16="http://schemas.microsoft.com/office/drawing/2014/main" id="{59711F63-78D7-0FCD-8508-57A06179A4D2}"/>
                </a:ext>
              </a:extLst>
            </p:cNvPr>
            <p:cNvSpPr txBox="1">
              <a:spLocks noChangeArrowheads="1"/>
            </p:cNvSpPr>
            <p:nvPr/>
          </p:nvSpPr>
          <p:spPr bwMode="auto">
            <a:xfrm>
              <a:off x="3614034" y="2157538"/>
              <a:ext cx="4592902"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rPr>
                <a:t>Maximize production and flexibility at the lowest cost</a:t>
              </a:r>
            </a:p>
          </p:txBody>
        </p:sp>
      </p:grpSp>
      <p:grpSp>
        <p:nvGrpSpPr>
          <p:cNvPr id="7" name="Group 6">
            <a:extLst>
              <a:ext uri="{FF2B5EF4-FFF2-40B4-BE49-F238E27FC236}">
                <a16:creationId xmlns:a16="http://schemas.microsoft.com/office/drawing/2014/main" id="{EB529292-29BD-3B09-857E-E22CB60BD357}"/>
              </a:ext>
            </a:extLst>
          </p:cNvPr>
          <p:cNvGrpSpPr/>
          <p:nvPr/>
        </p:nvGrpSpPr>
        <p:grpSpPr>
          <a:xfrm>
            <a:off x="285992" y="1894764"/>
            <a:ext cx="3283511" cy="775666"/>
            <a:chOff x="285992" y="1894764"/>
            <a:chExt cx="3283511" cy="775666"/>
          </a:xfrm>
        </p:grpSpPr>
        <p:sp>
          <p:nvSpPr>
            <p:cNvPr id="23" name="ホームベース 59">
              <a:extLst>
                <a:ext uri="{FF2B5EF4-FFF2-40B4-BE49-F238E27FC236}">
                  <a16:creationId xmlns:a16="http://schemas.microsoft.com/office/drawing/2014/main" id="{DC7DD041-F67E-9B93-4F43-06EFE5DA94A6}"/>
                </a:ext>
              </a:extLst>
            </p:cNvPr>
            <p:cNvSpPr/>
            <p:nvPr/>
          </p:nvSpPr>
          <p:spPr bwMode="gray">
            <a:xfrm>
              <a:off x="3151006" y="1894791"/>
              <a:ext cx="418497" cy="775639"/>
            </a:xfrm>
            <a:prstGeom prst="homePlate">
              <a:avLst>
                <a:gd name="adj" fmla="val 48390"/>
              </a:avLst>
            </a:prstGeom>
            <a:solidFill>
              <a:srgbClr val="EA0000"/>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sp>
          <p:nvSpPr>
            <p:cNvPr id="21" name="Rectangle 20">
              <a:extLst>
                <a:ext uri="{FF2B5EF4-FFF2-40B4-BE49-F238E27FC236}">
                  <a16:creationId xmlns:a16="http://schemas.microsoft.com/office/drawing/2014/main" id="{27F9A27E-E5FD-AA34-E853-3B749FE26034}"/>
                </a:ext>
              </a:extLst>
            </p:cNvPr>
            <p:cNvSpPr/>
            <p:nvPr/>
          </p:nvSpPr>
          <p:spPr>
            <a:xfrm>
              <a:off x="285992" y="1894764"/>
              <a:ext cx="2957062" cy="775666"/>
            </a:xfrm>
            <a:prstGeom prst="rect">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2" name="テキスト ボックス 7">
              <a:extLst>
                <a:ext uri="{FF2B5EF4-FFF2-40B4-BE49-F238E27FC236}">
                  <a16:creationId xmlns:a16="http://schemas.microsoft.com/office/drawing/2014/main" id="{DC884E08-B1FF-45F3-99BD-8932B86C2E20}"/>
                </a:ext>
              </a:extLst>
            </p:cNvPr>
            <p:cNvSpPr txBox="1">
              <a:spLocks noChangeArrowheads="1"/>
            </p:cNvSpPr>
            <p:nvPr/>
          </p:nvSpPr>
          <p:spPr bwMode="auto">
            <a:xfrm>
              <a:off x="360199" y="2158467"/>
              <a:ext cx="3060984" cy="413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Manufacturing and production optimization</a:t>
              </a:r>
            </a:p>
          </p:txBody>
        </p:sp>
      </p:grpSp>
      <p:grpSp>
        <p:nvGrpSpPr>
          <p:cNvPr id="10" name="Group 9">
            <a:extLst>
              <a:ext uri="{FF2B5EF4-FFF2-40B4-BE49-F238E27FC236}">
                <a16:creationId xmlns:a16="http://schemas.microsoft.com/office/drawing/2014/main" id="{17B56EED-2F69-DE14-2AC7-A32E515777CF}"/>
              </a:ext>
            </a:extLst>
          </p:cNvPr>
          <p:cNvGrpSpPr/>
          <p:nvPr/>
        </p:nvGrpSpPr>
        <p:grpSpPr>
          <a:xfrm>
            <a:off x="3444827" y="2707213"/>
            <a:ext cx="4833363" cy="775666"/>
            <a:chOff x="3444827" y="2707213"/>
            <a:chExt cx="4833363" cy="775666"/>
          </a:xfrm>
        </p:grpSpPr>
        <p:sp>
          <p:nvSpPr>
            <p:cNvPr id="29" name="Rectangle 28">
              <a:extLst>
                <a:ext uri="{FF2B5EF4-FFF2-40B4-BE49-F238E27FC236}">
                  <a16:creationId xmlns:a16="http://schemas.microsoft.com/office/drawing/2014/main" id="{284A55E0-AA5A-3AFD-40C9-D2609B91071C}"/>
                </a:ext>
              </a:extLst>
            </p:cNvPr>
            <p:cNvSpPr/>
            <p:nvPr/>
          </p:nvSpPr>
          <p:spPr>
            <a:xfrm>
              <a:off x="3444827" y="2707213"/>
              <a:ext cx="4833363" cy="77566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0" name="テキスト ボックス 7">
              <a:extLst>
                <a:ext uri="{FF2B5EF4-FFF2-40B4-BE49-F238E27FC236}">
                  <a16:creationId xmlns:a16="http://schemas.microsoft.com/office/drawing/2014/main" id="{65E76339-2428-9EDD-F077-522EBE5D3C29}"/>
                </a:ext>
              </a:extLst>
            </p:cNvPr>
            <p:cNvSpPr txBox="1">
              <a:spLocks noChangeArrowheads="1"/>
            </p:cNvSpPr>
            <p:nvPr/>
          </p:nvSpPr>
          <p:spPr bwMode="auto">
            <a:xfrm>
              <a:off x="3614034" y="2894913"/>
              <a:ext cx="3524592" cy="55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rPr>
                <a:t>Maximize productivity from existing resources across multivariate shift patterns and patient requirements</a:t>
              </a:r>
            </a:p>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endPar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endParaRPr>
            </a:p>
          </p:txBody>
        </p:sp>
      </p:grpSp>
      <p:grpSp>
        <p:nvGrpSpPr>
          <p:cNvPr id="9" name="Group 8">
            <a:extLst>
              <a:ext uri="{FF2B5EF4-FFF2-40B4-BE49-F238E27FC236}">
                <a16:creationId xmlns:a16="http://schemas.microsoft.com/office/drawing/2014/main" id="{E21E0B90-5503-FCC2-5809-0C3DCCD18325}"/>
              </a:ext>
            </a:extLst>
          </p:cNvPr>
          <p:cNvGrpSpPr/>
          <p:nvPr/>
        </p:nvGrpSpPr>
        <p:grpSpPr>
          <a:xfrm>
            <a:off x="285992" y="2707213"/>
            <a:ext cx="3283511" cy="775693"/>
            <a:chOff x="285992" y="2707213"/>
            <a:chExt cx="3283511" cy="775693"/>
          </a:xfrm>
        </p:grpSpPr>
        <p:sp>
          <p:nvSpPr>
            <p:cNvPr id="32" name="ホームベース 59">
              <a:extLst>
                <a:ext uri="{FF2B5EF4-FFF2-40B4-BE49-F238E27FC236}">
                  <a16:creationId xmlns:a16="http://schemas.microsoft.com/office/drawing/2014/main" id="{D2779BF0-F033-1EEC-99E7-E80A35DE84BA}"/>
                </a:ext>
              </a:extLst>
            </p:cNvPr>
            <p:cNvSpPr/>
            <p:nvPr/>
          </p:nvSpPr>
          <p:spPr bwMode="gray">
            <a:xfrm>
              <a:off x="3151006" y="2707240"/>
              <a:ext cx="418497" cy="775666"/>
            </a:xfrm>
            <a:prstGeom prst="homePlate">
              <a:avLst>
                <a:gd name="adj" fmla="val 48390"/>
              </a:avLst>
            </a:prstGeom>
            <a:solidFill>
              <a:srgbClr val="EA0000"/>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sp>
          <p:nvSpPr>
            <p:cNvPr id="33" name="Rectangle 32">
              <a:extLst>
                <a:ext uri="{FF2B5EF4-FFF2-40B4-BE49-F238E27FC236}">
                  <a16:creationId xmlns:a16="http://schemas.microsoft.com/office/drawing/2014/main" id="{6267E365-2D33-6E40-B6B8-E0E1D94C099E}"/>
                </a:ext>
              </a:extLst>
            </p:cNvPr>
            <p:cNvSpPr/>
            <p:nvPr/>
          </p:nvSpPr>
          <p:spPr>
            <a:xfrm>
              <a:off x="285992" y="2707213"/>
              <a:ext cx="2957062" cy="775666"/>
            </a:xfrm>
            <a:prstGeom prst="rect">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4" name="テキスト ボックス 7">
              <a:extLst>
                <a:ext uri="{FF2B5EF4-FFF2-40B4-BE49-F238E27FC236}">
                  <a16:creationId xmlns:a16="http://schemas.microsoft.com/office/drawing/2014/main" id="{14F81C34-C1AD-F6CD-342E-C0A97EE96BB8}"/>
                </a:ext>
              </a:extLst>
            </p:cNvPr>
            <p:cNvSpPr txBox="1">
              <a:spLocks noChangeArrowheads="1"/>
            </p:cNvSpPr>
            <p:nvPr/>
          </p:nvSpPr>
          <p:spPr bwMode="auto">
            <a:xfrm>
              <a:off x="360199" y="2968527"/>
              <a:ext cx="3060984" cy="413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Resource scheduling optimization</a:t>
              </a:r>
            </a:p>
          </p:txBody>
        </p:sp>
      </p:grpSp>
      <p:grpSp>
        <p:nvGrpSpPr>
          <p:cNvPr id="12" name="Group 11">
            <a:extLst>
              <a:ext uri="{FF2B5EF4-FFF2-40B4-BE49-F238E27FC236}">
                <a16:creationId xmlns:a16="http://schemas.microsoft.com/office/drawing/2014/main" id="{C7423954-19B0-5D03-2D9D-06A9636B172A}"/>
              </a:ext>
            </a:extLst>
          </p:cNvPr>
          <p:cNvGrpSpPr/>
          <p:nvPr/>
        </p:nvGrpSpPr>
        <p:grpSpPr>
          <a:xfrm>
            <a:off x="3444827" y="3528246"/>
            <a:ext cx="4833363" cy="775666"/>
            <a:chOff x="3444827" y="3528246"/>
            <a:chExt cx="4833363" cy="775666"/>
          </a:xfrm>
        </p:grpSpPr>
        <p:sp>
          <p:nvSpPr>
            <p:cNvPr id="36" name="Rectangle 35">
              <a:extLst>
                <a:ext uri="{FF2B5EF4-FFF2-40B4-BE49-F238E27FC236}">
                  <a16:creationId xmlns:a16="http://schemas.microsoft.com/office/drawing/2014/main" id="{6171CF9C-6659-5041-D1F9-4C8089455ED8}"/>
                </a:ext>
              </a:extLst>
            </p:cNvPr>
            <p:cNvSpPr/>
            <p:nvPr/>
          </p:nvSpPr>
          <p:spPr>
            <a:xfrm>
              <a:off x="3444827" y="3528246"/>
              <a:ext cx="4833363" cy="77566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7" name="テキスト ボックス 7">
              <a:extLst>
                <a:ext uri="{FF2B5EF4-FFF2-40B4-BE49-F238E27FC236}">
                  <a16:creationId xmlns:a16="http://schemas.microsoft.com/office/drawing/2014/main" id="{4A019949-8BC3-3D89-431A-55C61D8D2DE3}"/>
                </a:ext>
              </a:extLst>
            </p:cNvPr>
            <p:cNvSpPr txBox="1">
              <a:spLocks noChangeArrowheads="1"/>
            </p:cNvSpPr>
            <p:nvPr/>
          </p:nvSpPr>
          <p:spPr bwMode="auto">
            <a:xfrm>
              <a:off x="3614034" y="3715946"/>
              <a:ext cx="3606573" cy="55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rPr>
                <a:t>Reduce overstocking or unmet demand to minimize cost of drug delivery to patients </a:t>
              </a:r>
            </a:p>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endPar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endParaRPr>
            </a:p>
          </p:txBody>
        </p:sp>
      </p:grpSp>
      <p:grpSp>
        <p:nvGrpSpPr>
          <p:cNvPr id="11" name="Group 10">
            <a:extLst>
              <a:ext uri="{FF2B5EF4-FFF2-40B4-BE49-F238E27FC236}">
                <a16:creationId xmlns:a16="http://schemas.microsoft.com/office/drawing/2014/main" id="{1759E81B-D1B9-3979-F8CC-3E1AF1FFCB08}"/>
              </a:ext>
            </a:extLst>
          </p:cNvPr>
          <p:cNvGrpSpPr/>
          <p:nvPr/>
        </p:nvGrpSpPr>
        <p:grpSpPr>
          <a:xfrm>
            <a:off x="285992" y="3528246"/>
            <a:ext cx="3283511" cy="775693"/>
            <a:chOff x="285992" y="3528246"/>
            <a:chExt cx="3283511" cy="775693"/>
          </a:xfrm>
        </p:grpSpPr>
        <p:sp>
          <p:nvSpPr>
            <p:cNvPr id="38" name="ホームベース 59">
              <a:extLst>
                <a:ext uri="{FF2B5EF4-FFF2-40B4-BE49-F238E27FC236}">
                  <a16:creationId xmlns:a16="http://schemas.microsoft.com/office/drawing/2014/main" id="{51265485-EDC0-0A8E-D84C-D75A875E74EC}"/>
                </a:ext>
              </a:extLst>
            </p:cNvPr>
            <p:cNvSpPr/>
            <p:nvPr/>
          </p:nvSpPr>
          <p:spPr bwMode="gray">
            <a:xfrm>
              <a:off x="3151006" y="3528273"/>
              <a:ext cx="418497" cy="775666"/>
            </a:xfrm>
            <a:prstGeom prst="homePlate">
              <a:avLst>
                <a:gd name="adj" fmla="val 48390"/>
              </a:avLst>
            </a:prstGeom>
            <a:solidFill>
              <a:srgbClr val="EA0000"/>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sp>
          <p:nvSpPr>
            <p:cNvPr id="39" name="Rectangle 38">
              <a:extLst>
                <a:ext uri="{FF2B5EF4-FFF2-40B4-BE49-F238E27FC236}">
                  <a16:creationId xmlns:a16="http://schemas.microsoft.com/office/drawing/2014/main" id="{24BAA28A-D276-BC16-F308-2ECAC859590B}"/>
                </a:ext>
              </a:extLst>
            </p:cNvPr>
            <p:cNvSpPr/>
            <p:nvPr/>
          </p:nvSpPr>
          <p:spPr>
            <a:xfrm>
              <a:off x="285992" y="3528246"/>
              <a:ext cx="2957062" cy="775666"/>
            </a:xfrm>
            <a:prstGeom prst="rect">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40" name="テキスト ボックス 7">
              <a:extLst>
                <a:ext uri="{FF2B5EF4-FFF2-40B4-BE49-F238E27FC236}">
                  <a16:creationId xmlns:a16="http://schemas.microsoft.com/office/drawing/2014/main" id="{84BAA37B-75AE-5FA2-4E0D-A94EB50421A7}"/>
                </a:ext>
              </a:extLst>
            </p:cNvPr>
            <p:cNvSpPr txBox="1">
              <a:spLocks noChangeArrowheads="1"/>
            </p:cNvSpPr>
            <p:nvPr/>
          </p:nvSpPr>
          <p:spPr bwMode="auto">
            <a:xfrm>
              <a:off x="360199" y="3790786"/>
              <a:ext cx="3060984" cy="413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Supply chain optimization</a:t>
              </a:r>
            </a:p>
          </p:txBody>
        </p:sp>
      </p:grpSp>
      <p:sp>
        <p:nvSpPr>
          <p:cNvPr id="5" name="Oval 4">
            <a:extLst>
              <a:ext uri="{FF2B5EF4-FFF2-40B4-BE49-F238E27FC236}">
                <a16:creationId xmlns:a16="http://schemas.microsoft.com/office/drawing/2014/main" id="{748BB26C-F47E-7AB7-2ADC-23FE7A6C0169}"/>
              </a:ext>
            </a:extLst>
          </p:cNvPr>
          <p:cNvSpPr/>
          <p:nvPr/>
        </p:nvSpPr>
        <p:spPr>
          <a:xfrm>
            <a:off x="285992" y="939040"/>
            <a:ext cx="703788" cy="70378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6" name="TextBox 5">
            <a:extLst>
              <a:ext uri="{FF2B5EF4-FFF2-40B4-BE49-F238E27FC236}">
                <a16:creationId xmlns:a16="http://schemas.microsoft.com/office/drawing/2014/main" id="{EE086A8F-BE51-3F51-80D0-05D783117E76}"/>
              </a:ext>
            </a:extLst>
          </p:cNvPr>
          <p:cNvSpPr txBox="1"/>
          <p:nvPr/>
        </p:nvSpPr>
        <p:spPr>
          <a:xfrm>
            <a:off x="1157273" y="1109229"/>
            <a:ext cx="2134548" cy="696794"/>
          </a:xfrm>
          <a:prstGeom prst="rect">
            <a:avLst/>
          </a:prstGeom>
          <a:noFill/>
        </p:spPr>
        <p:txBody>
          <a:bodyPr wrap="square" lIns="0" tIns="0" rIns="0" bIns="0">
            <a:spAutoFit/>
          </a:bodyPr>
          <a:lstStyle/>
          <a:p>
            <a:pPr defTabSz="914102">
              <a:lnSpc>
                <a:spcPct val="110000"/>
              </a:lnSpc>
              <a:buClr>
                <a:schemeClr val="bg1"/>
              </a:buClr>
              <a:defRPr/>
            </a:pPr>
            <a:r>
              <a:rPr kumimoji="1" lang="en-US" altLang="ja-JP" sz="1400" u="none" strike="noStrike" kern="1200" cap="none" spc="0" normalizeH="0" baseline="0" noProof="0" dirty="0">
                <a:ln>
                  <a:noFill/>
                </a:ln>
                <a:effectLst/>
                <a:uLnTx/>
                <a:uFillTx/>
                <a:latin typeface="+mj-lt"/>
                <a:ea typeface="+mj-ea"/>
                <a:cs typeface="Arial" panose="020B0604020202020204" pitchFamily="34" charset="0"/>
              </a:rPr>
              <a:t>Operations and supply chain management</a:t>
            </a:r>
          </a:p>
          <a:p>
            <a:pPr defTabSz="914102">
              <a:lnSpc>
                <a:spcPct val="110000"/>
              </a:lnSpc>
              <a:buClr>
                <a:schemeClr val="bg1"/>
              </a:buClr>
              <a:defRPr/>
            </a:pPr>
            <a:endParaRPr kumimoji="1" lang="en-US" altLang="ja-JP" sz="1400" u="none" strike="noStrike" kern="1200" cap="none" spc="0" normalizeH="0" baseline="0" noProof="0" dirty="0">
              <a:ln>
                <a:noFill/>
              </a:ln>
              <a:effectLst/>
              <a:uLnTx/>
              <a:uFillTx/>
              <a:latin typeface="+mj-lt"/>
              <a:ea typeface="+mj-ea"/>
              <a:cs typeface="Arial" panose="020B0604020202020204" pitchFamily="34" charset="0"/>
            </a:endParaRPr>
          </a:p>
        </p:txBody>
      </p:sp>
      <p:grpSp>
        <p:nvGrpSpPr>
          <p:cNvPr id="13" name="Picture Placeholder 112">
            <a:extLst>
              <a:ext uri="{FF2B5EF4-FFF2-40B4-BE49-F238E27FC236}">
                <a16:creationId xmlns:a16="http://schemas.microsoft.com/office/drawing/2014/main" id="{768F8DE7-BDD5-94B3-E38D-1EE499C48710}"/>
              </a:ext>
            </a:extLst>
          </p:cNvPr>
          <p:cNvGrpSpPr/>
          <p:nvPr/>
        </p:nvGrpSpPr>
        <p:grpSpPr>
          <a:xfrm>
            <a:off x="420786" y="1109229"/>
            <a:ext cx="433341" cy="372747"/>
            <a:chOff x="7602362" y="1301341"/>
            <a:chExt cx="347752" cy="299126"/>
          </a:xfrm>
          <a:noFill/>
        </p:grpSpPr>
        <p:sp>
          <p:nvSpPr>
            <p:cNvPr id="14" name="Freeform 13">
              <a:extLst>
                <a:ext uri="{FF2B5EF4-FFF2-40B4-BE49-F238E27FC236}">
                  <a16:creationId xmlns:a16="http://schemas.microsoft.com/office/drawing/2014/main" id="{A469AFD4-8090-C58C-C5D1-D19B721F151B}"/>
                </a:ext>
              </a:extLst>
            </p:cNvPr>
            <p:cNvSpPr/>
            <p:nvPr/>
          </p:nvSpPr>
          <p:spPr>
            <a:xfrm>
              <a:off x="7805667" y="1365346"/>
              <a:ext cx="174" cy="8743"/>
            </a:xfrm>
            <a:custGeom>
              <a:avLst/>
              <a:gdLst>
                <a:gd name="connsiteX0" fmla="*/ 175 w 174"/>
                <a:gd name="connsiteY0" fmla="*/ 0 h 8743"/>
                <a:gd name="connsiteX1" fmla="*/ 0 w 174"/>
                <a:gd name="connsiteY1" fmla="*/ 0 h 8743"/>
              </a:gdLst>
              <a:ahLst/>
              <a:cxnLst>
                <a:cxn ang="0">
                  <a:pos x="connsiteX0" y="connsiteY0"/>
                </a:cxn>
                <a:cxn ang="0">
                  <a:pos x="connsiteX1" y="connsiteY1"/>
                </a:cxn>
              </a:cxnLst>
              <a:rect l="l" t="t" r="r" b="b"/>
              <a:pathLst>
                <a:path w="174" h="8743">
                  <a:moveTo>
                    <a:pt x="175" y="0"/>
                  </a:moveTo>
                  <a:lnTo>
                    <a:pt x="0" y="0"/>
                  </a:lnTo>
                </a:path>
              </a:pathLst>
            </a:custGeom>
            <a:ln w="17236" cap="rnd">
              <a:solidFill>
                <a:srgbClr val="000000"/>
              </a:solidFill>
              <a:prstDash val="solid"/>
              <a:round/>
            </a:ln>
          </p:spPr>
          <p:txBody>
            <a:bodyPr rtlCol="0" anchor="ctr"/>
            <a:lstStyle/>
            <a:p>
              <a:endParaRPr lang="en-US" dirty="0">
                <a:latin typeface="Fujitsu Infinity Pro" pitchFamily="2" charset="77"/>
              </a:endParaRPr>
            </a:p>
          </p:txBody>
        </p:sp>
        <p:sp>
          <p:nvSpPr>
            <p:cNvPr id="16" name="Freeform 15">
              <a:extLst>
                <a:ext uri="{FF2B5EF4-FFF2-40B4-BE49-F238E27FC236}">
                  <a16:creationId xmlns:a16="http://schemas.microsoft.com/office/drawing/2014/main" id="{2C56DA50-1B22-C9E3-F820-54E8A65E8B9A}"/>
                </a:ext>
              </a:extLst>
            </p:cNvPr>
            <p:cNvSpPr/>
            <p:nvPr/>
          </p:nvSpPr>
          <p:spPr>
            <a:xfrm>
              <a:off x="7805667" y="1400934"/>
              <a:ext cx="174" cy="8743"/>
            </a:xfrm>
            <a:custGeom>
              <a:avLst/>
              <a:gdLst>
                <a:gd name="connsiteX0" fmla="*/ 175 w 174"/>
                <a:gd name="connsiteY0" fmla="*/ 0 h 8743"/>
                <a:gd name="connsiteX1" fmla="*/ 0 w 174"/>
                <a:gd name="connsiteY1" fmla="*/ 0 h 8743"/>
              </a:gdLst>
              <a:ahLst/>
              <a:cxnLst>
                <a:cxn ang="0">
                  <a:pos x="connsiteX0" y="connsiteY0"/>
                </a:cxn>
                <a:cxn ang="0">
                  <a:pos x="connsiteX1" y="connsiteY1"/>
                </a:cxn>
              </a:cxnLst>
              <a:rect l="l" t="t" r="r" b="b"/>
              <a:pathLst>
                <a:path w="174" h="8743">
                  <a:moveTo>
                    <a:pt x="175" y="0"/>
                  </a:moveTo>
                  <a:lnTo>
                    <a:pt x="0" y="0"/>
                  </a:lnTo>
                </a:path>
              </a:pathLst>
            </a:custGeom>
            <a:ln w="17236" cap="rnd">
              <a:solidFill>
                <a:srgbClr val="000000"/>
              </a:solidFill>
              <a:prstDash val="solid"/>
              <a:round/>
            </a:ln>
          </p:spPr>
          <p:txBody>
            <a:bodyPr rtlCol="0" anchor="ctr"/>
            <a:lstStyle/>
            <a:p>
              <a:endParaRPr lang="en-US" dirty="0">
                <a:latin typeface="Fujitsu Infinity Pro" pitchFamily="2" charset="77"/>
              </a:endParaRPr>
            </a:p>
          </p:txBody>
        </p:sp>
        <p:grpSp>
          <p:nvGrpSpPr>
            <p:cNvPr id="17" name="Picture Placeholder 112">
              <a:extLst>
                <a:ext uri="{FF2B5EF4-FFF2-40B4-BE49-F238E27FC236}">
                  <a16:creationId xmlns:a16="http://schemas.microsoft.com/office/drawing/2014/main" id="{2BD5696E-7EB1-20D7-66E0-559F4B50C929}"/>
                </a:ext>
              </a:extLst>
            </p:cNvPr>
            <p:cNvGrpSpPr/>
            <p:nvPr/>
          </p:nvGrpSpPr>
          <p:grpSpPr>
            <a:xfrm>
              <a:off x="7727497" y="1493968"/>
              <a:ext cx="190528" cy="106499"/>
              <a:chOff x="7727497" y="1493968"/>
              <a:chExt cx="190528" cy="106499"/>
            </a:xfrm>
            <a:noFill/>
          </p:grpSpPr>
          <p:grpSp>
            <p:nvGrpSpPr>
              <p:cNvPr id="62" name="Picture Placeholder 112">
                <a:extLst>
                  <a:ext uri="{FF2B5EF4-FFF2-40B4-BE49-F238E27FC236}">
                    <a16:creationId xmlns:a16="http://schemas.microsoft.com/office/drawing/2014/main" id="{CD4DC14C-E262-0586-4AC7-D1A9490856E1}"/>
                  </a:ext>
                </a:extLst>
              </p:cNvPr>
              <p:cNvGrpSpPr/>
              <p:nvPr/>
            </p:nvGrpSpPr>
            <p:grpSpPr>
              <a:xfrm>
                <a:off x="7727497" y="1493968"/>
                <a:ext cx="80618" cy="106499"/>
                <a:chOff x="7727497" y="1493968"/>
                <a:chExt cx="80618" cy="106499"/>
              </a:xfrm>
              <a:noFill/>
            </p:grpSpPr>
            <p:sp>
              <p:nvSpPr>
                <p:cNvPr id="66" name="Freeform 65">
                  <a:extLst>
                    <a:ext uri="{FF2B5EF4-FFF2-40B4-BE49-F238E27FC236}">
                      <a16:creationId xmlns:a16="http://schemas.microsoft.com/office/drawing/2014/main" id="{3AF70DF9-3731-7A55-32BB-BA23B6165F95}"/>
                    </a:ext>
                  </a:extLst>
                </p:cNvPr>
                <p:cNvSpPr/>
                <p:nvPr/>
              </p:nvSpPr>
              <p:spPr>
                <a:xfrm>
                  <a:off x="7727497" y="1560771"/>
                  <a:ext cx="80618" cy="39697"/>
                </a:xfrm>
                <a:custGeom>
                  <a:avLst/>
                  <a:gdLst>
                    <a:gd name="connsiteX0" fmla="*/ 80618 w 80618"/>
                    <a:gd name="connsiteY0" fmla="*/ 39260 h 39697"/>
                    <a:gd name="connsiteX1" fmla="*/ 80618 w 80618"/>
                    <a:gd name="connsiteY1" fmla="*/ 20461 h 39697"/>
                    <a:gd name="connsiteX2" fmla="*/ 47042 w 80618"/>
                    <a:gd name="connsiteY2" fmla="*/ 0 h 39697"/>
                    <a:gd name="connsiteX3" fmla="*/ 33576 w 80618"/>
                    <a:gd name="connsiteY3" fmla="*/ 0 h 39697"/>
                    <a:gd name="connsiteX4" fmla="*/ 0 w 80618"/>
                    <a:gd name="connsiteY4" fmla="*/ 20461 h 39697"/>
                    <a:gd name="connsiteX5" fmla="*/ 0 w 80618"/>
                    <a:gd name="connsiteY5" fmla="*/ 39697 h 3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18" h="39697">
                      <a:moveTo>
                        <a:pt x="80618" y="39260"/>
                      </a:moveTo>
                      <a:lnTo>
                        <a:pt x="80618" y="20461"/>
                      </a:lnTo>
                      <a:cubicBezTo>
                        <a:pt x="80618" y="10493"/>
                        <a:pt x="58671" y="0"/>
                        <a:pt x="47042" y="0"/>
                      </a:cubicBezTo>
                      <a:lnTo>
                        <a:pt x="33576" y="0"/>
                      </a:lnTo>
                      <a:cubicBezTo>
                        <a:pt x="21947" y="0"/>
                        <a:pt x="0" y="10493"/>
                        <a:pt x="0" y="20461"/>
                      </a:cubicBezTo>
                      <a:lnTo>
                        <a:pt x="0" y="39697"/>
                      </a:ln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67" name="Freeform 66">
                  <a:extLst>
                    <a:ext uri="{FF2B5EF4-FFF2-40B4-BE49-F238E27FC236}">
                      <a16:creationId xmlns:a16="http://schemas.microsoft.com/office/drawing/2014/main" id="{C74C5035-5C4D-684F-7EBF-A50AC784E371}"/>
                    </a:ext>
                  </a:extLst>
                </p:cNvPr>
                <p:cNvSpPr/>
                <p:nvPr/>
              </p:nvSpPr>
              <p:spPr>
                <a:xfrm>
                  <a:off x="7741312" y="1493968"/>
                  <a:ext cx="52987" cy="59632"/>
                </a:xfrm>
                <a:custGeom>
                  <a:avLst/>
                  <a:gdLst>
                    <a:gd name="connsiteX0" fmla="*/ 52988 w 52987"/>
                    <a:gd name="connsiteY0" fmla="*/ 29817 h 59632"/>
                    <a:gd name="connsiteX1" fmla="*/ 26494 w 52987"/>
                    <a:gd name="connsiteY1" fmla="*/ 59633 h 59632"/>
                    <a:gd name="connsiteX2" fmla="*/ 0 w 52987"/>
                    <a:gd name="connsiteY2" fmla="*/ 29817 h 59632"/>
                    <a:gd name="connsiteX3" fmla="*/ 26494 w 52987"/>
                    <a:gd name="connsiteY3" fmla="*/ 0 h 59632"/>
                    <a:gd name="connsiteX4" fmla="*/ 52988 w 52987"/>
                    <a:gd name="connsiteY4" fmla="*/ 29817 h 59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87" h="59632">
                      <a:moveTo>
                        <a:pt x="52988" y="29817"/>
                      </a:moveTo>
                      <a:cubicBezTo>
                        <a:pt x="52988" y="46284"/>
                        <a:pt x="41126" y="59633"/>
                        <a:pt x="26494" y="59633"/>
                      </a:cubicBezTo>
                      <a:cubicBezTo>
                        <a:pt x="11862" y="59633"/>
                        <a:pt x="0" y="46284"/>
                        <a:pt x="0" y="29817"/>
                      </a:cubicBezTo>
                      <a:cubicBezTo>
                        <a:pt x="0" y="13349"/>
                        <a:pt x="11862" y="0"/>
                        <a:pt x="26494" y="0"/>
                      </a:cubicBezTo>
                      <a:cubicBezTo>
                        <a:pt x="41126" y="0"/>
                        <a:pt x="52988" y="13349"/>
                        <a:pt x="52988" y="29817"/>
                      </a:cubicBezTo>
                      <a:close/>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63" name="Picture Placeholder 112">
                <a:extLst>
                  <a:ext uri="{FF2B5EF4-FFF2-40B4-BE49-F238E27FC236}">
                    <a16:creationId xmlns:a16="http://schemas.microsoft.com/office/drawing/2014/main" id="{0CE21BFD-0449-02A3-F1AA-5B516FD3E19F}"/>
                  </a:ext>
                </a:extLst>
              </p:cNvPr>
              <p:cNvGrpSpPr/>
              <p:nvPr/>
            </p:nvGrpSpPr>
            <p:grpSpPr>
              <a:xfrm>
                <a:off x="7837407" y="1493968"/>
                <a:ext cx="80618" cy="106499"/>
                <a:chOff x="7837407" y="1493968"/>
                <a:chExt cx="80618" cy="106499"/>
              </a:xfrm>
              <a:noFill/>
            </p:grpSpPr>
            <p:sp>
              <p:nvSpPr>
                <p:cNvPr id="64" name="Freeform 63">
                  <a:extLst>
                    <a:ext uri="{FF2B5EF4-FFF2-40B4-BE49-F238E27FC236}">
                      <a16:creationId xmlns:a16="http://schemas.microsoft.com/office/drawing/2014/main" id="{533EBE0D-E46C-23E1-3A11-734AD0AF2F6C}"/>
                    </a:ext>
                  </a:extLst>
                </p:cNvPr>
                <p:cNvSpPr/>
                <p:nvPr/>
              </p:nvSpPr>
              <p:spPr>
                <a:xfrm>
                  <a:off x="7837407" y="1560771"/>
                  <a:ext cx="80618" cy="39697"/>
                </a:xfrm>
                <a:custGeom>
                  <a:avLst/>
                  <a:gdLst>
                    <a:gd name="connsiteX0" fmla="*/ 80618 w 80618"/>
                    <a:gd name="connsiteY0" fmla="*/ 39260 h 39697"/>
                    <a:gd name="connsiteX1" fmla="*/ 80618 w 80618"/>
                    <a:gd name="connsiteY1" fmla="*/ 20461 h 39697"/>
                    <a:gd name="connsiteX2" fmla="*/ 47042 w 80618"/>
                    <a:gd name="connsiteY2" fmla="*/ 0 h 39697"/>
                    <a:gd name="connsiteX3" fmla="*/ 33576 w 80618"/>
                    <a:gd name="connsiteY3" fmla="*/ 0 h 39697"/>
                    <a:gd name="connsiteX4" fmla="*/ 0 w 80618"/>
                    <a:gd name="connsiteY4" fmla="*/ 20461 h 39697"/>
                    <a:gd name="connsiteX5" fmla="*/ 0 w 80618"/>
                    <a:gd name="connsiteY5" fmla="*/ 39697 h 3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18" h="39697">
                      <a:moveTo>
                        <a:pt x="80618" y="39260"/>
                      </a:moveTo>
                      <a:lnTo>
                        <a:pt x="80618" y="20461"/>
                      </a:lnTo>
                      <a:cubicBezTo>
                        <a:pt x="80618" y="10493"/>
                        <a:pt x="58671" y="0"/>
                        <a:pt x="47042" y="0"/>
                      </a:cubicBezTo>
                      <a:lnTo>
                        <a:pt x="33576" y="0"/>
                      </a:lnTo>
                      <a:cubicBezTo>
                        <a:pt x="21947" y="0"/>
                        <a:pt x="0" y="10493"/>
                        <a:pt x="0" y="20461"/>
                      </a:cubicBezTo>
                      <a:lnTo>
                        <a:pt x="0" y="39697"/>
                      </a:ln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65" name="Freeform 64">
                  <a:extLst>
                    <a:ext uri="{FF2B5EF4-FFF2-40B4-BE49-F238E27FC236}">
                      <a16:creationId xmlns:a16="http://schemas.microsoft.com/office/drawing/2014/main" id="{7A1921D3-79D0-3A32-D2A2-0F7B926B3243}"/>
                    </a:ext>
                  </a:extLst>
                </p:cNvPr>
                <p:cNvSpPr/>
                <p:nvPr/>
              </p:nvSpPr>
              <p:spPr>
                <a:xfrm>
                  <a:off x="7851310" y="1493968"/>
                  <a:ext cx="52987" cy="59632"/>
                </a:xfrm>
                <a:custGeom>
                  <a:avLst/>
                  <a:gdLst>
                    <a:gd name="connsiteX0" fmla="*/ 52988 w 52987"/>
                    <a:gd name="connsiteY0" fmla="*/ 29817 h 59632"/>
                    <a:gd name="connsiteX1" fmla="*/ 26494 w 52987"/>
                    <a:gd name="connsiteY1" fmla="*/ 59633 h 59632"/>
                    <a:gd name="connsiteX2" fmla="*/ 0 w 52987"/>
                    <a:gd name="connsiteY2" fmla="*/ 29817 h 59632"/>
                    <a:gd name="connsiteX3" fmla="*/ 26494 w 52987"/>
                    <a:gd name="connsiteY3" fmla="*/ 0 h 59632"/>
                    <a:gd name="connsiteX4" fmla="*/ 52988 w 52987"/>
                    <a:gd name="connsiteY4" fmla="*/ 29817 h 59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87" h="59632">
                      <a:moveTo>
                        <a:pt x="52988" y="29817"/>
                      </a:moveTo>
                      <a:cubicBezTo>
                        <a:pt x="52988" y="46284"/>
                        <a:pt x="41126" y="59633"/>
                        <a:pt x="26494" y="59633"/>
                      </a:cubicBezTo>
                      <a:cubicBezTo>
                        <a:pt x="11862" y="59633"/>
                        <a:pt x="0" y="46284"/>
                        <a:pt x="0" y="29817"/>
                      </a:cubicBezTo>
                      <a:cubicBezTo>
                        <a:pt x="0" y="13349"/>
                        <a:pt x="11862" y="0"/>
                        <a:pt x="26494" y="0"/>
                      </a:cubicBezTo>
                      <a:cubicBezTo>
                        <a:pt x="41126" y="0"/>
                        <a:pt x="52988" y="13349"/>
                        <a:pt x="52988" y="29817"/>
                      </a:cubicBezTo>
                      <a:close/>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grpSp>
        </p:grpSp>
        <p:grpSp>
          <p:nvGrpSpPr>
            <p:cNvPr id="18" name="Picture Placeholder 112">
              <a:extLst>
                <a:ext uri="{FF2B5EF4-FFF2-40B4-BE49-F238E27FC236}">
                  <a16:creationId xmlns:a16="http://schemas.microsoft.com/office/drawing/2014/main" id="{FE9C444B-0385-1930-7FA0-0914FF2174E8}"/>
                </a:ext>
              </a:extLst>
            </p:cNvPr>
            <p:cNvGrpSpPr/>
            <p:nvPr/>
          </p:nvGrpSpPr>
          <p:grpSpPr>
            <a:xfrm>
              <a:off x="7602362" y="1301341"/>
              <a:ext cx="161159" cy="251385"/>
              <a:chOff x="7602362" y="1301341"/>
              <a:chExt cx="161159" cy="251385"/>
            </a:xfrm>
            <a:noFill/>
          </p:grpSpPr>
          <p:sp>
            <p:nvSpPr>
              <p:cNvPr id="60" name="Freeform 59">
                <a:extLst>
                  <a:ext uri="{FF2B5EF4-FFF2-40B4-BE49-F238E27FC236}">
                    <a16:creationId xmlns:a16="http://schemas.microsoft.com/office/drawing/2014/main" id="{2780FD91-0A8A-B462-0001-B8AB29D63FBB}"/>
                  </a:ext>
                </a:extLst>
              </p:cNvPr>
              <p:cNvSpPr/>
              <p:nvPr/>
            </p:nvSpPr>
            <p:spPr>
              <a:xfrm>
                <a:off x="7602362" y="1379511"/>
                <a:ext cx="161159" cy="173215"/>
              </a:xfrm>
              <a:custGeom>
                <a:avLst/>
                <a:gdLst>
                  <a:gd name="connsiteX0" fmla="*/ 22482 w 161159"/>
                  <a:gd name="connsiteY0" fmla="*/ 173215 h 173215"/>
                  <a:gd name="connsiteX1" fmla="*/ 22482 w 161159"/>
                  <a:gd name="connsiteY1" fmla="*/ 91023 h 173215"/>
                  <a:gd name="connsiteX2" fmla="*/ 5169 w 161159"/>
                  <a:gd name="connsiteY2" fmla="*/ 85340 h 173215"/>
                  <a:gd name="connsiteX3" fmla="*/ 10 w 161159"/>
                  <a:gd name="connsiteY3" fmla="*/ 77820 h 173215"/>
                  <a:gd name="connsiteX4" fmla="*/ 10 w 161159"/>
                  <a:gd name="connsiteY4" fmla="*/ 30691 h 173215"/>
                  <a:gd name="connsiteX5" fmla="*/ 48713 w 161159"/>
                  <a:gd name="connsiteY5" fmla="*/ 0 h 173215"/>
                  <a:gd name="connsiteX6" fmla="*/ 161159 w 161159"/>
                  <a:gd name="connsiteY6" fmla="*/ 0 h 173215"/>
                  <a:gd name="connsiteX7" fmla="*/ 159323 w 161159"/>
                  <a:gd name="connsiteY7" fmla="*/ 9531 h 173215"/>
                  <a:gd name="connsiteX8" fmla="*/ 148218 w 161159"/>
                  <a:gd name="connsiteY8" fmla="*/ 21335 h 173215"/>
                  <a:gd name="connsiteX9" fmla="*/ 94181 w 161159"/>
                  <a:gd name="connsiteY9" fmla="*/ 34713 h 173215"/>
                  <a:gd name="connsiteX10" fmla="*/ 82552 w 161159"/>
                  <a:gd name="connsiteY10" fmla="*/ 49752 h 173215"/>
                  <a:gd name="connsiteX11" fmla="*/ 82377 w 161159"/>
                  <a:gd name="connsiteY11" fmla="*/ 173215 h 17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159" h="173215">
                    <a:moveTo>
                      <a:pt x="22482" y="173215"/>
                    </a:moveTo>
                    <a:lnTo>
                      <a:pt x="22482" y="91023"/>
                    </a:lnTo>
                    <a:lnTo>
                      <a:pt x="5169" y="85340"/>
                    </a:lnTo>
                    <a:cubicBezTo>
                      <a:pt x="1934" y="84291"/>
                      <a:pt x="-165" y="81230"/>
                      <a:pt x="10" y="77820"/>
                    </a:cubicBezTo>
                    <a:lnTo>
                      <a:pt x="10" y="30691"/>
                    </a:lnTo>
                    <a:cubicBezTo>
                      <a:pt x="10" y="13815"/>
                      <a:pt x="21870" y="0"/>
                      <a:pt x="48713" y="0"/>
                    </a:cubicBezTo>
                    <a:lnTo>
                      <a:pt x="161159" y="0"/>
                    </a:lnTo>
                    <a:lnTo>
                      <a:pt x="159323" y="9531"/>
                    </a:lnTo>
                    <a:cubicBezTo>
                      <a:pt x="158274" y="15302"/>
                      <a:pt x="153902" y="19936"/>
                      <a:pt x="148218" y="21335"/>
                    </a:cubicBezTo>
                    <a:lnTo>
                      <a:pt x="94181" y="34713"/>
                    </a:lnTo>
                    <a:cubicBezTo>
                      <a:pt x="87274" y="36287"/>
                      <a:pt x="82377" y="42583"/>
                      <a:pt x="82552" y="49752"/>
                    </a:cubicBezTo>
                    <a:lnTo>
                      <a:pt x="82377" y="173215"/>
                    </a:ln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61" name="Freeform 60">
                <a:extLst>
                  <a:ext uri="{FF2B5EF4-FFF2-40B4-BE49-F238E27FC236}">
                    <a16:creationId xmlns:a16="http://schemas.microsoft.com/office/drawing/2014/main" id="{6A6A4B59-B0E3-24EB-1A86-BD92FAA0C214}"/>
                  </a:ext>
                </a:extLst>
              </p:cNvPr>
              <p:cNvSpPr/>
              <p:nvPr/>
            </p:nvSpPr>
            <p:spPr>
              <a:xfrm>
                <a:off x="7620647" y="1301341"/>
                <a:ext cx="62955" cy="70825"/>
              </a:xfrm>
              <a:custGeom>
                <a:avLst/>
                <a:gdLst>
                  <a:gd name="connsiteX0" fmla="*/ 62956 w 62955"/>
                  <a:gd name="connsiteY0" fmla="*/ 35413 h 70825"/>
                  <a:gd name="connsiteX1" fmla="*/ 31478 w 62955"/>
                  <a:gd name="connsiteY1" fmla="*/ 70825 h 70825"/>
                  <a:gd name="connsiteX2" fmla="*/ 0 w 62955"/>
                  <a:gd name="connsiteY2" fmla="*/ 35413 h 70825"/>
                  <a:gd name="connsiteX3" fmla="*/ 31478 w 62955"/>
                  <a:gd name="connsiteY3" fmla="*/ 0 h 70825"/>
                  <a:gd name="connsiteX4" fmla="*/ 62956 w 62955"/>
                  <a:gd name="connsiteY4" fmla="*/ 35413 h 70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55" h="70825">
                    <a:moveTo>
                      <a:pt x="62956" y="35413"/>
                    </a:moveTo>
                    <a:cubicBezTo>
                      <a:pt x="62956" y="54970"/>
                      <a:pt x="48863" y="70825"/>
                      <a:pt x="31478" y="70825"/>
                    </a:cubicBezTo>
                    <a:cubicBezTo>
                      <a:pt x="14093" y="70825"/>
                      <a:pt x="0" y="54970"/>
                      <a:pt x="0" y="35413"/>
                    </a:cubicBezTo>
                    <a:cubicBezTo>
                      <a:pt x="0" y="15855"/>
                      <a:pt x="14093" y="0"/>
                      <a:pt x="31478" y="0"/>
                    </a:cubicBezTo>
                    <a:cubicBezTo>
                      <a:pt x="48863" y="0"/>
                      <a:pt x="62956" y="15855"/>
                      <a:pt x="62956" y="35413"/>
                    </a:cubicBezTo>
                    <a:close/>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grpSp>
        <p:sp>
          <p:nvSpPr>
            <p:cNvPr id="19" name="Freeform 18">
              <a:extLst>
                <a:ext uri="{FF2B5EF4-FFF2-40B4-BE49-F238E27FC236}">
                  <a16:creationId xmlns:a16="http://schemas.microsoft.com/office/drawing/2014/main" id="{622A03BE-8A75-B195-3C9F-A598692DCA95}"/>
                </a:ext>
              </a:extLst>
            </p:cNvPr>
            <p:cNvSpPr/>
            <p:nvPr/>
          </p:nvSpPr>
          <p:spPr>
            <a:xfrm>
              <a:off x="7833297" y="1365346"/>
              <a:ext cx="78782" cy="8743"/>
            </a:xfrm>
            <a:custGeom>
              <a:avLst/>
              <a:gdLst>
                <a:gd name="connsiteX0" fmla="*/ 78782 w 78782"/>
                <a:gd name="connsiteY0" fmla="*/ 0 h 8743"/>
                <a:gd name="connsiteX1" fmla="*/ 0 w 78782"/>
                <a:gd name="connsiteY1" fmla="*/ 0 h 8743"/>
              </a:gdLst>
              <a:ahLst/>
              <a:cxnLst>
                <a:cxn ang="0">
                  <a:pos x="connsiteX0" y="connsiteY0"/>
                </a:cxn>
                <a:cxn ang="0">
                  <a:pos x="connsiteX1" y="connsiteY1"/>
                </a:cxn>
              </a:cxnLst>
              <a:rect l="l" t="t" r="r" b="b"/>
              <a:pathLst>
                <a:path w="78782" h="8743">
                  <a:moveTo>
                    <a:pt x="78782" y="0"/>
                  </a:moveTo>
                  <a:lnTo>
                    <a:pt x="0" y="0"/>
                  </a:lnTo>
                </a:path>
              </a:pathLst>
            </a:custGeom>
            <a:ln w="12927" cap="rnd">
              <a:solidFill>
                <a:srgbClr val="000000"/>
              </a:solidFill>
              <a:prstDash val="solid"/>
              <a:round/>
            </a:ln>
          </p:spPr>
          <p:txBody>
            <a:bodyPr rtlCol="0" anchor="ctr"/>
            <a:lstStyle/>
            <a:p>
              <a:endParaRPr lang="en-US" dirty="0">
                <a:latin typeface="Fujitsu Infinity Pro" pitchFamily="2" charset="77"/>
              </a:endParaRPr>
            </a:p>
          </p:txBody>
        </p:sp>
        <p:sp>
          <p:nvSpPr>
            <p:cNvPr id="24" name="Freeform 23">
              <a:extLst>
                <a:ext uri="{FF2B5EF4-FFF2-40B4-BE49-F238E27FC236}">
                  <a16:creationId xmlns:a16="http://schemas.microsoft.com/office/drawing/2014/main" id="{A5CAFBAF-91A5-0F6E-4D47-74BC098FD0AC}"/>
                </a:ext>
              </a:extLst>
            </p:cNvPr>
            <p:cNvSpPr/>
            <p:nvPr/>
          </p:nvSpPr>
          <p:spPr>
            <a:xfrm>
              <a:off x="7833297" y="1400934"/>
              <a:ext cx="78782" cy="8743"/>
            </a:xfrm>
            <a:custGeom>
              <a:avLst/>
              <a:gdLst>
                <a:gd name="connsiteX0" fmla="*/ 78782 w 78782"/>
                <a:gd name="connsiteY0" fmla="*/ 0 h 8743"/>
                <a:gd name="connsiteX1" fmla="*/ 0 w 78782"/>
                <a:gd name="connsiteY1" fmla="*/ 0 h 8743"/>
              </a:gdLst>
              <a:ahLst/>
              <a:cxnLst>
                <a:cxn ang="0">
                  <a:pos x="connsiteX0" y="connsiteY0"/>
                </a:cxn>
                <a:cxn ang="0">
                  <a:pos x="connsiteX1" y="connsiteY1"/>
                </a:cxn>
              </a:cxnLst>
              <a:rect l="l" t="t" r="r" b="b"/>
              <a:pathLst>
                <a:path w="78782" h="8743">
                  <a:moveTo>
                    <a:pt x="78782" y="0"/>
                  </a:moveTo>
                  <a:lnTo>
                    <a:pt x="0" y="0"/>
                  </a:lnTo>
                </a:path>
              </a:pathLst>
            </a:custGeom>
            <a:ln w="12927" cap="rnd">
              <a:solidFill>
                <a:srgbClr val="000000"/>
              </a:solidFill>
              <a:prstDash val="solid"/>
              <a:round/>
            </a:ln>
          </p:spPr>
          <p:txBody>
            <a:bodyPr rtlCol="0" anchor="ctr"/>
            <a:lstStyle/>
            <a:p>
              <a:endParaRPr lang="en-US" dirty="0">
                <a:latin typeface="Fujitsu Infinity Pro" pitchFamily="2" charset="77"/>
              </a:endParaRPr>
            </a:p>
          </p:txBody>
        </p:sp>
        <p:sp>
          <p:nvSpPr>
            <p:cNvPr id="59" name="Freeform 58">
              <a:extLst>
                <a:ext uri="{FF2B5EF4-FFF2-40B4-BE49-F238E27FC236}">
                  <a16:creationId xmlns:a16="http://schemas.microsoft.com/office/drawing/2014/main" id="{DFF6D237-CC0D-FCED-1803-3F209352B1BE}"/>
                </a:ext>
              </a:extLst>
            </p:cNvPr>
            <p:cNvSpPr/>
            <p:nvPr/>
          </p:nvSpPr>
          <p:spPr>
            <a:xfrm>
              <a:off x="7742974" y="1308249"/>
              <a:ext cx="207141" cy="144623"/>
            </a:xfrm>
            <a:custGeom>
              <a:avLst/>
              <a:gdLst>
                <a:gd name="connsiteX0" fmla="*/ 0 w 207141"/>
                <a:gd name="connsiteY0" fmla="*/ 37249 h 144623"/>
                <a:gd name="connsiteX1" fmla="*/ 0 w 207141"/>
                <a:gd name="connsiteY1" fmla="*/ 20723 h 144623"/>
                <a:gd name="connsiteX2" fmla="*/ 20723 w 207141"/>
                <a:gd name="connsiteY2" fmla="*/ 0 h 144623"/>
                <a:gd name="connsiteX3" fmla="*/ 186419 w 207141"/>
                <a:gd name="connsiteY3" fmla="*/ 0 h 144623"/>
                <a:gd name="connsiteX4" fmla="*/ 207142 w 207141"/>
                <a:gd name="connsiteY4" fmla="*/ 20723 h 144623"/>
                <a:gd name="connsiteX5" fmla="*/ 207142 w 207141"/>
                <a:gd name="connsiteY5" fmla="*/ 123900 h 144623"/>
                <a:gd name="connsiteX6" fmla="*/ 186419 w 207141"/>
                <a:gd name="connsiteY6" fmla="*/ 144623 h 144623"/>
                <a:gd name="connsiteX7" fmla="*/ 20723 w 207141"/>
                <a:gd name="connsiteY7" fmla="*/ 144623 h 144623"/>
                <a:gd name="connsiteX8" fmla="*/ 0 w 207141"/>
                <a:gd name="connsiteY8" fmla="*/ 123900 h 14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41" h="144623">
                  <a:moveTo>
                    <a:pt x="0" y="37249"/>
                  </a:moveTo>
                  <a:lnTo>
                    <a:pt x="0" y="20723"/>
                  </a:lnTo>
                  <a:cubicBezTo>
                    <a:pt x="0" y="9268"/>
                    <a:pt x="9268" y="0"/>
                    <a:pt x="20723" y="0"/>
                  </a:cubicBezTo>
                  <a:lnTo>
                    <a:pt x="186419" y="0"/>
                  </a:lnTo>
                  <a:cubicBezTo>
                    <a:pt x="197873" y="0"/>
                    <a:pt x="207142" y="9268"/>
                    <a:pt x="207142" y="20723"/>
                  </a:cubicBezTo>
                  <a:lnTo>
                    <a:pt x="207142" y="123900"/>
                  </a:lnTo>
                  <a:cubicBezTo>
                    <a:pt x="207142" y="135355"/>
                    <a:pt x="197873" y="144623"/>
                    <a:pt x="186419" y="144623"/>
                  </a:cubicBezTo>
                  <a:lnTo>
                    <a:pt x="20723" y="144623"/>
                  </a:lnTo>
                  <a:cubicBezTo>
                    <a:pt x="9268" y="144623"/>
                    <a:pt x="0" y="135355"/>
                    <a:pt x="0" y="123900"/>
                  </a:cubicBezTo>
                </a:path>
              </a:pathLst>
            </a:custGeom>
            <a:noFill/>
            <a:ln w="12927" cap="rnd">
              <a:solidFill>
                <a:srgbClr val="000000"/>
              </a:solidFill>
              <a:prstDash val="solid"/>
              <a:miter/>
            </a:ln>
          </p:spPr>
          <p:txBody>
            <a:bodyPr rtlCol="0" anchor="ctr"/>
            <a:lstStyle/>
            <a:p>
              <a:endParaRPr lang="en-US" dirty="0">
                <a:latin typeface="Fujitsu Infinity Pro" pitchFamily="2" charset="77"/>
              </a:endParaRPr>
            </a:p>
          </p:txBody>
        </p:sp>
      </p:grpSp>
    </p:spTree>
    <p:extLst>
      <p:ext uri="{BB962C8B-B14F-4D97-AF65-F5344CB8AC3E}">
        <p14:creationId xmlns:p14="http://schemas.microsoft.com/office/powerpoint/2010/main" val="39587288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57792D0-3405-7F51-7D5A-85CA3ED2D6CA}"/>
              </a:ext>
            </a:extLst>
          </p:cNvPr>
          <p:cNvSpPr/>
          <p:nvPr/>
        </p:nvSpPr>
        <p:spPr>
          <a:xfrm>
            <a:off x="285992" y="864379"/>
            <a:ext cx="703788" cy="70378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179944"/>
            <a:ext cx="7626405" cy="387798"/>
          </a:xfrm>
        </p:spPr>
        <p:txBody>
          <a:bodyPr/>
          <a:lstStyle/>
          <a:p>
            <a:r>
              <a:rPr lang="en-US" sz="2000" dirty="0"/>
              <a:t>How could Digital Annealer be used in healthcare?</a:t>
            </a:r>
          </a:p>
        </p:txBody>
      </p:sp>
      <p:grpSp>
        <p:nvGrpSpPr>
          <p:cNvPr id="13" name="Group 12">
            <a:extLst>
              <a:ext uri="{FF2B5EF4-FFF2-40B4-BE49-F238E27FC236}">
                <a16:creationId xmlns:a16="http://schemas.microsoft.com/office/drawing/2014/main" id="{0D939740-7368-1BAC-AB69-6CB80A15FD11}"/>
              </a:ext>
            </a:extLst>
          </p:cNvPr>
          <p:cNvGrpSpPr/>
          <p:nvPr/>
        </p:nvGrpSpPr>
        <p:grpSpPr>
          <a:xfrm>
            <a:off x="3444827" y="1659308"/>
            <a:ext cx="4833363" cy="387784"/>
            <a:chOff x="3444827" y="1659308"/>
            <a:chExt cx="4833363" cy="387784"/>
          </a:xfrm>
        </p:grpSpPr>
        <p:sp>
          <p:nvSpPr>
            <p:cNvPr id="25" name="Rectangle 24">
              <a:extLst>
                <a:ext uri="{FF2B5EF4-FFF2-40B4-BE49-F238E27FC236}">
                  <a16:creationId xmlns:a16="http://schemas.microsoft.com/office/drawing/2014/main" id="{71C51B1F-C021-1D87-78B1-0861F8D6A54B}"/>
                </a:ext>
              </a:extLst>
            </p:cNvPr>
            <p:cNvSpPr/>
            <p:nvPr/>
          </p:nvSpPr>
          <p:spPr>
            <a:xfrm>
              <a:off x="3444827" y="1659308"/>
              <a:ext cx="4833363" cy="38778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6" name="テキスト ボックス 7">
              <a:extLst>
                <a:ext uri="{FF2B5EF4-FFF2-40B4-BE49-F238E27FC236}">
                  <a16:creationId xmlns:a16="http://schemas.microsoft.com/office/drawing/2014/main" id="{59711F63-78D7-0FCD-8508-57A06179A4D2}"/>
                </a:ext>
              </a:extLst>
            </p:cNvPr>
            <p:cNvSpPr txBox="1">
              <a:spLocks noChangeArrowheads="1"/>
            </p:cNvSpPr>
            <p:nvPr/>
          </p:nvSpPr>
          <p:spPr bwMode="auto">
            <a:xfrm>
              <a:off x="3614034" y="1735200"/>
              <a:ext cx="4592902"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rPr>
                <a:t>Searching for new candidates quickly and accurately</a:t>
              </a:r>
            </a:p>
          </p:txBody>
        </p:sp>
      </p:grpSp>
      <p:grpSp>
        <p:nvGrpSpPr>
          <p:cNvPr id="12" name="Group 11">
            <a:extLst>
              <a:ext uri="{FF2B5EF4-FFF2-40B4-BE49-F238E27FC236}">
                <a16:creationId xmlns:a16="http://schemas.microsoft.com/office/drawing/2014/main" id="{F9D302E1-236A-F5E3-D9D5-A476A3751BF9}"/>
              </a:ext>
            </a:extLst>
          </p:cNvPr>
          <p:cNvGrpSpPr/>
          <p:nvPr/>
        </p:nvGrpSpPr>
        <p:grpSpPr>
          <a:xfrm>
            <a:off x="285992" y="1659308"/>
            <a:ext cx="3283511" cy="387797"/>
            <a:chOff x="285992" y="1659308"/>
            <a:chExt cx="3283511" cy="387797"/>
          </a:xfrm>
        </p:grpSpPr>
        <p:sp>
          <p:nvSpPr>
            <p:cNvPr id="23" name="ホームベース 59">
              <a:extLst>
                <a:ext uri="{FF2B5EF4-FFF2-40B4-BE49-F238E27FC236}">
                  <a16:creationId xmlns:a16="http://schemas.microsoft.com/office/drawing/2014/main" id="{DC7DD041-F67E-9B93-4F43-06EFE5DA94A6}"/>
                </a:ext>
              </a:extLst>
            </p:cNvPr>
            <p:cNvSpPr/>
            <p:nvPr/>
          </p:nvSpPr>
          <p:spPr bwMode="gray">
            <a:xfrm>
              <a:off x="3151006" y="1659321"/>
              <a:ext cx="418497" cy="387784"/>
            </a:xfrm>
            <a:prstGeom prst="homePlate">
              <a:avLst>
                <a:gd name="adj" fmla="val 48390"/>
              </a:avLst>
            </a:prstGeom>
            <a:solidFill>
              <a:srgbClr val="D80084"/>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sp>
          <p:nvSpPr>
            <p:cNvPr id="21" name="Rectangle 20">
              <a:extLst>
                <a:ext uri="{FF2B5EF4-FFF2-40B4-BE49-F238E27FC236}">
                  <a16:creationId xmlns:a16="http://schemas.microsoft.com/office/drawing/2014/main" id="{27F9A27E-E5FD-AA34-E853-3B749FE26034}"/>
                </a:ext>
              </a:extLst>
            </p:cNvPr>
            <p:cNvSpPr/>
            <p:nvPr/>
          </p:nvSpPr>
          <p:spPr>
            <a:xfrm>
              <a:off x="285992" y="1659308"/>
              <a:ext cx="2957062" cy="387784"/>
            </a:xfrm>
            <a:prstGeom prst="rect">
              <a:avLst/>
            </a:prstGeom>
            <a:solidFill>
              <a:srgbClr val="D80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22" name="テキスト ボックス 7">
              <a:extLst>
                <a:ext uri="{FF2B5EF4-FFF2-40B4-BE49-F238E27FC236}">
                  <a16:creationId xmlns:a16="http://schemas.microsoft.com/office/drawing/2014/main" id="{DC884E08-B1FF-45F3-99BD-8932B86C2E20}"/>
                </a:ext>
              </a:extLst>
            </p:cNvPr>
            <p:cNvSpPr txBox="1">
              <a:spLocks noChangeArrowheads="1"/>
            </p:cNvSpPr>
            <p:nvPr/>
          </p:nvSpPr>
          <p:spPr bwMode="auto">
            <a:xfrm>
              <a:off x="360199" y="1735200"/>
              <a:ext cx="3060984" cy="206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De novo drug design</a:t>
              </a:r>
            </a:p>
          </p:txBody>
        </p:sp>
      </p:grpSp>
      <p:grpSp>
        <p:nvGrpSpPr>
          <p:cNvPr id="16" name="Group 15">
            <a:extLst>
              <a:ext uri="{FF2B5EF4-FFF2-40B4-BE49-F238E27FC236}">
                <a16:creationId xmlns:a16="http://schemas.microsoft.com/office/drawing/2014/main" id="{E469B842-28DE-CB17-0E84-84A0245E8259}"/>
              </a:ext>
            </a:extLst>
          </p:cNvPr>
          <p:cNvGrpSpPr/>
          <p:nvPr/>
        </p:nvGrpSpPr>
        <p:grpSpPr>
          <a:xfrm>
            <a:off x="3444827" y="2062269"/>
            <a:ext cx="4833363" cy="400144"/>
            <a:chOff x="3444827" y="2062269"/>
            <a:chExt cx="4833363" cy="400144"/>
          </a:xfrm>
        </p:grpSpPr>
        <p:sp>
          <p:nvSpPr>
            <p:cNvPr id="29" name="Rectangle 28">
              <a:extLst>
                <a:ext uri="{FF2B5EF4-FFF2-40B4-BE49-F238E27FC236}">
                  <a16:creationId xmlns:a16="http://schemas.microsoft.com/office/drawing/2014/main" id="{284A55E0-AA5A-3AFD-40C9-D2609B91071C}"/>
                </a:ext>
              </a:extLst>
            </p:cNvPr>
            <p:cNvSpPr/>
            <p:nvPr/>
          </p:nvSpPr>
          <p:spPr>
            <a:xfrm>
              <a:off x="3444827" y="2074629"/>
              <a:ext cx="4833363" cy="38778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0" name="テキスト ボックス 7">
              <a:extLst>
                <a:ext uri="{FF2B5EF4-FFF2-40B4-BE49-F238E27FC236}">
                  <a16:creationId xmlns:a16="http://schemas.microsoft.com/office/drawing/2014/main" id="{65E76339-2428-9EDD-F077-522EBE5D3C29}"/>
                </a:ext>
              </a:extLst>
            </p:cNvPr>
            <p:cNvSpPr txBox="1">
              <a:spLocks noChangeArrowheads="1"/>
            </p:cNvSpPr>
            <p:nvPr/>
          </p:nvSpPr>
          <p:spPr bwMode="auto">
            <a:xfrm>
              <a:off x="3614034" y="2062269"/>
              <a:ext cx="3975388"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rPr>
                <a:t>Identifying potential combinations and variations of lead drugs to optimize characteristics</a:t>
              </a:r>
            </a:p>
          </p:txBody>
        </p:sp>
      </p:grpSp>
      <p:grpSp>
        <p:nvGrpSpPr>
          <p:cNvPr id="14" name="Group 13">
            <a:extLst>
              <a:ext uri="{FF2B5EF4-FFF2-40B4-BE49-F238E27FC236}">
                <a16:creationId xmlns:a16="http://schemas.microsoft.com/office/drawing/2014/main" id="{AD1AA0EC-AA63-501C-2544-1B5B63DE44CC}"/>
              </a:ext>
            </a:extLst>
          </p:cNvPr>
          <p:cNvGrpSpPr/>
          <p:nvPr/>
        </p:nvGrpSpPr>
        <p:grpSpPr>
          <a:xfrm>
            <a:off x="285992" y="2074629"/>
            <a:ext cx="3283511" cy="387797"/>
            <a:chOff x="285992" y="2074629"/>
            <a:chExt cx="3283511" cy="387797"/>
          </a:xfrm>
        </p:grpSpPr>
        <p:sp>
          <p:nvSpPr>
            <p:cNvPr id="32" name="ホームベース 59">
              <a:extLst>
                <a:ext uri="{FF2B5EF4-FFF2-40B4-BE49-F238E27FC236}">
                  <a16:creationId xmlns:a16="http://schemas.microsoft.com/office/drawing/2014/main" id="{D2779BF0-F033-1EEC-99E7-E80A35DE84BA}"/>
                </a:ext>
              </a:extLst>
            </p:cNvPr>
            <p:cNvSpPr/>
            <p:nvPr/>
          </p:nvSpPr>
          <p:spPr bwMode="gray">
            <a:xfrm>
              <a:off x="3151006" y="2074642"/>
              <a:ext cx="418497" cy="387784"/>
            </a:xfrm>
            <a:prstGeom prst="homePlate">
              <a:avLst>
                <a:gd name="adj" fmla="val 48390"/>
              </a:avLst>
            </a:prstGeom>
            <a:solidFill>
              <a:srgbClr val="D80084"/>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sp>
          <p:nvSpPr>
            <p:cNvPr id="33" name="Rectangle 32">
              <a:extLst>
                <a:ext uri="{FF2B5EF4-FFF2-40B4-BE49-F238E27FC236}">
                  <a16:creationId xmlns:a16="http://schemas.microsoft.com/office/drawing/2014/main" id="{6267E365-2D33-6E40-B6B8-E0E1D94C099E}"/>
                </a:ext>
              </a:extLst>
            </p:cNvPr>
            <p:cNvSpPr/>
            <p:nvPr/>
          </p:nvSpPr>
          <p:spPr>
            <a:xfrm>
              <a:off x="285992" y="2074629"/>
              <a:ext cx="2957062" cy="387784"/>
            </a:xfrm>
            <a:prstGeom prst="rect">
              <a:avLst/>
            </a:prstGeom>
            <a:solidFill>
              <a:srgbClr val="D80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4" name="テキスト ボックス 7">
              <a:extLst>
                <a:ext uri="{FF2B5EF4-FFF2-40B4-BE49-F238E27FC236}">
                  <a16:creationId xmlns:a16="http://schemas.microsoft.com/office/drawing/2014/main" id="{14F81C34-C1AD-F6CD-342E-C0A97EE96BB8}"/>
                </a:ext>
              </a:extLst>
            </p:cNvPr>
            <p:cNvSpPr txBox="1">
              <a:spLocks noChangeArrowheads="1"/>
            </p:cNvSpPr>
            <p:nvPr/>
          </p:nvSpPr>
          <p:spPr bwMode="auto">
            <a:xfrm>
              <a:off x="360199" y="2134428"/>
              <a:ext cx="3060984" cy="2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Drug lead optimization</a:t>
              </a:r>
            </a:p>
          </p:txBody>
        </p:sp>
      </p:grpSp>
      <p:grpSp>
        <p:nvGrpSpPr>
          <p:cNvPr id="18" name="Group 17">
            <a:extLst>
              <a:ext uri="{FF2B5EF4-FFF2-40B4-BE49-F238E27FC236}">
                <a16:creationId xmlns:a16="http://schemas.microsoft.com/office/drawing/2014/main" id="{5084251F-91B3-FB48-F797-7EBAF81F05C1}"/>
              </a:ext>
            </a:extLst>
          </p:cNvPr>
          <p:cNvGrpSpPr/>
          <p:nvPr/>
        </p:nvGrpSpPr>
        <p:grpSpPr>
          <a:xfrm>
            <a:off x="3444827" y="2488426"/>
            <a:ext cx="4833363" cy="387784"/>
            <a:chOff x="3444827" y="2488426"/>
            <a:chExt cx="4833363" cy="387784"/>
          </a:xfrm>
        </p:grpSpPr>
        <p:sp>
          <p:nvSpPr>
            <p:cNvPr id="36" name="Rectangle 35">
              <a:extLst>
                <a:ext uri="{FF2B5EF4-FFF2-40B4-BE49-F238E27FC236}">
                  <a16:creationId xmlns:a16="http://schemas.microsoft.com/office/drawing/2014/main" id="{6171CF9C-6659-5041-D1F9-4C8089455ED8}"/>
                </a:ext>
              </a:extLst>
            </p:cNvPr>
            <p:cNvSpPr/>
            <p:nvPr/>
          </p:nvSpPr>
          <p:spPr>
            <a:xfrm>
              <a:off x="3444827" y="2488426"/>
              <a:ext cx="4833363" cy="38778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37" name="テキスト ボックス 7">
              <a:extLst>
                <a:ext uri="{FF2B5EF4-FFF2-40B4-BE49-F238E27FC236}">
                  <a16:creationId xmlns:a16="http://schemas.microsoft.com/office/drawing/2014/main" id="{4A019949-8BC3-3D89-431A-55C61D8D2DE3}"/>
                </a:ext>
              </a:extLst>
            </p:cNvPr>
            <p:cNvSpPr txBox="1">
              <a:spLocks noChangeArrowheads="1"/>
            </p:cNvSpPr>
            <p:nvPr/>
          </p:nvSpPr>
          <p:spPr bwMode="auto">
            <a:xfrm>
              <a:off x="3614034" y="2558201"/>
              <a:ext cx="4592902"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rPr>
                <a:t>To better understand properties of target molecules</a:t>
              </a:r>
            </a:p>
          </p:txBody>
        </p:sp>
      </p:grpSp>
      <p:grpSp>
        <p:nvGrpSpPr>
          <p:cNvPr id="17" name="Group 16">
            <a:extLst>
              <a:ext uri="{FF2B5EF4-FFF2-40B4-BE49-F238E27FC236}">
                <a16:creationId xmlns:a16="http://schemas.microsoft.com/office/drawing/2014/main" id="{96192663-4606-F4AF-9C46-E24D78E2BBC5}"/>
              </a:ext>
            </a:extLst>
          </p:cNvPr>
          <p:cNvGrpSpPr/>
          <p:nvPr/>
        </p:nvGrpSpPr>
        <p:grpSpPr>
          <a:xfrm>
            <a:off x="285992" y="2488426"/>
            <a:ext cx="3283511" cy="387797"/>
            <a:chOff x="285992" y="2488426"/>
            <a:chExt cx="3283511" cy="387797"/>
          </a:xfrm>
        </p:grpSpPr>
        <p:sp>
          <p:nvSpPr>
            <p:cNvPr id="38" name="ホームベース 59">
              <a:extLst>
                <a:ext uri="{FF2B5EF4-FFF2-40B4-BE49-F238E27FC236}">
                  <a16:creationId xmlns:a16="http://schemas.microsoft.com/office/drawing/2014/main" id="{51265485-EDC0-0A8E-D84C-D75A875E74EC}"/>
                </a:ext>
              </a:extLst>
            </p:cNvPr>
            <p:cNvSpPr/>
            <p:nvPr/>
          </p:nvSpPr>
          <p:spPr bwMode="gray">
            <a:xfrm>
              <a:off x="3151006" y="2488439"/>
              <a:ext cx="418497" cy="387784"/>
            </a:xfrm>
            <a:prstGeom prst="homePlate">
              <a:avLst>
                <a:gd name="adj" fmla="val 48390"/>
              </a:avLst>
            </a:prstGeom>
            <a:solidFill>
              <a:srgbClr val="D80084"/>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sp>
          <p:nvSpPr>
            <p:cNvPr id="39" name="Rectangle 38">
              <a:extLst>
                <a:ext uri="{FF2B5EF4-FFF2-40B4-BE49-F238E27FC236}">
                  <a16:creationId xmlns:a16="http://schemas.microsoft.com/office/drawing/2014/main" id="{24BAA28A-D276-BC16-F308-2ECAC859590B}"/>
                </a:ext>
              </a:extLst>
            </p:cNvPr>
            <p:cNvSpPr/>
            <p:nvPr/>
          </p:nvSpPr>
          <p:spPr>
            <a:xfrm>
              <a:off x="285992" y="2488426"/>
              <a:ext cx="2957062" cy="387784"/>
            </a:xfrm>
            <a:prstGeom prst="rect">
              <a:avLst/>
            </a:prstGeom>
            <a:solidFill>
              <a:srgbClr val="D80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40" name="テキスト ボックス 7">
              <a:extLst>
                <a:ext uri="{FF2B5EF4-FFF2-40B4-BE49-F238E27FC236}">
                  <a16:creationId xmlns:a16="http://schemas.microsoft.com/office/drawing/2014/main" id="{84BAA37B-75AE-5FA2-4E0D-A94EB50421A7}"/>
                </a:ext>
              </a:extLst>
            </p:cNvPr>
            <p:cNvSpPr txBox="1">
              <a:spLocks noChangeArrowheads="1"/>
            </p:cNvSpPr>
            <p:nvPr/>
          </p:nvSpPr>
          <p:spPr bwMode="auto">
            <a:xfrm>
              <a:off x="360199" y="2548226"/>
              <a:ext cx="3060984" cy="206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Protein structure prediction</a:t>
              </a:r>
            </a:p>
          </p:txBody>
        </p:sp>
      </p:grpSp>
      <p:grpSp>
        <p:nvGrpSpPr>
          <p:cNvPr id="24" name="Group 23">
            <a:extLst>
              <a:ext uri="{FF2B5EF4-FFF2-40B4-BE49-F238E27FC236}">
                <a16:creationId xmlns:a16="http://schemas.microsoft.com/office/drawing/2014/main" id="{42E52BD3-9C90-F197-3CD8-89C73988EE8E}"/>
              </a:ext>
            </a:extLst>
          </p:cNvPr>
          <p:cNvGrpSpPr/>
          <p:nvPr/>
        </p:nvGrpSpPr>
        <p:grpSpPr>
          <a:xfrm>
            <a:off x="3444827" y="2908165"/>
            <a:ext cx="4833363" cy="387784"/>
            <a:chOff x="3444827" y="2908165"/>
            <a:chExt cx="4833363" cy="387784"/>
          </a:xfrm>
        </p:grpSpPr>
        <p:sp>
          <p:nvSpPr>
            <p:cNvPr id="42" name="Rectangle 41">
              <a:extLst>
                <a:ext uri="{FF2B5EF4-FFF2-40B4-BE49-F238E27FC236}">
                  <a16:creationId xmlns:a16="http://schemas.microsoft.com/office/drawing/2014/main" id="{7123C36B-3246-4A45-8C4C-6962065A7535}"/>
                </a:ext>
              </a:extLst>
            </p:cNvPr>
            <p:cNvSpPr/>
            <p:nvPr/>
          </p:nvSpPr>
          <p:spPr>
            <a:xfrm>
              <a:off x="3444827" y="2908165"/>
              <a:ext cx="4833363" cy="38778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43" name="テキスト ボックス 7">
              <a:extLst>
                <a:ext uri="{FF2B5EF4-FFF2-40B4-BE49-F238E27FC236}">
                  <a16:creationId xmlns:a16="http://schemas.microsoft.com/office/drawing/2014/main" id="{702197E5-DC0F-CEBB-8B24-A62D7812F373}"/>
                </a:ext>
              </a:extLst>
            </p:cNvPr>
            <p:cNvSpPr txBox="1">
              <a:spLocks noChangeArrowheads="1"/>
            </p:cNvSpPr>
            <p:nvPr/>
          </p:nvSpPr>
          <p:spPr bwMode="auto">
            <a:xfrm>
              <a:off x="3614033" y="2967007"/>
              <a:ext cx="4269251"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rPr>
                <a:t>For planning and executing over a large number of trial sites</a:t>
              </a:r>
            </a:p>
          </p:txBody>
        </p:sp>
      </p:grpSp>
      <p:grpSp>
        <p:nvGrpSpPr>
          <p:cNvPr id="19" name="Group 18">
            <a:extLst>
              <a:ext uri="{FF2B5EF4-FFF2-40B4-BE49-F238E27FC236}">
                <a16:creationId xmlns:a16="http://schemas.microsoft.com/office/drawing/2014/main" id="{BE639349-8820-09B7-7692-A2AD44F4B239}"/>
              </a:ext>
            </a:extLst>
          </p:cNvPr>
          <p:cNvGrpSpPr/>
          <p:nvPr/>
        </p:nvGrpSpPr>
        <p:grpSpPr>
          <a:xfrm>
            <a:off x="285992" y="2908165"/>
            <a:ext cx="3283511" cy="387797"/>
            <a:chOff x="285992" y="2908165"/>
            <a:chExt cx="3283511" cy="387797"/>
          </a:xfrm>
        </p:grpSpPr>
        <p:sp>
          <p:nvSpPr>
            <p:cNvPr id="44" name="ホームベース 59">
              <a:extLst>
                <a:ext uri="{FF2B5EF4-FFF2-40B4-BE49-F238E27FC236}">
                  <a16:creationId xmlns:a16="http://schemas.microsoft.com/office/drawing/2014/main" id="{AC5711D2-CAE7-0D9F-7A39-2521A0B4ADA9}"/>
                </a:ext>
              </a:extLst>
            </p:cNvPr>
            <p:cNvSpPr/>
            <p:nvPr/>
          </p:nvSpPr>
          <p:spPr bwMode="gray">
            <a:xfrm>
              <a:off x="3151006" y="2908178"/>
              <a:ext cx="418497" cy="387784"/>
            </a:xfrm>
            <a:prstGeom prst="homePlate">
              <a:avLst>
                <a:gd name="adj" fmla="val 48390"/>
              </a:avLst>
            </a:prstGeom>
            <a:solidFill>
              <a:srgbClr val="D80084"/>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sp>
          <p:nvSpPr>
            <p:cNvPr id="45" name="Rectangle 44">
              <a:extLst>
                <a:ext uri="{FF2B5EF4-FFF2-40B4-BE49-F238E27FC236}">
                  <a16:creationId xmlns:a16="http://schemas.microsoft.com/office/drawing/2014/main" id="{517A8E2F-A715-0C5B-89FA-7F0AC3B45816}"/>
                </a:ext>
              </a:extLst>
            </p:cNvPr>
            <p:cNvSpPr/>
            <p:nvPr/>
          </p:nvSpPr>
          <p:spPr>
            <a:xfrm>
              <a:off x="285992" y="2908165"/>
              <a:ext cx="2957062" cy="387784"/>
            </a:xfrm>
            <a:prstGeom prst="rect">
              <a:avLst/>
            </a:prstGeom>
            <a:solidFill>
              <a:srgbClr val="D80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46" name="テキスト ボックス 7">
              <a:extLst>
                <a:ext uri="{FF2B5EF4-FFF2-40B4-BE49-F238E27FC236}">
                  <a16:creationId xmlns:a16="http://schemas.microsoft.com/office/drawing/2014/main" id="{2928CA0D-256B-6BA8-B3BD-6EAA0021E4CF}"/>
                </a:ext>
              </a:extLst>
            </p:cNvPr>
            <p:cNvSpPr txBox="1">
              <a:spLocks noChangeArrowheads="1"/>
            </p:cNvSpPr>
            <p:nvPr/>
          </p:nvSpPr>
          <p:spPr bwMode="auto">
            <a:xfrm>
              <a:off x="360199" y="2967965"/>
              <a:ext cx="3060984" cy="206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Clinical trial site optimization</a:t>
              </a:r>
            </a:p>
          </p:txBody>
        </p:sp>
      </p:grpSp>
      <p:grpSp>
        <p:nvGrpSpPr>
          <p:cNvPr id="60" name="Group 59">
            <a:extLst>
              <a:ext uri="{FF2B5EF4-FFF2-40B4-BE49-F238E27FC236}">
                <a16:creationId xmlns:a16="http://schemas.microsoft.com/office/drawing/2014/main" id="{00A80BC0-DD2E-0410-856E-CE3985FEA19C}"/>
              </a:ext>
            </a:extLst>
          </p:cNvPr>
          <p:cNvGrpSpPr/>
          <p:nvPr/>
        </p:nvGrpSpPr>
        <p:grpSpPr>
          <a:xfrm>
            <a:off x="3444827" y="3320355"/>
            <a:ext cx="4833363" cy="387784"/>
            <a:chOff x="3444827" y="3320355"/>
            <a:chExt cx="4833363" cy="387784"/>
          </a:xfrm>
        </p:grpSpPr>
        <p:sp>
          <p:nvSpPr>
            <p:cNvPr id="48" name="Rectangle 47">
              <a:extLst>
                <a:ext uri="{FF2B5EF4-FFF2-40B4-BE49-F238E27FC236}">
                  <a16:creationId xmlns:a16="http://schemas.microsoft.com/office/drawing/2014/main" id="{AB776259-6A0F-475D-8B8C-F4CB2600448B}"/>
                </a:ext>
              </a:extLst>
            </p:cNvPr>
            <p:cNvSpPr/>
            <p:nvPr/>
          </p:nvSpPr>
          <p:spPr>
            <a:xfrm>
              <a:off x="3444827" y="3320355"/>
              <a:ext cx="4833363" cy="38778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49" name="テキスト ボックス 7">
              <a:extLst>
                <a:ext uri="{FF2B5EF4-FFF2-40B4-BE49-F238E27FC236}">
                  <a16:creationId xmlns:a16="http://schemas.microsoft.com/office/drawing/2014/main" id="{518F7164-1055-2CF0-00F5-2BDE8E790177}"/>
                </a:ext>
              </a:extLst>
            </p:cNvPr>
            <p:cNvSpPr txBox="1">
              <a:spLocks noChangeArrowheads="1"/>
            </p:cNvSpPr>
            <p:nvPr/>
          </p:nvSpPr>
          <p:spPr bwMode="auto">
            <a:xfrm>
              <a:off x="3614034" y="3386778"/>
              <a:ext cx="3975388"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rPr>
                <a:t>Help improve effectiveness in clinical trial design</a:t>
              </a:r>
            </a:p>
          </p:txBody>
        </p:sp>
      </p:grpSp>
      <p:grpSp>
        <p:nvGrpSpPr>
          <p:cNvPr id="59" name="Group 58">
            <a:extLst>
              <a:ext uri="{FF2B5EF4-FFF2-40B4-BE49-F238E27FC236}">
                <a16:creationId xmlns:a16="http://schemas.microsoft.com/office/drawing/2014/main" id="{73BF0FCD-DF3D-C415-5567-8FDC8FFC292D}"/>
              </a:ext>
            </a:extLst>
          </p:cNvPr>
          <p:cNvGrpSpPr/>
          <p:nvPr/>
        </p:nvGrpSpPr>
        <p:grpSpPr>
          <a:xfrm>
            <a:off x="285992" y="3320355"/>
            <a:ext cx="3283511" cy="387797"/>
            <a:chOff x="285992" y="3320355"/>
            <a:chExt cx="3283511" cy="387797"/>
          </a:xfrm>
        </p:grpSpPr>
        <p:sp>
          <p:nvSpPr>
            <p:cNvPr id="50" name="ホームベース 59">
              <a:extLst>
                <a:ext uri="{FF2B5EF4-FFF2-40B4-BE49-F238E27FC236}">
                  <a16:creationId xmlns:a16="http://schemas.microsoft.com/office/drawing/2014/main" id="{69FD6ADB-C1A7-6C24-9D0A-D48F699205BA}"/>
                </a:ext>
              </a:extLst>
            </p:cNvPr>
            <p:cNvSpPr/>
            <p:nvPr/>
          </p:nvSpPr>
          <p:spPr bwMode="gray">
            <a:xfrm>
              <a:off x="3151006" y="3320368"/>
              <a:ext cx="418497" cy="387784"/>
            </a:xfrm>
            <a:prstGeom prst="homePlate">
              <a:avLst>
                <a:gd name="adj" fmla="val 48390"/>
              </a:avLst>
            </a:prstGeom>
            <a:solidFill>
              <a:srgbClr val="D80084"/>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sp>
          <p:nvSpPr>
            <p:cNvPr id="51" name="Rectangle 50">
              <a:extLst>
                <a:ext uri="{FF2B5EF4-FFF2-40B4-BE49-F238E27FC236}">
                  <a16:creationId xmlns:a16="http://schemas.microsoft.com/office/drawing/2014/main" id="{AED04A21-43A7-F5DB-A4D9-092BFE700D67}"/>
                </a:ext>
              </a:extLst>
            </p:cNvPr>
            <p:cNvSpPr/>
            <p:nvPr/>
          </p:nvSpPr>
          <p:spPr>
            <a:xfrm>
              <a:off x="285992" y="3320355"/>
              <a:ext cx="2957062" cy="387784"/>
            </a:xfrm>
            <a:prstGeom prst="rect">
              <a:avLst/>
            </a:prstGeom>
            <a:solidFill>
              <a:srgbClr val="D80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52" name="テキスト ボックス 7">
              <a:extLst>
                <a:ext uri="{FF2B5EF4-FFF2-40B4-BE49-F238E27FC236}">
                  <a16:creationId xmlns:a16="http://schemas.microsoft.com/office/drawing/2014/main" id="{24B38C14-5A52-880B-F834-6E530BE65189}"/>
                </a:ext>
              </a:extLst>
            </p:cNvPr>
            <p:cNvSpPr txBox="1">
              <a:spLocks noChangeArrowheads="1"/>
            </p:cNvSpPr>
            <p:nvPr/>
          </p:nvSpPr>
          <p:spPr bwMode="auto">
            <a:xfrm>
              <a:off x="360199" y="3387221"/>
              <a:ext cx="3060984" cy="206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Patient selection for clinical trials</a:t>
              </a:r>
            </a:p>
          </p:txBody>
        </p:sp>
      </p:grpSp>
      <p:grpSp>
        <p:nvGrpSpPr>
          <p:cNvPr id="62" name="Group 61">
            <a:extLst>
              <a:ext uri="{FF2B5EF4-FFF2-40B4-BE49-F238E27FC236}">
                <a16:creationId xmlns:a16="http://schemas.microsoft.com/office/drawing/2014/main" id="{AB1712C6-48DE-2588-85D0-503C5586290D}"/>
              </a:ext>
            </a:extLst>
          </p:cNvPr>
          <p:cNvGrpSpPr/>
          <p:nvPr/>
        </p:nvGrpSpPr>
        <p:grpSpPr>
          <a:xfrm>
            <a:off x="3444827" y="3740555"/>
            <a:ext cx="4833363" cy="459891"/>
            <a:chOff x="3444827" y="3740555"/>
            <a:chExt cx="4833363" cy="459891"/>
          </a:xfrm>
        </p:grpSpPr>
        <p:sp>
          <p:nvSpPr>
            <p:cNvPr id="54" name="Rectangle 53">
              <a:extLst>
                <a:ext uri="{FF2B5EF4-FFF2-40B4-BE49-F238E27FC236}">
                  <a16:creationId xmlns:a16="http://schemas.microsoft.com/office/drawing/2014/main" id="{044E5574-C6DB-3666-DE94-1D17FA2270D8}"/>
                </a:ext>
              </a:extLst>
            </p:cNvPr>
            <p:cNvSpPr/>
            <p:nvPr/>
          </p:nvSpPr>
          <p:spPr>
            <a:xfrm>
              <a:off x="3444827" y="3740555"/>
              <a:ext cx="4833363" cy="38778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55" name="テキスト ボックス 7">
              <a:extLst>
                <a:ext uri="{FF2B5EF4-FFF2-40B4-BE49-F238E27FC236}">
                  <a16:creationId xmlns:a16="http://schemas.microsoft.com/office/drawing/2014/main" id="{77E53B8D-866A-F436-47B0-7B430A649ABD}"/>
                </a:ext>
              </a:extLst>
            </p:cNvPr>
            <p:cNvSpPr txBox="1">
              <a:spLocks noChangeArrowheads="1"/>
            </p:cNvSpPr>
            <p:nvPr/>
          </p:nvSpPr>
          <p:spPr bwMode="auto">
            <a:xfrm>
              <a:off x="3614034" y="3800355"/>
              <a:ext cx="4415040"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rPr>
                <a:t>Creating neural maps associated with different activities </a:t>
              </a:r>
            </a:p>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endPar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endParaRPr>
            </a:p>
          </p:txBody>
        </p:sp>
      </p:grpSp>
      <p:grpSp>
        <p:nvGrpSpPr>
          <p:cNvPr id="61" name="Group 60">
            <a:extLst>
              <a:ext uri="{FF2B5EF4-FFF2-40B4-BE49-F238E27FC236}">
                <a16:creationId xmlns:a16="http://schemas.microsoft.com/office/drawing/2014/main" id="{C012FB17-DE3B-58E6-B95F-52FE90DDCA57}"/>
              </a:ext>
            </a:extLst>
          </p:cNvPr>
          <p:cNvGrpSpPr/>
          <p:nvPr/>
        </p:nvGrpSpPr>
        <p:grpSpPr>
          <a:xfrm>
            <a:off x="285992" y="3740555"/>
            <a:ext cx="3283511" cy="387797"/>
            <a:chOff x="285992" y="3740555"/>
            <a:chExt cx="3283511" cy="387797"/>
          </a:xfrm>
        </p:grpSpPr>
        <p:sp>
          <p:nvSpPr>
            <p:cNvPr id="56" name="ホームベース 59">
              <a:extLst>
                <a:ext uri="{FF2B5EF4-FFF2-40B4-BE49-F238E27FC236}">
                  <a16:creationId xmlns:a16="http://schemas.microsoft.com/office/drawing/2014/main" id="{15327235-CD81-3F91-8D86-630BB6FFC7EA}"/>
                </a:ext>
              </a:extLst>
            </p:cNvPr>
            <p:cNvSpPr/>
            <p:nvPr/>
          </p:nvSpPr>
          <p:spPr bwMode="gray">
            <a:xfrm>
              <a:off x="3151006" y="3740568"/>
              <a:ext cx="418497" cy="387784"/>
            </a:xfrm>
            <a:prstGeom prst="homePlate">
              <a:avLst>
                <a:gd name="adj" fmla="val 48390"/>
              </a:avLst>
            </a:prstGeom>
            <a:solidFill>
              <a:srgbClr val="D80084"/>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sp>
          <p:nvSpPr>
            <p:cNvPr id="57" name="Rectangle 56">
              <a:extLst>
                <a:ext uri="{FF2B5EF4-FFF2-40B4-BE49-F238E27FC236}">
                  <a16:creationId xmlns:a16="http://schemas.microsoft.com/office/drawing/2014/main" id="{EE9950FD-694D-04F1-290A-345F5BF76C07}"/>
                </a:ext>
              </a:extLst>
            </p:cNvPr>
            <p:cNvSpPr/>
            <p:nvPr/>
          </p:nvSpPr>
          <p:spPr>
            <a:xfrm>
              <a:off x="285992" y="3740555"/>
              <a:ext cx="2957062" cy="387784"/>
            </a:xfrm>
            <a:prstGeom prst="rect">
              <a:avLst/>
            </a:prstGeom>
            <a:solidFill>
              <a:srgbClr val="D80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58" name="テキスト ボックス 7">
              <a:extLst>
                <a:ext uri="{FF2B5EF4-FFF2-40B4-BE49-F238E27FC236}">
                  <a16:creationId xmlns:a16="http://schemas.microsoft.com/office/drawing/2014/main" id="{257403C5-2887-E6AB-28DE-238A458C13ED}"/>
                </a:ext>
              </a:extLst>
            </p:cNvPr>
            <p:cNvSpPr txBox="1">
              <a:spLocks noChangeArrowheads="1"/>
            </p:cNvSpPr>
            <p:nvPr/>
          </p:nvSpPr>
          <p:spPr bwMode="auto">
            <a:xfrm>
              <a:off x="360199" y="3800355"/>
              <a:ext cx="3060984" cy="206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Neuroscience and brain-machine interface</a:t>
              </a:r>
            </a:p>
          </p:txBody>
        </p:sp>
      </p:grpSp>
      <p:sp>
        <p:nvSpPr>
          <p:cNvPr id="5" name="TextBox 4">
            <a:extLst>
              <a:ext uri="{FF2B5EF4-FFF2-40B4-BE49-F238E27FC236}">
                <a16:creationId xmlns:a16="http://schemas.microsoft.com/office/drawing/2014/main" id="{040B0455-AA12-4046-B235-4810227102E7}"/>
              </a:ext>
            </a:extLst>
          </p:cNvPr>
          <p:cNvSpPr txBox="1"/>
          <p:nvPr/>
        </p:nvSpPr>
        <p:spPr>
          <a:xfrm>
            <a:off x="1157273" y="1109229"/>
            <a:ext cx="2134548" cy="222818"/>
          </a:xfrm>
          <a:prstGeom prst="rect">
            <a:avLst/>
          </a:prstGeom>
          <a:noFill/>
        </p:spPr>
        <p:txBody>
          <a:bodyPr wrap="square" lIns="0" tIns="0" rIns="0" bIns="0">
            <a:spAutoFit/>
          </a:bodyPr>
          <a:lstStyle/>
          <a:p>
            <a:pPr defTabSz="914102">
              <a:lnSpc>
                <a:spcPct val="110000"/>
              </a:lnSpc>
              <a:buClr>
                <a:schemeClr val="bg1"/>
              </a:buClr>
              <a:defRPr/>
            </a:pPr>
            <a:r>
              <a:rPr kumimoji="1" lang="en-US" altLang="ja-JP" sz="1400" u="none" strike="noStrike" kern="1200" cap="none" spc="0" normalizeH="0" baseline="0" noProof="0" dirty="0">
                <a:ln>
                  <a:noFill/>
                </a:ln>
                <a:effectLst/>
                <a:uLnTx/>
                <a:uFillTx/>
                <a:latin typeface="+mj-lt"/>
                <a:ea typeface="+mj-ea"/>
                <a:cs typeface="Arial" panose="020B0604020202020204" pitchFamily="34" charset="0"/>
              </a:rPr>
              <a:t>R&amp;D and drug design</a:t>
            </a:r>
          </a:p>
        </p:txBody>
      </p:sp>
      <p:grpSp>
        <p:nvGrpSpPr>
          <p:cNvPr id="64" name="Group 63">
            <a:extLst>
              <a:ext uri="{FF2B5EF4-FFF2-40B4-BE49-F238E27FC236}">
                <a16:creationId xmlns:a16="http://schemas.microsoft.com/office/drawing/2014/main" id="{F52CA612-686C-0851-3FEE-EA36A1B20C3A}"/>
              </a:ext>
            </a:extLst>
          </p:cNvPr>
          <p:cNvGrpSpPr/>
          <p:nvPr/>
        </p:nvGrpSpPr>
        <p:grpSpPr>
          <a:xfrm>
            <a:off x="3444827" y="4160732"/>
            <a:ext cx="4833363" cy="387784"/>
            <a:chOff x="3444827" y="4160732"/>
            <a:chExt cx="4833363" cy="387784"/>
          </a:xfrm>
        </p:grpSpPr>
        <p:sp>
          <p:nvSpPr>
            <p:cNvPr id="7" name="Rectangle 6">
              <a:extLst>
                <a:ext uri="{FF2B5EF4-FFF2-40B4-BE49-F238E27FC236}">
                  <a16:creationId xmlns:a16="http://schemas.microsoft.com/office/drawing/2014/main" id="{E7B9CDE9-DD25-A900-2C46-C2312C9A0226}"/>
                </a:ext>
              </a:extLst>
            </p:cNvPr>
            <p:cNvSpPr/>
            <p:nvPr/>
          </p:nvSpPr>
          <p:spPr>
            <a:xfrm>
              <a:off x="3444827" y="4160732"/>
              <a:ext cx="4833363" cy="38778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8" name="テキスト ボックス 7">
              <a:extLst>
                <a:ext uri="{FF2B5EF4-FFF2-40B4-BE49-F238E27FC236}">
                  <a16:creationId xmlns:a16="http://schemas.microsoft.com/office/drawing/2014/main" id="{5243B6A4-2F68-E1F3-57F5-3DAF19A4A1F8}"/>
                </a:ext>
              </a:extLst>
            </p:cNvPr>
            <p:cNvSpPr txBox="1">
              <a:spLocks noChangeArrowheads="1"/>
            </p:cNvSpPr>
            <p:nvPr/>
          </p:nvSpPr>
          <p:spPr bwMode="auto">
            <a:xfrm>
              <a:off x="3614034" y="4220532"/>
              <a:ext cx="4415040"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u="none" strike="noStrike" kern="1200" cap="none" spc="0" normalizeH="0" baseline="0" noProof="0" dirty="0">
                  <a:ln>
                    <a:noFill/>
                  </a:ln>
                  <a:solidFill>
                    <a:srgbClr val="000000"/>
                  </a:solidFill>
                  <a:effectLst/>
                  <a:uLnTx/>
                  <a:uFillTx/>
                  <a:latin typeface="Fujitsu Infinity Pro" pitchFamily="2" charset="77"/>
                  <a:ea typeface="HGP創英角ｺﾞｼｯｸUB" pitchFamily="50" charset="-128"/>
                  <a:cs typeface="Meiryo UI" panose="020B0604030504040204" pitchFamily="50" charset="-128"/>
                </a:rPr>
                <a:t>Simulating and testing in-silico combinations of antibiotics</a:t>
              </a:r>
            </a:p>
          </p:txBody>
        </p:sp>
      </p:grpSp>
      <p:grpSp>
        <p:nvGrpSpPr>
          <p:cNvPr id="63" name="Group 62">
            <a:extLst>
              <a:ext uri="{FF2B5EF4-FFF2-40B4-BE49-F238E27FC236}">
                <a16:creationId xmlns:a16="http://schemas.microsoft.com/office/drawing/2014/main" id="{00D34008-FE3B-FC1D-A2E3-5FE237B1A085}"/>
              </a:ext>
            </a:extLst>
          </p:cNvPr>
          <p:cNvGrpSpPr/>
          <p:nvPr/>
        </p:nvGrpSpPr>
        <p:grpSpPr>
          <a:xfrm>
            <a:off x="285992" y="4160732"/>
            <a:ext cx="3283511" cy="387797"/>
            <a:chOff x="285992" y="4160732"/>
            <a:chExt cx="3283511" cy="387797"/>
          </a:xfrm>
        </p:grpSpPr>
        <p:sp>
          <p:nvSpPr>
            <p:cNvPr id="9" name="ホームベース 59">
              <a:extLst>
                <a:ext uri="{FF2B5EF4-FFF2-40B4-BE49-F238E27FC236}">
                  <a16:creationId xmlns:a16="http://schemas.microsoft.com/office/drawing/2014/main" id="{3E77FB93-199F-3766-F29C-0D5973D4AEB6}"/>
                </a:ext>
              </a:extLst>
            </p:cNvPr>
            <p:cNvSpPr/>
            <p:nvPr/>
          </p:nvSpPr>
          <p:spPr bwMode="gray">
            <a:xfrm>
              <a:off x="3151006" y="4160745"/>
              <a:ext cx="418497" cy="387784"/>
            </a:xfrm>
            <a:prstGeom prst="homePlate">
              <a:avLst>
                <a:gd name="adj" fmla="val 48390"/>
              </a:avLst>
            </a:prstGeom>
            <a:solidFill>
              <a:srgbClr val="D80084"/>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sp>
          <p:nvSpPr>
            <p:cNvPr id="10" name="Rectangle 9">
              <a:extLst>
                <a:ext uri="{FF2B5EF4-FFF2-40B4-BE49-F238E27FC236}">
                  <a16:creationId xmlns:a16="http://schemas.microsoft.com/office/drawing/2014/main" id="{88AA2A7A-3D87-6CD1-988D-1DB8BBBB180B}"/>
                </a:ext>
              </a:extLst>
            </p:cNvPr>
            <p:cNvSpPr/>
            <p:nvPr/>
          </p:nvSpPr>
          <p:spPr>
            <a:xfrm>
              <a:off x="285992" y="4160732"/>
              <a:ext cx="2957062" cy="387784"/>
            </a:xfrm>
            <a:prstGeom prst="rect">
              <a:avLst/>
            </a:prstGeom>
            <a:solidFill>
              <a:srgbClr val="D80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1" name="テキスト ボックス 7">
              <a:extLst>
                <a:ext uri="{FF2B5EF4-FFF2-40B4-BE49-F238E27FC236}">
                  <a16:creationId xmlns:a16="http://schemas.microsoft.com/office/drawing/2014/main" id="{B7FF8BB7-0B7E-D465-DFF9-6E9A9BE5982F}"/>
                </a:ext>
              </a:extLst>
            </p:cNvPr>
            <p:cNvSpPr txBox="1">
              <a:spLocks noChangeArrowheads="1"/>
            </p:cNvSpPr>
            <p:nvPr/>
          </p:nvSpPr>
          <p:spPr bwMode="auto">
            <a:xfrm>
              <a:off x="360199" y="4220532"/>
              <a:ext cx="3060984" cy="206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Antimicrobial resistance research</a:t>
              </a:r>
            </a:p>
          </p:txBody>
        </p:sp>
      </p:grpSp>
      <p:grpSp>
        <p:nvGrpSpPr>
          <p:cNvPr id="65" name="Picture Placeholder 139">
            <a:extLst>
              <a:ext uri="{FF2B5EF4-FFF2-40B4-BE49-F238E27FC236}">
                <a16:creationId xmlns:a16="http://schemas.microsoft.com/office/drawing/2014/main" id="{AA344601-28CB-84C1-EB21-87409E517014}"/>
              </a:ext>
            </a:extLst>
          </p:cNvPr>
          <p:cNvGrpSpPr/>
          <p:nvPr/>
        </p:nvGrpSpPr>
        <p:grpSpPr>
          <a:xfrm>
            <a:off x="445530" y="974701"/>
            <a:ext cx="444593" cy="424221"/>
            <a:chOff x="659150" y="3033187"/>
            <a:chExt cx="352342" cy="336197"/>
          </a:xfrm>
          <a:noFill/>
        </p:grpSpPr>
        <p:sp>
          <p:nvSpPr>
            <p:cNvPr id="66" name="Freeform 65">
              <a:extLst>
                <a:ext uri="{FF2B5EF4-FFF2-40B4-BE49-F238E27FC236}">
                  <a16:creationId xmlns:a16="http://schemas.microsoft.com/office/drawing/2014/main" id="{89E6F248-4FE1-CC80-0C4C-DB8D63552488}"/>
                </a:ext>
              </a:extLst>
            </p:cNvPr>
            <p:cNvSpPr/>
            <p:nvPr/>
          </p:nvSpPr>
          <p:spPr>
            <a:xfrm>
              <a:off x="728918" y="3292953"/>
              <a:ext cx="114389" cy="8607"/>
            </a:xfrm>
            <a:custGeom>
              <a:avLst/>
              <a:gdLst>
                <a:gd name="connsiteX0" fmla="*/ 114390 w 114389"/>
                <a:gd name="connsiteY0" fmla="*/ 0 h 8607"/>
                <a:gd name="connsiteX1" fmla="*/ 0 w 114389"/>
                <a:gd name="connsiteY1" fmla="*/ 0 h 8607"/>
              </a:gdLst>
              <a:ahLst/>
              <a:cxnLst>
                <a:cxn ang="0">
                  <a:pos x="connsiteX0" y="connsiteY0"/>
                </a:cxn>
                <a:cxn ang="0">
                  <a:pos x="connsiteX1" y="connsiteY1"/>
                </a:cxn>
              </a:cxnLst>
              <a:rect l="l" t="t" r="r" b="b"/>
              <a:pathLst>
                <a:path w="114389" h="8607">
                  <a:moveTo>
                    <a:pt x="114390" y="0"/>
                  </a:moveTo>
                  <a:lnTo>
                    <a:pt x="0" y="0"/>
                  </a:lnTo>
                </a:path>
              </a:pathLst>
            </a:custGeom>
            <a:ln w="17272" cap="rnd">
              <a:solidFill>
                <a:srgbClr val="000000"/>
              </a:solidFill>
              <a:prstDash val="solid"/>
              <a:round/>
            </a:ln>
          </p:spPr>
          <p:txBody>
            <a:bodyPr rtlCol="0" anchor="ctr"/>
            <a:lstStyle/>
            <a:p>
              <a:endParaRPr lang="en-US" dirty="0">
                <a:latin typeface="Fujitsu Infinity Pro" pitchFamily="2" charset="77"/>
              </a:endParaRPr>
            </a:p>
          </p:txBody>
        </p:sp>
        <p:sp>
          <p:nvSpPr>
            <p:cNvPr id="67" name="Freeform 66">
              <a:extLst>
                <a:ext uri="{FF2B5EF4-FFF2-40B4-BE49-F238E27FC236}">
                  <a16:creationId xmlns:a16="http://schemas.microsoft.com/office/drawing/2014/main" id="{18597242-F3ED-59C4-655A-948DC0805548}"/>
                </a:ext>
              </a:extLst>
            </p:cNvPr>
            <p:cNvSpPr/>
            <p:nvPr/>
          </p:nvSpPr>
          <p:spPr>
            <a:xfrm>
              <a:off x="659150" y="3147749"/>
              <a:ext cx="214912" cy="221635"/>
            </a:xfrm>
            <a:custGeom>
              <a:avLst/>
              <a:gdLst>
                <a:gd name="connsiteX0" fmla="*/ 137937 w 214912"/>
                <a:gd name="connsiteY0" fmla="*/ 0 h 221635"/>
                <a:gd name="connsiteX1" fmla="*/ 145769 w 214912"/>
                <a:gd name="connsiteY1" fmla="*/ 15321 h 221635"/>
                <a:gd name="connsiteX2" fmla="*/ 130707 w 214912"/>
                <a:gd name="connsiteY2" fmla="*/ 30642 h 221635"/>
                <a:gd name="connsiteX3" fmla="*/ 130707 w 214912"/>
                <a:gd name="connsiteY3" fmla="*/ 91753 h 221635"/>
                <a:gd name="connsiteX4" fmla="*/ 206881 w 214912"/>
                <a:gd name="connsiteY4" fmla="*/ 160525 h 221635"/>
                <a:gd name="connsiteX5" fmla="*/ 205934 w 214912"/>
                <a:gd name="connsiteY5" fmla="*/ 206745 h 221635"/>
                <a:gd name="connsiteX6" fmla="*/ 191388 w 214912"/>
                <a:gd name="connsiteY6" fmla="*/ 221636 h 221635"/>
                <a:gd name="connsiteX7" fmla="*/ 23289 w 214912"/>
                <a:gd name="connsiteY7" fmla="*/ 221636 h 221635"/>
                <a:gd name="connsiteX8" fmla="*/ 8828 w 214912"/>
                <a:gd name="connsiteY8" fmla="*/ 206745 h 221635"/>
                <a:gd name="connsiteX9" fmla="*/ 8226 w 214912"/>
                <a:gd name="connsiteY9" fmla="*/ 160525 h 221635"/>
                <a:gd name="connsiteX10" fmla="*/ 84830 w 214912"/>
                <a:gd name="connsiteY10" fmla="*/ 91753 h 221635"/>
                <a:gd name="connsiteX11" fmla="*/ 84830 w 214912"/>
                <a:gd name="connsiteY11" fmla="*/ 30642 h 221635"/>
                <a:gd name="connsiteX12" fmla="*/ 69337 w 214912"/>
                <a:gd name="connsiteY12" fmla="*/ 15321 h 221635"/>
                <a:gd name="connsiteX13" fmla="*/ 76739 w 214912"/>
                <a:gd name="connsiteY13" fmla="*/ 0 h 221635"/>
                <a:gd name="connsiteX14" fmla="*/ 137851 w 214912"/>
                <a:gd name="connsiteY14" fmla="*/ 0 h 2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4912" h="221635">
                  <a:moveTo>
                    <a:pt x="137937" y="0"/>
                  </a:moveTo>
                  <a:lnTo>
                    <a:pt x="145769" y="15321"/>
                  </a:lnTo>
                  <a:lnTo>
                    <a:pt x="130707" y="30642"/>
                  </a:lnTo>
                  <a:lnTo>
                    <a:pt x="130707" y="91753"/>
                  </a:lnTo>
                  <a:lnTo>
                    <a:pt x="206881" y="160525"/>
                  </a:lnTo>
                  <a:cubicBezTo>
                    <a:pt x="218242" y="171886"/>
                    <a:pt x="217209" y="195470"/>
                    <a:pt x="205934" y="206745"/>
                  </a:cubicBezTo>
                  <a:lnTo>
                    <a:pt x="191388" y="221636"/>
                  </a:lnTo>
                  <a:lnTo>
                    <a:pt x="23289" y="221636"/>
                  </a:lnTo>
                  <a:lnTo>
                    <a:pt x="8828" y="206745"/>
                  </a:lnTo>
                  <a:cubicBezTo>
                    <a:pt x="-2533" y="195384"/>
                    <a:pt x="-3136" y="171800"/>
                    <a:pt x="8226" y="160525"/>
                  </a:cubicBezTo>
                  <a:lnTo>
                    <a:pt x="84830" y="91753"/>
                  </a:lnTo>
                  <a:lnTo>
                    <a:pt x="84830" y="30642"/>
                  </a:lnTo>
                  <a:lnTo>
                    <a:pt x="69337" y="15321"/>
                  </a:lnTo>
                  <a:lnTo>
                    <a:pt x="76739" y="0"/>
                  </a:lnTo>
                  <a:lnTo>
                    <a:pt x="137851" y="0"/>
                  </a:lnTo>
                  <a:close/>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68" name="Freeform 67">
              <a:extLst>
                <a:ext uri="{FF2B5EF4-FFF2-40B4-BE49-F238E27FC236}">
                  <a16:creationId xmlns:a16="http://schemas.microsoft.com/office/drawing/2014/main" id="{F53CDFA0-43C0-EF58-3297-B8AC3C6CDF62}"/>
                </a:ext>
              </a:extLst>
            </p:cNvPr>
            <p:cNvSpPr/>
            <p:nvPr/>
          </p:nvSpPr>
          <p:spPr>
            <a:xfrm>
              <a:off x="851398" y="3197360"/>
              <a:ext cx="116886" cy="57204"/>
            </a:xfrm>
            <a:custGeom>
              <a:avLst/>
              <a:gdLst>
                <a:gd name="connsiteX0" fmla="*/ 116886 w 116886"/>
                <a:gd name="connsiteY0" fmla="*/ 311 h 57204"/>
                <a:gd name="connsiteX1" fmla="*/ 0 w 116886"/>
                <a:gd name="connsiteY1" fmla="*/ 57205 h 57204"/>
              </a:gdLst>
              <a:ahLst/>
              <a:cxnLst>
                <a:cxn ang="0">
                  <a:pos x="connsiteX0" y="connsiteY0"/>
                </a:cxn>
                <a:cxn ang="0">
                  <a:pos x="connsiteX1" y="connsiteY1"/>
                </a:cxn>
              </a:cxnLst>
              <a:rect l="l" t="t" r="r" b="b"/>
              <a:pathLst>
                <a:path w="116886" h="57204">
                  <a:moveTo>
                    <a:pt x="116886" y="311"/>
                  </a:moveTo>
                  <a:cubicBezTo>
                    <a:pt x="97606" y="-2616"/>
                    <a:pt x="39593" y="15029"/>
                    <a:pt x="0" y="57205"/>
                  </a:cubicBez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69" name="Freeform 68">
              <a:extLst>
                <a:ext uri="{FF2B5EF4-FFF2-40B4-BE49-F238E27FC236}">
                  <a16:creationId xmlns:a16="http://schemas.microsoft.com/office/drawing/2014/main" id="{A2374F3B-BD01-C9A7-1857-D52807F935DB}"/>
                </a:ext>
              </a:extLst>
            </p:cNvPr>
            <p:cNvSpPr/>
            <p:nvPr/>
          </p:nvSpPr>
          <p:spPr>
            <a:xfrm>
              <a:off x="865340" y="3161438"/>
              <a:ext cx="146152" cy="115940"/>
            </a:xfrm>
            <a:custGeom>
              <a:avLst/>
              <a:gdLst>
                <a:gd name="connsiteX0" fmla="*/ 2498 w 146152"/>
                <a:gd name="connsiteY0" fmla="*/ 76429 h 115940"/>
                <a:gd name="connsiteX1" fmla="*/ 26341 w 146152"/>
                <a:gd name="connsiteY1" fmla="*/ 8432 h 115940"/>
                <a:gd name="connsiteX2" fmla="*/ 146153 w 146152"/>
                <a:gd name="connsiteY2" fmla="*/ 16265 h 115940"/>
                <a:gd name="connsiteX3" fmla="*/ 14979 w 146152"/>
                <a:gd name="connsiteY3" fmla="*/ 107501 h 115940"/>
              </a:gdLst>
              <a:ahLst/>
              <a:cxnLst>
                <a:cxn ang="0">
                  <a:pos x="connsiteX0" y="connsiteY0"/>
                </a:cxn>
                <a:cxn ang="0">
                  <a:pos x="connsiteX1" y="connsiteY1"/>
                </a:cxn>
                <a:cxn ang="0">
                  <a:pos x="connsiteX2" y="connsiteY2"/>
                </a:cxn>
                <a:cxn ang="0">
                  <a:pos x="connsiteX3" y="connsiteY3"/>
                </a:cxn>
              </a:cxnLst>
              <a:rect l="l" t="t" r="r" b="b"/>
              <a:pathLst>
                <a:path w="146152" h="115940">
                  <a:moveTo>
                    <a:pt x="2498" y="76429"/>
                  </a:moveTo>
                  <a:cubicBezTo>
                    <a:pt x="-4301" y="55255"/>
                    <a:pt x="2498" y="23150"/>
                    <a:pt x="26341" y="8432"/>
                  </a:cubicBezTo>
                  <a:cubicBezTo>
                    <a:pt x="56121" y="-9987"/>
                    <a:pt x="118610" y="6022"/>
                    <a:pt x="146153" y="16265"/>
                  </a:cubicBezTo>
                  <a:cubicBezTo>
                    <a:pt x="141075" y="55169"/>
                    <a:pt x="101998" y="143479"/>
                    <a:pt x="14979" y="107501"/>
                  </a:cubicBezTo>
                </a:path>
              </a:pathLst>
            </a:custGeom>
            <a:noFill/>
            <a:ln w="17272" cap="rnd">
              <a:solidFill>
                <a:srgbClr val="000000"/>
              </a:solidFill>
              <a:prstDash val="solid"/>
              <a:round/>
            </a:ln>
          </p:spPr>
          <p:txBody>
            <a:bodyPr rtlCol="0" anchor="ctr"/>
            <a:lstStyle/>
            <a:p>
              <a:endParaRPr lang="en-US" dirty="0">
                <a:latin typeface="Fujitsu Infinity Pro" pitchFamily="2" charset="77"/>
              </a:endParaRPr>
            </a:p>
          </p:txBody>
        </p:sp>
        <p:sp>
          <p:nvSpPr>
            <p:cNvPr id="70" name="Freeform 69">
              <a:extLst>
                <a:ext uri="{FF2B5EF4-FFF2-40B4-BE49-F238E27FC236}">
                  <a16:creationId xmlns:a16="http://schemas.microsoft.com/office/drawing/2014/main" id="{DF01B7E0-D1DE-CC07-A411-B3FCFBBE2A06}"/>
                </a:ext>
              </a:extLst>
            </p:cNvPr>
            <p:cNvSpPr/>
            <p:nvPr/>
          </p:nvSpPr>
          <p:spPr>
            <a:xfrm>
              <a:off x="705850" y="3071403"/>
              <a:ext cx="45790" cy="45790"/>
            </a:xfrm>
            <a:custGeom>
              <a:avLst/>
              <a:gdLst>
                <a:gd name="connsiteX0" fmla="*/ 45790 w 45790"/>
                <a:gd name="connsiteY0" fmla="*/ 22895 h 45790"/>
                <a:gd name="connsiteX1" fmla="*/ 22895 w 45790"/>
                <a:gd name="connsiteY1" fmla="*/ 45790 h 45790"/>
                <a:gd name="connsiteX2" fmla="*/ 0 w 45790"/>
                <a:gd name="connsiteY2" fmla="*/ 22895 h 45790"/>
                <a:gd name="connsiteX3" fmla="*/ 22895 w 45790"/>
                <a:gd name="connsiteY3" fmla="*/ 0 h 45790"/>
                <a:gd name="connsiteX4" fmla="*/ 45790 w 45790"/>
                <a:gd name="connsiteY4" fmla="*/ 22895 h 4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0" h="45790">
                  <a:moveTo>
                    <a:pt x="45790" y="22895"/>
                  </a:moveTo>
                  <a:cubicBezTo>
                    <a:pt x="45790" y="35540"/>
                    <a:pt x="35540" y="45790"/>
                    <a:pt x="22895" y="45790"/>
                  </a:cubicBezTo>
                  <a:cubicBezTo>
                    <a:pt x="10251" y="45790"/>
                    <a:pt x="0" y="35540"/>
                    <a:pt x="0" y="22895"/>
                  </a:cubicBezTo>
                  <a:cubicBezTo>
                    <a:pt x="0" y="10251"/>
                    <a:pt x="10251" y="0"/>
                    <a:pt x="22895" y="0"/>
                  </a:cubicBezTo>
                  <a:cubicBezTo>
                    <a:pt x="35540" y="0"/>
                    <a:pt x="45790" y="10251"/>
                    <a:pt x="45790" y="22895"/>
                  </a:cubicBezTo>
                  <a:close/>
                </a:path>
              </a:pathLst>
            </a:custGeom>
            <a:noFill/>
            <a:ln w="17272" cap="rnd">
              <a:solidFill>
                <a:srgbClr val="000000"/>
              </a:solidFill>
              <a:prstDash val="solid"/>
              <a:miter/>
            </a:ln>
          </p:spPr>
          <p:txBody>
            <a:bodyPr rtlCol="0" anchor="ctr"/>
            <a:lstStyle/>
            <a:p>
              <a:endParaRPr lang="en-US" dirty="0">
                <a:latin typeface="Fujitsu Infinity Pro" pitchFamily="2" charset="77"/>
              </a:endParaRPr>
            </a:p>
          </p:txBody>
        </p:sp>
        <p:sp>
          <p:nvSpPr>
            <p:cNvPr id="71" name="Freeform 70">
              <a:extLst>
                <a:ext uri="{FF2B5EF4-FFF2-40B4-BE49-F238E27FC236}">
                  <a16:creationId xmlns:a16="http://schemas.microsoft.com/office/drawing/2014/main" id="{8F8737AC-ACEE-9F78-07C0-D5E247438DC0}"/>
                </a:ext>
              </a:extLst>
            </p:cNvPr>
            <p:cNvSpPr/>
            <p:nvPr/>
          </p:nvSpPr>
          <p:spPr>
            <a:xfrm>
              <a:off x="782196" y="3033187"/>
              <a:ext cx="61111" cy="61111"/>
            </a:xfrm>
            <a:custGeom>
              <a:avLst/>
              <a:gdLst>
                <a:gd name="connsiteX0" fmla="*/ 61111 w 61111"/>
                <a:gd name="connsiteY0" fmla="*/ 30556 h 61111"/>
                <a:gd name="connsiteX1" fmla="*/ 30556 w 61111"/>
                <a:gd name="connsiteY1" fmla="*/ 61111 h 61111"/>
                <a:gd name="connsiteX2" fmla="*/ 0 w 61111"/>
                <a:gd name="connsiteY2" fmla="*/ 30556 h 61111"/>
                <a:gd name="connsiteX3" fmla="*/ 30556 w 61111"/>
                <a:gd name="connsiteY3" fmla="*/ 0 h 61111"/>
                <a:gd name="connsiteX4" fmla="*/ 61111 w 61111"/>
                <a:gd name="connsiteY4" fmla="*/ 30556 h 61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11" h="61111">
                  <a:moveTo>
                    <a:pt x="61111" y="30556"/>
                  </a:moveTo>
                  <a:cubicBezTo>
                    <a:pt x="61111" y="47431"/>
                    <a:pt x="47431" y="61111"/>
                    <a:pt x="30556" y="61111"/>
                  </a:cubicBezTo>
                  <a:cubicBezTo>
                    <a:pt x="13680" y="61111"/>
                    <a:pt x="0" y="47431"/>
                    <a:pt x="0" y="30556"/>
                  </a:cubicBezTo>
                  <a:cubicBezTo>
                    <a:pt x="0" y="13680"/>
                    <a:pt x="13680" y="0"/>
                    <a:pt x="30556" y="0"/>
                  </a:cubicBezTo>
                  <a:cubicBezTo>
                    <a:pt x="47431" y="0"/>
                    <a:pt x="61111" y="13680"/>
                    <a:pt x="61111" y="30556"/>
                  </a:cubicBezTo>
                  <a:close/>
                </a:path>
              </a:pathLst>
            </a:custGeom>
            <a:noFill/>
            <a:ln w="17272" cap="rnd">
              <a:solidFill>
                <a:srgbClr val="000000"/>
              </a:solidFill>
              <a:prstDash val="solid"/>
              <a:miter/>
            </a:ln>
          </p:spPr>
          <p:txBody>
            <a:bodyPr rtlCol="0" anchor="ctr"/>
            <a:lstStyle/>
            <a:p>
              <a:endParaRPr lang="en-US" dirty="0">
                <a:latin typeface="Fujitsu Infinity Pro" pitchFamily="2" charset="77"/>
              </a:endParaRPr>
            </a:p>
          </p:txBody>
        </p:sp>
      </p:grpSp>
    </p:spTree>
    <p:extLst>
      <p:ext uri="{BB962C8B-B14F-4D97-AF65-F5344CB8AC3E}">
        <p14:creationId xmlns:p14="http://schemas.microsoft.com/office/powerpoint/2010/main" val="2733393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11CB75-5BF0-166D-D700-06787A25A2B6}"/>
              </a:ext>
            </a:extLst>
          </p:cNvPr>
          <p:cNvSpPr>
            <a:spLocks noGrp="1"/>
          </p:cNvSpPr>
          <p:nvPr>
            <p:ph type="body" sz="quarter" idx="11"/>
          </p:nvPr>
        </p:nvSpPr>
        <p:spPr>
          <a:xfrm>
            <a:off x="284163" y="2022475"/>
            <a:ext cx="2968625" cy="1163395"/>
          </a:xfrm>
        </p:spPr>
        <p:txBody>
          <a:bodyPr/>
          <a:lstStyle/>
          <a:p>
            <a:r>
              <a:rPr lang="en-US" dirty="0"/>
              <a:t>Healthcare thought leadership</a:t>
            </a:r>
          </a:p>
        </p:txBody>
      </p:sp>
    </p:spTree>
    <p:extLst>
      <p:ext uri="{BB962C8B-B14F-4D97-AF65-F5344CB8AC3E}">
        <p14:creationId xmlns:p14="http://schemas.microsoft.com/office/powerpoint/2010/main" val="1394926657"/>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228199"/>
            <a:ext cx="7631485" cy="276999"/>
          </a:xfrm>
        </p:spPr>
        <p:txBody>
          <a:bodyPr/>
          <a:lstStyle/>
          <a:p>
            <a:r>
              <a:rPr lang="en-US" sz="2000" dirty="0"/>
              <a:t>Whitepapers and blog posts</a:t>
            </a:r>
          </a:p>
        </p:txBody>
      </p:sp>
      <p:grpSp>
        <p:nvGrpSpPr>
          <p:cNvPr id="90" name="Group 89">
            <a:extLst>
              <a:ext uri="{FF2B5EF4-FFF2-40B4-BE49-F238E27FC236}">
                <a16:creationId xmlns:a16="http://schemas.microsoft.com/office/drawing/2014/main" id="{01435C8E-52AA-DF1F-4424-3A67E547DD83}"/>
              </a:ext>
            </a:extLst>
          </p:cNvPr>
          <p:cNvGrpSpPr/>
          <p:nvPr/>
        </p:nvGrpSpPr>
        <p:grpSpPr>
          <a:xfrm>
            <a:off x="-899760" y="1082333"/>
            <a:ext cx="700689" cy="964570"/>
            <a:chOff x="-851942" y="1082333"/>
            <a:chExt cx="700689" cy="964570"/>
          </a:xfrm>
        </p:grpSpPr>
        <p:sp>
          <p:nvSpPr>
            <p:cNvPr id="89" name="正方形/長方形 35">
              <a:extLst>
                <a:ext uri="{FF2B5EF4-FFF2-40B4-BE49-F238E27FC236}">
                  <a16:creationId xmlns:a16="http://schemas.microsoft.com/office/drawing/2014/main" id="{6CCC86B3-746B-AA3C-8145-DBECE1E49484}"/>
                </a:ext>
              </a:extLst>
            </p:cNvPr>
            <p:cNvSpPr/>
            <p:nvPr/>
          </p:nvSpPr>
          <p:spPr>
            <a:xfrm>
              <a:off x="-851942" y="1082333"/>
              <a:ext cx="698880" cy="964570"/>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err="1">
                <a:solidFill>
                  <a:schemeClr val="bg1"/>
                </a:solidFill>
                <a:latin typeface="Fujitsu Infinity Pro" pitchFamily="2" charset="77"/>
              </a:endParaRPr>
            </a:p>
          </p:txBody>
        </p:sp>
        <p:pic>
          <p:nvPicPr>
            <p:cNvPr id="27" name="Picture 19">
              <a:extLst>
                <a:ext uri="{FF2B5EF4-FFF2-40B4-BE49-F238E27FC236}">
                  <a16:creationId xmlns:a16="http://schemas.microsoft.com/office/drawing/2014/main" id="{14DD1708-442B-AFF9-7EAD-86CCC68CAF9A}"/>
                </a:ext>
              </a:extLst>
            </p:cNvPr>
            <p:cNvPicPr>
              <a:picLocks noChangeAspect="1"/>
            </p:cNvPicPr>
            <p:nvPr/>
          </p:nvPicPr>
          <p:blipFill rotWithShape="1">
            <a:blip r:embed="rId3"/>
            <a:srcRect l="1296" t="1634" r="68193" b="12801"/>
            <a:stretch/>
          </p:blipFill>
          <p:spPr>
            <a:xfrm>
              <a:off x="-850133" y="1086130"/>
              <a:ext cx="698880" cy="777407"/>
            </a:xfrm>
            <a:prstGeom prst="rect">
              <a:avLst/>
            </a:prstGeom>
          </p:spPr>
        </p:pic>
        <p:sp>
          <p:nvSpPr>
            <p:cNvPr id="24" name="正方形/長方形 35">
              <a:extLst>
                <a:ext uri="{FF2B5EF4-FFF2-40B4-BE49-F238E27FC236}">
                  <a16:creationId xmlns:a16="http://schemas.microsoft.com/office/drawing/2014/main" id="{9D04997C-44DC-8E40-E267-978606D1B63D}"/>
                </a:ext>
              </a:extLst>
            </p:cNvPr>
            <p:cNvSpPr/>
            <p:nvPr/>
          </p:nvSpPr>
          <p:spPr>
            <a:xfrm>
              <a:off x="-850133" y="1082333"/>
              <a:ext cx="698880" cy="964570"/>
            </a:xfrm>
            <a:prstGeom prst="rect">
              <a:avLst/>
            </a:prstGeom>
            <a:no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err="1">
                <a:solidFill>
                  <a:schemeClr val="tx1"/>
                </a:solidFill>
                <a:latin typeface="Fujitsu Infinity Pro" pitchFamily="2" charset="77"/>
              </a:endParaRPr>
            </a:p>
          </p:txBody>
        </p:sp>
      </p:grpSp>
      <p:pic>
        <p:nvPicPr>
          <p:cNvPr id="6" name="Picture 8">
            <a:extLst>
              <a:ext uri="{FF2B5EF4-FFF2-40B4-BE49-F238E27FC236}">
                <a16:creationId xmlns:a16="http://schemas.microsoft.com/office/drawing/2014/main" id="{CEEA7D56-FE51-34CB-D3D5-78BB12B32500}"/>
              </a:ext>
            </a:extLst>
          </p:cNvPr>
          <p:cNvPicPr>
            <a:picLocks noChangeAspect="1"/>
          </p:cNvPicPr>
          <p:nvPr/>
        </p:nvPicPr>
        <p:blipFill>
          <a:blip r:embed="rId4"/>
          <a:stretch>
            <a:fillRect/>
          </a:stretch>
        </p:blipFill>
        <p:spPr>
          <a:xfrm>
            <a:off x="-1726108" y="1092480"/>
            <a:ext cx="675330" cy="954423"/>
          </a:xfrm>
          <a:prstGeom prst="rect">
            <a:avLst/>
          </a:prstGeom>
          <a:ln>
            <a:solidFill>
              <a:schemeClr val="tx1">
                <a:lumMod val="65000"/>
                <a:lumOff val="35000"/>
              </a:schemeClr>
            </a:solidFill>
          </a:ln>
          <a:effectLst/>
        </p:spPr>
      </p:pic>
      <p:grpSp>
        <p:nvGrpSpPr>
          <p:cNvPr id="8" name="Group 7">
            <a:extLst>
              <a:ext uri="{FF2B5EF4-FFF2-40B4-BE49-F238E27FC236}">
                <a16:creationId xmlns:a16="http://schemas.microsoft.com/office/drawing/2014/main" id="{2A9576B2-9E69-F0A3-298D-D3DC0FD8A363}"/>
              </a:ext>
            </a:extLst>
          </p:cNvPr>
          <p:cNvGrpSpPr/>
          <p:nvPr/>
        </p:nvGrpSpPr>
        <p:grpSpPr>
          <a:xfrm>
            <a:off x="277199" y="1350586"/>
            <a:ext cx="3968000" cy="745147"/>
            <a:chOff x="277199" y="1186274"/>
            <a:chExt cx="3968000" cy="745147"/>
          </a:xfrm>
        </p:grpSpPr>
        <p:sp>
          <p:nvSpPr>
            <p:cNvPr id="5" name="Rectangle 4">
              <a:extLst>
                <a:ext uri="{FF2B5EF4-FFF2-40B4-BE49-F238E27FC236}">
                  <a16:creationId xmlns:a16="http://schemas.microsoft.com/office/drawing/2014/main" id="{4EF4126E-C648-FB3A-B010-DC7FEDBF6141}"/>
                </a:ext>
              </a:extLst>
            </p:cNvPr>
            <p:cNvSpPr/>
            <p:nvPr/>
          </p:nvSpPr>
          <p:spPr>
            <a:xfrm>
              <a:off x="277199" y="1186274"/>
              <a:ext cx="3607332" cy="74514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4" name="Oval 3">
              <a:extLst>
                <a:ext uri="{FF2B5EF4-FFF2-40B4-BE49-F238E27FC236}">
                  <a16:creationId xmlns:a16="http://schemas.microsoft.com/office/drawing/2014/main" id="{24721F73-0D5C-1201-337B-5217DB0D4DC3}"/>
                </a:ext>
              </a:extLst>
            </p:cNvPr>
            <p:cNvSpPr/>
            <p:nvPr/>
          </p:nvSpPr>
          <p:spPr>
            <a:xfrm>
              <a:off x="3500052" y="1186274"/>
              <a:ext cx="745147" cy="745147"/>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grpSp>
      <p:sp>
        <p:nvSpPr>
          <p:cNvPr id="9" name="Rectangle 9">
            <a:extLst>
              <a:ext uri="{FF2B5EF4-FFF2-40B4-BE49-F238E27FC236}">
                <a16:creationId xmlns:a16="http://schemas.microsoft.com/office/drawing/2014/main" id="{6189769A-CED0-16A3-7807-0CA87DE63A3B}"/>
              </a:ext>
            </a:extLst>
          </p:cNvPr>
          <p:cNvSpPr/>
          <p:nvPr/>
        </p:nvSpPr>
        <p:spPr>
          <a:xfrm>
            <a:off x="1382388" y="1486592"/>
            <a:ext cx="2559852"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en-US" sz="1000" dirty="0">
                <a:solidFill>
                  <a:schemeClr val="tx1"/>
                </a:solidFill>
                <a:latin typeface="Fujitsu Infinity Pro" pitchFamily="2" charset="77"/>
              </a:rPr>
              <a:t>A look at the forces driving transformational change in healthcare.</a:t>
            </a:r>
          </a:p>
          <a:p>
            <a:r>
              <a:rPr kumimoji="1" lang="en-US" sz="1000" u="sng" dirty="0">
                <a:solidFill>
                  <a:schemeClr val="tx1"/>
                </a:solidFill>
                <a:latin typeface="+mj-lt"/>
              </a:rPr>
              <a:t>Find out more</a:t>
            </a:r>
            <a:r>
              <a:rPr kumimoji="1" lang="en-US" sz="1000" dirty="0">
                <a:solidFill>
                  <a:schemeClr val="tx1"/>
                </a:solidFill>
                <a:latin typeface="+mj-lt"/>
              </a:rPr>
              <a:t> </a:t>
            </a:r>
            <a:r>
              <a:rPr kumimoji="1" lang="en-US" sz="1000" dirty="0">
                <a:solidFill>
                  <a:schemeClr val="tx1"/>
                </a:solidFill>
                <a:latin typeface="Fujitsu Infinity Pro" pitchFamily="2" charset="77"/>
              </a:rPr>
              <a:t>&gt;</a:t>
            </a:r>
          </a:p>
        </p:txBody>
      </p:sp>
      <p:pic>
        <p:nvPicPr>
          <p:cNvPr id="17" name="Picture 11">
            <a:extLst>
              <a:ext uri="{FF2B5EF4-FFF2-40B4-BE49-F238E27FC236}">
                <a16:creationId xmlns:a16="http://schemas.microsoft.com/office/drawing/2014/main" id="{EA2677A1-4B47-0A3B-A109-6C1D9D7A6A68}"/>
              </a:ext>
            </a:extLst>
          </p:cNvPr>
          <p:cNvPicPr>
            <a:picLocks noChangeAspect="1"/>
          </p:cNvPicPr>
          <p:nvPr/>
        </p:nvPicPr>
        <p:blipFill>
          <a:blip r:embed="rId5"/>
          <a:stretch>
            <a:fillRect/>
          </a:stretch>
        </p:blipFill>
        <p:spPr>
          <a:xfrm>
            <a:off x="-1726108" y="2229052"/>
            <a:ext cx="674913" cy="954423"/>
          </a:xfrm>
          <a:prstGeom prst="rect">
            <a:avLst/>
          </a:prstGeom>
          <a:ln>
            <a:solidFill>
              <a:schemeClr val="tx1">
                <a:lumMod val="65000"/>
                <a:lumOff val="35000"/>
              </a:schemeClr>
            </a:solidFill>
          </a:ln>
          <a:effectLst/>
        </p:spPr>
      </p:pic>
      <p:pic>
        <p:nvPicPr>
          <p:cNvPr id="23" name="Picture 14">
            <a:extLst>
              <a:ext uri="{FF2B5EF4-FFF2-40B4-BE49-F238E27FC236}">
                <a16:creationId xmlns:a16="http://schemas.microsoft.com/office/drawing/2014/main" id="{491AC075-AEE2-95CD-FB76-F34E0A22DB4C}"/>
              </a:ext>
            </a:extLst>
          </p:cNvPr>
          <p:cNvPicPr>
            <a:picLocks noChangeAspect="1"/>
          </p:cNvPicPr>
          <p:nvPr/>
        </p:nvPicPr>
        <p:blipFill>
          <a:blip r:embed="rId6"/>
          <a:stretch>
            <a:fillRect/>
          </a:stretch>
        </p:blipFill>
        <p:spPr>
          <a:xfrm>
            <a:off x="-1726108" y="3346395"/>
            <a:ext cx="684195" cy="954423"/>
          </a:xfrm>
          <a:prstGeom prst="rect">
            <a:avLst/>
          </a:prstGeom>
          <a:ln>
            <a:solidFill>
              <a:schemeClr val="tx1">
                <a:lumMod val="65000"/>
                <a:lumOff val="35000"/>
              </a:schemeClr>
            </a:solidFill>
          </a:ln>
          <a:effectLst/>
        </p:spPr>
      </p:pic>
      <p:grpSp>
        <p:nvGrpSpPr>
          <p:cNvPr id="10" name="Group 9">
            <a:extLst>
              <a:ext uri="{FF2B5EF4-FFF2-40B4-BE49-F238E27FC236}">
                <a16:creationId xmlns:a16="http://schemas.microsoft.com/office/drawing/2014/main" id="{2F766B12-CE51-DF63-9C89-4583A6258F3A}"/>
              </a:ext>
            </a:extLst>
          </p:cNvPr>
          <p:cNvGrpSpPr/>
          <p:nvPr/>
        </p:nvGrpSpPr>
        <p:grpSpPr>
          <a:xfrm>
            <a:off x="277200" y="2554383"/>
            <a:ext cx="3967999" cy="745147"/>
            <a:chOff x="277200" y="1186274"/>
            <a:chExt cx="3967999" cy="745147"/>
          </a:xfrm>
        </p:grpSpPr>
        <p:sp>
          <p:nvSpPr>
            <p:cNvPr id="13" name="Rectangle 12">
              <a:extLst>
                <a:ext uri="{FF2B5EF4-FFF2-40B4-BE49-F238E27FC236}">
                  <a16:creationId xmlns:a16="http://schemas.microsoft.com/office/drawing/2014/main" id="{A69BB2C2-8FAD-84F0-8365-79B84667C6CD}"/>
                </a:ext>
              </a:extLst>
            </p:cNvPr>
            <p:cNvSpPr/>
            <p:nvPr/>
          </p:nvSpPr>
          <p:spPr>
            <a:xfrm>
              <a:off x="277200" y="1186274"/>
              <a:ext cx="3566516" cy="74514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5" name="Oval 14">
              <a:extLst>
                <a:ext uri="{FF2B5EF4-FFF2-40B4-BE49-F238E27FC236}">
                  <a16:creationId xmlns:a16="http://schemas.microsoft.com/office/drawing/2014/main" id="{414956BD-0878-DFC0-F83C-B8838CFF6FF3}"/>
                </a:ext>
              </a:extLst>
            </p:cNvPr>
            <p:cNvSpPr/>
            <p:nvPr/>
          </p:nvSpPr>
          <p:spPr>
            <a:xfrm>
              <a:off x="3500052" y="1186274"/>
              <a:ext cx="745147" cy="745147"/>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grpSp>
      <p:sp>
        <p:nvSpPr>
          <p:cNvPr id="11" name="Rectangle 9">
            <a:extLst>
              <a:ext uri="{FF2B5EF4-FFF2-40B4-BE49-F238E27FC236}">
                <a16:creationId xmlns:a16="http://schemas.microsoft.com/office/drawing/2014/main" id="{4C1D72D6-9ED4-7591-B66D-1218DBB53705}"/>
              </a:ext>
            </a:extLst>
          </p:cNvPr>
          <p:cNvSpPr/>
          <p:nvPr/>
        </p:nvSpPr>
        <p:spPr>
          <a:xfrm>
            <a:off x="1363588" y="2673796"/>
            <a:ext cx="2662980" cy="459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en-US" sz="1000" dirty="0">
                <a:solidFill>
                  <a:schemeClr val="tx1"/>
                </a:solidFill>
                <a:latin typeface="Fujitsu Infinity Pro" pitchFamily="2" charset="77"/>
              </a:rPr>
              <a:t>A look at the challenges that the global pandemic has surfaced in healthcare.</a:t>
            </a:r>
          </a:p>
          <a:p>
            <a:r>
              <a:rPr kumimoji="1" lang="en-US" sz="1000" u="sng" dirty="0">
                <a:solidFill>
                  <a:schemeClr val="tx1"/>
                </a:solidFill>
                <a:latin typeface="+mj-lt"/>
              </a:rPr>
              <a:t>Find out more</a:t>
            </a:r>
            <a:r>
              <a:rPr kumimoji="1" lang="en-US" sz="1000" dirty="0">
                <a:solidFill>
                  <a:schemeClr val="tx1"/>
                </a:solidFill>
                <a:latin typeface="+mj-lt"/>
              </a:rPr>
              <a:t> </a:t>
            </a:r>
            <a:r>
              <a:rPr kumimoji="1" lang="en-US" sz="1000" dirty="0">
                <a:solidFill>
                  <a:schemeClr val="tx1"/>
                </a:solidFill>
                <a:latin typeface="Fujitsu Infinity Pro" pitchFamily="2" charset="77"/>
              </a:rPr>
              <a:t>&gt;</a:t>
            </a:r>
            <a:br>
              <a:rPr kumimoji="1" lang="en-US" sz="1000" dirty="0">
                <a:solidFill>
                  <a:schemeClr val="tx1"/>
                </a:solidFill>
                <a:latin typeface="Fujitsu Infinity Pro" pitchFamily="2" charset="77"/>
              </a:rPr>
            </a:br>
            <a:endParaRPr kumimoji="1" lang="en-US" sz="1000" dirty="0">
              <a:solidFill>
                <a:schemeClr val="tx1"/>
              </a:solidFill>
              <a:latin typeface="Fujitsu Infinity Pro" pitchFamily="2" charset="77"/>
            </a:endParaRPr>
          </a:p>
        </p:txBody>
      </p:sp>
      <p:grpSp>
        <p:nvGrpSpPr>
          <p:cNvPr id="41" name="Group 40">
            <a:extLst>
              <a:ext uri="{FF2B5EF4-FFF2-40B4-BE49-F238E27FC236}">
                <a16:creationId xmlns:a16="http://schemas.microsoft.com/office/drawing/2014/main" id="{FF3364A2-356F-8F64-94A8-E4B901CF6585}"/>
              </a:ext>
            </a:extLst>
          </p:cNvPr>
          <p:cNvGrpSpPr/>
          <p:nvPr/>
        </p:nvGrpSpPr>
        <p:grpSpPr>
          <a:xfrm>
            <a:off x="277200" y="3757825"/>
            <a:ext cx="3967999" cy="745147"/>
            <a:chOff x="277200" y="1186274"/>
            <a:chExt cx="3967999" cy="745147"/>
          </a:xfrm>
        </p:grpSpPr>
        <p:sp>
          <p:nvSpPr>
            <p:cNvPr id="44" name="Rectangle 43">
              <a:extLst>
                <a:ext uri="{FF2B5EF4-FFF2-40B4-BE49-F238E27FC236}">
                  <a16:creationId xmlns:a16="http://schemas.microsoft.com/office/drawing/2014/main" id="{CAC36ED6-6B7E-B889-4E93-D04F993B42B8}"/>
                </a:ext>
              </a:extLst>
            </p:cNvPr>
            <p:cNvSpPr/>
            <p:nvPr/>
          </p:nvSpPr>
          <p:spPr>
            <a:xfrm>
              <a:off x="277200" y="1186274"/>
              <a:ext cx="3566516" cy="74514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45" name="Oval 44">
              <a:extLst>
                <a:ext uri="{FF2B5EF4-FFF2-40B4-BE49-F238E27FC236}">
                  <a16:creationId xmlns:a16="http://schemas.microsoft.com/office/drawing/2014/main" id="{DA6F77E3-8057-7DC4-30C0-B9A844AC05B6}"/>
                </a:ext>
              </a:extLst>
            </p:cNvPr>
            <p:cNvSpPr/>
            <p:nvPr/>
          </p:nvSpPr>
          <p:spPr>
            <a:xfrm>
              <a:off x="3500052" y="1186274"/>
              <a:ext cx="745147" cy="745147"/>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grpSp>
      <p:grpSp>
        <p:nvGrpSpPr>
          <p:cNvPr id="67" name="Group 66">
            <a:extLst>
              <a:ext uri="{FF2B5EF4-FFF2-40B4-BE49-F238E27FC236}">
                <a16:creationId xmlns:a16="http://schemas.microsoft.com/office/drawing/2014/main" id="{77D04D07-9FFD-4272-35C2-5C0E3D08ED96}"/>
              </a:ext>
            </a:extLst>
          </p:cNvPr>
          <p:cNvGrpSpPr/>
          <p:nvPr/>
        </p:nvGrpSpPr>
        <p:grpSpPr>
          <a:xfrm>
            <a:off x="4749354" y="1350586"/>
            <a:ext cx="3967999" cy="745147"/>
            <a:chOff x="277200" y="1186274"/>
            <a:chExt cx="3967999" cy="745147"/>
          </a:xfrm>
        </p:grpSpPr>
        <p:sp>
          <p:nvSpPr>
            <p:cNvPr id="71" name="Rectangle 70">
              <a:extLst>
                <a:ext uri="{FF2B5EF4-FFF2-40B4-BE49-F238E27FC236}">
                  <a16:creationId xmlns:a16="http://schemas.microsoft.com/office/drawing/2014/main" id="{F5691000-3FC5-57B9-4D94-5B4A1253860C}"/>
                </a:ext>
              </a:extLst>
            </p:cNvPr>
            <p:cNvSpPr/>
            <p:nvPr/>
          </p:nvSpPr>
          <p:spPr>
            <a:xfrm>
              <a:off x="277200" y="1186274"/>
              <a:ext cx="3572906" cy="74514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72" name="Oval 71">
              <a:extLst>
                <a:ext uri="{FF2B5EF4-FFF2-40B4-BE49-F238E27FC236}">
                  <a16:creationId xmlns:a16="http://schemas.microsoft.com/office/drawing/2014/main" id="{6B0D4CEA-A312-61B5-C0AA-3A2E98CA5A93}"/>
                </a:ext>
              </a:extLst>
            </p:cNvPr>
            <p:cNvSpPr/>
            <p:nvPr/>
          </p:nvSpPr>
          <p:spPr>
            <a:xfrm>
              <a:off x="3500052" y="1186274"/>
              <a:ext cx="745147" cy="745147"/>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grpSp>
      <p:sp>
        <p:nvSpPr>
          <p:cNvPr id="68" name="Rectangle 9">
            <a:extLst>
              <a:ext uri="{FF2B5EF4-FFF2-40B4-BE49-F238E27FC236}">
                <a16:creationId xmlns:a16="http://schemas.microsoft.com/office/drawing/2014/main" id="{75BD60A8-602C-E989-E4B8-4A6DE90F8CC7}"/>
              </a:ext>
            </a:extLst>
          </p:cNvPr>
          <p:cNvSpPr/>
          <p:nvPr/>
        </p:nvSpPr>
        <p:spPr>
          <a:xfrm>
            <a:off x="5854542" y="1474708"/>
            <a:ext cx="2467718"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en-US" sz="1000" dirty="0">
                <a:solidFill>
                  <a:schemeClr val="tx1"/>
                </a:solidFill>
                <a:latin typeface="Fujitsu Infinity Pro" pitchFamily="2" charset="77"/>
              </a:rPr>
              <a:t>Explores the opportunity that exists to help address this global challenge through technology. </a:t>
            </a:r>
            <a:r>
              <a:rPr kumimoji="1" lang="en-US" sz="1000" u="sng" dirty="0">
                <a:solidFill>
                  <a:schemeClr val="tx1"/>
                </a:solidFill>
                <a:latin typeface="+mj-lt"/>
              </a:rPr>
              <a:t>Find out more</a:t>
            </a:r>
            <a:r>
              <a:rPr kumimoji="1" lang="en-US" sz="1000" dirty="0">
                <a:solidFill>
                  <a:schemeClr val="tx1"/>
                </a:solidFill>
                <a:latin typeface="+mj-lt"/>
              </a:rPr>
              <a:t> </a:t>
            </a:r>
            <a:r>
              <a:rPr kumimoji="1" lang="en-US" sz="1000" dirty="0">
                <a:solidFill>
                  <a:schemeClr val="tx1"/>
                </a:solidFill>
                <a:latin typeface="Fujitsu Infinity Pro" pitchFamily="2" charset="77"/>
              </a:rPr>
              <a:t>&gt;</a:t>
            </a:r>
            <a:br>
              <a:rPr kumimoji="1" lang="en-US" sz="1000" dirty="0">
                <a:solidFill>
                  <a:schemeClr val="tx1"/>
                </a:solidFill>
                <a:latin typeface="Fujitsu Infinity Pro" pitchFamily="2" charset="77"/>
              </a:rPr>
            </a:br>
            <a:br>
              <a:rPr kumimoji="1" lang="en-US" sz="1000" dirty="0">
                <a:solidFill>
                  <a:schemeClr val="tx1"/>
                </a:solidFill>
                <a:latin typeface="Fujitsu Infinity Pro" pitchFamily="2" charset="77"/>
              </a:rPr>
            </a:br>
            <a:endParaRPr kumimoji="1" lang="en-US" sz="1000" dirty="0">
              <a:solidFill>
                <a:schemeClr val="tx1"/>
              </a:solidFill>
              <a:latin typeface="Fujitsu Infinity Pro" pitchFamily="2" charset="77"/>
            </a:endParaRPr>
          </a:p>
          <a:p>
            <a:endParaRPr kumimoji="1" lang="en-US" sz="1000" dirty="0">
              <a:solidFill>
                <a:schemeClr val="tx1"/>
              </a:solidFill>
              <a:latin typeface="Fujitsu Infinity Pro" pitchFamily="2" charset="77"/>
            </a:endParaRPr>
          </a:p>
        </p:txBody>
      </p:sp>
      <p:grpSp>
        <p:nvGrpSpPr>
          <p:cNvPr id="76" name="Group 75">
            <a:extLst>
              <a:ext uri="{FF2B5EF4-FFF2-40B4-BE49-F238E27FC236}">
                <a16:creationId xmlns:a16="http://schemas.microsoft.com/office/drawing/2014/main" id="{7DDE1E37-9683-6520-EE5E-F44693DB16C6}"/>
              </a:ext>
            </a:extLst>
          </p:cNvPr>
          <p:cNvGrpSpPr/>
          <p:nvPr/>
        </p:nvGrpSpPr>
        <p:grpSpPr>
          <a:xfrm>
            <a:off x="4749353" y="2554383"/>
            <a:ext cx="3968000" cy="745147"/>
            <a:chOff x="277199" y="1186274"/>
            <a:chExt cx="3968000" cy="745147"/>
          </a:xfrm>
        </p:grpSpPr>
        <p:sp>
          <p:nvSpPr>
            <p:cNvPr id="79" name="Rectangle 78">
              <a:extLst>
                <a:ext uri="{FF2B5EF4-FFF2-40B4-BE49-F238E27FC236}">
                  <a16:creationId xmlns:a16="http://schemas.microsoft.com/office/drawing/2014/main" id="{35D8C394-D277-2C59-0D2A-964F1AFEFBAF}"/>
                </a:ext>
              </a:extLst>
            </p:cNvPr>
            <p:cNvSpPr/>
            <p:nvPr/>
          </p:nvSpPr>
          <p:spPr>
            <a:xfrm>
              <a:off x="277199" y="1186274"/>
              <a:ext cx="3597049" cy="74514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80" name="Oval 79">
              <a:extLst>
                <a:ext uri="{FF2B5EF4-FFF2-40B4-BE49-F238E27FC236}">
                  <a16:creationId xmlns:a16="http://schemas.microsoft.com/office/drawing/2014/main" id="{EAAD6089-E17D-918C-B7FD-F84B8B09E283}"/>
                </a:ext>
              </a:extLst>
            </p:cNvPr>
            <p:cNvSpPr/>
            <p:nvPr/>
          </p:nvSpPr>
          <p:spPr>
            <a:xfrm>
              <a:off x="3500052" y="1186274"/>
              <a:ext cx="745147" cy="745147"/>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grpSp>
      <p:sp>
        <p:nvSpPr>
          <p:cNvPr id="77" name="Rectangle 9">
            <a:extLst>
              <a:ext uri="{FF2B5EF4-FFF2-40B4-BE49-F238E27FC236}">
                <a16:creationId xmlns:a16="http://schemas.microsoft.com/office/drawing/2014/main" id="{2989EC85-DCD0-0C91-3C90-3A4B5473C28A}"/>
              </a:ext>
            </a:extLst>
          </p:cNvPr>
          <p:cNvSpPr/>
          <p:nvPr/>
        </p:nvSpPr>
        <p:spPr>
          <a:xfrm>
            <a:off x="5835742" y="2683853"/>
            <a:ext cx="2562723" cy="459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en-US" sz="1000" dirty="0">
                <a:solidFill>
                  <a:schemeClr val="tx1"/>
                </a:solidFill>
                <a:latin typeface="Fujitsu Infinity Pro" pitchFamily="2" charset="77"/>
              </a:rPr>
              <a:t>AI co-creation with an academic hospital to meaningful impact clinical care.</a:t>
            </a:r>
          </a:p>
          <a:p>
            <a:r>
              <a:rPr kumimoji="1" lang="en-US" sz="1000" u="sng" dirty="0">
                <a:solidFill>
                  <a:schemeClr val="tx1"/>
                </a:solidFill>
                <a:latin typeface="+mj-lt"/>
              </a:rPr>
              <a:t>Find out more</a:t>
            </a:r>
            <a:r>
              <a:rPr kumimoji="1" lang="en-US" sz="1000" dirty="0">
                <a:solidFill>
                  <a:schemeClr val="tx1"/>
                </a:solidFill>
                <a:latin typeface="+mj-lt"/>
              </a:rPr>
              <a:t> </a:t>
            </a:r>
            <a:r>
              <a:rPr kumimoji="1" lang="en-US" sz="1000" dirty="0">
                <a:solidFill>
                  <a:schemeClr val="tx1"/>
                </a:solidFill>
                <a:latin typeface="Fujitsu Infinity Pro" pitchFamily="2" charset="77"/>
              </a:rPr>
              <a:t>&gt;</a:t>
            </a:r>
            <a:br>
              <a:rPr kumimoji="1" lang="en-US" sz="1000" dirty="0">
                <a:solidFill>
                  <a:schemeClr val="tx1"/>
                </a:solidFill>
                <a:latin typeface="Fujitsu Infinity Pro" pitchFamily="2" charset="77"/>
              </a:rPr>
            </a:br>
            <a:br>
              <a:rPr kumimoji="1" lang="en-US" sz="1000" dirty="0">
                <a:solidFill>
                  <a:schemeClr val="tx1"/>
                </a:solidFill>
                <a:latin typeface="Fujitsu Infinity Pro" pitchFamily="2" charset="77"/>
              </a:rPr>
            </a:br>
            <a:endParaRPr kumimoji="1" lang="en-US" sz="1000" dirty="0">
              <a:solidFill>
                <a:schemeClr val="tx1"/>
              </a:solidFill>
              <a:latin typeface="Fujitsu Infinity Pro" pitchFamily="2" charset="77"/>
            </a:endParaRPr>
          </a:p>
          <a:p>
            <a:endParaRPr kumimoji="1" lang="en-US" sz="1000" dirty="0">
              <a:solidFill>
                <a:schemeClr val="tx1"/>
              </a:solidFill>
              <a:latin typeface="Fujitsu Infinity Pro" pitchFamily="2" charset="77"/>
            </a:endParaRPr>
          </a:p>
        </p:txBody>
      </p:sp>
      <p:grpSp>
        <p:nvGrpSpPr>
          <p:cNvPr id="99" name="Group 98">
            <a:extLst>
              <a:ext uri="{FF2B5EF4-FFF2-40B4-BE49-F238E27FC236}">
                <a16:creationId xmlns:a16="http://schemas.microsoft.com/office/drawing/2014/main" id="{59507B53-85FA-FFEA-236A-3893130E4735}"/>
              </a:ext>
            </a:extLst>
          </p:cNvPr>
          <p:cNvGrpSpPr/>
          <p:nvPr/>
        </p:nvGrpSpPr>
        <p:grpSpPr>
          <a:xfrm>
            <a:off x="-901317" y="2218983"/>
            <a:ext cx="703909" cy="964570"/>
            <a:chOff x="-853499" y="2218983"/>
            <a:chExt cx="703909" cy="964570"/>
          </a:xfrm>
        </p:grpSpPr>
        <p:sp>
          <p:nvSpPr>
            <p:cNvPr id="92" name="正方形/長方形 35">
              <a:extLst>
                <a:ext uri="{FF2B5EF4-FFF2-40B4-BE49-F238E27FC236}">
                  <a16:creationId xmlns:a16="http://schemas.microsoft.com/office/drawing/2014/main" id="{BA21A79C-2B46-B766-71B5-53025F0BDA8F}"/>
                </a:ext>
              </a:extLst>
            </p:cNvPr>
            <p:cNvSpPr/>
            <p:nvPr/>
          </p:nvSpPr>
          <p:spPr>
            <a:xfrm>
              <a:off x="-851942" y="2218983"/>
              <a:ext cx="698880" cy="964570"/>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err="1">
                <a:solidFill>
                  <a:schemeClr val="bg1"/>
                </a:solidFill>
                <a:latin typeface="Fujitsu Infinity Pro" pitchFamily="2" charset="77"/>
              </a:endParaRPr>
            </a:p>
          </p:txBody>
        </p:sp>
        <p:pic>
          <p:nvPicPr>
            <p:cNvPr id="34" name="Picture 19">
              <a:extLst>
                <a:ext uri="{FF2B5EF4-FFF2-40B4-BE49-F238E27FC236}">
                  <a16:creationId xmlns:a16="http://schemas.microsoft.com/office/drawing/2014/main" id="{83BB0072-EACB-5091-1802-CC6267A19635}"/>
                </a:ext>
              </a:extLst>
            </p:cNvPr>
            <p:cNvPicPr>
              <a:picLocks noChangeAspect="1"/>
            </p:cNvPicPr>
            <p:nvPr/>
          </p:nvPicPr>
          <p:blipFill rotWithShape="1">
            <a:blip r:embed="rId3"/>
            <a:srcRect l="34962" t="1634" r="34527" b="5405"/>
            <a:stretch/>
          </p:blipFill>
          <p:spPr>
            <a:xfrm>
              <a:off x="-853499" y="2218983"/>
              <a:ext cx="703909" cy="850675"/>
            </a:xfrm>
            <a:prstGeom prst="rect">
              <a:avLst/>
            </a:prstGeom>
          </p:spPr>
        </p:pic>
        <p:sp>
          <p:nvSpPr>
            <p:cNvPr id="94" name="正方形/長方形 35">
              <a:extLst>
                <a:ext uri="{FF2B5EF4-FFF2-40B4-BE49-F238E27FC236}">
                  <a16:creationId xmlns:a16="http://schemas.microsoft.com/office/drawing/2014/main" id="{FCA50929-D757-1BDE-B8AB-E34BB45702C5}"/>
                </a:ext>
              </a:extLst>
            </p:cNvPr>
            <p:cNvSpPr/>
            <p:nvPr/>
          </p:nvSpPr>
          <p:spPr>
            <a:xfrm>
              <a:off x="-850133" y="2218983"/>
              <a:ext cx="698880" cy="964570"/>
            </a:xfrm>
            <a:prstGeom prst="rect">
              <a:avLst/>
            </a:prstGeom>
            <a:no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err="1">
                <a:solidFill>
                  <a:schemeClr val="tx1"/>
                </a:solidFill>
                <a:latin typeface="Fujitsu Infinity Pro" pitchFamily="2" charset="77"/>
              </a:endParaRPr>
            </a:p>
          </p:txBody>
        </p:sp>
      </p:grpSp>
      <p:grpSp>
        <p:nvGrpSpPr>
          <p:cNvPr id="109" name="Group 108">
            <a:extLst>
              <a:ext uri="{FF2B5EF4-FFF2-40B4-BE49-F238E27FC236}">
                <a16:creationId xmlns:a16="http://schemas.microsoft.com/office/drawing/2014/main" id="{647DD697-9EF1-38FF-25E9-7B4A3F08862D}"/>
              </a:ext>
            </a:extLst>
          </p:cNvPr>
          <p:cNvGrpSpPr/>
          <p:nvPr/>
        </p:nvGrpSpPr>
        <p:grpSpPr>
          <a:xfrm>
            <a:off x="-899760" y="3339572"/>
            <a:ext cx="700840" cy="964570"/>
            <a:chOff x="-851942" y="3339572"/>
            <a:chExt cx="700840" cy="964570"/>
          </a:xfrm>
        </p:grpSpPr>
        <p:sp>
          <p:nvSpPr>
            <p:cNvPr id="106" name="正方形/長方形 35">
              <a:extLst>
                <a:ext uri="{FF2B5EF4-FFF2-40B4-BE49-F238E27FC236}">
                  <a16:creationId xmlns:a16="http://schemas.microsoft.com/office/drawing/2014/main" id="{65779F92-EA18-E4EB-D0A4-7F65B574A652}"/>
                </a:ext>
              </a:extLst>
            </p:cNvPr>
            <p:cNvSpPr/>
            <p:nvPr/>
          </p:nvSpPr>
          <p:spPr>
            <a:xfrm>
              <a:off x="-851942" y="3339572"/>
              <a:ext cx="698880" cy="964570"/>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err="1">
                <a:solidFill>
                  <a:schemeClr val="bg1"/>
                </a:solidFill>
                <a:latin typeface="Fujitsu Infinity Pro" pitchFamily="2" charset="77"/>
              </a:endParaRPr>
            </a:p>
          </p:txBody>
        </p:sp>
        <p:pic>
          <p:nvPicPr>
            <p:cNvPr id="38" name="Picture 19">
              <a:extLst>
                <a:ext uri="{FF2B5EF4-FFF2-40B4-BE49-F238E27FC236}">
                  <a16:creationId xmlns:a16="http://schemas.microsoft.com/office/drawing/2014/main" id="{FEC22E26-BE21-20A2-CC5E-538E71A24F85}"/>
                </a:ext>
              </a:extLst>
            </p:cNvPr>
            <p:cNvPicPr>
              <a:picLocks noChangeAspect="1"/>
            </p:cNvPicPr>
            <p:nvPr/>
          </p:nvPicPr>
          <p:blipFill rotWithShape="1">
            <a:blip r:embed="rId3"/>
            <a:srcRect l="68628" t="1634" r="861" b="21010"/>
            <a:stretch/>
          </p:blipFill>
          <p:spPr>
            <a:xfrm>
              <a:off x="-849982" y="3343186"/>
              <a:ext cx="698880" cy="702819"/>
            </a:xfrm>
            <a:prstGeom prst="rect">
              <a:avLst/>
            </a:prstGeom>
          </p:spPr>
        </p:pic>
        <p:sp>
          <p:nvSpPr>
            <p:cNvPr id="108" name="正方形/長方形 35">
              <a:extLst>
                <a:ext uri="{FF2B5EF4-FFF2-40B4-BE49-F238E27FC236}">
                  <a16:creationId xmlns:a16="http://schemas.microsoft.com/office/drawing/2014/main" id="{CFEA579C-7273-5376-BCCC-FD3D9E136B1C}"/>
                </a:ext>
              </a:extLst>
            </p:cNvPr>
            <p:cNvSpPr/>
            <p:nvPr/>
          </p:nvSpPr>
          <p:spPr>
            <a:xfrm>
              <a:off x="-850133" y="3339572"/>
              <a:ext cx="698880" cy="964570"/>
            </a:xfrm>
            <a:prstGeom prst="rect">
              <a:avLst/>
            </a:prstGeom>
            <a:no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err="1">
                <a:solidFill>
                  <a:schemeClr val="tx1"/>
                </a:solidFill>
                <a:latin typeface="Fujitsu Infinity Pro" pitchFamily="2" charset="77"/>
              </a:endParaRPr>
            </a:p>
          </p:txBody>
        </p:sp>
      </p:grpSp>
      <p:grpSp>
        <p:nvGrpSpPr>
          <p:cNvPr id="82" name="Group 81">
            <a:extLst>
              <a:ext uri="{FF2B5EF4-FFF2-40B4-BE49-F238E27FC236}">
                <a16:creationId xmlns:a16="http://schemas.microsoft.com/office/drawing/2014/main" id="{1DDBF981-B0CB-A957-E452-C9EC4D69D742}"/>
              </a:ext>
            </a:extLst>
          </p:cNvPr>
          <p:cNvGrpSpPr/>
          <p:nvPr/>
        </p:nvGrpSpPr>
        <p:grpSpPr>
          <a:xfrm>
            <a:off x="4749354" y="3757825"/>
            <a:ext cx="3967999" cy="745147"/>
            <a:chOff x="277200" y="1186274"/>
            <a:chExt cx="3967999" cy="745147"/>
          </a:xfrm>
        </p:grpSpPr>
        <p:sp>
          <p:nvSpPr>
            <p:cNvPr id="86" name="Rectangle 85">
              <a:extLst>
                <a:ext uri="{FF2B5EF4-FFF2-40B4-BE49-F238E27FC236}">
                  <a16:creationId xmlns:a16="http://schemas.microsoft.com/office/drawing/2014/main" id="{56CFD034-5947-BD1A-C4B3-B28F612BCCD1}"/>
                </a:ext>
              </a:extLst>
            </p:cNvPr>
            <p:cNvSpPr/>
            <p:nvPr/>
          </p:nvSpPr>
          <p:spPr>
            <a:xfrm>
              <a:off x="277200" y="1186274"/>
              <a:ext cx="3597048" cy="74514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87" name="Oval 86">
              <a:extLst>
                <a:ext uri="{FF2B5EF4-FFF2-40B4-BE49-F238E27FC236}">
                  <a16:creationId xmlns:a16="http://schemas.microsoft.com/office/drawing/2014/main" id="{52DC4998-2981-077E-C058-697D7B7868D9}"/>
                </a:ext>
              </a:extLst>
            </p:cNvPr>
            <p:cNvSpPr/>
            <p:nvPr/>
          </p:nvSpPr>
          <p:spPr>
            <a:xfrm>
              <a:off x="3500052" y="1186274"/>
              <a:ext cx="745147" cy="745147"/>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grpSp>
      <p:sp>
        <p:nvSpPr>
          <p:cNvPr id="83" name="Rectangle 9">
            <a:extLst>
              <a:ext uri="{FF2B5EF4-FFF2-40B4-BE49-F238E27FC236}">
                <a16:creationId xmlns:a16="http://schemas.microsoft.com/office/drawing/2014/main" id="{94282A20-A221-F6FE-5638-E1E10F8CCD71}"/>
              </a:ext>
            </a:extLst>
          </p:cNvPr>
          <p:cNvSpPr/>
          <p:nvPr/>
        </p:nvSpPr>
        <p:spPr>
          <a:xfrm>
            <a:off x="5835742" y="3887296"/>
            <a:ext cx="2562723" cy="459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en-US" sz="1000" dirty="0">
                <a:solidFill>
                  <a:schemeClr val="tx1"/>
                </a:solidFill>
                <a:latin typeface="Fujitsu Infinity Pro" pitchFamily="2" charset="77"/>
              </a:rPr>
              <a:t>Addressing increasing rates of cardiac disease and the shortage of medical specialists through AI. </a:t>
            </a:r>
            <a:r>
              <a:rPr kumimoji="1" lang="en-US" sz="1000" u="sng" dirty="0">
                <a:solidFill>
                  <a:schemeClr val="tx1"/>
                </a:solidFill>
                <a:latin typeface="+mj-lt"/>
              </a:rPr>
              <a:t>Find out more </a:t>
            </a:r>
            <a:r>
              <a:rPr kumimoji="1" lang="en-US" sz="1000" dirty="0">
                <a:solidFill>
                  <a:schemeClr val="tx1"/>
                </a:solidFill>
                <a:latin typeface="Fujitsu Infinity Pro" pitchFamily="2" charset="77"/>
              </a:rPr>
              <a:t>&gt;</a:t>
            </a:r>
            <a:br>
              <a:rPr kumimoji="1" lang="en-US" sz="1000" dirty="0">
                <a:solidFill>
                  <a:schemeClr val="tx1"/>
                </a:solidFill>
                <a:latin typeface="Fujitsu Infinity Pro" pitchFamily="2" charset="77"/>
              </a:rPr>
            </a:br>
            <a:br>
              <a:rPr kumimoji="1" lang="en-US" sz="1000" dirty="0">
                <a:solidFill>
                  <a:schemeClr val="tx1"/>
                </a:solidFill>
                <a:latin typeface="Fujitsu Infinity Pro" pitchFamily="2" charset="77"/>
              </a:rPr>
            </a:br>
            <a:endParaRPr kumimoji="1" lang="en-US" sz="1000" dirty="0">
              <a:solidFill>
                <a:schemeClr val="tx1"/>
              </a:solidFill>
              <a:latin typeface="Fujitsu Infinity Pro" pitchFamily="2" charset="77"/>
            </a:endParaRPr>
          </a:p>
          <a:p>
            <a:endParaRPr kumimoji="1" lang="en-US" sz="1000" dirty="0">
              <a:solidFill>
                <a:schemeClr val="tx1"/>
              </a:solidFill>
              <a:latin typeface="Fujitsu Infinity Pro" pitchFamily="2" charset="77"/>
            </a:endParaRPr>
          </a:p>
        </p:txBody>
      </p:sp>
      <p:sp>
        <p:nvSpPr>
          <p:cNvPr id="119" name="正方形/長方形 35">
            <a:extLst>
              <a:ext uri="{FF2B5EF4-FFF2-40B4-BE49-F238E27FC236}">
                <a16:creationId xmlns:a16="http://schemas.microsoft.com/office/drawing/2014/main" id="{83B56DE7-075B-DD44-2E06-B8144A7DA3FB}"/>
              </a:ext>
            </a:extLst>
          </p:cNvPr>
          <p:cNvSpPr/>
          <p:nvPr/>
        </p:nvSpPr>
        <p:spPr>
          <a:xfrm rot="21120000">
            <a:off x="394911" y="1433635"/>
            <a:ext cx="698880" cy="709936"/>
          </a:xfrm>
          <a:prstGeom prst="rect">
            <a:avLst/>
          </a:prstGeom>
          <a:solidFill>
            <a:schemeClr val="bg2">
              <a:lumMod val="7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err="1">
              <a:solidFill>
                <a:schemeClr val="bg1"/>
              </a:solidFill>
              <a:latin typeface="Fujitsu Infinity Pro" pitchFamily="2" charset="77"/>
            </a:endParaRPr>
          </a:p>
        </p:txBody>
      </p:sp>
      <p:pic>
        <p:nvPicPr>
          <p:cNvPr id="20" name="Picture 8">
            <a:extLst>
              <a:ext uri="{FF2B5EF4-FFF2-40B4-BE49-F238E27FC236}">
                <a16:creationId xmlns:a16="http://schemas.microsoft.com/office/drawing/2014/main" id="{FC63560C-1616-35FE-6799-9C6121D9AD2B}"/>
              </a:ext>
            </a:extLst>
          </p:cNvPr>
          <p:cNvPicPr>
            <a:picLocks noChangeAspect="1"/>
          </p:cNvPicPr>
          <p:nvPr/>
        </p:nvPicPr>
        <p:blipFill>
          <a:blip r:embed="rId4"/>
          <a:stretch>
            <a:fillRect/>
          </a:stretch>
        </p:blipFill>
        <p:spPr>
          <a:xfrm rot="21120000">
            <a:off x="484229" y="1256792"/>
            <a:ext cx="675330" cy="954423"/>
          </a:xfrm>
          <a:prstGeom prst="rect">
            <a:avLst/>
          </a:prstGeom>
          <a:ln>
            <a:solidFill>
              <a:schemeClr val="tx1">
                <a:lumMod val="65000"/>
                <a:lumOff val="35000"/>
              </a:schemeClr>
            </a:solidFill>
          </a:ln>
          <a:effectLst/>
        </p:spPr>
      </p:pic>
      <p:sp>
        <p:nvSpPr>
          <p:cNvPr id="7" name="Rectangle 6">
            <a:extLst>
              <a:ext uri="{FF2B5EF4-FFF2-40B4-BE49-F238E27FC236}">
                <a16:creationId xmlns:a16="http://schemas.microsoft.com/office/drawing/2014/main" id="{53552EFB-9BCC-353A-5F4F-83512798711F}"/>
              </a:ext>
            </a:extLst>
          </p:cNvPr>
          <p:cNvSpPr/>
          <p:nvPr/>
        </p:nvSpPr>
        <p:spPr>
          <a:xfrm>
            <a:off x="426647" y="2104698"/>
            <a:ext cx="1009121" cy="230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22" name="正方形/長方形 35">
            <a:extLst>
              <a:ext uri="{FF2B5EF4-FFF2-40B4-BE49-F238E27FC236}">
                <a16:creationId xmlns:a16="http://schemas.microsoft.com/office/drawing/2014/main" id="{3DF802C2-5D0C-62EE-39E2-0F0DAE7AEFDB}"/>
              </a:ext>
            </a:extLst>
          </p:cNvPr>
          <p:cNvSpPr/>
          <p:nvPr/>
        </p:nvSpPr>
        <p:spPr>
          <a:xfrm rot="21120000">
            <a:off x="394911" y="2671717"/>
            <a:ext cx="698880" cy="709936"/>
          </a:xfrm>
          <a:prstGeom prst="rect">
            <a:avLst/>
          </a:prstGeom>
          <a:solidFill>
            <a:schemeClr val="bg2">
              <a:lumMod val="7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err="1">
              <a:solidFill>
                <a:schemeClr val="bg1"/>
              </a:solidFill>
              <a:latin typeface="Fujitsu Infinity Pro" pitchFamily="2" charset="77"/>
            </a:endParaRPr>
          </a:p>
        </p:txBody>
      </p:sp>
      <p:pic>
        <p:nvPicPr>
          <p:cNvPr id="35" name="Picture 11">
            <a:extLst>
              <a:ext uri="{FF2B5EF4-FFF2-40B4-BE49-F238E27FC236}">
                <a16:creationId xmlns:a16="http://schemas.microsoft.com/office/drawing/2014/main" id="{BC76CE99-5A60-CC1F-7BD4-DB257D60EDAC}"/>
              </a:ext>
            </a:extLst>
          </p:cNvPr>
          <p:cNvPicPr>
            <a:picLocks noChangeAspect="1"/>
          </p:cNvPicPr>
          <p:nvPr/>
        </p:nvPicPr>
        <p:blipFill>
          <a:blip r:embed="rId5"/>
          <a:stretch>
            <a:fillRect/>
          </a:stretch>
        </p:blipFill>
        <p:spPr>
          <a:xfrm rot="21120000">
            <a:off x="486000" y="2450015"/>
            <a:ext cx="674913" cy="954423"/>
          </a:xfrm>
          <a:prstGeom prst="rect">
            <a:avLst/>
          </a:prstGeom>
          <a:ln>
            <a:solidFill>
              <a:schemeClr val="tx1">
                <a:lumMod val="65000"/>
                <a:lumOff val="35000"/>
              </a:schemeClr>
            </a:solidFill>
          </a:ln>
          <a:effectLst/>
        </p:spPr>
      </p:pic>
      <p:sp>
        <p:nvSpPr>
          <p:cNvPr id="22" name="Rectangle 21">
            <a:extLst>
              <a:ext uri="{FF2B5EF4-FFF2-40B4-BE49-F238E27FC236}">
                <a16:creationId xmlns:a16="http://schemas.microsoft.com/office/drawing/2014/main" id="{D36797D3-8CD8-B430-1256-A5E86D5D2768}"/>
              </a:ext>
            </a:extLst>
          </p:cNvPr>
          <p:cNvSpPr/>
          <p:nvPr/>
        </p:nvSpPr>
        <p:spPr>
          <a:xfrm>
            <a:off x="426647" y="3308495"/>
            <a:ext cx="1009121" cy="230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23" name="正方形/長方形 35">
            <a:extLst>
              <a:ext uri="{FF2B5EF4-FFF2-40B4-BE49-F238E27FC236}">
                <a16:creationId xmlns:a16="http://schemas.microsoft.com/office/drawing/2014/main" id="{1D2794FA-F16D-F796-E919-07D5E3E16255}"/>
              </a:ext>
            </a:extLst>
          </p:cNvPr>
          <p:cNvSpPr/>
          <p:nvPr/>
        </p:nvSpPr>
        <p:spPr>
          <a:xfrm rot="21120000">
            <a:off x="394911" y="3845061"/>
            <a:ext cx="698880" cy="709936"/>
          </a:xfrm>
          <a:prstGeom prst="rect">
            <a:avLst/>
          </a:prstGeom>
          <a:solidFill>
            <a:schemeClr val="bg2">
              <a:lumMod val="7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err="1">
              <a:solidFill>
                <a:schemeClr val="bg1"/>
              </a:solidFill>
              <a:latin typeface="Fujitsu Infinity Pro" pitchFamily="2" charset="77"/>
            </a:endParaRPr>
          </a:p>
        </p:txBody>
      </p:sp>
      <p:sp>
        <p:nvSpPr>
          <p:cNvPr id="42" name="Rectangle 9">
            <a:extLst>
              <a:ext uri="{FF2B5EF4-FFF2-40B4-BE49-F238E27FC236}">
                <a16:creationId xmlns:a16="http://schemas.microsoft.com/office/drawing/2014/main" id="{62FE6261-EB68-DEA5-8797-E0C08E1ECAD6}"/>
              </a:ext>
            </a:extLst>
          </p:cNvPr>
          <p:cNvSpPr/>
          <p:nvPr/>
        </p:nvSpPr>
        <p:spPr>
          <a:xfrm>
            <a:off x="1363588" y="3877886"/>
            <a:ext cx="2551104" cy="459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en-US" sz="1000" dirty="0">
                <a:solidFill>
                  <a:schemeClr val="tx1"/>
                </a:solidFill>
                <a:latin typeface="Fujitsu Infinity Pro" pitchFamily="2" charset="77"/>
              </a:rPr>
              <a:t>How to harness data and technology to evolve the provision of healthcare.</a:t>
            </a:r>
            <a:br>
              <a:rPr kumimoji="1" lang="en-US" sz="1000" dirty="0">
                <a:solidFill>
                  <a:schemeClr val="tx1"/>
                </a:solidFill>
                <a:latin typeface="Fujitsu Infinity Pro" pitchFamily="2" charset="77"/>
              </a:rPr>
            </a:br>
            <a:r>
              <a:rPr kumimoji="1" lang="en-US" sz="1000" u="sng" dirty="0">
                <a:solidFill>
                  <a:schemeClr val="tx1"/>
                </a:solidFill>
                <a:latin typeface="+mj-lt"/>
              </a:rPr>
              <a:t>Find out more</a:t>
            </a:r>
            <a:r>
              <a:rPr kumimoji="1" lang="en-US" sz="1000" dirty="0">
                <a:solidFill>
                  <a:schemeClr val="tx1"/>
                </a:solidFill>
                <a:latin typeface="+mj-lt"/>
              </a:rPr>
              <a:t> </a:t>
            </a:r>
            <a:r>
              <a:rPr kumimoji="1" lang="en-US" sz="1000" dirty="0">
                <a:solidFill>
                  <a:schemeClr val="tx1"/>
                </a:solidFill>
                <a:latin typeface="Fujitsu Infinity Pro" pitchFamily="2" charset="77"/>
              </a:rPr>
              <a:t>&gt; </a:t>
            </a:r>
            <a:br>
              <a:rPr kumimoji="1" lang="en-US" sz="1000" dirty="0">
                <a:solidFill>
                  <a:schemeClr val="tx1"/>
                </a:solidFill>
                <a:latin typeface="Fujitsu Infinity Pro" pitchFamily="2" charset="77"/>
              </a:rPr>
            </a:br>
            <a:br>
              <a:rPr kumimoji="1" lang="en-US" sz="1000" dirty="0">
                <a:solidFill>
                  <a:schemeClr val="tx1"/>
                </a:solidFill>
                <a:latin typeface="Fujitsu Infinity Pro" pitchFamily="2" charset="77"/>
              </a:rPr>
            </a:br>
            <a:endParaRPr kumimoji="1" lang="en-US" sz="1000" dirty="0">
              <a:solidFill>
                <a:schemeClr val="tx1"/>
              </a:solidFill>
              <a:latin typeface="Fujitsu Infinity Pro" pitchFamily="2" charset="77"/>
            </a:endParaRPr>
          </a:p>
          <a:p>
            <a:endParaRPr kumimoji="1" lang="en-US" sz="1000" dirty="0">
              <a:solidFill>
                <a:schemeClr val="tx1"/>
              </a:solidFill>
              <a:latin typeface="Fujitsu Infinity Pro" pitchFamily="2" charset="77"/>
            </a:endParaRPr>
          </a:p>
        </p:txBody>
      </p:sp>
      <p:pic>
        <p:nvPicPr>
          <p:cNvPr id="46" name="Picture 14">
            <a:extLst>
              <a:ext uri="{FF2B5EF4-FFF2-40B4-BE49-F238E27FC236}">
                <a16:creationId xmlns:a16="http://schemas.microsoft.com/office/drawing/2014/main" id="{7D3C3688-A3FF-77EE-B6EF-58ABF5164082}"/>
              </a:ext>
            </a:extLst>
          </p:cNvPr>
          <p:cNvPicPr>
            <a:picLocks noChangeAspect="1"/>
          </p:cNvPicPr>
          <p:nvPr/>
        </p:nvPicPr>
        <p:blipFill>
          <a:blip r:embed="rId6"/>
          <a:stretch>
            <a:fillRect/>
          </a:stretch>
        </p:blipFill>
        <p:spPr>
          <a:xfrm rot="21120000">
            <a:off x="486000" y="3654512"/>
            <a:ext cx="684195" cy="954423"/>
          </a:xfrm>
          <a:prstGeom prst="rect">
            <a:avLst/>
          </a:prstGeom>
          <a:ln>
            <a:solidFill>
              <a:schemeClr val="tx1">
                <a:lumMod val="65000"/>
                <a:lumOff val="35000"/>
              </a:schemeClr>
            </a:solidFill>
          </a:ln>
          <a:effectLst/>
        </p:spPr>
      </p:pic>
      <p:sp>
        <p:nvSpPr>
          <p:cNvPr id="39" name="Rectangle 38">
            <a:extLst>
              <a:ext uri="{FF2B5EF4-FFF2-40B4-BE49-F238E27FC236}">
                <a16:creationId xmlns:a16="http://schemas.microsoft.com/office/drawing/2014/main" id="{F9F5B54F-8B0E-A37E-9321-A2549B9158AD}"/>
              </a:ext>
            </a:extLst>
          </p:cNvPr>
          <p:cNvSpPr/>
          <p:nvPr/>
        </p:nvSpPr>
        <p:spPr>
          <a:xfrm>
            <a:off x="426647" y="4510116"/>
            <a:ext cx="1009121" cy="230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24" name="正方形/長方形 35">
            <a:extLst>
              <a:ext uri="{FF2B5EF4-FFF2-40B4-BE49-F238E27FC236}">
                <a16:creationId xmlns:a16="http://schemas.microsoft.com/office/drawing/2014/main" id="{97E0E306-A000-B1C2-E5D0-D0589DCB772E}"/>
              </a:ext>
            </a:extLst>
          </p:cNvPr>
          <p:cNvSpPr/>
          <p:nvPr/>
        </p:nvSpPr>
        <p:spPr>
          <a:xfrm rot="21120000">
            <a:off x="4876505" y="1433635"/>
            <a:ext cx="698880" cy="709936"/>
          </a:xfrm>
          <a:prstGeom prst="rect">
            <a:avLst/>
          </a:prstGeom>
          <a:solidFill>
            <a:schemeClr val="bg2">
              <a:lumMod val="7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err="1">
              <a:solidFill>
                <a:schemeClr val="bg1"/>
              </a:solidFill>
              <a:latin typeface="Fujitsu Infinity Pro" pitchFamily="2" charset="77"/>
            </a:endParaRPr>
          </a:p>
        </p:txBody>
      </p:sp>
      <p:grpSp>
        <p:nvGrpSpPr>
          <p:cNvPr id="95" name="Group 94">
            <a:extLst>
              <a:ext uri="{FF2B5EF4-FFF2-40B4-BE49-F238E27FC236}">
                <a16:creationId xmlns:a16="http://schemas.microsoft.com/office/drawing/2014/main" id="{D53070C4-EE5D-65B9-DF16-28E0395C5B32}"/>
              </a:ext>
            </a:extLst>
          </p:cNvPr>
          <p:cNvGrpSpPr/>
          <p:nvPr/>
        </p:nvGrpSpPr>
        <p:grpSpPr>
          <a:xfrm rot="21108512">
            <a:off x="4953354" y="1247912"/>
            <a:ext cx="700689" cy="964570"/>
            <a:chOff x="-851942" y="1082333"/>
            <a:chExt cx="700689" cy="964570"/>
          </a:xfrm>
        </p:grpSpPr>
        <p:sp>
          <p:nvSpPr>
            <p:cNvPr id="96" name="正方形/長方形 35">
              <a:extLst>
                <a:ext uri="{FF2B5EF4-FFF2-40B4-BE49-F238E27FC236}">
                  <a16:creationId xmlns:a16="http://schemas.microsoft.com/office/drawing/2014/main" id="{268AE32A-0E49-12B4-7AB0-A119021CAD65}"/>
                </a:ext>
              </a:extLst>
            </p:cNvPr>
            <p:cNvSpPr/>
            <p:nvPr/>
          </p:nvSpPr>
          <p:spPr>
            <a:xfrm>
              <a:off x="-851942" y="1082333"/>
              <a:ext cx="698880" cy="964570"/>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err="1">
                <a:solidFill>
                  <a:schemeClr val="bg1"/>
                </a:solidFill>
                <a:latin typeface="Fujitsu Infinity Pro" pitchFamily="2" charset="77"/>
              </a:endParaRPr>
            </a:p>
          </p:txBody>
        </p:sp>
        <p:pic>
          <p:nvPicPr>
            <p:cNvPr id="97" name="Picture 19">
              <a:extLst>
                <a:ext uri="{FF2B5EF4-FFF2-40B4-BE49-F238E27FC236}">
                  <a16:creationId xmlns:a16="http://schemas.microsoft.com/office/drawing/2014/main" id="{DE412E20-D413-5C6B-CCFA-76F3DEBD778F}"/>
                </a:ext>
              </a:extLst>
            </p:cNvPr>
            <p:cNvPicPr>
              <a:picLocks noChangeAspect="1"/>
            </p:cNvPicPr>
            <p:nvPr/>
          </p:nvPicPr>
          <p:blipFill rotWithShape="1">
            <a:blip r:embed="rId3"/>
            <a:srcRect l="1296" t="1634" r="68193" b="12801"/>
            <a:stretch/>
          </p:blipFill>
          <p:spPr>
            <a:xfrm>
              <a:off x="-850133" y="1086130"/>
              <a:ext cx="698880" cy="777407"/>
            </a:xfrm>
            <a:prstGeom prst="rect">
              <a:avLst/>
            </a:prstGeom>
          </p:spPr>
        </p:pic>
        <p:sp>
          <p:nvSpPr>
            <p:cNvPr id="98" name="正方形/長方形 35">
              <a:extLst>
                <a:ext uri="{FF2B5EF4-FFF2-40B4-BE49-F238E27FC236}">
                  <a16:creationId xmlns:a16="http://schemas.microsoft.com/office/drawing/2014/main" id="{2962A0E4-D11E-0961-DE99-4B77ED5B6869}"/>
                </a:ext>
              </a:extLst>
            </p:cNvPr>
            <p:cNvSpPr/>
            <p:nvPr/>
          </p:nvSpPr>
          <p:spPr>
            <a:xfrm>
              <a:off x="-850133" y="1082333"/>
              <a:ext cx="698880" cy="964570"/>
            </a:xfrm>
            <a:prstGeom prst="rect">
              <a:avLst/>
            </a:prstGeom>
            <a:no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err="1">
                <a:solidFill>
                  <a:schemeClr val="tx1"/>
                </a:solidFill>
                <a:latin typeface="Fujitsu Infinity Pro" pitchFamily="2" charset="77"/>
              </a:endParaRPr>
            </a:p>
          </p:txBody>
        </p:sp>
      </p:grpSp>
      <p:sp>
        <p:nvSpPr>
          <p:cNvPr id="70" name="Rectangle 69">
            <a:extLst>
              <a:ext uri="{FF2B5EF4-FFF2-40B4-BE49-F238E27FC236}">
                <a16:creationId xmlns:a16="http://schemas.microsoft.com/office/drawing/2014/main" id="{AF35A403-C768-6AE5-637A-E2437756EBB7}"/>
              </a:ext>
            </a:extLst>
          </p:cNvPr>
          <p:cNvSpPr/>
          <p:nvPr/>
        </p:nvSpPr>
        <p:spPr>
          <a:xfrm>
            <a:off x="4846688" y="2104698"/>
            <a:ext cx="1009121" cy="230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26" name="正方形/長方形 35">
            <a:extLst>
              <a:ext uri="{FF2B5EF4-FFF2-40B4-BE49-F238E27FC236}">
                <a16:creationId xmlns:a16="http://schemas.microsoft.com/office/drawing/2014/main" id="{2434D868-7FD3-C464-0292-7A7123C885CD}"/>
              </a:ext>
            </a:extLst>
          </p:cNvPr>
          <p:cNvSpPr/>
          <p:nvPr/>
        </p:nvSpPr>
        <p:spPr>
          <a:xfrm rot="21120000">
            <a:off x="4892690" y="2671717"/>
            <a:ext cx="698880" cy="709936"/>
          </a:xfrm>
          <a:prstGeom prst="rect">
            <a:avLst/>
          </a:prstGeom>
          <a:solidFill>
            <a:schemeClr val="bg2">
              <a:lumMod val="7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err="1">
              <a:solidFill>
                <a:schemeClr val="bg1"/>
              </a:solidFill>
              <a:latin typeface="Fujitsu Infinity Pro" pitchFamily="2" charset="77"/>
            </a:endParaRPr>
          </a:p>
        </p:txBody>
      </p:sp>
      <p:sp>
        <p:nvSpPr>
          <p:cNvPr id="127" name="正方形/長方形 35">
            <a:extLst>
              <a:ext uri="{FF2B5EF4-FFF2-40B4-BE49-F238E27FC236}">
                <a16:creationId xmlns:a16="http://schemas.microsoft.com/office/drawing/2014/main" id="{15EB256D-32F7-75B5-614B-4C3A0400B0D6}"/>
              </a:ext>
            </a:extLst>
          </p:cNvPr>
          <p:cNvSpPr/>
          <p:nvPr/>
        </p:nvSpPr>
        <p:spPr>
          <a:xfrm rot="21120000">
            <a:off x="4892690" y="3845061"/>
            <a:ext cx="698880" cy="709936"/>
          </a:xfrm>
          <a:prstGeom prst="rect">
            <a:avLst/>
          </a:prstGeom>
          <a:solidFill>
            <a:schemeClr val="bg2">
              <a:lumMod val="7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err="1">
              <a:solidFill>
                <a:schemeClr val="bg1"/>
              </a:solidFill>
              <a:latin typeface="Fujitsu Infinity Pro" pitchFamily="2" charset="77"/>
            </a:endParaRPr>
          </a:p>
        </p:txBody>
      </p:sp>
      <p:grpSp>
        <p:nvGrpSpPr>
          <p:cNvPr id="125" name="Group 124">
            <a:extLst>
              <a:ext uri="{FF2B5EF4-FFF2-40B4-BE49-F238E27FC236}">
                <a16:creationId xmlns:a16="http://schemas.microsoft.com/office/drawing/2014/main" id="{1DD89EEC-4F36-87D0-A72D-FF5345A1E2BF}"/>
              </a:ext>
            </a:extLst>
          </p:cNvPr>
          <p:cNvGrpSpPr/>
          <p:nvPr/>
        </p:nvGrpSpPr>
        <p:grpSpPr>
          <a:xfrm>
            <a:off x="4900278" y="3609080"/>
            <a:ext cx="1009121" cy="1131312"/>
            <a:chOff x="5151047" y="3404308"/>
            <a:chExt cx="1009121" cy="1131312"/>
          </a:xfrm>
        </p:grpSpPr>
        <p:grpSp>
          <p:nvGrpSpPr>
            <p:cNvPr id="110" name="Group 109">
              <a:extLst>
                <a:ext uri="{FF2B5EF4-FFF2-40B4-BE49-F238E27FC236}">
                  <a16:creationId xmlns:a16="http://schemas.microsoft.com/office/drawing/2014/main" id="{8D1DBF50-136D-4629-6EF3-F6EF2513DEE3}"/>
                </a:ext>
              </a:extLst>
            </p:cNvPr>
            <p:cNvGrpSpPr/>
            <p:nvPr/>
          </p:nvGrpSpPr>
          <p:grpSpPr>
            <a:xfrm rot="21120000">
              <a:off x="5214757" y="3404308"/>
              <a:ext cx="700840" cy="964570"/>
              <a:chOff x="-851942" y="3339572"/>
              <a:chExt cx="700840" cy="964570"/>
            </a:xfrm>
          </p:grpSpPr>
          <p:sp>
            <p:nvSpPr>
              <p:cNvPr id="111" name="正方形/長方形 35">
                <a:extLst>
                  <a:ext uri="{FF2B5EF4-FFF2-40B4-BE49-F238E27FC236}">
                    <a16:creationId xmlns:a16="http://schemas.microsoft.com/office/drawing/2014/main" id="{69397522-B175-2444-6200-4DF2AF030B90}"/>
                  </a:ext>
                </a:extLst>
              </p:cNvPr>
              <p:cNvSpPr/>
              <p:nvPr/>
            </p:nvSpPr>
            <p:spPr>
              <a:xfrm>
                <a:off x="-851942" y="3339572"/>
                <a:ext cx="698880" cy="964570"/>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err="1">
                  <a:solidFill>
                    <a:schemeClr val="bg1"/>
                  </a:solidFill>
                  <a:latin typeface="Fujitsu Infinity Pro" pitchFamily="2" charset="77"/>
                </a:endParaRPr>
              </a:p>
            </p:txBody>
          </p:sp>
          <p:pic>
            <p:nvPicPr>
              <p:cNvPr id="112" name="Picture 19">
                <a:extLst>
                  <a:ext uri="{FF2B5EF4-FFF2-40B4-BE49-F238E27FC236}">
                    <a16:creationId xmlns:a16="http://schemas.microsoft.com/office/drawing/2014/main" id="{629237A4-6543-08CB-26C4-E657264A0BC8}"/>
                  </a:ext>
                </a:extLst>
              </p:cNvPr>
              <p:cNvPicPr>
                <a:picLocks noChangeAspect="1"/>
              </p:cNvPicPr>
              <p:nvPr/>
            </p:nvPicPr>
            <p:blipFill rotWithShape="1">
              <a:blip r:embed="rId3"/>
              <a:srcRect l="68628" t="1634" r="861" b="21010"/>
              <a:stretch/>
            </p:blipFill>
            <p:spPr>
              <a:xfrm>
                <a:off x="-849982" y="3343186"/>
                <a:ext cx="698880" cy="702819"/>
              </a:xfrm>
              <a:prstGeom prst="rect">
                <a:avLst/>
              </a:prstGeom>
            </p:spPr>
          </p:pic>
          <p:sp>
            <p:nvSpPr>
              <p:cNvPr id="113" name="正方形/長方形 35">
                <a:extLst>
                  <a:ext uri="{FF2B5EF4-FFF2-40B4-BE49-F238E27FC236}">
                    <a16:creationId xmlns:a16="http://schemas.microsoft.com/office/drawing/2014/main" id="{2CE4867E-D5AD-B7FF-C2ED-6DD736CAF072}"/>
                  </a:ext>
                </a:extLst>
              </p:cNvPr>
              <p:cNvSpPr/>
              <p:nvPr/>
            </p:nvSpPr>
            <p:spPr>
              <a:xfrm>
                <a:off x="-850133" y="3339572"/>
                <a:ext cx="698880" cy="964570"/>
              </a:xfrm>
              <a:prstGeom prst="rect">
                <a:avLst/>
              </a:prstGeom>
              <a:no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err="1">
                  <a:solidFill>
                    <a:schemeClr val="tx1"/>
                  </a:solidFill>
                  <a:latin typeface="Fujitsu Infinity Pro" pitchFamily="2" charset="77"/>
                </a:endParaRPr>
              </a:p>
            </p:txBody>
          </p:sp>
        </p:grpSp>
        <p:sp>
          <p:nvSpPr>
            <p:cNvPr id="85" name="Rectangle 84">
              <a:extLst>
                <a:ext uri="{FF2B5EF4-FFF2-40B4-BE49-F238E27FC236}">
                  <a16:creationId xmlns:a16="http://schemas.microsoft.com/office/drawing/2014/main" id="{81E9A9AD-E099-D2C4-7035-0DF2F3C4C558}"/>
                </a:ext>
              </a:extLst>
            </p:cNvPr>
            <p:cNvSpPr/>
            <p:nvPr/>
          </p:nvSpPr>
          <p:spPr>
            <a:xfrm>
              <a:off x="5151047" y="4305344"/>
              <a:ext cx="1009121" cy="230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grpSp>
      <p:grpSp>
        <p:nvGrpSpPr>
          <p:cNvPr id="100" name="Group 99">
            <a:extLst>
              <a:ext uri="{FF2B5EF4-FFF2-40B4-BE49-F238E27FC236}">
                <a16:creationId xmlns:a16="http://schemas.microsoft.com/office/drawing/2014/main" id="{9A24A756-4984-8413-0BEC-D05496BDF4A5}"/>
              </a:ext>
            </a:extLst>
          </p:cNvPr>
          <p:cNvGrpSpPr/>
          <p:nvPr/>
        </p:nvGrpSpPr>
        <p:grpSpPr>
          <a:xfrm rot="21120000">
            <a:off x="4961446" y="2456121"/>
            <a:ext cx="703909" cy="964571"/>
            <a:chOff x="-853499" y="2218982"/>
            <a:chExt cx="703909" cy="964571"/>
          </a:xfrm>
        </p:grpSpPr>
        <p:sp>
          <p:nvSpPr>
            <p:cNvPr id="101" name="正方形/長方形 35">
              <a:extLst>
                <a:ext uri="{FF2B5EF4-FFF2-40B4-BE49-F238E27FC236}">
                  <a16:creationId xmlns:a16="http://schemas.microsoft.com/office/drawing/2014/main" id="{27269C54-2694-0D0C-5714-A8A76686B52E}"/>
                </a:ext>
              </a:extLst>
            </p:cNvPr>
            <p:cNvSpPr/>
            <p:nvPr/>
          </p:nvSpPr>
          <p:spPr>
            <a:xfrm>
              <a:off x="-851942" y="2218983"/>
              <a:ext cx="698880" cy="964570"/>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err="1">
                <a:solidFill>
                  <a:schemeClr val="bg1"/>
                </a:solidFill>
                <a:latin typeface="Fujitsu Infinity Pro" pitchFamily="2" charset="77"/>
              </a:endParaRPr>
            </a:p>
          </p:txBody>
        </p:sp>
        <p:pic>
          <p:nvPicPr>
            <p:cNvPr id="102" name="Picture 19">
              <a:extLst>
                <a:ext uri="{FF2B5EF4-FFF2-40B4-BE49-F238E27FC236}">
                  <a16:creationId xmlns:a16="http://schemas.microsoft.com/office/drawing/2014/main" id="{10FDC82F-BC9D-AAF6-4DAB-6BBB88449359}"/>
                </a:ext>
              </a:extLst>
            </p:cNvPr>
            <p:cNvPicPr>
              <a:picLocks noChangeAspect="1"/>
            </p:cNvPicPr>
            <p:nvPr/>
          </p:nvPicPr>
          <p:blipFill rotWithShape="1">
            <a:blip r:embed="rId3"/>
            <a:srcRect l="34962" t="1634" r="34527" b="5405"/>
            <a:stretch/>
          </p:blipFill>
          <p:spPr>
            <a:xfrm>
              <a:off x="-853499" y="2218982"/>
              <a:ext cx="703909" cy="850675"/>
            </a:xfrm>
            <a:prstGeom prst="rect">
              <a:avLst/>
            </a:prstGeom>
          </p:spPr>
        </p:pic>
        <p:sp>
          <p:nvSpPr>
            <p:cNvPr id="103" name="正方形/長方形 35">
              <a:extLst>
                <a:ext uri="{FF2B5EF4-FFF2-40B4-BE49-F238E27FC236}">
                  <a16:creationId xmlns:a16="http://schemas.microsoft.com/office/drawing/2014/main" id="{08C3635C-C90A-73D5-5467-50A0143AE68A}"/>
                </a:ext>
              </a:extLst>
            </p:cNvPr>
            <p:cNvSpPr/>
            <p:nvPr/>
          </p:nvSpPr>
          <p:spPr>
            <a:xfrm>
              <a:off x="-850133" y="2218983"/>
              <a:ext cx="698880" cy="964570"/>
            </a:xfrm>
            <a:prstGeom prst="rect">
              <a:avLst/>
            </a:prstGeom>
            <a:no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err="1">
                <a:solidFill>
                  <a:schemeClr val="tx1"/>
                </a:solidFill>
                <a:latin typeface="Fujitsu Infinity Pro" pitchFamily="2" charset="77"/>
              </a:endParaRPr>
            </a:p>
          </p:txBody>
        </p:sp>
      </p:grpSp>
      <p:sp>
        <p:nvSpPr>
          <p:cNvPr id="75" name="Rectangle 74">
            <a:extLst>
              <a:ext uri="{FF2B5EF4-FFF2-40B4-BE49-F238E27FC236}">
                <a16:creationId xmlns:a16="http://schemas.microsoft.com/office/drawing/2014/main" id="{6F139687-7D1A-590A-1B8C-6CA19AA2FB53}"/>
              </a:ext>
            </a:extLst>
          </p:cNvPr>
          <p:cNvSpPr/>
          <p:nvPr/>
        </p:nvSpPr>
        <p:spPr>
          <a:xfrm>
            <a:off x="4830503" y="3308495"/>
            <a:ext cx="1009121" cy="230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28" name="Rectangle 9">
            <a:extLst>
              <a:ext uri="{FF2B5EF4-FFF2-40B4-BE49-F238E27FC236}">
                <a16:creationId xmlns:a16="http://schemas.microsoft.com/office/drawing/2014/main" id="{0F99755F-3156-9604-6E68-0D4F3B47568C}"/>
              </a:ext>
            </a:extLst>
          </p:cNvPr>
          <p:cNvSpPr/>
          <p:nvPr/>
        </p:nvSpPr>
        <p:spPr>
          <a:xfrm>
            <a:off x="277199" y="936975"/>
            <a:ext cx="2559852" cy="208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en-US" sz="1200" dirty="0">
                <a:solidFill>
                  <a:schemeClr val="tx1"/>
                </a:solidFill>
                <a:latin typeface="+mj-lt"/>
              </a:rPr>
              <a:t>Whitepapers</a:t>
            </a:r>
          </a:p>
        </p:txBody>
      </p:sp>
      <p:sp>
        <p:nvSpPr>
          <p:cNvPr id="129" name="Rectangle 9">
            <a:extLst>
              <a:ext uri="{FF2B5EF4-FFF2-40B4-BE49-F238E27FC236}">
                <a16:creationId xmlns:a16="http://schemas.microsoft.com/office/drawing/2014/main" id="{4C06958D-9D6B-7D96-5E50-1739D728139D}"/>
              </a:ext>
            </a:extLst>
          </p:cNvPr>
          <p:cNvSpPr/>
          <p:nvPr/>
        </p:nvSpPr>
        <p:spPr>
          <a:xfrm>
            <a:off x="4749187" y="936975"/>
            <a:ext cx="2559852" cy="208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en-US" sz="1200" dirty="0">
                <a:solidFill>
                  <a:schemeClr val="tx1"/>
                </a:solidFill>
                <a:latin typeface="+mj-lt"/>
              </a:rPr>
              <a:t>Blog posts</a:t>
            </a:r>
          </a:p>
        </p:txBody>
      </p:sp>
    </p:spTree>
    <p:extLst>
      <p:ext uri="{BB962C8B-B14F-4D97-AF65-F5344CB8AC3E}">
        <p14:creationId xmlns:p14="http://schemas.microsoft.com/office/powerpoint/2010/main" val="1442476725"/>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46AB87B-5106-796C-9619-107DEED886FA}"/>
              </a:ext>
            </a:extLst>
          </p:cNvPr>
          <p:cNvSpPr/>
          <p:nvPr/>
        </p:nvSpPr>
        <p:spPr>
          <a:xfrm>
            <a:off x="0" y="0"/>
            <a:ext cx="6237514" cy="5143501"/>
          </a:xfrm>
          <a:prstGeom prst="rect">
            <a:avLst/>
          </a:prstGeom>
          <a:gradFill>
            <a:gsLst>
              <a:gs pos="34000">
                <a:srgbClr val="81492E">
                  <a:alpha val="40000"/>
                </a:srgbClr>
              </a:gs>
              <a:gs pos="0">
                <a:srgbClr val="81492E">
                  <a:alpha val="50000"/>
                </a:srgbClr>
              </a:gs>
              <a:gs pos="100000">
                <a:srgbClr val="81492E">
                  <a:alpha val="0"/>
                </a:srgbClr>
              </a:gs>
              <a:gs pos="60000">
                <a:srgbClr val="81492E">
                  <a:alpha val="23000"/>
                </a:srgbClr>
              </a:gs>
              <a:gs pos="78000">
                <a:srgbClr val="81492E">
                  <a:alpha val="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jitsu Infinity Pro" pitchFamily="2" charset="77"/>
            </a:endParaRPr>
          </a:p>
        </p:txBody>
      </p:sp>
      <p:sp>
        <p:nvSpPr>
          <p:cNvPr id="15" name="Rectangle 14">
            <a:extLst>
              <a:ext uri="{FF2B5EF4-FFF2-40B4-BE49-F238E27FC236}">
                <a16:creationId xmlns:a16="http://schemas.microsoft.com/office/drawing/2014/main" id="{7F7D395A-AE20-4A0C-6E9D-D761E6B65F3F}"/>
              </a:ext>
            </a:extLst>
          </p:cNvPr>
          <p:cNvSpPr/>
          <p:nvPr/>
        </p:nvSpPr>
        <p:spPr>
          <a:xfrm>
            <a:off x="0" y="0"/>
            <a:ext cx="6237514" cy="5143501"/>
          </a:xfrm>
          <a:prstGeom prst="rect">
            <a:avLst/>
          </a:prstGeom>
          <a:gradFill>
            <a:gsLst>
              <a:gs pos="28000">
                <a:schemeClr val="bg1">
                  <a:alpha val="90000"/>
                </a:schemeClr>
              </a:gs>
              <a:gs pos="0">
                <a:schemeClr val="bg1">
                  <a:alpha val="90000"/>
                </a:schemeClr>
              </a:gs>
              <a:gs pos="100000">
                <a:srgbClr val="000000">
                  <a:alpha val="0"/>
                </a:srgbClr>
              </a:gs>
              <a:gs pos="50000">
                <a:schemeClr val="tx1">
                  <a:alpha val="16000"/>
                </a:scheme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jitsu Infinity Pro" pitchFamily="2" charset="77"/>
            </a:endParaRPr>
          </a:p>
        </p:txBody>
      </p:sp>
      <p:sp>
        <p:nvSpPr>
          <p:cNvPr id="23" name="Rectangle 22">
            <a:extLst>
              <a:ext uri="{FF2B5EF4-FFF2-40B4-BE49-F238E27FC236}">
                <a16:creationId xmlns:a16="http://schemas.microsoft.com/office/drawing/2014/main" id="{1802F81C-C305-3B2D-3E97-9080CD1848EA}"/>
              </a:ext>
            </a:extLst>
          </p:cNvPr>
          <p:cNvSpPr/>
          <p:nvPr/>
        </p:nvSpPr>
        <p:spPr>
          <a:xfrm>
            <a:off x="0" y="0"/>
            <a:ext cx="6237514" cy="5143501"/>
          </a:xfrm>
          <a:prstGeom prst="rect">
            <a:avLst/>
          </a:prstGeom>
          <a:gradFill>
            <a:gsLst>
              <a:gs pos="34000">
                <a:schemeClr val="bg1">
                  <a:alpha val="60000"/>
                </a:schemeClr>
              </a:gs>
              <a:gs pos="0">
                <a:schemeClr val="bg1">
                  <a:alpha val="90000"/>
                </a:schemeClr>
              </a:gs>
              <a:gs pos="52500">
                <a:srgbClr val="000000">
                  <a:alpha val="0"/>
                </a:srgbClr>
              </a:gs>
              <a:gs pos="60000">
                <a:srgbClr val="000000">
                  <a:alpha val="0"/>
                </a:srgbClr>
              </a:gs>
              <a:gs pos="45000">
                <a:schemeClr val="tx1">
                  <a:alpha val="37000"/>
                </a:scheme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jitsu Infinity Pro" pitchFamily="2" charset="77"/>
            </a:endParaRPr>
          </a:p>
        </p:txBody>
      </p:sp>
      <p:pic>
        <p:nvPicPr>
          <p:cNvPr id="24" name="図 26">
            <a:extLst>
              <a:ext uri="{FF2B5EF4-FFF2-40B4-BE49-F238E27FC236}">
                <a16:creationId xmlns:a16="http://schemas.microsoft.com/office/drawing/2014/main" id="{2A89DBF3-549C-AF78-7A0C-09CB7BC06F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428" y="280662"/>
            <a:ext cx="2228259" cy="766076"/>
          </a:xfrm>
          <a:prstGeom prst="rect">
            <a:avLst/>
          </a:prstGeom>
        </p:spPr>
      </p:pic>
      <p:pic>
        <p:nvPicPr>
          <p:cNvPr id="25" name="Picture 24" descr="Background pattern&#10;&#10;Description automatically generated">
            <a:extLst>
              <a:ext uri="{FF2B5EF4-FFF2-40B4-BE49-F238E27FC236}">
                <a16:creationId xmlns:a16="http://schemas.microsoft.com/office/drawing/2014/main" id="{C1742A8A-B5B0-7DF3-849E-D5E9FA51CC2D}"/>
              </a:ext>
            </a:extLst>
          </p:cNvPr>
          <p:cNvPicPr>
            <a:picLocks/>
          </p:cNvPicPr>
          <p:nvPr/>
        </p:nvPicPr>
        <p:blipFill rotWithShape="1">
          <a:blip r:embed="rId4" cstate="print">
            <a:alphaModFix amt="90000"/>
            <a:extLst>
              <a:ext uri="{28A0092B-C50C-407E-A947-70E740481C1C}">
                <a14:useLocalDpi xmlns:a14="http://schemas.microsoft.com/office/drawing/2010/main"/>
              </a:ext>
            </a:extLst>
          </a:blip>
          <a:srcRect t="37120" b="37120"/>
          <a:stretch/>
        </p:blipFill>
        <p:spPr>
          <a:xfrm>
            <a:off x="435428" y="1595532"/>
            <a:ext cx="4219122" cy="3192367"/>
          </a:xfrm>
          <a:prstGeom prst="rect">
            <a:avLst/>
          </a:prstGeom>
        </p:spPr>
      </p:pic>
      <p:grpSp>
        <p:nvGrpSpPr>
          <p:cNvPr id="26" name="Group 25">
            <a:extLst>
              <a:ext uri="{FF2B5EF4-FFF2-40B4-BE49-F238E27FC236}">
                <a16:creationId xmlns:a16="http://schemas.microsoft.com/office/drawing/2014/main" id="{99070B51-11B7-4559-9F27-4E4110CA9457}"/>
              </a:ext>
            </a:extLst>
          </p:cNvPr>
          <p:cNvGrpSpPr/>
          <p:nvPr/>
        </p:nvGrpSpPr>
        <p:grpSpPr>
          <a:xfrm>
            <a:off x="569426" y="1837324"/>
            <a:ext cx="3875575" cy="2708782"/>
            <a:chOff x="684373" y="1799718"/>
            <a:chExt cx="3875575" cy="2708782"/>
          </a:xfrm>
        </p:grpSpPr>
        <p:sp>
          <p:nvSpPr>
            <p:cNvPr id="27" name="TextBox 26">
              <a:extLst>
                <a:ext uri="{FF2B5EF4-FFF2-40B4-BE49-F238E27FC236}">
                  <a16:creationId xmlns:a16="http://schemas.microsoft.com/office/drawing/2014/main" id="{992E64B9-B205-9037-1D6B-C505F8A10409}"/>
                </a:ext>
              </a:extLst>
            </p:cNvPr>
            <p:cNvSpPr txBox="1"/>
            <p:nvPr/>
          </p:nvSpPr>
          <p:spPr>
            <a:xfrm>
              <a:off x="684373" y="1799718"/>
              <a:ext cx="3741513" cy="403957"/>
            </a:xfrm>
            <a:prstGeom prst="rect">
              <a:avLst/>
            </a:prstGeom>
            <a:noFill/>
          </p:spPr>
          <p:txBody>
            <a:bodyPr wrap="square">
              <a:spAutoFit/>
            </a:bodyPr>
            <a:lstStyle/>
            <a:p>
              <a:r>
                <a:rPr lang="en-GB" sz="2000" b="1" dirty="0">
                  <a:solidFill>
                    <a:schemeClr val="bg1"/>
                  </a:solidFill>
                  <a:latin typeface="Fujitsu Infinity Pro Bold" pitchFamily="2" charset="77"/>
                </a:rPr>
                <a:t>Together, we transform lives</a:t>
              </a:r>
            </a:p>
          </p:txBody>
        </p:sp>
        <p:sp>
          <p:nvSpPr>
            <p:cNvPr id="28" name="テキスト プレースホルダー 21">
              <a:extLst>
                <a:ext uri="{FF2B5EF4-FFF2-40B4-BE49-F238E27FC236}">
                  <a16:creationId xmlns:a16="http://schemas.microsoft.com/office/drawing/2014/main" id="{9D22A128-30CB-6854-4A7A-F8E72BFD4341}"/>
                </a:ext>
              </a:extLst>
            </p:cNvPr>
            <p:cNvSpPr txBox="1">
              <a:spLocks/>
            </p:cNvSpPr>
            <p:nvPr/>
          </p:nvSpPr>
          <p:spPr>
            <a:xfrm>
              <a:off x="684374" y="2315219"/>
              <a:ext cx="3875574" cy="2193281"/>
            </a:xfrm>
            <a:prstGeom prst="rect">
              <a:avLst/>
            </a:prstGeom>
          </p:spPr>
          <p:txBody>
            <a:bodyPr/>
            <a:lstStyle>
              <a:lvl1pPr marL="287993" indent="-287993" algn="l" defTabSz="914377" rtl="0" eaLnBrk="1" latinLnBrk="0" hangingPunct="1">
                <a:lnSpc>
                  <a:spcPct val="100000"/>
                </a:lnSpc>
                <a:spcBef>
                  <a:spcPts val="0"/>
                </a:spcBef>
                <a:spcAft>
                  <a:spcPts val="800"/>
                </a:spcAft>
                <a:buClr>
                  <a:schemeClr val="accent6"/>
                </a:buClr>
                <a:buSzPct val="90000"/>
                <a:buFont typeface="Wingdings" panose="05000000000000000000" pitchFamily="2" charset="2"/>
                <a:buChar char="l"/>
                <a:defRPr kumimoji="1" sz="32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800"/>
                </a:spcAft>
                <a:buClr>
                  <a:srgbClr val="6D6E70"/>
                </a:buClr>
                <a:buSzPct val="90000"/>
                <a:buFont typeface="Wingdings" panose="05000000000000000000" pitchFamily="2" charset="2"/>
                <a:buChar char="l"/>
                <a:defRPr kumimoji="1" sz="2667"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800"/>
                </a:spcAft>
                <a:buClr>
                  <a:srgbClr val="6D6E70"/>
                </a:buClr>
                <a:buSzPct val="90000"/>
                <a:buFont typeface="Wingdings" panose="05000000000000000000" pitchFamily="2" charset="2"/>
                <a:buChar char="l"/>
                <a:defRPr kumimoji="1" sz="24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800"/>
                </a:spcAft>
                <a:buClr>
                  <a:srgbClr val="6D6E70"/>
                </a:buClr>
                <a:buSzPct val="90000"/>
                <a:buFont typeface="Wingdings" panose="05000000000000000000" pitchFamily="2" charset="2"/>
                <a:buChar char="l"/>
                <a:defRPr kumimoji="1" sz="2133"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6D6E70"/>
                </a:buClr>
                <a:buSzPct val="90000"/>
                <a:buFont typeface="Wingdings" panose="05000000000000000000" pitchFamily="2" charset="2"/>
                <a:buChar char="l"/>
                <a:defRPr kumimoji="1" sz="21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Clr>
                  <a:srgbClr val="6D6E70"/>
                </a:buClr>
                <a:buSzPct val="90000"/>
                <a:buFont typeface="Wingdings" panose="05000000000000000000" pitchFamily="2" charset="2"/>
                <a:buChar char="l"/>
                <a:defRPr kumimoji="1" sz="2133"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Clr>
                  <a:srgbClr val="6D6E70"/>
                </a:buClr>
                <a:buSzPct val="90000"/>
                <a:buFont typeface="Wingdings" panose="05000000000000000000" pitchFamily="2" charset="2"/>
                <a:buChar char="l"/>
                <a:defRPr kumimoji="1" sz="2133"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Clr>
                  <a:srgbClr val="6D6E70"/>
                </a:buClr>
                <a:buSzPct val="90000"/>
                <a:buFont typeface="Wingdings" panose="05000000000000000000" pitchFamily="2" charset="2"/>
                <a:buChar char="l"/>
                <a:defRPr kumimoji="1" sz="2133"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Clr>
                  <a:srgbClr val="6D6E70"/>
                </a:buClr>
                <a:buSzPct val="90000"/>
                <a:buFont typeface="Wingdings" panose="05000000000000000000" pitchFamily="2" charset="2"/>
                <a:buChar char="l"/>
                <a:defRPr kumimoji="1" sz="2133" kern="1200">
                  <a:solidFill>
                    <a:schemeClr val="tx1"/>
                  </a:solidFill>
                  <a:latin typeface="+mn-lt"/>
                  <a:ea typeface="+mn-ea"/>
                  <a:cs typeface="+mn-cs"/>
                </a:defRPr>
              </a:lvl9pPr>
            </a:lstStyle>
            <a:p>
              <a:pPr marL="214313" indent="-214313" defTabSz="685800">
                <a:buClr>
                  <a:schemeClr val="bg1"/>
                </a:buClr>
                <a:buFont typeface="Arial" panose="020B0604020202020204" pitchFamily="34" charset="0"/>
                <a:buChar char="•"/>
              </a:pPr>
              <a:r>
                <a:rPr lang="en-US" altLang="ja-JP" sz="1400" dirty="0">
                  <a:solidFill>
                    <a:schemeClr val="bg1"/>
                  </a:solidFill>
                  <a:latin typeface="+mj-lt"/>
                </a:rPr>
                <a:t>We want to help build a world that enriches the life experience of everyone </a:t>
              </a:r>
            </a:p>
            <a:p>
              <a:pPr marL="214313" indent="-214313" defTabSz="685800">
                <a:buClr>
                  <a:schemeClr val="bg1"/>
                </a:buClr>
                <a:buFont typeface="Arial" panose="020B0604020202020204" pitchFamily="34" charset="0"/>
                <a:buChar char="•"/>
              </a:pPr>
              <a:r>
                <a:rPr lang="en-US" altLang="ja-JP" sz="1400" dirty="0">
                  <a:solidFill>
                    <a:schemeClr val="bg1"/>
                  </a:solidFill>
                  <a:latin typeface="+mj-lt"/>
                </a:rPr>
                <a:t>Our innovative, wide-ranging technology has been used in collaborations around the world, from drug discovery to surgical solutions</a:t>
              </a:r>
            </a:p>
            <a:p>
              <a:pPr marL="214313" indent="-214313" defTabSz="685800">
                <a:buClr>
                  <a:schemeClr val="bg1"/>
                </a:buClr>
                <a:buFont typeface="Arial" panose="020B0604020202020204" pitchFamily="34" charset="0"/>
                <a:buChar char="•"/>
              </a:pPr>
              <a:r>
                <a:rPr lang="en-US" altLang="ja-JP" sz="1400" dirty="0">
                  <a:solidFill>
                    <a:schemeClr val="bg1"/>
                  </a:solidFill>
                  <a:latin typeface="+mj-lt"/>
                </a:rPr>
                <a:t>We are still looking ahead, and to our future partnerships – how can we transform the world together? </a:t>
              </a:r>
            </a:p>
          </p:txBody>
        </p:sp>
      </p:grpSp>
      <p:sp>
        <p:nvSpPr>
          <p:cNvPr id="29" name="Footer Placeholder 4">
            <a:extLst>
              <a:ext uri="{FF2B5EF4-FFF2-40B4-BE49-F238E27FC236}">
                <a16:creationId xmlns:a16="http://schemas.microsoft.com/office/drawing/2014/main" id="{D84D5DBB-6FF6-261B-97E3-967B3D485D79}"/>
              </a:ext>
            </a:extLst>
          </p:cNvPr>
          <p:cNvSpPr txBox="1">
            <a:spLocks/>
          </p:cNvSpPr>
          <p:nvPr/>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mtClean="0">
                <a:solidFill>
                  <a:schemeClr val="bg1"/>
                </a:solidFill>
                <a:latin typeface="Fujitsu Infinity Pro" pitchFamily="2" charset="77"/>
              </a:rPr>
              <a:pPr/>
              <a:t>45</a:t>
            </a:fld>
            <a:endParaRPr lang="en-GB" dirty="0">
              <a:solidFill>
                <a:schemeClr val="bg1"/>
              </a:solidFill>
              <a:latin typeface="Fujitsu Infinity Pro" pitchFamily="2" charset="77"/>
            </a:endParaRPr>
          </a:p>
        </p:txBody>
      </p:sp>
      <p:sp>
        <p:nvSpPr>
          <p:cNvPr id="30" name="Rounded Rectangle 21">
            <a:extLst>
              <a:ext uri="{FF2B5EF4-FFF2-40B4-BE49-F238E27FC236}">
                <a16:creationId xmlns:a16="http://schemas.microsoft.com/office/drawing/2014/main" id="{FB121717-5BE9-6E62-2724-9DC1239B7F27}"/>
              </a:ext>
            </a:extLst>
          </p:cNvPr>
          <p:cNvSpPr/>
          <p:nvPr/>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spTree>
    <p:extLst>
      <p:ext uri="{BB962C8B-B14F-4D97-AF65-F5344CB8AC3E}">
        <p14:creationId xmlns:p14="http://schemas.microsoft.com/office/powerpoint/2010/main" val="2373182890"/>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15658CC3-1606-B20D-D906-4A19C8DB2E4C}"/>
              </a:ext>
            </a:extLst>
          </p:cNvPr>
          <p:cNvSpPr>
            <a:spLocks noGrp="1"/>
          </p:cNvSpPr>
          <p:nvPr>
            <p:ph type="title"/>
          </p:nvPr>
        </p:nvSpPr>
        <p:spPr>
          <a:xfrm>
            <a:off x="277200" y="228199"/>
            <a:ext cx="7590845" cy="276999"/>
          </a:xfrm>
        </p:spPr>
        <p:txBody>
          <a:bodyPr/>
          <a:lstStyle/>
          <a:p>
            <a:r>
              <a:rPr lang="en-US" sz="2000" dirty="0"/>
              <a:t>Appendix</a:t>
            </a:r>
          </a:p>
        </p:txBody>
      </p:sp>
      <p:sp>
        <p:nvSpPr>
          <p:cNvPr id="9" name="TextBox 8">
            <a:extLst>
              <a:ext uri="{FF2B5EF4-FFF2-40B4-BE49-F238E27FC236}">
                <a16:creationId xmlns:a16="http://schemas.microsoft.com/office/drawing/2014/main" id="{3CC907F7-E9DE-2E89-6039-3B910ED95BF6}"/>
              </a:ext>
            </a:extLst>
          </p:cNvPr>
          <p:cNvSpPr txBox="1"/>
          <p:nvPr/>
        </p:nvSpPr>
        <p:spPr>
          <a:xfrm>
            <a:off x="285991" y="2374635"/>
            <a:ext cx="2035765" cy="1990417"/>
          </a:xfrm>
          <a:prstGeom prst="rect">
            <a:avLst/>
          </a:prstGeom>
          <a:noFill/>
        </p:spPr>
        <p:txBody>
          <a:bodyPr wrap="square" lIns="0" tIns="0" rIns="0" bIns="0">
            <a:spAutoFit/>
          </a:bodyPr>
          <a:lstStyle/>
          <a:p>
            <a:pPr defTabSz="914102">
              <a:lnSpc>
                <a:spcPct val="110000"/>
              </a:lnSpc>
              <a:spcAft>
                <a:spcPts val="600"/>
              </a:spcAft>
              <a:buClr>
                <a:srgbClr val="D80084"/>
              </a:buClr>
              <a:defRPr/>
            </a:pP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Our advanced technology capabilities, coupled with unique partnerships in Life Sciences, can help you advance drug discovery and development:</a:t>
            </a:r>
          </a:p>
          <a:p>
            <a:pPr marL="88900" indent="-88900" defTabSz="914102">
              <a:lnSpc>
                <a:spcPct val="110000"/>
              </a:lnSpc>
              <a:spcAft>
                <a:spcPts val="600"/>
              </a:spcAft>
              <a:buClr>
                <a:schemeClr val="tx1"/>
              </a:buClr>
              <a:buFont typeface="Arial" panose="020B0604020202020204" pitchFamily="34" charset="0"/>
              <a:buChar char="•"/>
              <a:defRPr/>
            </a:pP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AI-powered drug discovery</a:t>
            </a:r>
          </a:p>
          <a:p>
            <a:pPr marL="88900" indent="-88900" defTabSz="914102">
              <a:lnSpc>
                <a:spcPct val="110000"/>
              </a:lnSpc>
              <a:spcAft>
                <a:spcPts val="600"/>
              </a:spcAft>
              <a:buClr>
                <a:schemeClr val="tx1"/>
              </a:buClr>
              <a:buFont typeface="Arial" panose="020B0604020202020204" pitchFamily="34" charset="0"/>
              <a:buChar char="•"/>
              <a:defRPr/>
            </a:pP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Uncover mechanisms of resistance</a:t>
            </a:r>
          </a:p>
          <a:p>
            <a:pPr marL="88900" indent="-88900" defTabSz="914102">
              <a:lnSpc>
                <a:spcPct val="110000"/>
              </a:lnSpc>
              <a:spcAft>
                <a:spcPts val="600"/>
              </a:spcAft>
              <a:buClr>
                <a:schemeClr val="tx1"/>
              </a:buClr>
              <a:buFont typeface="Arial" panose="020B0604020202020204" pitchFamily="34" charset="0"/>
              <a:buChar char="•"/>
              <a:defRPr/>
            </a:pP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Clinical trial DX</a:t>
            </a:r>
          </a:p>
          <a:p>
            <a:pPr defTabSz="914102">
              <a:lnSpc>
                <a:spcPct val="110000"/>
              </a:lnSpc>
              <a:spcAft>
                <a:spcPts val="600"/>
              </a:spcAft>
              <a:buClr>
                <a:srgbClr val="D80084"/>
              </a:buClr>
              <a:defRPr/>
            </a:pPr>
            <a:endPar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grpSp>
        <p:nvGrpSpPr>
          <p:cNvPr id="93" name="Group 92">
            <a:extLst>
              <a:ext uri="{FF2B5EF4-FFF2-40B4-BE49-F238E27FC236}">
                <a16:creationId xmlns:a16="http://schemas.microsoft.com/office/drawing/2014/main" id="{9AD2A361-64C0-7CC3-1B55-EEA58B2AA2D7}"/>
              </a:ext>
            </a:extLst>
          </p:cNvPr>
          <p:cNvGrpSpPr/>
          <p:nvPr/>
        </p:nvGrpSpPr>
        <p:grpSpPr>
          <a:xfrm>
            <a:off x="2418864" y="1394972"/>
            <a:ext cx="4265088" cy="2734852"/>
            <a:chOff x="2418864" y="1639228"/>
            <a:chExt cx="4265088" cy="2490595"/>
          </a:xfrm>
        </p:grpSpPr>
        <p:cxnSp>
          <p:nvCxnSpPr>
            <p:cNvPr id="12" name="Straight Connector 11">
              <a:extLst>
                <a:ext uri="{FF2B5EF4-FFF2-40B4-BE49-F238E27FC236}">
                  <a16:creationId xmlns:a16="http://schemas.microsoft.com/office/drawing/2014/main" id="{527FA785-60B9-66B8-A31E-BD65151E96BE}"/>
                </a:ext>
              </a:extLst>
            </p:cNvPr>
            <p:cNvCxnSpPr>
              <a:cxnSpLocks/>
            </p:cNvCxnSpPr>
            <p:nvPr/>
          </p:nvCxnSpPr>
          <p:spPr>
            <a:xfrm>
              <a:off x="2418864" y="1639228"/>
              <a:ext cx="0" cy="2490595"/>
            </a:xfrm>
            <a:prstGeom prst="line">
              <a:avLst/>
            </a:prstGeom>
            <a:ln w="12700">
              <a:solidFill>
                <a:srgbClr val="2400B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8FB0A8-1152-85A4-E1DD-0040C91C8241}"/>
                </a:ext>
              </a:extLst>
            </p:cNvPr>
            <p:cNvCxnSpPr>
              <a:cxnSpLocks/>
            </p:cNvCxnSpPr>
            <p:nvPr/>
          </p:nvCxnSpPr>
          <p:spPr>
            <a:xfrm>
              <a:off x="4563327" y="1639228"/>
              <a:ext cx="0" cy="2490595"/>
            </a:xfrm>
            <a:prstGeom prst="line">
              <a:avLst/>
            </a:prstGeom>
            <a:ln w="12700">
              <a:solidFill>
                <a:srgbClr val="2400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035B70-E65C-C756-8821-EE406F4FC64D}"/>
                </a:ext>
              </a:extLst>
            </p:cNvPr>
            <p:cNvCxnSpPr>
              <a:cxnSpLocks/>
            </p:cNvCxnSpPr>
            <p:nvPr/>
          </p:nvCxnSpPr>
          <p:spPr>
            <a:xfrm>
              <a:off x="6683952" y="1639228"/>
              <a:ext cx="0" cy="2490595"/>
            </a:xfrm>
            <a:prstGeom prst="line">
              <a:avLst/>
            </a:prstGeom>
            <a:ln w="12700">
              <a:solidFill>
                <a:srgbClr val="2400B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4D291823-5124-4574-A551-5A88F16F7FE5}"/>
              </a:ext>
            </a:extLst>
          </p:cNvPr>
          <p:cNvSpPr txBox="1"/>
          <p:nvPr/>
        </p:nvSpPr>
        <p:spPr>
          <a:xfrm>
            <a:off x="285993" y="2062330"/>
            <a:ext cx="2149710" cy="184666"/>
          </a:xfrm>
          <a:prstGeom prst="rect">
            <a:avLst/>
          </a:prstGeom>
          <a:noFill/>
        </p:spPr>
        <p:txBody>
          <a:bodyPr wrap="square" lIns="0" tIns="0" rIns="0" bIns="0">
            <a:spAutoFit/>
          </a:bodyPr>
          <a:lstStyle/>
          <a:p>
            <a:r>
              <a:rPr lang="en-US" sz="1200" dirty="0">
                <a:latin typeface="+mj-lt"/>
              </a:rPr>
              <a:t>Supporting Pharma</a:t>
            </a:r>
          </a:p>
        </p:txBody>
      </p:sp>
      <p:sp>
        <p:nvSpPr>
          <p:cNvPr id="19" name="TextBox 18">
            <a:extLst>
              <a:ext uri="{FF2B5EF4-FFF2-40B4-BE49-F238E27FC236}">
                <a16:creationId xmlns:a16="http://schemas.microsoft.com/office/drawing/2014/main" id="{0ECB9C98-FE1C-04DA-D423-4B51A5C3987D}"/>
              </a:ext>
            </a:extLst>
          </p:cNvPr>
          <p:cNvSpPr txBox="1"/>
          <p:nvPr/>
        </p:nvSpPr>
        <p:spPr>
          <a:xfrm>
            <a:off x="2584130" y="2374635"/>
            <a:ext cx="2035765" cy="1990417"/>
          </a:xfrm>
          <a:prstGeom prst="rect">
            <a:avLst/>
          </a:prstGeom>
          <a:noFill/>
        </p:spPr>
        <p:txBody>
          <a:bodyPr wrap="square" lIns="0" tIns="0" rIns="0" bIns="0">
            <a:spAutoFit/>
          </a:bodyPr>
          <a:lstStyle/>
          <a:p>
            <a:pPr defTabSz="914102">
              <a:lnSpc>
                <a:spcPct val="110000"/>
              </a:lnSpc>
              <a:spcAft>
                <a:spcPts val="600"/>
              </a:spcAft>
              <a:buClr>
                <a:srgbClr val="D80084"/>
              </a:buClr>
              <a:defRPr/>
            </a:pP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Our intelligent solutions can </a:t>
            </a:r>
            <a:b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b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help you improve efficiency </a:t>
            </a:r>
            <a:b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b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and outcomes across all areas </a:t>
            </a:r>
            <a:b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b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of health and well-being:</a:t>
            </a:r>
          </a:p>
          <a:p>
            <a:pPr marL="88900" indent="-88900" defTabSz="914102">
              <a:lnSpc>
                <a:spcPct val="110000"/>
              </a:lnSpc>
              <a:spcAft>
                <a:spcPts val="600"/>
              </a:spcAft>
              <a:buClr>
                <a:schemeClr val="tx1"/>
              </a:buClr>
              <a:buFont typeface="Arial" panose="020B0604020202020204" pitchFamily="34" charset="0"/>
              <a:buChar char="•"/>
              <a:defRPr/>
            </a:pP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National and hospital-wide information systems</a:t>
            </a:r>
          </a:p>
          <a:p>
            <a:pPr marL="88900" indent="-88900" defTabSz="914102">
              <a:lnSpc>
                <a:spcPct val="110000"/>
              </a:lnSpc>
              <a:spcAft>
                <a:spcPts val="600"/>
              </a:spcAft>
              <a:buClr>
                <a:schemeClr val="tx1"/>
              </a:buClr>
              <a:buFont typeface="Arial" panose="020B0604020202020204" pitchFamily="34" charset="0"/>
              <a:buChar char="•"/>
              <a:defRPr/>
            </a:pP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Clinical trial DX</a:t>
            </a:r>
          </a:p>
          <a:p>
            <a:pPr marL="88900" indent="-88900" defTabSz="914102">
              <a:lnSpc>
                <a:spcPct val="110000"/>
              </a:lnSpc>
              <a:spcAft>
                <a:spcPts val="600"/>
              </a:spcAft>
              <a:buClr>
                <a:schemeClr val="tx1"/>
              </a:buClr>
              <a:buFont typeface="Arial" panose="020B0604020202020204" pitchFamily="34" charset="0"/>
              <a:buChar char="•"/>
              <a:defRPr/>
            </a:pP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Diagnosis, treatment </a:t>
            </a:r>
            <a:b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b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and care plans</a:t>
            </a:r>
          </a:p>
          <a:p>
            <a:pPr defTabSz="914102">
              <a:lnSpc>
                <a:spcPct val="110000"/>
              </a:lnSpc>
              <a:spcAft>
                <a:spcPts val="600"/>
              </a:spcAft>
              <a:buClr>
                <a:srgbClr val="D80084"/>
              </a:buClr>
              <a:defRPr/>
            </a:pPr>
            <a:endPar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sp>
        <p:nvSpPr>
          <p:cNvPr id="20" name="TextBox 19">
            <a:extLst>
              <a:ext uri="{FF2B5EF4-FFF2-40B4-BE49-F238E27FC236}">
                <a16:creationId xmlns:a16="http://schemas.microsoft.com/office/drawing/2014/main" id="{826C2F6E-221A-65B2-3496-873EEF210037}"/>
              </a:ext>
            </a:extLst>
          </p:cNvPr>
          <p:cNvSpPr txBox="1"/>
          <p:nvPr/>
        </p:nvSpPr>
        <p:spPr>
          <a:xfrm>
            <a:off x="2584132" y="2062330"/>
            <a:ext cx="2149710" cy="184666"/>
          </a:xfrm>
          <a:prstGeom prst="rect">
            <a:avLst/>
          </a:prstGeom>
          <a:noFill/>
        </p:spPr>
        <p:txBody>
          <a:bodyPr wrap="square" lIns="0" tIns="0" rIns="0" bIns="0">
            <a:spAutoFit/>
          </a:bodyPr>
          <a:lstStyle/>
          <a:p>
            <a:r>
              <a:rPr lang="en-US" sz="1200" dirty="0">
                <a:latin typeface="+mj-lt"/>
              </a:rPr>
              <a:t>Supporting Providers</a:t>
            </a:r>
          </a:p>
        </p:txBody>
      </p:sp>
      <p:sp>
        <p:nvSpPr>
          <p:cNvPr id="21" name="TextBox 20">
            <a:extLst>
              <a:ext uri="{FF2B5EF4-FFF2-40B4-BE49-F238E27FC236}">
                <a16:creationId xmlns:a16="http://schemas.microsoft.com/office/drawing/2014/main" id="{C7A3E453-A1A4-5E12-5AD4-DEF04992CD35}"/>
              </a:ext>
            </a:extLst>
          </p:cNvPr>
          <p:cNvSpPr txBox="1"/>
          <p:nvPr/>
        </p:nvSpPr>
        <p:spPr>
          <a:xfrm>
            <a:off x="4720429" y="2374635"/>
            <a:ext cx="1870570" cy="1990417"/>
          </a:xfrm>
          <a:prstGeom prst="rect">
            <a:avLst/>
          </a:prstGeom>
          <a:noFill/>
        </p:spPr>
        <p:txBody>
          <a:bodyPr wrap="square" lIns="0" tIns="0" rIns="0" bIns="0">
            <a:spAutoFit/>
          </a:bodyPr>
          <a:lstStyle/>
          <a:p>
            <a:pPr defTabSz="914102">
              <a:lnSpc>
                <a:spcPct val="110000"/>
              </a:lnSpc>
              <a:spcAft>
                <a:spcPts val="600"/>
              </a:spcAft>
              <a:buClr>
                <a:srgbClr val="D80084"/>
              </a:buClr>
              <a:defRPr/>
            </a:pP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Our smart systems and unique partnerships can help you develop solutions faster, </a:t>
            </a:r>
            <a:b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b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with AI-driven calculations </a:t>
            </a:r>
            <a:b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b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from real-world data:</a:t>
            </a:r>
          </a:p>
          <a:p>
            <a:pPr marL="88900" indent="-88900" defTabSz="914102">
              <a:lnSpc>
                <a:spcPct val="110000"/>
              </a:lnSpc>
              <a:spcAft>
                <a:spcPts val="600"/>
              </a:spcAft>
              <a:buClr>
                <a:schemeClr val="tx1"/>
              </a:buClr>
              <a:buFont typeface="Arial" panose="020B0604020202020204" pitchFamily="34" charset="0"/>
              <a:buChar char="•"/>
              <a:defRPr/>
            </a:pP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Electronic health records</a:t>
            </a:r>
          </a:p>
          <a:p>
            <a:pPr marL="88900" indent="-88900" defTabSz="914102">
              <a:lnSpc>
                <a:spcPct val="110000"/>
              </a:lnSpc>
              <a:spcAft>
                <a:spcPts val="600"/>
              </a:spcAft>
              <a:buClr>
                <a:schemeClr val="tx1"/>
              </a:buClr>
              <a:buFont typeface="Arial" panose="020B0604020202020204" pitchFamily="34" charset="0"/>
              <a:buChar char="•"/>
              <a:defRPr/>
            </a:pP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High-quality information</a:t>
            </a:r>
          </a:p>
          <a:p>
            <a:pPr marL="88900" indent="-88900" defTabSz="914102">
              <a:lnSpc>
                <a:spcPct val="110000"/>
              </a:lnSpc>
              <a:spcAft>
                <a:spcPts val="600"/>
              </a:spcAft>
              <a:buClr>
                <a:schemeClr val="tx1"/>
              </a:buClr>
              <a:buFont typeface="Arial" panose="020B0604020202020204" pitchFamily="34" charset="0"/>
              <a:buChar char="•"/>
              <a:defRPr/>
            </a:pP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Ethical use of real-world patient data</a:t>
            </a:r>
          </a:p>
          <a:p>
            <a:pPr defTabSz="914102">
              <a:lnSpc>
                <a:spcPct val="110000"/>
              </a:lnSpc>
              <a:spcAft>
                <a:spcPts val="600"/>
              </a:spcAft>
              <a:buClr>
                <a:srgbClr val="D80084"/>
              </a:buClr>
              <a:defRPr/>
            </a:pPr>
            <a:endPar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sp>
        <p:nvSpPr>
          <p:cNvPr id="22" name="TextBox 21">
            <a:extLst>
              <a:ext uri="{FF2B5EF4-FFF2-40B4-BE49-F238E27FC236}">
                <a16:creationId xmlns:a16="http://schemas.microsoft.com/office/drawing/2014/main" id="{02BDEE73-2784-45D9-58D4-5BF52E84D467}"/>
              </a:ext>
            </a:extLst>
          </p:cNvPr>
          <p:cNvSpPr txBox="1"/>
          <p:nvPr/>
        </p:nvSpPr>
        <p:spPr>
          <a:xfrm>
            <a:off x="4720430" y="2062330"/>
            <a:ext cx="2149710" cy="184666"/>
          </a:xfrm>
          <a:prstGeom prst="rect">
            <a:avLst/>
          </a:prstGeom>
          <a:noFill/>
        </p:spPr>
        <p:txBody>
          <a:bodyPr wrap="square" lIns="0" tIns="0" rIns="0" bIns="0">
            <a:spAutoFit/>
          </a:bodyPr>
          <a:lstStyle/>
          <a:p>
            <a:r>
              <a:rPr lang="en-US" sz="1200" dirty="0">
                <a:latin typeface="+mj-lt"/>
              </a:rPr>
              <a:t>Supporting Payors</a:t>
            </a:r>
          </a:p>
        </p:txBody>
      </p:sp>
      <p:sp>
        <p:nvSpPr>
          <p:cNvPr id="23" name="TextBox 22">
            <a:extLst>
              <a:ext uri="{FF2B5EF4-FFF2-40B4-BE49-F238E27FC236}">
                <a16:creationId xmlns:a16="http://schemas.microsoft.com/office/drawing/2014/main" id="{79E589B8-A94A-100E-06A5-1D495FACC0B9}"/>
              </a:ext>
            </a:extLst>
          </p:cNvPr>
          <p:cNvSpPr txBox="1"/>
          <p:nvPr/>
        </p:nvSpPr>
        <p:spPr>
          <a:xfrm>
            <a:off x="6845864" y="2374635"/>
            <a:ext cx="2035765" cy="2482859"/>
          </a:xfrm>
          <a:prstGeom prst="rect">
            <a:avLst/>
          </a:prstGeom>
          <a:noFill/>
        </p:spPr>
        <p:txBody>
          <a:bodyPr wrap="square" lIns="0" tIns="0" rIns="0" bIns="0">
            <a:spAutoFit/>
          </a:bodyPr>
          <a:lstStyle/>
          <a:p>
            <a:pPr defTabSz="914102">
              <a:lnSpc>
                <a:spcPct val="110000"/>
              </a:lnSpc>
              <a:spcAft>
                <a:spcPts val="600"/>
              </a:spcAft>
              <a:buClr>
                <a:srgbClr val="D80084"/>
              </a:buClr>
              <a:defRPr/>
            </a:pP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Our advanced technology can help you enhance patient outcomes and improve efficiency, at all steps of the treatment pathway:</a:t>
            </a:r>
          </a:p>
          <a:p>
            <a:pPr marL="88900" indent="-88900" defTabSz="914102">
              <a:lnSpc>
                <a:spcPct val="110000"/>
              </a:lnSpc>
              <a:spcAft>
                <a:spcPts val="600"/>
              </a:spcAft>
              <a:buClr>
                <a:schemeClr val="tx1"/>
              </a:buClr>
              <a:buFont typeface="Arial" panose="020B0604020202020204" pitchFamily="34" charset="0"/>
              <a:buChar char="•"/>
              <a:defRPr/>
            </a:pP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AI-driven diagnoses</a:t>
            </a:r>
          </a:p>
          <a:p>
            <a:pPr marL="88900" indent="-88900" defTabSz="914102">
              <a:lnSpc>
                <a:spcPct val="110000"/>
              </a:lnSpc>
              <a:spcAft>
                <a:spcPts val="600"/>
              </a:spcAft>
              <a:buClr>
                <a:schemeClr val="tx1"/>
              </a:buClr>
              <a:buFont typeface="Arial" panose="020B0604020202020204" pitchFamily="34" charset="0"/>
              <a:buChar char="•"/>
              <a:defRPr/>
            </a:pP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Efficient treatment and rehabilitation plans</a:t>
            </a:r>
          </a:p>
          <a:p>
            <a:pPr marL="88900" indent="-88900" defTabSz="914102">
              <a:lnSpc>
                <a:spcPct val="110000"/>
              </a:lnSpc>
              <a:spcAft>
                <a:spcPts val="600"/>
              </a:spcAft>
              <a:buClr>
                <a:schemeClr val="tx1"/>
              </a:buClr>
              <a:buFont typeface="Arial" panose="020B0604020202020204" pitchFamily="34" charset="0"/>
              <a:buChar char="•"/>
              <a:defRPr/>
            </a:pPr>
            <a:r>
              <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rPr>
              <a:t>Accessible information systems</a:t>
            </a:r>
          </a:p>
          <a:p>
            <a:pPr marL="88900" indent="-88900" defTabSz="914102">
              <a:lnSpc>
                <a:spcPct val="110000"/>
              </a:lnSpc>
              <a:spcAft>
                <a:spcPts val="600"/>
              </a:spcAft>
              <a:buClr>
                <a:schemeClr val="tx1"/>
              </a:buClr>
              <a:buFont typeface="Arial" panose="020B0604020202020204" pitchFamily="34" charset="0"/>
              <a:buChar char="•"/>
              <a:defRPr/>
            </a:pPr>
            <a:endPar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a:p>
            <a:pPr marL="88900" indent="-88900" defTabSz="914102">
              <a:lnSpc>
                <a:spcPct val="110000"/>
              </a:lnSpc>
              <a:spcAft>
                <a:spcPts val="600"/>
              </a:spcAft>
              <a:buClr>
                <a:schemeClr val="tx1"/>
              </a:buClr>
              <a:buFont typeface="Arial" panose="020B0604020202020204" pitchFamily="34" charset="0"/>
              <a:buChar char="•"/>
              <a:defRPr/>
            </a:pPr>
            <a:endPar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a:p>
            <a:pPr defTabSz="914102">
              <a:lnSpc>
                <a:spcPct val="110000"/>
              </a:lnSpc>
              <a:spcAft>
                <a:spcPts val="600"/>
              </a:spcAft>
              <a:buClr>
                <a:srgbClr val="D80084"/>
              </a:buClr>
              <a:defRPr/>
            </a:pPr>
            <a:endParaRPr kumimoji="1" lang="en-US" altLang="ja-JP" sz="1000" u="none" strike="noStrike" kern="1200" cap="none" spc="0" normalizeH="0" baseline="0" noProof="0" dirty="0">
              <a:ln>
                <a:noFill/>
              </a:ln>
              <a:effectLst/>
              <a:uLnTx/>
              <a:uFillTx/>
              <a:latin typeface="Fujitsu Infinity Pro" pitchFamily="2" charset="77"/>
              <a:ea typeface="+mj-ea"/>
              <a:cs typeface="Arial" panose="020B0604020202020204" pitchFamily="34" charset="0"/>
            </a:endParaRPr>
          </a:p>
        </p:txBody>
      </p:sp>
      <p:sp>
        <p:nvSpPr>
          <p:cNvPr id="24" name="TextBox 23">
            <a:extLst>
              <a:ext uri="{FF2B5EF4-FFF2-40B4-BE49-F238E27FC236}">
                <a16:creationId xmlns:a16="http://schemas.microsoft.com/office/drawing/2014/main" id="{47346968-26FC-4DA0-71AE-88F29A19CEB6}"/>
              </a:ext>
            </a:extLst>
          </p:cNvPr>
          <p:cNvSpPr txBox="1"/>
          <p:nvPr/>
        </p:nvSpPr>
        <p:spPr>
          <a:xfrm>
            <a:off x="6845866" y="2062330"/>
            <a:ext cx="2149710" cy="184666"/>
          </a:xfrm>
          <a:prstGeom prst="rect">
            <a:avLst/>
          </a:prstGeom>
          <a:noFill/>
        </p:spPr>
        <p:txBody>
          <a:bodyPr wrap="square" lIns="0" tIns="0" rIns="0" bIns="0">
            <a:spAutoFit/>
          </a:bodyPr>
          <a:lstStyle/>
          <a:p>
            <a:r>
              <a:rPr lang="en-US" sz="1200" dirty="0">
                <a:latin typeface="+mj-lt"/>
              </a:rPr>
              <a:t>Supporting MedTech</a:t>
            </a:r>
          </a:p>
        </p:txBody>
      </p:sp>
      <p:grpSp>
        <p:nvGrpSpPr>
          <p:cNvPr id="94" name="Group 93">
            <a:extLst>
              <a:ext uri="{FF2B5EF4-FFF2-40B4-BE49-F238E27FC236}">
                <a16:creationId xmlns:a16="http://schemas.microsoft.com/office/drawing/2014/main" id="{CE00E8E0-245E-D222-7A6C-EAC588E22009}"/>
              </a:ext>
            </a:extLst>
          </p:cNvPr>
          <p:cNvGrpSpPr/>
          <p:nvPr/>
        </p:nvGrpSpPr>
        <p:grpSpPr>
          <a:xfrm>
            <a:off x="2554128" y="1397002"/>
            <a:ext cx="519962" cy="519962"/>
            <a:chOff x="10050183" y="2386481"/>
            <a:chExt cx="519962" cy="519962"/>
          </a:xfrm>
        </p:grpSpPr>
        <p:sp>
          <p:nvSpPr>
            <p:cNvPr id="38" name="Oval 37">
              <a:extLst>
                <a:ext uri="{FF2B5EF4-FFF2-40B4-BE49-F238E27FC236}">
                  <a16:creationId xmlns:a16="http://schemas.microsoft.com/office/drawing/2014/main" id="{6B8976AA-03A9-D6F2-9E18-71E64EAF3AB9}"/>
                </a:ext>
              </a:extLst>
            </p:cNvPr>
            <p:cNvSpPr/>
            <p:nvPr/>
          </p:nvSpPr>
          <p:spPr>
            <a:xfrm>
              <a:off x="10050183" y="2386481"/>
              <a:ext cx="519962" cy="5199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grpSp>
          <p:nvGrpSpPr>
            <p:cNvPr id="41" name="Picture Placeholder 167">
              <a:extLst>
                <a:ext uri="{FF2B5EF4-FFF2-40B4-BE49-F238E27FC236}">
                  <a16:creationId xmlns:a16="http://schemas.microsoft.com/office/drawing/2014/main" id="{3B748AD2-A9D4-16D8-ABE1-6EA658C249BA}"/>
                </a:ext>
              </a:extLst>
            </p:cNvPr>
            <p:cNvGrpSpPr/>
            <p:nvPr/>
          </p:nvGrpSpPr>
          <p:grpSpPr>
            <a:xfrm>
              <a:off x="10137326" y="2450845"/>
              <a:ext cx="345675" cy="364180"/>
              <a:chOff x="3745237" y="3936793"/>
              <a:chExt cx="345675" cy="364180"/>
            </a:xfrm>
            <a:noFill/>
          </p:grpSpPr>
          <p:grpSp>
            <p:nvGrpSpPr>
              <p:cNvPr id="78" name="Picture Placeholder 167">
                <a:extLst>
                  <a:ext uri="{FF2B5EF4-FFF2-40B4-BE49-F238E27FC236}">
                    <a16:creationId xmlns:a16="http://schemas.microsoft.com/office/drawing/2014/main" id="{EDBA324A-EE07-0DEB-95F6-B37C770935E9}"/>
                  </a:ext>
                </a:extLst>
              </p:cNvPr>
              <p:cNvGrpSpPr/>
              <p:nvPr/>
            </p:nvGrpSpPr>
            <p:grpSpPr>
              <a:xfrm>
                <a:off x="3745237" y="4029021"/>
                <a:ext cx="345675" cy="271953"/>
                <a:chOff x="3745237" y="4029021"/>
                <a:chExt cx="345675" cy="271953"/>
              </a:xfrm>
              <a:noFill/>
            </p:grpSpPr>
            <p:sp>
              <p:nvSpPr>
                <p:cNvPr id="83" name="Freeform 82">
                  <a:extLst>
                    <a:ext uri="{FF2B5EF4-FFF2-40B4-BE49-F238E27FC236}">
                      <a16:creationId xmlns:a16="http://schemas.microsoft.com/office/drawing/2014/main" id="{5236D3BA-B3E8-1FD0-ADD9-A5FF98EE2301}"/>
                    </a:ext>
                  </a:extLst>
                </p:cNvPr>
                <p:cNvSpPr/>
                <p:nvPr/>
              </p:nvSpPr>
              <p:spPr>
                <a:xfrm>
                  <a:off x="3745237" y="4029021"/>
                  <a:ext cx="85400" cy="271340"/>
                </a:xfrm>
                <a:custGeom>
                  <a:avLst/>
                  <a:gdLst>
                    <a:gd name="connsiteX0" fmla="*/ 85006 w 85400"/>
                    <a:gd name="connsiteY0" fmla="*/ 271341 h 271340"/>
                    <a:gd name="connsiteX1" fmla="*/ 63496 w 85400"/>
                    <a:gd name="connsiteY1" fmla="*/ 213020 h 271340"/>
                    <a:gd name="connsiteX2" fmla="*/ 12257 w 85400"/>
                    <a:gd name="connsiteY2" fmla="*/ 154436 h 271340"/>
                    <a:gd name="connsiteX3" fmla="*/ 366 w 85400"/>
                    <a:gd name="connsiteY3" fmla="*/ 24327 h 271340"/>
                    <a:gd name="connsiteX4" fmla="*/ 191 w 85400"/>
                    <a:gd name="connsiteY4" fmla="*/ 13310 h 271340"/>
                    <a:gd name="connsiteX5" fmla="*/ 11383 w 85400"/>
                    <a:gd name="connsiteY5" fmla="*/ 107 h 271340"/>
                    <a:gd name="connsiteX6" fmla="*/ 26684 w 85400"/>
                    <a:gd name="connsiteY6" fmla="*/ 9813 h 271340"/>
                    <a:gd name="connsiteX7" fmla="*/ 39363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85006" y="271341"/>
                      </a:moveTo>
                      <a:cubicBezTo>
                        <a:pt x="87542" y="247383"/>
                        <a:pt x="77574" y="229720"/>
                        <a:pt x="63496" y="213020"/>
                      </a:cubicBezTo>
                      <a:cubicBezTo>
                        <a:pt x="50643" y="197805"/>
                        <a:pt x="13656" y="171574"/>
                        <a:pt x="12257" y="154436"/>
                      </a:cubicBezTo>
                      <a:cubicBezTo>
                        <a:pt x="9547" y="122346"/>
                        <a:pt x="3338" y="56417"/>
                        <a:pt x="366" y="24327"/>
                      </a:cubicBezTo>
                      <a:cubicBezTo>
                        <a:pt x="16" y="20655"/>
                        <a:pt x="-159" y="16983"/>
                        <a:pt x="191" y="13310"/>
                      </a:cubicBezTo>
                      <a:cubicBezTo>
                        <a:pt x="890" y="5878"/>
                        <a:pt x="4475" y="981"/>
                        <a:pt x="11383" y="107"/>
                      </a:cubicBezTo>
                      <a:cubicBezTo>
                        <a:pt x="17941" y="-680"/>
                        <a:pt x="25548" y="2905"/>
                        <a:pt x="26684" y="9813"/>
                      </a:cubicBezTo>
                      <a:cubicBezTo>
                        <a:pt x="29657" y="27388"/>
                        <a:pt x="39363" y="66648"/>
                        <a:pt x="39363"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84" name="Freeform 83">
                  <a:extLst>
                    <a:ext uri="{FF2B5EF4-FFF2-40B4-BE49-F238E27FC236}">
                      <a16:creationId xmlns:a16="http://schemas.microsoft.com/office/drawing/2014/main" id="{9B8C286C-66C3-40AA-401F-BBD245EEF049}"/>
                    </a:ext>
                  </a:extLst>
                </p:cNvPr>
                <p:cNvSpPr/>
                <p:nvPr/>
              </p:nvSpPr>
              <p:spPr>
                <a:xfrm>
                  <a:off x="3792467" y="4108625"/>
                  <a:ext cx="100904" cy="191998"/>
                </a:xfrm>
                <a:custGeom>
                  <a:avLst/>
                  <a:gdLst>
                    <a:gd name="connsiteX0" fmla="*/ 37338 w 100904"/>
                    <a:gd name="connsiteY0" fmla="*/ 72820 h 191998"/>
                    <a:gd name="connsiteX1" fmla="*/ 3238 w 100904"/>
                    <a:gd name="connsiteY1" fmla="*/ 26828 h 191998"/>
                    <a:gd name="connsiteX2" fmla="*/ 6385 w 100904"/>
                    <a:gd name="connsiteY2" fmla="*/ 2607 h 191998"/>
                    <a:gd name="connsiteX3" fmla="*/ 26933 w 100904"/>
                    <a:gd name="connsiteY3" fmla="*/ 8553 h 191998"/>
                    <a:gd name="connsiteX4" fmla="*/ 76423 w 100904"/>
                    <a:gd name="connsiteY4" fmla="*/ 64426 h 191998"/>
                    <a:gd name="connsiteX5" fmla="*/ 100382 w 100904"/>
                    <a:gd name="connsiteY5" fmla="*/ 1919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4" h="191998">
                      <a:moveTo>
                        <a:pt x="37338" y="72820"/>
                      </a:moveTo>
                      <a:cubicBezTo>
                        <a:pt x="37338" y="72820"/>
                        <a:pt x="12681" y="44053"/>
                        <a:pt x="3238" y="26828"/>
                      </a:cubicBezTo>
                      <a:cubicBezTo>
                        <a:pt x="-2096" y="16947"/>
                        <a:pt x="-697" y="7591"/>
                        <a:pt x="6385" y="2607"/>
                      </a:cubicBezTo>
                      <a:cubicBezTo>
                        <a:pt x="13380" y="-2289"/>
                        <a:pt x="20638" y="-278"/>
                        <a:pt x="26933" y="8553"/>
                      </a:cubicBezTo>
                      <a:cubicBezTo>
                        <a:pt x="33928" y="18346"/>
                        <a:pt x="64532" y="52272"/>
                        <a:pt x="76423" y="64426"/>
                      </a:cubicBezTo>
                      <a:cubicBezTo>
                        <a:pt x="96447" y="85062"/>
                        <a:pt x="102917" y="153963"/>
                        <a:pt x="100382" y="191999"/>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85" name="Freeform 84">
                  <a:extLst>
                    <a:ext uri="{FF2B5EF4-FFF2-40B4-BE49-F238E27FC236}">
                      <a16:creationId xmlns:a16="http://schemas.microsoft.com/office/drawing/2014/main" id="{79A7AC01-D699-FD0B-5DC7-5F34B70FE670}"/>
                    </a:ext>
                  </a:extLst>
                </p:cNvPr>
                <p:cNvSpPr/>
                <p:nvPr/>
              </p:nvSpPr>
              <p:spPr>
                <a:xfrm>
                  <a:off x="4005512" y="4029021"/>
                  <a:ext cx="85400" cy="271340"/>
                </a:xfrm>
                <a:custGeom>
                  <a:avLst/>
                  <a:gdLst>
                    <a:gd name="connsiteX0" fmla="*/ 395 w 85400"/>
                    <a:gd name="connsiteY0" fmla="*/ 271341 h 271340"/>
                    <a:gd name="connsiteX1" fmla="*/ 21905 w 85400"/>
                    <a:gd name="connsiteY1" fmla="*/ 213020 h 271340"/>
                    <a:gd name="connsiteX2" fmla="*/ 73144 w 85400"/>
                    <a:gd name="connsiteY2" fmla="*/ 154436 h 271340"/>
                    <a:gd name="connsiteX3" fmla="*/ 85035 w 85400"/>
                    <a:gd name="connsiteY3" fmla="*/ 24327 h 271340"/>
                    <a:gd name="connsiteX4" fmla="*/ 85210 w 85400"/>
                    <a:gd name="connsiteY4" fmla="*/ 13310 h 271340"/>
                    <a:gd name="connsiteX5" fmla="*/ 74018 w 85400"/>
                    <a:gd name="connsiteY5" fmla="*/ 107 h 271340"/>
                    <a:gd name="connsiteX6" fmla="*/ 58716 w 85400"/>
                    <a:gd name="connsiteY6" fmla="*/ 9813 h 271340"/>
                    <a:gd name="connsiteX7" fmla="*/ 46038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395" y="271341"/>
                      </a:moveTo>
                      <a:cubicBezTo>
                        <a:pt x="-2141" y="247383"/>
                        <a:pt x="7827" y="229720"/>
                        <a:pt x="21905" y="213020"/>
                      </a:cubicBezTo>
                      <a:cubicBezTo>
                        <a:pt x="34758" y="197805"/>
                        <a:pt x="71745" y="171574"/>
                        <a:pt x="73144" y="154436"/>
                      </a:cubicBezTo>
                      <a:cubicBezTo>
                        <a:pt x="75854" y="122346"/>
                        <a:pt x="82062" y="56417"/>
                        <a:pt x="85035" y="24327"/>
                      </a:cubicBezTo>
                      <a:cubicBezTo>
                        <a:pt x="85385" y="20655"/>
                        <a:pt x="85560" y="16983"/>
                        <a:pt x="85210" y="13310"/>
                      </a:cubicBezTo>
                      <a:cubicBezTo>
                        <a:pt x="84511" y="5878"/>
                        <a:pt x="80926" y="981"/>
                        <a:pt x="74018" y="107"/>
                      </a:cubicBezTo>
                      <a:cubicBezTo>
                        <a:pt x="67460" y="-680"/>
                        <a:pt x="59853" y="2905"/>
                        <a:pt x="58716" y="9813"/>
                      </a:cubicBezTo>
                      <a:cubicBezTo>
                        <a:pt x="55743" y="27388"/>
                        <a:pt x="46038" y="66648"/>
                        <a:pt x="46038"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86" name="Freeform 85">
                  <a:extLst>
                    <a:ext uri="{FF2B5EF4-FFF2-40B4-BE49-F238E27FC236}">
                      <a16:creationId xmlns:a16="http://schemas.microsoft.com/office/drawing/2014/main" id="{02CC84B6-4221-D7A6-F88E-C4526B6C6D93}"/>
                    </a:ext>
                  </a:extLst>
                </p:cNvPr>
                <p:cNvSpPr/>
                <p:nvPr/>
              </p:nvSpPr>
              <p:spPr>
                <a:xfrm>
                  <a:off x="3942773" y="4108625"/>
                  <a:ext cx="100909" cy="192348"/>
                </a:xfrm>
                <a:custGeom>
                  <a:avLst/>
                  <a:gdLst>
                    <a:gd name="connsiteX0" fmla="*/ 63571 w 100909"/>
                    <a:gd name="connsiteY0" fmla="*/ 72820 h 192348"/>
                    <a:gd name="connsiteX1" fmla="*/ 97672 w 100909"/>
                    <a:gd name="connsiteY1" fmla="*/ 26828 h 192348"/>
                    <a:gd name="connsiteX2" fmla="*/ 94524 w 100909"/>
                    <a:gd name="connsiteY2" fmla="*/ 2607 h 192348"/>
                    <a:gd name="connsiteX3" fmla="*/ 73976 w 100909"/>
                    <a:gd name="connsiteY3" fmla="*/ 8553 h 192348"/>
                    <a:gd name="connsiteX4" fmla="*/ 24486 w 100909"/>
                    <a:gd name="connsiteY4" fmla="*/ 64426 h 192348"/>
                    <a:gd name="connsiteX5" fmla="*/ 528 w 100909"/>
                    <a:gd name="connsiteY5" fmla="*/ 192348 h 1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9" h="192348">
                      <a:moveTo>
                        <a:pt x="63571" y="72820"/>
                      </a:moveTo>
                      <a:cubicBezTo>
                        <a:pt x="63571" y="72820"/>
                        <a:pt x="88228" y="44053"/>
                        <a:pt x="97672" y="26828"/>
                      </a:cubicBezTo>
                      <a:cubicBezTo>
                        <a:pt x="103005" y="16947"/>
                        <a:pt x="101606" y="7591"/>
                        <a:pt x="94524" y="2607"/>
                      </a:cubicBezTo>
                      <a:cubicBezTo>
                        <a:pt x="87529" y="-2289"/>
                        <a:pt x="80271" y="-278"/>
                        <a:pt x="73976" y="8553"/>
                      </a:cubicBezTo>
                      <a:cubicBezTo>
                        <a:pt x="66981" y="18346"/>
                        <a:pt x="36377" y="52272"/>
                        <a:pt x="24486" y="64426"/>
                      </a:cubicBezTo>
                      <a:cubicBezTo>
                        <a:pt x="4375" y="85062"/>
                        <a:pt x="-2008" y="154400"/>
                        <a:pt x="528" y="1923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79" name="Picture Placeholder 167">
                <a:extLst>
                  <a:ext uri="{FF2B5EF4-FFF2-40B4-BE49-F238E27FC236}">
                    <a16:creationId xmlns:a16="http://schemas.microsoft.com/office/drawing/2014/main" id="{4C307841-DF95-5820-A479-73404571F989}"/>
                  </a:ext>
                </a:extLst>
              </p:cNvPr>
              <p:cNvGrpSpPr/>
              <p:nvPr/>
            </p:nvGrpSpPr>
            <p:grpSpPr>
              <a:xfrm>
                <a:off x="3829106" y="3936793"/>
                <a:ext cx="177937" cy="205480"/>
                <a:chOff x="3829106" y="3936793"/>
                <a:chExt cx="177937" cy="205480"/>
              </a:xfrm>
              <a:noFill/>
            </p:grpSpPr>
            <p:sp>
              <p:nvSpPr>
                <p:cNvPr id="80" name="Freeform 79">
                  <a:extLst>
                    <a:ext uri="{FF2B5EF4-FFF2-40B4-BE49-F238E27FC236}">
                      <a16:creationId xmlns:a16="http://schemas.microsoft.com/office/drawing/2014/main" id="{55128F41-8A4E-45F9-F84C-229EC588DDE0}"/>
                    </a:ext>
                  </a:extLst>
                </p:cNvPr>
                <p:cNvSpPr/>
                <p:nvPr/>
              </p:nvSpPr>
              <p:spPr>
                <a:xfrm>
                  <a:off x="3829106" y="3936793"/>
                  <a:ext cx="177937" cy="205480"/>
                </a:xfrm>
                <a:custGeom>
                  <a:avLst/>
                  <a:gdLst>
                    <a:gd name="connsiteX0" fmla="*/ 177937 w 177937"/>
                    <a:gd name="connsiteY0" fmla="*/ 154066 h 205480"/>
                    <a:gd name="connsiteX1" fmla="*/ 139552 w 177937"/>
                    <a:gd name="connsiteY1" fmla="*/ 176276 h 205480"/>
                    <a:gd name="connsiteX2" fmla="*/ 134480 w 177937"/>
                    <a:gd name="connsiteY2" fmla="*/ 179249 h 205480"/>
                    <a:gd name="connsiteX3" fmla="*/ 89012 w 177937"/>
                    <a:gd name="connsiteY3" fmla="*/ 205480 h 205480"/>
                    <a:gd name="connsiteX4" fmla="*/ 0 w 177937"/>
                    <a:gd name="connsiteY4" fmla="*/ 154066 h 205480"/>
                    <a:gd name="connsiteX5" fmla="*/ 0 w 177937"/>
                    <a:gd name="connsiteY5" fmla="*/ 51326 h 205480"/>
                    <a:gd name="connsiteX6" fmla="*/ 89012 w 177937"/>
                    <a:gd name="connsiteY6" fmla="*/ 0 h 205480"/>
                    <a:gd name="connsiteX7" fmla="*/ 177937 w 177937"/>
                    <a:gd name="connsiteY7" fmla="*/ 51326 h 205480"/>
                    <a:gd name="connsiteX8" fmla="*/ 177937 w 177937"/>
                    <a:gd name="connsiteY8" fmla="*/ 125474 h 2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937" h="205480">
                      <a:moveTo>
                        <a:pt x="177937" y="154066"/>
                      </a:moveTo>
                      <a:lnTo>
                        <a:pt x="139552" y="176276"/>
                      </a:lnTo>
                      <a:lnTo>
                        <a:pt x="134480" y="179249"/>
                      </a:lnTo>
                      <a:lnTo>
                        <a:pt x="89012" y="205480"/>
                      </a:lnTo>
                      <a:lnTo>
                        <a:pt x="0" y="154066"/>
                      </a:lnTo>
                      <a:lnTo>
                        <a:pt x="0" y="51326"/>
                      </a:lnTo>
                      <a:lnTo>
                        <a:pt x="89012" y="0"/>
                      </a:lnTo>
                      <a:lnTo>
                        <a:pt x="177937" y="51326"/>
                      </a:lnTo>
                      <a:lnTo>
                        <a:pt x="177937" y="125474"/>
                      </a:ln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81" name="Freeform 80">
                  <a:extLst>
                    <a:ext uri="{FF2B5EF4-FFF2-40B4-BE49-F238E27FC236}">
                      <a16:creationId xmlns:a16="http://schemas.microsoft.com/office/drawing/2014/main" id="{8C659F1B-EEAA-189E-3851-A8D6FD73B0EA}"/>
                    </a:ext>
                  </a:extLst>
                </p:cNvPr>
                <p:cNvSpPr/>
                <p:nvPr/>
              </p:nvSpPr>
              <p:spPr>
                <a:xfrm>
                  <a:off x="3918118" y="4008754"/>
                  <a:ext cx="60070" cy="93821"/>
                </a:xfrm>
                <a:custGeom>
                  <a:avLst/>
                  <a:gdLst>
                    <a:gd name="connsiteX0" fmla="*/ 60070 w 60070"/>
                    <a:gd name="connsiteY0" fmla="*/ 0 h 93821"/>
                    <a:gd name="connsiteX1" fmla="*/ 0 w 60070"/>
                    <a:gd name="connsiteY1" fmla="*/ 29379 h 93821"/>
                    <a:gd name="connsiteX2" fmla="*/ 0 w 60070"/>
                    <a:gd name="connsiteY2" fmla="*/ 93821 h 93821"/>
                  </a:gdLst>
                  <a:ahLst/>
                  <a:cxnLst>
                    <a:cxn ang="0">
                      <a:pos x="connsiteX0" y="connsiteY0"/>
                    </a:cxn>
                    <a:cxn ang="0">
                      <a:pos x="connsiteX1" y="connsiteY1"/>
                    </a:cxn>
                    <a:cxn ang="0">
                      <a:pos x="connsiteX2" y="connsiteY2"/>
                    </a:cxn>
                  </a:cxnLst>
                  <a:rect l="l" t="t" r="r" b="b"/>
                  <a:pathLst>
                    <a:path w="60070" h="93821">
                      <a:moveTo>
                        <a:pt x="60070" y="0"/>
                      </a:moveTo>
                      <a:lnTo>
                        <a:pt x="0" y="29379"/>
                      </a:lnTo>
                      <a:lnTo>
                        <a:pt x="0" y="93821"/>
                      </a:ln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82" name="Freeform 81">
                  <a:extLst>
                    <a:ext uri="{FF2B5EF4-FFF2-40B4-BE49-F238E27FC236}">
                      <a16:creationId xmlns:a16="http://schemas.microsoft.com/office/drawing/2014/main" id="{9F2FE598-C1DA-FCE8-7A3E-BE35C76B41C2}"/>
                    </a:ext>
                  </a:extLst>
                </p:cNvPr>
                <p:cNvSpPr/>
                <p:nvPr/>
              </p:nvSpPr>
              <p:spPr>
                <a:xfrm>
                  <a:off x="3858922" y="4008754"/>
                  <a:ext cx="60070" cy="93821"/>
                </a:xfrm>
                <a:custGeom>
                  <a:avLst/>
                  <a:gdLst>
                    <a:gd name="connsiteX0" fmla="*/ 0 w 60070"/>
                    <a:gd name="connsiteY0" fmla="*/ 0 h 93821"/>
                    <a:gd name="connsiteX1" fmla="*/ 60070 w 60070"/>
                    <a:gd name="connsiteY1" fmla="*/ 29379 h 93821"/>
                    <a:gd name="connsiteX2" fmla="*/ 60070 w 60070"/>
                    <a:gd name="connsiteY2" fmla="*/ 93821 h 93821"/>
                  </a:gdLst>
                  <a:ahLst/>
                  <a:cxnLst>
                    <a:cxn ang="0">
                      <a:pos x="connsiteX0" y="connsiteY0"/>
                    </a:cxn>
                    <a:cxn ang="0">
                      <a:pos x="connsiteX1" y="connsiteY1"/>
                    </a:cxn>
                    <a:cxn ang="0">
                      <a:pos x="connsiteX2" y="connsiteY2"/>
                    </a:cxn>
                  </a:cxnLst>
                  <a:rect l="l" t="t" r="r" b="b"/>
                  <a:pathLst>
                    <a:path w="60070" h="93821">
                      <a:moveTo>
                        <a:pt x="0" y="0"/>
                      </a:moveTo>
                      <a:lnTo>
                        <a:pt x="60070" y="29379"/>
                      </a:lnTo>
                      <a:lnTo>
                        <a:pt x="60070" y="93821"/>
                      </a:ln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grpSp>
      <p:grpSp>
        <p:nvGrpSpPr>
          <p:cNvPr id="92" name="Group 91">
            <a:extLst>
              <a:ext uri="{FF2B5EF4-FFF2-40B4-BE49-F238E27FC236}">
                <a16:creationId xmlns:a16="http://schemas.microsoft.com/office/drawing/2014/main" id="{46E2127E-0550-7993-A91A-F5346C473665}"/>
              </a:ext>
            </a:extLst>
          </p:cNvPr>
          <p:cNvGrpSpPr/>
          <p:nvPr/>
        </p:nvGrpSpPr>
        <p:grpSpPr>
          <a:xfrm>
            <a:off x="252965" y="1394971"/>
            <a:ext cx="519962" cy="519962"/>
            <a:chOff x="10050183" y="1622552"/>
            <a:chExt cx="519962" cy="519962"/>
          </a:xfrm>
        </p:grpSpPr>
        <p:sp>
          <p:nvSpPr>
            <p:cNvPr id="37" name="Oval 36">
              <a:extLst>
                <a:ext uri="{FF2B5EF4-FFF2-40B4-BE49-F238E27FC236}">
                  <a16:creationId xmlns:a16="http://schemas.microsoft.com/office/drawing/2014/main" id="{4E96FEF9-C043-0229-AC5C-CDAC32306CF6}"/>
                </a:ext>
              </a:extLst>
            </p:cNvPr>
            <p:cNvSpPr/>
            <p:nvPr/>
          </p:nvSpPr>
          <p:spPr>
            <a:xfrm>
              <a:off x="10050183" y="1622552"/>
              <a:ext cx="519962" cy="5199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grpSp>
          <p:nvGrpSpPr>
            <p:cNvPr id="42" name="Picture Placeholder 99">
              <a:extLst>
                <a:ext uri="{FF2B5EF4-FFF2-40B4-BE49-F238E27FC236}">
                  <a16:creationId xmlns:a16="http://schemas.microsoft.com/office/drawing/2014/main" id="{42B48D8E-89E7-39E6-5158-6646F3C2362E}"/>
                </a:ext>
              </a:extLst>
            </p:cNvPr>
            <p:cNvGrpSpPr/>
            <p:nvPr/>
          </p:nvGrpSpPr>
          <p:grpSpPr>
            <a:xfrm>
              <a:off x="10206126" y="1668738"/>
              <a:ext cx="220409" cy="390325"/>
              <a:chOff x="3031495" y="1249141"/>
              <a:chExt cx="220409" cy="390325"/>
            </a:xfrm>
            <a:noFill/>
          </p:grpSpPr>
          <p:sp>
            <p:nvSpPr>
              <p:cNvPr id="71" name="Freeform 70">
                <a:extLst>
                  <a:ext uri="{FF2B5EF4-FFF2-40B4-BE49-F238E27FC236}">
                    <a16:creationId xmlns:a16="http://schemas.microsoft.com/office/drawing/2014/main" id="{72CA759D-7BE1-7F8B-D95E-8F50D10256D8}"/>
                  </a:ext>
                </a:extLst>
              </p:cNvPr>
              <p:cNvSpPr/>
              <p:nvPr/>
            </p:nvSpPr>
            <p:spPr>
              <a:xfrm>
                <a:off x="3031495" y="1249141"/>
                <a:ext cx="109025" cy="390325"/>
              </a:xfrm>
              <a:custGeom>
                <a:avLst/>
                <a:gdLst>
                  <a:gd name="connsiteX0" fmla="*/ 108414 w 109025"/>
                  <a:gd name="connsiteY0" fmla="*/ 390325 h 390325"/>
                  <a:gd name="connsiteX1" fmla="*/ 26571 w 109025"/>
                  <a:gd name="connsiteY1" fmla="*/ 345119 h 390325"/>
                  <a:gd name="connsiteX2" fmla="*/ 8122 w 109025"/>
                  <a:gd name="connsiteY2" fmla="*/ 219558 h 390325"/>
                  <a:gd name="connsiteX3" fmla="*/ 81833 w 109025"/>
                  <a:gd name="connsiteY3" fmla="*/ 58671 h 390325"/>
                  <a:gd name="connsiteX4" fmla="*/ 109026 w 109025"/>
                  <a:gd name="connsiteY4" fmla="*/ 0 h 39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25" h="390325">
                    <a:moveTo>
                      <a:pt x="108414" y="390325"/>
                    </a:moveTo>
                    <a:cubicBezTo>
                      <a:pt x="76674" y="390325"/>
                      <a:pt x="48956" y="375023"/>
                      <a:pt x="26571" y="345119"/>
                    </a:cubicBezTo>
                    <a:cubicBezTo>
                      <a:pt x="-447" y="309095"/>
                      <a:pt x="-7355" y="261791"/>
                      <a:pt x="8122" y="219558"/>
                    </a:cubicBezTo>
                    <a:cubicBezTo>
                      <a:pt x="26571" y="162373"/>
                      <a:pt x="55251" y="111309"/>
                      <a:pt x="81833" y="58671"/>
                    </a:cubicBezTo>
                    <a:cubicBezTo>
                      <a:pt x="91014" y="39435"/>
                      <a:pt x="100982" y="20198"/>
                      <a:pt x="109026" y="0"/>
                    </a:cubicBez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72" name="Freeform 71">
                <a:extLst>
                  <a:ext uri="{FF2B5EF4-FFF2-40B4-BE49-F238E27FC236}">
                    <a16:creationId xmlns:a16="http://schemas.microsoft.com/office/drawing/2014/main" id="{AC0C5AF9-09A5-3E91-04D1-56ECAD928FF7}"/>
                  </a:ext>
                </a:extLst>
              </p:cNvPr>
              <p:cNvSpPr/>
              <p:nvPr/>
            </p:nvSpPr>
            <p:spPr>
              <a:xfrm>
                <a:off x="3138947" y="1296357"/>
                <a:ext cx="112957" cy="343108"/>
              </a:xfrm>
              <a:custGeom>
                <a:avLst/>
                <a:gdLst>
                  <a:gd name="connsiteX0" fmla="*/ 0 w 112957"/>
                  <a:gd name="connsiteY0" fmla="*/ 343108 h 343108"/>
                  <a:gd name="connsiteX1" fmla="*/ 86914 w 112957"/>
                  <a:gd name="connsiteY1" fmla="*/ 298952 h 343108"/>
                  <a:gd name="connsiteX2" fmla="*/ 86914 w 112957"/>
                  <a:gd name="connsiteY2" fmla="*/ 298952 h 343108"/>
                  <a:gd name="connsiteX3" fmla="*/ 111834 w 112957"/>
                  <a:gd name="connsiteY3" fmla="*/ 203469 h 343108"/>
                  <a:gd name="connsiteX4" fmla="*/ 86477 w 112957"/>
                  <a:gd name="connsiteY4" fmla="*/ 123725 h 343108"/>
                  <a:gd name="connsiteX5" fmla="*/ 30516 w 112957"/>
                  <a:gd name="connsiteY5" fmla="*/ 0 h 34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957" h="343108">
                    <a:moveTo>
                      <a:pt x="0" y="343108"/>
                    </a:moveTo>
                    <a:cubicBezTo>
                      <a:pt x="34363" y="343108"/>
                      <a:pt x="66628" y="326582"/>
                      <a:pt x="86914" y="298952"/>
                    </a:cubicBezTo>
                    <a:lnTo>
                      <a:pt x="86914" y="298952"/>
                    </a:lnTo>
                    <a:cubicBezTo>
                      <a:pt x="107374" y="271671"/>
                      <a:pt x="116293" y="237395"/>
                      <a:pt x="111834" y="203469"/>
                    </a:cubicBezTo>
                    <a:cubicBezTo>
                      <a:pt x="107025" y="175839"/>
                      <a:pt x="98456" y="148995"/>
                      <a:pt x="86477" y="123725"/>
                    </a:cubicBezTo>
                    <a:cubicBezTo>
                      <a:pt x="71087" y="88663"/>
                      <a:pt x="46080" y="33401"/>
                      <a:pt x="30516" y="0"/>
                    </a:cubicBez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73" name="Freeform 72">
                <a:extLst>
                  <a:ext uri="{FF2B5EF4-FFF2-40B4-BE49-F238E27FC236}">
                    <a16:creationId xmlns:a16="http://schemas.microsoft.com/office/drawing/2014/main" id="{900812C7-EFD3-9ECF-CACA-E2F758FD7391}"/>
                  </a:ext>
                </a:extLst>
              </p:cNvPr>
              <p:cNvSpPr/>
              <p:nvPr/>
            </p:nvSpPr>
            <p:spPr>
              <a:xfrm>
                <a:off x="3126094" y="1376101"/>
                <a:ext cx="57359" cy="57359"/>
              </a:xfrm>
              <a:custGeom>
                <a:avLst/>
                <a:gdLst>
                  <a:gd name="connsiteX0" fmla="*/ 57360 w 57359"/>
                  <a:gd name="connsiteY0" fmla="*/ 28680 h 57359"/>
                  <a:gd name="connsiteX1" fmla="*/ 28680 w 57359"/>
                  <a:gd name="connsiteY1" fmla="*/ 57360 h 57359"/>
                  <a:gd name="connsiteX2" fmla="*/ 0 w 57359"/>
                  <a:gd name="connsiteY2" fmla="*/ 28680 h 57359"/>
                  <a:gd name="connsiteX3" fmla="*/ 28680 w 57359"/>
                  <a:gd name="connsiteY3" fmla="*/ 0 h 57359"/>
                  <a:gd name="connsiteX4" fmla="*/ 57360 w 57359"/>
                  <a:gd name="connsiteY4" fmla="*/ 28680 h 57359"/>
                  <a:gd name="connsiteX5" fmla="*/ 57360 w 57359"/>
                  <a:gd name="connsiteY5" fmla="*/ 28680 h 5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9" h="57359">
                    <a:moveTo>
                      <a:pt x="57360" y="28680"/>
                    </a:moveTo>
                    <a:cubicBezTo>
                      <a:pt x="57360" y="44506"/>
                      <a:pt x="44506" y="57360"/>
                      <a:pt x="28680" y="57360"/>
                    </a:cubicBezTo>
                    <a:cubicBezTo>
                      <a:pt x="12853" y="57360"/>
                      <a:pt x="0" y="44506"/>
                      <a:pt x="0" y="28680"/>
                    </a:cubicBezTo>
                    <a:cubicBezTo>
                      <a:pt x="0" y="12853"/>
                      <a:pt x="12853" y="0"/>
                      <a:pt x="28680" y="0"/>
                    </a:cubicBezTo>
                    <a:cubicBezTo>
                      <a:pt x="44506" y="0"/>
                      <a:pt x="57360" y="12853"/>
                      <a:pt x="57360" y="28680"/>
                    </a:cubicBezTo>
                    <a:lnTo>
                      <a:pt x="57360" y="28680"/>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74" name="Freeform 73">
                <a:extLst>
                  <a:ext uri="{FF2B5EF4-FFF2-40B4-BE49-F238E27FC236}">
                    <a16:creationId xmlns:a16="http://schemas.microsoft.com/office/drawing/2014/main" id="{DC9F57B2-09D7-3FF1-118C-F6CCFA3E43F3}"/>
                  </a:ext>
                </a:extLst>
              </p:cNvPr>
              <p:cNvSpPr/>
              <p:nvPr/>
            </p:nvSpPr>
            <p:spPr>
              <a:xfrm>
                <a:off x="3127493" y="1511631"/>
                <a:ext cx="76596" cy="75022"/>
              </a:xfrm>
              <a:custGeom>
                <a:avLst/>
                <a:gdLst>
                  <a:gd name="connsiteX0" fmla="*/ 76596 w 76596"/>
                  <a:gd name="connsiteY0" fmla="*/ 37511 h 75022"/>
                  <a:gd name="connsiteX1" fmla="*/ 38298 w 76596"/>
                  <a:gd name="connsiteY1" fmla="*/ 75022 h 75022"/>
                  <a:gd name="connsiteX2" fmla="*/ 0 w 76596"/>
                  <a:gd name="connsiteY2" fmla="*/ 37511 h 75022"/>
                  <a:gd name="connsiteX3" fmla="*/ 38298 w 76596"/>
                  <a:gd name="connsiteY3" fmla="*/ 0 h 75022"/>
                  <a:gd name="connsiteX4" fmla="*/ 76596 w 76596"/>
                  <a:gd name="connsiteY4" fmla="*/ 37511 h 75022"/>
                  <a:gd name="connsiteX5" fmla="*/ 76596 w 76596"/>
                  <a:gd name="connsiteY5" fmla="*/ 37511 h 7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96" h="75022">
                    <a:moveTo>
                      <a:pt x="76596" y="37511"/>
                    </a:moveTo>
                    <a:cubicBezTo>
                      <a:pt x="76596" y="58234"/>
                      <a:pt x="59458" y="75022"/>
                      <a:pt x="38298" y="75022"/>
                    </a:cubicBezTo>
                    <a:cubicBezTo>
                      <a:pt x="17138" y="75022"/>
                      <a:pt x="0" y="58234"/>
                      <a:pt x="0" y="37511"/>
                    </a:cubicBezTo>
                    <a:cubicBezTo>
                      <a:pt x="0" y="16788"/>
                      <a:pt x="17138" y="0"/>
                      <a:pt x="38298" y="0"/>
                    </a:cubicBezTo>
                    <a:cubicBezTo>
                      <a:pt x="59458" y="0"/>
                      <a:pt x="76596" y="16788"/>
                      <a:pt x="76596" y="37511"/>
                    </a:cubicBezTo>
                    <a:lnTo>
                      <a:pt x="76596" y="37511"/>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75" name="Freeform 74">
                <a:extLst>
                  <a:ext uri="{FF2B5EF4-FFF2-40B4-BE49-F238E27FC236}">
                    <a16:creationId xmlns:a16="http://schemas.microsoft.com/office/drawing/2014/main" id="{B33300F4-7019-8D2B-EE7D-1FC606B80D6F}"/>
                  </a:ext>
                </a:extLst>
              </p:cNvPr>
              <p:cNvSpPr/>
              <p:nvPr/>
            </p:nvSpPr>
            <p:spPr>
              <a:xfrm>
                <a:off x="3070483" y="1447276"/>
                <a:ext cx="48615" cy="50014"/>
              </a:xfrm>
              <a:custGeom>
                <a:avLst/>
                <a:gdLst>
                  <a:gd name="connsiteX0" fmla="*/ 48616 w 48615"/>
                  <a:gd name="connsiteY0" fmla="*/ 25007 h 50014"/>
                  <a:gd name="connsiteX1" fmla="*/ 24308 w 48615"/>
                  <a:gd name="connsiteY1" fmla="*/ 50015 h 50014"/>
                  <a:gd name="connsiteX2" fmla="*/ 0 w 48615"/>
                  <a:gd name="connsiteY2" fmla="*/ 25007 h 50014"/>
                  <a:gd name="connsiteX3" fmla="*/ 24308 w 48615"/>
                  <a:gd name="connsiteY3" fmla="*/ 0 h 50014"/>
                  <a:gd name="connsiteX4" fmla="*/ 48616 w 48615"/>
                  <a:gd name="connsiteY4" fmla="*/ 25007 h 50014"/>
                  <a:gd name="connsiteX5" fmla="*/ 48616 w 48615"/>
                  <a:gd name="connsiteY5" fmla="*/ 25007 h 5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15" h="50014">
                    <a:moveTo>
                      <a:pt x="48616" y="25007"/>
                    </a:moveTo>
                    <a:cubicBezTo>
                      <a:pt x="48616" y="38823"/>
                      <a:pt x="37773" y="50015"/>
                      <a:pt x="24308" y="50015"/>
                    </a:cubicBezTo>
                    <a:cubicBezTo>
                      <a:pt x="10842" y="50015"/>
                      <a:pt x="0" y="38823"/>
                      <a:pt x="0" y="25007"/>
                    </a:cubicBezTo>
                    <a:cubicBezTo>
                      <a:pt x="0" y="11192"/>
                      <a:pt x="10842" y="0"/>
                      <a:pt x="24308" y="0"/>
                    </a:cubicBezTo>
                    <a:cubicBezTo>
                      <a:pt x="37773" y="0"/>
                      <a:pt x="48616" y="11192"/>
                      <a:pt x="48616" y="25007"/>
                    </a:cubicBezTo>
                    <a:lnTo>
                      <a:pt x="48616" y="25007"/>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76" name="Freeform 75">
                <a:extLst>
                  <a:ext uri="{FF2B5EF4-FFF2-40B4-BE49-F238E27FC236}">
                    <a16:creationId xmlns:a16="http://schemas.microsoft.com/office/drawing/2014/main" id="{0953C0D7-A06E-89AF-5359-5D5A2F96E214}"/>
                  </a:ext>
                </a:extLst>
              </p:cNvPr>
              <p:cNvSpPr/>
              <p:nvPr/>
            </p:nvSpPr>
            <p:spPr>
              <a:xfrm>
                <a:off x="3113590" y="1428214"/>
                <a:ext cx="22209" cy="25094"/>
              </a:xfrm>
              <a:custGeom>
                <a:avLst/>
                <a:gdLst>
                  <a:gd name="connsiteX0" fmla="*/ 22209 w 22209"/>
                  <a:gd name="connsiteY0" fmla="*/ 0 h 25094"/>
                  <a:gd name="connsiteX1" fmla="*/ 0 w 22209"/>
                  <a:gd name="connsiteY1" fmla="*/ 25095 h 25094"/>
                </a:gdLst>
                <a:ahLst/>
                <a:cxnLst>
                  <a:cxn ang="0">
                    <a:pos x="connsiteX0" y="connsiteY0"/>
                  </a:cxn>
                  <a:cxn ang="0">
                    <a:pos x="connsiteX1" y="connsiteY1"/>
                  </a:cxn>
                </a:cxnLst>
                <a:rect l="l" t="t" r="r" b="b"/>
                <a:pathLst>
                  <a:path w="22209" h="25094">
                    <a:moveTo>
                      <a:pt x="22209" y="0"/>
                    </a:moveTo>
                    <a:lnTo>
                      <a:pt x="0" y="25095"/>
                    </a:lnTo>
                  </a:path>
                </a:pathLst>
              </a:custGeom>
              <a:ln w="12927" cap="rnd">
                <a:solidFill>
                  <a:srgbClr val="000000"/>
                </a:solidFill>
                <a:prstDash val="solid"/>
                <a:round/>
              </a:ln>
            </p:spPr>
            <p:txBody>
              <a:bodyPr rtlCol="0" anchor="ctr"/>
              <a:lstStyle/>
              <a:p>
                <a:endParaRPr lang="en-US" dirty="0">
                  <a:latin typeface="Fujitsu Infinity Pro" pitchFamily="2" charset="77"/>
                </a:endParaRPr>
              </a:p>
            </p:txBody>
          </p:sp>
          <p:sp>
            <p:nvSpPr>
              <p:cNvPr id="77" name="Freeform 76">
                <a:extLst>
                  <a:ext uri="{FF2B5EF4-FFF2-40B4-BE49-F238E27FC236}">
                    <a16:creationId xmlns:a16="http://schemas.microsoft.com/office/drawing/2014/main" id="{B65F1E13-3B25-5A34-AD96-4C1160980AF7}"/>
                  </a:ext>
                </a:extLst>
              </p:cNvPr>
              <p:cNvSpPr/>
              <p:nvPr/>
            </p:nvSpPr>
            <p:spPr>
              <a:xfrm>
                <a:off x="3111054" y="1493706"/>
                <a:ext cx="23870" cy="24745"/>
              </a:xfrm>
              <a:custGeom>
                <a:avLst/>
                <a:gdLst>
                  <a:gd name="connsiteX0" fmla="*/ 23871 w 23870"/>
                  <a:gd name="connsiteY0" fmla="*/ 24745 h 24745"/>
                  <a:gd name="connsiteX1" fmla="*/ 0 w 23870"/>
                  <a:gd name="connsiteY1" fmla="*/ 0 h 24745"/>
                </a:gdLst>
                <a:ahLst/>
                <a:cxnLst>
                  <a:cxn ang="0">
                    <a:pos x="connsiteX0" y="connsiteY0"/>
                  </a:cxn>
                  <a:cxn ang="0">
                    <a:pos x="connsiteX1" y="connsiteY1"/>
                  </a:cxn>
                </a:cxnLst>
                <a:rect l="l" t="t" r="r" b="b"/>
                <a:pathLst>
                  <a:path w="23870" h="24745">
                    <a:moveTo>
                      <a:pt x="23871" y="24745"/>
                    </a:moveTo>
                    <a:lnTo>
                      <a:pt x="0" y="0"/>
                    </a:lnTo>
                  </a:path>
                </a:pathLst>
              </a:custGeom>
              <a:ln w="12927" cap="rnd">
                <a:solidFill>
                  <a:srgbClr val="000000"/>
                </a:solidFill>
                <a:prstDash val="solid"/>
                <a:round/>
              </a:ln>
            </p:spPr>
            <p:txBody>
              <a:bodyPr rtlCol="0" anchor="ctr"/>
              <a:lstStyle/>
              <a:p>
                <a:endParaRPr lang="en-US" dirty="0">
                  <a:latin typeface="Fujitsu Infinity Pro" pitchFamily="2" charset="77"/>
                </a:endParaRPr>
              </a:p>
            </p:txBody>
          </p:sp>
        </p:grpSp>
      </p:grpSp>
      <p:grpSp>
        <p:nvGrpSpPr>
          <p:cNvPr id="96" name="Group 95">
            <a:extLst>
              <a:ext uri="{FF2B5EF4-FFF2-40B4-BE49-F238E27FC236}">
                <a16:creationId xmlns:a16="http://schemas.microsoft.com/office/drawing/2014/main" id="{A19F6308-62F5-B6A8-0F5B-AAE7E33F3B76}"/>
              </a:ext>
            </a:extLst>
          </p:cNvPr>
          <p:cNvGrpSpPr/>
          <p:nvPr/>
        </p:nvGrpSpPr>
        <p:grpSpPr>
          <a:xfrm>
            <a:off x="6830152" y="1399946"/>
            <a:ext cx="519962" cy="519962"/>
            <a:chOff x="6830152" y="1399946"/>
            <a:chExt cx="519962" cy="519962"/>
          </a:xfrm>
        </p:grpSpPr>
        <p:sp>
          <p:nvSpPr>
            <p:cNvPr id="40" name="Oval 39">
              <a:extLst>
                <a:ext uri="{FF2B5EF4-FFF2-40B4-BE49-F238E27FC236}">
                  <a16:creationId xmlns:a16="http://schemas.microsoft.com/office/drawing/2014/main" id="{FB6CD0E4-1481-6401-11AF-9239FDDD6A8A}"/>
                </a:ext>
              </a:extLst>
            </p:cNvPr>
            <p:cNvSpPr/>
            <p:nvPr/>
          </p:nvSpPr>
          <p:spPr>
            <a:xfrm>
              <a:off x="6830152" y="1399946"/>
              <a:ext cx="519962" cy="5199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grpSp>
          <p:nvGrpSpPr>
            <p:cNvPr id="43" name="Picture Placeholder 158">
              <a:extLst>
                <a:ext uri="{FF2B5EF4-FFF2-40B4-BE49-F238E27FC236}">
                  <a16:creationId xmlns:a16="http://schemas.microsoft.com/office/drawing/2014/main" id="{2EECAA8F-81B8-224E-4C2D-6A1A7878A867}"/>
                </a:ext>
              </a:extLst>
            </p:cNvPr>
            <p:cNvGrpSpPr/>
            <p:nvPr/>
          </p:nvGrpSpPr>
          <p:grpSpPr>
            <a:xfrm>
              <a:off x="6917688" y="1536475"/>
              <a:ext cx="354445" cy="232308"/>
              <a:chOff x="8375931" y="3106693"/>
              <a:chExt cx="354445" cy="232308"/>
            </a:xfrm>
            <a:noFill/>
          </p:grpSpPr>
          <p:grpSp>
            <p:nvGrpSpPr>
              <p:cNvPr id="56" name="Picture Placeholder 158">
                <a:extLst>
                  <a:ext uri="{FF2B5EF4-FFF2-40B4-BE49-F238E27FC236}">
                    <a16:creationId xmlns:a16="http://schemas.microsoft.com/office/drawing/2014/main" id="{3A187094-8579-DF74-7D30-C7D7F11DA8EB}"/>
                  </a:ext>
                </a:extLst>
              </p:cNvPr>
              <p:cNvGrpSpPr/>
              <p:nvPr/>
            </p:nvGrpSpPr>
            <p:grpSpPr>
              <a:xfrm>
                <a:off x="8375931" y="3106693"/>
                <a:ext cx="354445" cy="232308"/>
                <a:chOff x="8375931" y="3106693"/>
                <a:chExt cx="354445" cy="232308"/>
              </a:xfrm>
              <a:noFill/>
            </p:grpSpPr>
            <p:sp>
              <p:nvSpPr>
                <p:cNvPr id="69" name="Freeform 68">
                  <a:extLst>
                    <a:ext uri="{FF2B5EF4-FFF2-40B4-BE49-F238E27FC236}">
                      <a16:creationId xmlns:a16="http://schemas.microsoft.com/office/drawing/2014/main" id="{BD10D052-1C1A-1305-0AF0-FD43440CE929}"/>
                    </a:ext>
                  </a:extLst>
                </p:cNvPr>
                <p:cNvSpPr/>
                <p:nvPr/>
              </p:nvSpPr>
              <p:spPr>
                <a:xfrm>
                  <a:off x="8405626" y="3106693"/>
                  <a:ext cx="324750" cy="232222"/>
                </a:xfrm>
                <a:custGeom>
                  <a:avLst/>
                  <a:gdLst>
                    <a:gd name="connsiteX0" fmla="*/ 0 w 324750"/>
                    <a:gd name="connsiteY0" fmla="*/ 0 h 232222"/>
                    <a:gd name="connsiteX1" fmla="*/ 295055 w 324750"/>
                    <a:gd name="connsiteY1" fmla="*/ 0 h 232222"/>
                    <a:gd name="connsiteX2" fmla="*/ 324750 w 324750"/>
                    <a:gd name="connsiteY2" fmla="*/ 38732 h 232222"/>
                    <a:gd name="connsiteX3" fmla="*/ 324750 w 324750"/>
                    <a:gd name="connsiteY3" fmla="*/ 193490 h 232222"/>
                    <a:gd name="connsiteX4" fmla="*/ 295055 w 324750"/>
                    <a:gd name="connsiteY4" fmla="*/ 232223 h 232222"/>
                    <a:gd name="connsiteX5" fmla="*/ 259336 w 324750"/>
                    <a:gd name="connsiteY5" fmla="*/ 232223 h 232222"/>
                    <a:gd name="connsiteX6" fmla="*/ 257958 w 324750"/>
                    <a:gd name="connsiteY6" fmla="*/ 231190 h 232222"/>
                    <a:gd name="connsiteX7" fmla="*/ 257958 w 324750"/>
                    <a:gd name="connsiteY7" fmla="*/ 5681 h 23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750" h="232222">
                      <a:moveTo>
                        <a:pt x="0" y="0"/>
                      </a:moveTo>
                      <a:lnTo>
                        <a:pt x="295055" y="0"/>
                      </a:lnTo>
                      <a:cubicBezTo>
                        <a:pt x="311323" y="0"/>
                        <a:pt x="324750" y="17473"/>
                        <a:pt x="324750" y="38732"/>
                      </a:cubicBezTo>
                      <a:lnTo>
                        <a:pt x="324750" y="193490"/>
                      </a:lnTo>
                      <a:cubicBezTo>
                        <a:pt x="324750" y="214836"/>
                        <a:pt x="311409" y="232223"/>
                        <a:pt x="295055" y="232223"/>
                      </a:cubicBezTo>
                      <a:lnTo>
                        <a:pt x="259336" y="232223"/>
                      </a:lnTo>
                      <a:lnTo>
                        <a:pt x="257958" y="231190"/>
                      </a:lnTo>
                      <a:lnTo>
                        <a:pt x="257958" y="5681"/>
                      </a:lnTo>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sp>
              <p:nvSpPr>
                <p:cNvPr id="70" name="Freeform 69">
                  <a:extLst>
                    <a:ext uri="{FF2B5EF4-FFF2-40B4-BE49-F238E27FC236}">
                      <a16:creationId xmlns:a16="http://schemas.microsoft.com/office/drawing/2014/main" id="{6BEFEEFC-DE34-BD93-3E04-CFEC636DE9F0}"/>
                    </a:ext>
                  </a:extLst>
                </p:cNvPr>
                <p:cNvSpPr/>
                <p:nvPr/>
              </p:nvSpPr>
              <p:spPr>
                <a:xfrm>
                  <a:off x="8375931" y="3106693"/>
                  <a:ext cx="245563" cy="232308"/>
                </a:xfrm>
                <a:custGeom>
                  <a:avLst/>
                  <a:gdLst>
                    <a:gd name="connsiteX0" fmla="*/ 245564 w 245563"/>
                    <a:gd name="connsiteY0" fmla="*/ 232309 h 232308"/>
                    <a:gd name="connsiteX1" fmla="*/ 29695 w 245563"/>
                    <a:gd name="connsiteY1" fmla="*/ 232309 h 232308"/>
                    <a:gd name="connsiteX2" fmla="*/ 0 w 245563"/>
                    <a:gd name="connsiteY2" fmla="*/ 193576 h 232308"/>
                    <a:gd name="connsiteX3" fmla="*/ 0 w 245563"/>
                    <a:gd name="connsiteY3" fmla="*/ 38732 h 232308"/>
                    <a:gd name="connsiteX4" fmla="*/ 29695 w 245563"/>
                    <a:gd name="connsiteY4" fmla="*/ 0 h 232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63" h="232308">
                      <a:moveTo>
                        <a:pt x="245564" y="232309"/>
                      </a:moveTo>
                      <a:lnTo>
                        <a:pt x="29695" y="232309"/>
                      </a:lnTo>
                      <a:cubicBezTo>
                        <a:pt x="13427" y="232309"/>
                        <a:pt x="0" y="214836"/>
                        <a:pt x="0" y="193576"/>
                      </a:cubicBezTo>
                      <a:lnTo>
                        <a:pt x="0" y="38732"/>
                      </a:lnTo>
                      <a:cubicBezTo>
                        <a:pt x="0" y="17387"/>
                        <a:pt x="13341" y="0"/>
                        <a:pt x="29695" y="0"/>
                      </a:cubicBezTo>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57" name="Picture Placeholder 158">
                <a:extLst>
                  <a:ext uri="{FF2B5EF4-FFF2-40B4-BE49-F238E27FC236}">
                    <a16:creationId xmlns:a16="http://schemas.microsoft.com/office/drawing/2014/main" id="{57465377-6D8D-D043-F6EF-5922814B8F57}"/>
                  </a:ext>
                </a:extLst>
              </p:cNvPr>
              <p:cNvGrpSpPr/>
              <p:nvPr/>
            </p:nvGrpSpPr>
            <p:grpSpPr>
              <a:xfrm>
                <a:off x="8413459" y="3157389"/>
                <a:ext cx="209327" cy="130915"/>
                <a:chOff x="8413459" y="3157389"/>
                <a:chExt cx="209327" cy="130915"/>
              </a:xfrm>
              <a:noFill/>
            </p:grpSpPr>
            <p:sp>
              <p:nvSpPr>
                <p:cNvPr id="58" name="Freeform 57">
                  <a:extLst>
                    <a:ext uri="{FF2B5EF4-FFF2-40B4-BE49-F238E27FC236}">
                      <a16:creationId xmlns:a16="http://schemas.microsoft.com/office/drawing/2014/main" id="{733F3C62-4A9F-82BB-AA19-DD30B142CDA8}"/>
                    </a:ext>
                  </a:extLst>
                </p:cNvPr>
                <p:cNvSpPr/>
                <p:nvPr/>
              </p:nvSpPr>
              <p:spPr>
                <a:xfrm>
                  <a:off x="8437387" y="3200081"/>
                  <a:ext cx="21776" cy="37527"/>
                </a:xfrm>
                <a:custGeom>
                  <a:avLst/>
                  <a:gdLst>
                    <a:gd name="connsiteX0" fmla="*/ 0 w 21776"/>
                    <a:gd name="connsiteY0" fmla="*/ 37527 h 37527"/>
                    <a:gd name="connsiteX1" fmla="*/ 21776 w 21776"/>
                    <a:gd name="connsiteY1" fmla="*/ 0 h 37527"/>
                  </a:gdLst>
                  <a:ahLst/>
                  <a:cxnLst>
                    <a:cxn ang="0">
                      <a:pos x="connsiteX0" y="connsiteY0"/>
                    </a:cxn>
                    <a:cxn ang="0">
                      <a:pos x="connsiteX1" y="connsiteY1"/>
                    </a:cxn>
                  </a:cxnLst>
                  <a:rect l="l" t="t" r="r" b="b"/>
                  <a:pathLst>
                    <a:path w="21776" h="37527">
                      <a:moveTo>
                        <a:pt x="0" y="37527"/>
                      </a:moveTo>
                      <a:lnTo>
                        <a:pt x="21776"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59" name="Freeform 58">
                  <a:extLst>
                    <a:ext uri="{FF2B5EF4-FFF2-40B4-BE49-F238E27FC236}">
                      <a16:creationId xmlns:a16="http://schemas.microsoft.com/office/drawing/2014/main" id="{01D39367-A8CA-D388-517C-C274818D805A}"/>
                    </a:ext>
                  </a:extLst>
                </p:cNvPr>
                <p:cNvSpPr/>
                <p:nvPr/>
              </p:nvSpPr>
              <p:spPr>
                <a:xfrm>
                  <a:off x="8473795" y="3200081"/>
                  <a:ext cx="17903" cy="60853"/>
                </a:xfrm>
                <a:custGeom>
                  <a:avLst/>
                  <a:gdLst>
                    <a:gd name="connsiteX0" fmla="*/ 0 w 17903"/>
                    <a:gd name="connsiteY0" fmla="*/ 0 h 60853"/>
                    <a:gd name="connsiteX1" fmla="*/ 17903 w 17903"/>
                    <a:gd name="connsiteY1" fmla="*/ 60853 h 60853"/>
                  </a:gdLst>
                  <a:ahLst/>
                  <a:cxnLst>
                    <a:cxn ang="0">
                      <a:pos x="connsiteX0" y="connsiteY0"/>
                    </a:cxn>
                    <a:cxn ang="0">
                      <a:pos x="connsiteX1" y="connsiteY1"/>
                    </a:cxn>
                  </a:cxnLst>
                  <a:rect l="l" t="t" r="r" b="b"/>
                  <a:pathLst>
                    <a:path w="17903" h="60853">
                      <a:moveTo>
                        <a:pt x="0" y="0"/>
                      </a:moveTo>
                      <a:lnTo>
                        <a:pt x="17903" y="60853"/>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60" name="Freeform 59">
                  <a:extLst>
                    <a:ext uri="{FF2B5EF4-FFF2-40B4-BE49-F238E27FC236}">
                      <a16:creationId xmlns:a16="http://schemas.microsoft.com/office/drawing/2014/main" id="{715A7EEE-FAF0-E429-0EAF-752A2F6B523A}"/>
                    </a:ext>
                  </a:extLst>
                </p:cNvPr>
                <p:cNvSpPr/>
                <p:nvPr/>
              </p:nvSpPr>
              <p:spPr>
                <a:xfrm>
                  <a:off x="8509085" y="3223751"/>
                  <a:ext cx="21948" cy="37183"/>
                </a:xfrm>
                <a:custGeom>
                  <a:avLst/>
                  <a:gdLst>
                    <a:gd name="connsiteX0" fmla="*/ 0 w 21948"/>
                    <a:gd name="connsiteY0" fmla="*/ 37183 h 37183"/>
                    <a:gd name="connsiteX1" fmla="*/ 21948 w 21948"/>
                    <a:gd name="connsiteY1" fmla="*/ 0 h 37183"/>
                  </a:gdLst>
                  <a:ahLst/>
                  <a:cxnLst>
                    <a:cxn ang="0">
                      <a:pos x="connsiteX0" y="connsiteY0"/>
                    </a:cxn>
                    <a:cxn ang="0">
                      <a:pos x="connsiteX1" y="connsiteY1"/>
                    </a:cxn>
                  </a:cxnLst>
                  <a:rect l="l" t="t" r="r" b="b"/>
                  <a:pathLst>
                    <a:path w="21948" h="37183">
                      <a:moveTo>
                        <a:pt x="0" y="37183"/>
                      </a:moveTo>
                      <a:lnTo>
                        <a:pt x="21948"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61" name="Freeform 60">
                  <a:extLst>
                    <a:ext uri="{FF2B5EF4-FFF2-40B4-BE49-F238E27FC236}">
                      <a16:creationId xmlns:a16="http://schemas.microsoft.com/office/drawing/2014/main" id="{F7E3A5EB-5220-E7C3-2F7D-A58144BAA8BE}"/>
                    </a:ext>
                  </a:extLst>
                </p:cNvPr>
                <p:cNvSpPr/>
                <p:nvPr/>
              </p:nvSpPr>
              <p:spPr>
                <a:xfrm>
                  <a:off x="8547645" y="3221599"/>
                  <a:ext cx="21087" cy="25907"/>
                </a:xfrm>
                <a:custGeom>
                  <a:avLst/>
                  <a:gdLst>
                    <a:gd name="connsiteX0" fmla="*/ 0 w 21087"/>
                    <a:gd name="connsiteY0" fmla="*/ 0 h 25907"/>
                    <a:gd name="connsiteX1" fmla="*/ 21088 w 21087"/>
                    <a:gd name="connsiteY1" fmla="*/ 25908 h 25907"/>
                  </a:gdLst>
                  <a:ahLst/>
                  <a:cxnLst>
                    <a:cxn ang="0">
                      <a:pos x="connsiteX0" y="connsiteY0"/>
                    </a:cxn>
                    <a:cxn ang="0">
                      <a:pos x="connsiteX1" y="connsiteY1"/>
                    </a:cxn>
                  </a:cxnLst>
                  <a:rect l="l" t="t" r="r" b="b"/>
                  <a:pathLst>
                    <a:path w="21087" h="25907">
                      <a:moveTo>
                        <a:pt x="0" y="0"/>
                      </a:moveTo>
                      <a:lnTo>
                        <a:pt x="21088" y="25908"/>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62" name="Freeform 61">
                  <a:extLst>
                    <a:ext uri="{FF2B5EF4-FFF2-40B4-BE49-F238E27FC236}">
                      <a16:creationId xmlns:a16="http://schemas.microsoft.com/office/drawing/2014/main" id="{6759C4B2-05C7-C413-BCF3-210EE5C768DF}"/>
                    </a:ext>
                  </a:extLst>
                </p:cNvPr>
                <p:cNvSpPr/>
                <p:nvPr/>
              </p:nvSpPr>
              <p:spPr>
                <a:xfrm>
                  <a:off x="8581041" y="3186826"/>
                  <a:ext cx="21690" cy="57410"/>
                </a:xfrm>
                <a:custGeom>
                  <a:avLst/>
                  <a:gdLst>
                    <a:gd name="connsiteX0" fmla="*/ 0 w 21690"/>
                    <a:gd name="connsiteY0" fmla="*/ 57410 h 57410"/>
                    <a:gd name="connsiteX1" fmla="*/ 21690 w 21690"/>
                    <a:gd name="connsiteY1" fmla="*/ 0 h 57410"/>
                  </a:gdLst>
                  <a:ahLst/>
                  <a:cxnLst>
                    <a:cxn ang="0">
                      <a:pos x="connsiteX0" y="connsiteY0"/>
                    </a:cxn>
                    <a:cxn ang="0">
                      <a:pos x="connsiteX1" y="connsiteY1"/>
                    </a:cxn>
                  </a:cxnLst>
                  <a:rect l="l" t="t" r="r" b="b"/>
                  <a:pathLst>
                    <a:path w="21690" h="57410">
                      <a:moveTo>
                        <a:pt x="0" y="57410"/>
                      </a:moveTo>
                      <a:lnTo>
                        <a:pt x="21690"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63" name="Freeform 62">
                  <a:extLst>
                    <a:ext uri="{FF2B5EF4-FFF2-40B4-BE49-F238E27FC236}">
                      <a16:creationId xmlns:a16="http://schemas.microsoft.com/office/drawing/2014/main" id="{15F840EB-0635-46EB-F733-A5A880729798}"/>
                    </a:ext>
                  </a:extLst>
                </p:cNvPr>
                <p:cNvSpPr/>
                <p:nvPr/>
              </p:nvSpPr>
              <p:spPr>
                <a:xfrm>
                  <a:off x="8413459" y="3240105"/>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64" name="Freeform 63">
                  <a:extLst>
                    <a:ext uri="{FF2B5EF4-FFF2-40B4-BE49-F238E27FC236}">
                      <a16:creationId xmlns:a16="http://schemas.microsoft.com/office/drawing/2014/main" id="{7233DB44-7F53-551E-4FED-58956861CF85}"/>
                    </a:ext>
                  </a:extLst>
                </p:cNvPr>
                <p:cNvSpPr/>
                <p:nvPr/>
              </p:nvSpPr>
              <p:spPr>
                <a:xfrm>
                  <a:off x="8453310" y="3168148"/>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65" name="Freeform 64">
                  <a:extLst>
                    <a:ext uri="{FF2B5EF4-FFF2-40B4-BE49-F238E27FC236}">
                      <a16:creationId xmlns:a16="http://schemas.microsoft.com/office/drawing/2014/main" id="{FCCFFDB4-5EBD-2A7B-9CA1-C40086C6E437}"/>
                    </a:ext>
                  </a:extLst>
                </p:cNvPr>
                <p:cNvSpPr/>
                <p:nvPr/>
              </p:nvSpPr>
              <p:spPr>
                <a:xfrm>
                  <a:off x="8486448" y="3258868"/>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66" name="Freeform 65">
                  <a:extLst>
                    <a:ext uri="{FF2B5EF4-FFF2-40B4-BE49-F238E27FC236}">
                      <a16:creationId xmlns:a16="http://schemas.microsoft.com/office/drawing/2014/main" id="{27A5E627-C412-FFAA-F9AE-7883D5A32FFF}"/>
                    </a:ext>
                  </a:extLst>
                </p:cNvPr>
                <p:cNvSpPr/>
                <p:nvPr/>
              </p:nvSpPr>
              <p:spPr>
                <a:xfrm>
                  <a:off x="8525352" y="3192679"/>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67" name="Freeform 66">
                  <a:extLst>
                    <a:ext uri="{FF2B5EF4-FFF2-40B4-BE49-F238E27FC236}">
                      <a16:creationId xmlns:a16="http://schemas.microsoft.com/office/drawing/2014/main" id="{9B53FBAF-125A-D1BA-4C08-4C81F08C68BC}"/>
                    </a:ext>
                  </a:extLst>
                </p:cNvPr>
                <p:cNvSpPr/>
                <p:nvPr/>
              </p:nvSpPr>
              <p:spPr>
                <a:xfrm>
                  <a:off x="8564257" y="3245613"/>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68" name="Freeform 67">
                  <a:extLst>
                    <a:ext uri="{FF2B5EF4-FFF2-40B4-BE49-F238E27FC236}">
                      <a16:creationId xmlns:a16="http://schemas.microsoft.com/office/drawing/2014/main" id="{2D24E8F3-DBD6-F2E1-F878-EABBC80CB9EA}"/>
                    </a:ext>
                  </a:extLst>
                </p:cNvPr>
                <p:cNvSpPr/>
                <p:nvPr/>
              </p:nvSpPr>
              <p:spPr>
                <a:xfrm>
                  <a:off x="8593349" y="3157389"/>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grpSp>
        </p:grpSp>
      </p:grpSp>
      <p:grpSp>
        <p:nvGrpSpPr>
          <p:cNvPr id="95" name="Group 94">
            <a:extLst>
              <a:ext uri="{FF2B5EF4-FFF2-40B4-BE49-F238E27FC236}">
                <a16:creationId xmlns:a16="http://schemas.microsoft.com/office/drawing/2014/main" id="{13D9D3CE-059A-75A5-731B-D5BBCED19057}"/>
              </a:ext>
            </a:extLst>
          </p:cNvPr>
          <p:cNvGrpSpPr/>
          <p:nvPr/>
        </p:nvGrpSpPr>
        <p:grpSpPr>
          <a:xfrm>
            <a:off x="4709528" y="1394971"/>
            <a:ext cx="519962" cy="519962"/>
            <a:chOff x="10050183" y="3150410"/>
            <a:chExt cx="519962" cy="519962"/>
          </a:xfrm>
        </p:grpSpPr>
        <p:sp>
          <p:nvSpPr>
            <p:cNvPr id="39" name="Oval 38">
              <a:extLst>
                <a:ext uri="{FF2B5EF4-FFF2-40B4-BE49-F238E27FC236}">
                  <a16:creationId xmlns:a16="http://schemas.microsoft.com/office/drawing/2014/main" id="{C6C4C35C-A635-7D9C-4234-C2DB584FE154}"/>
                </a:ext>
              </a:extLst>
            </p:cNvPr>
            <p:cNvSpPr/>
            <p:nvPr/>
          </p:nvSpPr>
          <p:spPr>
            <a:xfrm>
              <a:off x="10050183" y="3150410"/>
              <a:ext cx="519962" cy="5199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grpSp>
          <p:nvGrpSpPr>
            <p:cNvPr id="44" name="Picture Placeholder 134">
              <a:extLst>
                <a:ext uri="{FF2B5EF4-FFF2-40B4-BE49-F238E27FC236}">
                  <a16:creationId xmlns:a16="http://schemas.microsoft.com/office/drawing/2014/main" id="{8D60BB40-7C8B-F1C6-17EE-23490DCD5309}"/>
                </a:ext>
              </a:extLst>
            </p:cNvPr>
            <p:cNvGrpSpPr/>
            <p:nvPr/>
          </p:nvGrpSpPr>
          <p:grpSpPr>
            <a:xfrm>
              <a:off x="10097515" y="3220130"/>
              <a:ext cx="352293" cy="359523"/>
              <a:chOff x="7581092" y="2152960"/>
              <a:chExt cx="352293" cy="359523"/>
            </a:xfrm>
            <a:noFill/>
          </p:grpSpPr>
          <p:sp>
            <p:nvSpPr>
              <p:cNvPr id="45" name="Freeform 44">
                <a:extLst>
                  <a:ext uri="{FF2B5EF4-FFF2-40B4-BE49-F238E27FC236}">
                    <a16:creationId xmlns:a16="http://schemas.microsoft.com/office/drawing/2014/main" id="{6CF2F859-94A9-A0EE-F44C-878A9438CF57}"/>
                  </a:ext>
                </a:extLst>
              </p:cNvPr>
              <p:cNvSpPr/>
              <p:nvPr/>
            </p:nvSpPr>
            <p:spPr>
              <a:xfrm>
                <a:off x="7827345" y="2237653"/>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46" name="Freeform 45">
                <a:extLst>
                  <a:ext uri="{FF2B5EF4-FFF2-40B4-BE49-F238E27FC236}">
                    <a16:creationId xmlns:a16="http://schemas.microsoft.com/office/drawing/2014/main" id="{DE9F7974-E7B9-9C10-54ED-828A44312B32}"/>
                  </a:ext>
                </a:extLst>
              </p:cNvPr>
              <p:cNvSpPr/>
              <p:nvPr/>
            </p:nvSpPr>
            <p:spPr>
              <a:xfrm>
                <a:off x="7837932" y="2193500"/>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47" name="Freeform 46">
                <a:extLst>
                  <a:ext uri="{FF2B5EF4-FFF2-40B4-BE49-F238E27FC236}">
                    <a16:creationId xmlns:a16="http://schemas.microsoft.com/office/drawing/2014/main" id="{B2275460-6F8A-B959-DD27-E58AA9C8034A}"/>
                  </a:ext>
                </a:extLst>
              </p:cNvPr>
              <p:cNvSpPr/>
              <p:nvPr/>
            </p:nvSpPr>
            <p:spPr>
              <a:xfrm>
                <a:off x="7827345" y="2442247"/>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48" name="Freeform 47">
                <a:extLst>
                  <a:ext uri="{FF2B5EF4-FFF2-40B4-BE49-F238E27FC236}">
                    <a16:creationId xmlns:a16="http://schemas.microsoft.com/office/drawing/2014/main" id="{722AC2E5-D340-FCEB-0F36-15FA65735FCB}"/>
                  </a:ext>
                </a:extLst>
              </p:cNvPr>
              <p:cNvSpPr/>
              <p:nvPr/>
            </p:nvSpPr>
            <p:spPr>
              <a:xfrm>
                <a:off x="7837932" y="2398093"/>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49" name="Freeform 48">
                <a:extLst>
                  <a:ext uri="{FF2B5EF4-FFF2-40B4-BE49-F238E27FC236}">
                    <a16:creationId xmlns:a16="http://schemas.microsoft.com/office/drawing/2014/main" id="{8885AE91-1573-7866-1750-874BB63F8D49}"/>
                  </a:ext>
                </a:extLst>
              </p:cNvPr>
              <p:cNvSpPr/>
              <p:nvPr/>
            </p:nvSpPr>
            <p:spPr>
              <a:xfrm>
                <a:off x="7629981" y="2339993"/>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50" name="Freeform 49">
                <a:extLst>
                  <a:ext uri="{FF2B5EF4-FFF2-40B4-BE49-F238E27FC236}">
                    <a16:creationId xmlns:a16="http://schemas.microsoft.com/office/drawing/2014/main" id="{08A39B38-EB49-9D79-19B6-6D45DECF81FA}"/>
                  </a:ext>
                </a:extLst>
              </p:cNvPr>
              <p:cNvSpPr/>
              <p:nvPr/>
            </p:nvSpPr>
            <p:spPr>
              <a:xfrm>
                <a:off x="7640568" y="2295839"/>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51" name="Freeform 50">
                <a:extLst>
                  <a:ext uri="{FF2B5EF4-FFF2-40B4-BE49-F238E27FC236}">
                    <a16:creationId xmlns:a16="http://schemas.microsoft.com/office/drawing/2014/main" id="{DB16A6D8-4207-AA22-A1EA-B6B293DFABF8}"/>
                  </a:ext>
                </a:extLst>
              </p:cNvPr>
              <p:cNvSpPr/>
              <p:nvPr/>
            </p:nvSpPr>
            <p:spPr>
              <a:xfrm>
                <a:off x="7778456" y="2152960"/>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sp>
            <p:nvSpPr>
              <p:cNvPr id="52" name="Freeform 51">
                <a:extLst>
                  <a:ext uri="{FF2B5EF4-FFF2-40B4-BE49-F238E27FC236}">
                    <a16:creationId xmlns:a16="http://schemas.microsoft.com/office/drawing/2014/main" id="{7A845484-4A76-CDD3-7973-EF11D67F442C}"/>
                  </a:ext>
                </a:extLst>
              </p:cNvPr>
              <p:cNvSpPr/>
              <p:nvPr/>
            </p:nvSpPr>
            <p:spPr>
              <a:xfrm>
                <a:off x="7778456" y="2357553"/>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sp>
            <p:nvSpPr>
              <p:cNvPr id="53" name="Freeform 52">
                <a:extLst>
                  <a:ext uri="{FF2B5EF4-FFF2-40B4-BE49-F238E27FC236}">
                    <a16:creationId xmlns:a16="http://schemas.microsoft.com/office/drawing/2014/main" id="{963F7086-7E40-5568-0DC6-08AF78BA35E1}"/>
                  </a:ext>
                </a:extLst>
              </p:cNvPr>
              <p:cNvSpPr/>
              <p:nvPr/>
            </p:nvSpPr>
            <p:spPr>
              <a:xfrm>
                <a:off x="7722853" y="2258828"/>
                <a:ext cx="61885" cy="30039"/>
              </a:xfrm>
              <a:custGeom>
                <a:avLst/>
                <a:gdLst>
                  <a:gd name="connsiteX0" fmla="*/ 61886 w 61885"/>
                  <a:gd name="connsiteY0" fmla="*/ 0 h 30039"/>
                  <a:gd name="connsiteX1" fmla="*/ 0 w 61885"/>
                  <a:gd name="connsiteY1" fmla="*/ 30039 h 30039"/>
                </a:gdLst>
                <a:ahLst/>
                <a:cxnLst>
                  <a:cxn ang="0">
                    <a:pos x="connsiteX0" y="connsiteY0"/>
                  </a:cxn>
                  <a:cxn ang="0">
                    <a:pos x="connsiteX1" y="connsiteY1"/>
                  </a:cxn>
                </a:cxnLst>
                <a:rect l="l" t="t" r="r" b="b"/>
                <a:pathLst>
                  <a:path w="61885" h="30039">
                    <a:moveTo>
                      <a:pt x="61886" y="0"/>
                    </a:moveTo>
                    <a:lnTo>
                      <a:pt x="0" y="30039"/>
                    </a:lnTo>
                  </a:path>
                </a:pathLst>
              </a:custGeom>
              <a:ln w="16966" cap="flat">
                <a:solidFill>
                  <a:srgbClr val="000000"/>
                </a:solidFill>
                <a:prstDash val="solid"/>
                <a:miter/>
              </a:ln>
            </p:spPr>
            <p:txBody>
              <a:bodyPr rtlCol="0" anchor="ctr"/>
              <a:lstStyle/>
              <a:p>
                <a:endParaRPr lang="en-US" dirty="0">
                  <a:latin typeface="Fujitsu Infinity Pro" pitchFamily="2" charset="77"/>
                </a:endParaRPr>
              </a:p>
            </p:txBody>
          </p:sp>
          <p:sp>
            <p:nvSpPr>
              <p:cNvPr id="54" name="Freeform 53">
                <a:extLst>
                  <a:ext uri="{FF2B5EF4-FFF2-40B4-BE49-F238E27FC236}">
                    <a16:creationId xmlns:a16="http://schemas.microsoft.com/office/drawing/2014/main" id="{0DC658C2-515B-8959-382C-5C04220F480A}"/>
                  </a:ext>
                </a:extLst>
              </p:cNvPr>
              <p:cNvSpPr/>
              <p:nvPr/>
            </p:nvSpPr>
            <p:spPr>
              <a:xfrm>
                <a:off x="7715537" y="2376575"/>
                <a:ext cx="70234" cy="34084"/>
              </a:xfrm>
              <a:custGeom>
                <a:avLst/>
                <a:gdLst>
                  <a:gd name="connsiteX0" fmla="*/ 70235 w 70234"/>
                  <a:gd name="connsiteY0" fmla="*/ 34085 h 34084"/>
                  <a:gd name="connsiteX1" fmla="*/ 0 w 70234"/>
                  <a:gd name="connsiteY1" fmla="*/ 0 h 34084"/>
                </a:gdLst>
                <a:ahLst/>
                <a:cxnLst>
                  <a:cxn ang="0">
                    <a:pos x="connsiteX0" y="connsiteY0"/>
                  </a:cxn>
                  <a:cxn ang="0">
                    <a:pos x="connsiteX1" y="connsiteY1"/>
                  </a:cxn>
                </a:cxnLst>
                <a:rect l="l" t="t" r="r" b="b"/>
                <a:pathLst>
                  <a:path w="70234" h="34084">
                    <a:moveTo>
                      <a:pt x="70235" y="34085"/>
                    </a:moveTo>
                    <a:lnTo>
                      <a:pt x="0" y="0"/>
                    </a:lnTo>
                  </a:path>
                </a:pathLst>
              </a:custGeom>
              <a:ln w="16966" cap="flat">
                <a:solidFill>
                  <a:srgbClr val="000000"/>
                </a:solidFill>
                <a:prstDash val="solid"/>
                <a:miter/>
              </a:ln>
            </p:spPr>
            <p:txBody>
              <a:bodyPr rtlCol="0" anchor="ctr"/>
              <a:lstStyle/>
              <a:p>
                <a:endParaRPr lang="en-US" dirty="0">
                  <a:latin typeface="Fujitsu Infinity Pro" pitchFamily="2" charset="77"/>
                </a:endParaRPr>
              </a:p>
            </p:txBody>
          </p:sp>
          <p:sp>
            <p:nvSpPr>
              <p:cNvPr id="55" name="Freeform 54">
                <a:extLst>
                  <a:ext uri="{FF2B5EF4-FFF2-40B4-BE49-F238E27FC236}">
                    <a16:creationId xmlns:a16="http://schemas.microsoft.com/office/drawing/2014/main" id="{E9E8AC90-7EF6-10D8-0E72-D040662422D8}"/>
                  </a:ext>
                </a:extLst>
              </p:cNvPr>
              <p:cNvSpPr/>
              <p:nvPr/>
            </p:nvSpPr>
            <p:spPr>
              <a:xfrm>
                <a:off x="7581092" y="2255213"/>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grpSp>
      </p:grpSp>
    </p:spTree>
    <p:extLst>
      <p:ext uri="{BB962C8B-B14F-4D97-AF65-F5344CB8AC3E}">
        <p14:creationId xmlns:p14="http://schemas.microsoft.com/office/powerpoint/2010/main" val="71289592"/>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74425129-C092-DB76-B1CA-7FE12949573A}"/>
              </a:ext>
            </a:extLst>
          </p:cNvPr>
          <p:cNvSpPr txBox="1">
            <a:spLocks/>
          </p:cNvSpPr>
          <p:nvPr/>
        </p:nvSpPr>
        <p:spPr>
          <a:xfrm>
            <a:off x="271444" y="3267231"/>
            <a:ext cx="3655235" cy="516254"/>
          </a:xfrm>
          <a:prstGeom prst="rect">
            <a:avLst/>
          </a:prstGeom>
        </p:spPr>
        <p:txBody>
          <a:bodyPr lIns="0" tIns="0" rIns="0" bIns="0">
            <a:noAutofit/>
          </a:bodyPr>
          <a:lstStyle>
            <a:lvl1pPr marL="0" indent="0" algn="l" defTabSz="685800" rtl="0" eaLnBrk="1" latinLnBrk="0" hangingPunct="1">
              <a:lnSpc>
                <a:spcPct val="90000"/>
              </a:lnSpc>
              <a:spcBef>
                <a:spcPts val="750"/>
              </a:spcBef>
              <a:buSzPct val="120000"/>
              <a:buFontTx/>
              <a:buNone/>
              <a:defRPr sz="2800" kern="1200">
                <a:solidFill>
                  <a:schemeClr val="tx1"/>
                </a:solidFill>
                <a:latin typeface="+mj-lt"/>
                <a:ea typeface="+mn-ea"/>
                <a:cs typeface="+mn-cs"/>
              </a:defRPr>
            </a:lvl1pPr>
            <a:lvl2pPr marL="563563" indent="-220663" algn="l" defTabSz="685800" rtl="0" eaLnBrk="1" latinLnBrk="0" hangingPunct="1">
              <a:lnSpc>
                <a:spcPct val="90000"/>
              </a:lnSpc>
              <a:spcBef>
                <a:spcPts val="375"/>
              </a:spcBef>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spcAft>
                <a:spcPts val="600"/>
              </a:spcAft>
            </a:pPr>
            <a:r>
              <a:rPr lang="en-US" sz="1050" dirty="0">
                <a:solidFill>
                  <a:schemeClr val="bg1"/>
                </a:solidFill>
              </a:rPr>
              <a:t>Visit our website: </a:t>
            </a:r>
          </a:p>
          <a:p>
            <a:pPr>
              <a:lnSpc>
                <a:spcPct val="100000"/>
              </a:lnSpc>
              <a:spcBef>
                <a:spcPts val="0"/>
              </a:spcBef>
              <a:spcAft>
                <a:spcPts val="600"/>
              </a:spcAft>
            </a:pPr>
            <a:r>
              <a:rPr lang="en-GB" sz="1050" dirty="0">
                <a:solidFill>
                  <a:srgbClr val="FFFFFF"/>
                </a:solidFill>
                <a:effectLst/>
              </a:rPr>
              <a:t>www2.fujitsu.com/global/</a:t>
            </a:r>
            <a:r>
              <a:rPr lang="en-GB" sz="1050" dirty="0" err="1">
                <a:solidFill>
                  <a:srgbClr val="FFFFFF"/>
                </a:solidFill>
                <a:effectLst/>
              </a:rPr>
              <a:t>uvance</a:t>
            </a:r>
            <a:r>
              <a:rPr lang="en-GB" sz="1050" dirty="0">
                <a:solidFill>
                  <a:srgbClr val="FFFFFF"/>
                </a:solidFill>
                <a:effectLst/>
              </a:rPr>
              <a:t>/healthy-living/ </a:t>
            </a:r>
          </a:p>
        </p:txBody>
      </p:sp>
      <p:sp>
        <p:nvSpPr>
          <p:cNvPr id="20" name="Text Placeholder 3">
            <a:extLst>
              <a:ext uri="{FF2B5EF4-FFF2-40B4-BE49-F238E27FC236}">
                <a16:creationId xmlns:a16="http://schemas.microsoft.com/office/drawing/2014/main" id="{E5A47AA2-69B4-D410-D49D-0F7EF4FC33A4}"/>
              </a:ext>
            </a:extLst>
          </p:cNvPr>
          <p:cNvSpPr txBox="1">
            <a:spLocks/>
          </p:cNvSpPr>
          <p:nvPr/>
        </p:nvSpPr>
        <p:spPr>
          <a:xfrm>
            <a:off x="271444" y="1201570"/>
            <a:ext cx="2616562" cy="1588308"/>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Clr>
                <a:schemeClr val="accent2"/>
              </a:buClr>
              <a:buFont typeface="Wingdings" panose="05000000000000000000" pitchFamily="2" charset="2"/>
              <a:buNone/>
              <a:defRPr sz="1600" kern="1200">
                <a:solidFill>
                  <a:schemeClr val="bg1"/>
                </a:solidFill>
                <a:latin typeface="+mj-lt"/>
                <a:ea typeface="+mn-ea"/>
                <a:cs typeface="+mn-cs"/>
              </a:defRPr>
            </a:lvl1pPr>
            <a:lvl2pPr marL="342900" indent="0" algn="l" defTabSz="685800" rtl="0" eaLnBrk="1" latinLnBrk="0" hangingPunct="1">
              <a:lnSpc>
                <a:spcPct val="90000"/>
              </a:lnSpc>
              <a:spcBef>
                <a:spcPts val="375"/>
              </a:spcBef>
              <a:buClr>
                <a:schemeClr val="tx2"/>
              </a:buClr>
              <a:buFont typeface="Wingdings" panose="05000000000000000000" pitchFamily="2" charset="2"/>
              <a:buNone/>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en-US" sz="950" dirty="0"/>
              <a:t>[Name]</a:t>
            </a:r>
          </a:p>
          <a:p>
            <a:pPr>
              <a:lnSpc>
                <a:spcPct val="100000"/>
              </a:lnSpc>
              <a:spcBef>
                <a:spcPts val="0"/>
              </a:spcBef>
            </a:pPr>
            <a:r>
              <a:rPr lang="en-US" sz="950" dirty="0">
                <a:latin typeface="Fujitsu Infinity Pro" pitchFamily="2" charset="77"/>
              </a:rPr>
              <a:t>[Title]</a:t>
            </a:r>
          </a:p>
          <a:p>
            <a:pPr>
              <a:lnSpc>
                <a:spcPct val="100000"/>
              </a:lnSpc>
              <a:spcBef>
                <a:spcPts val="0"/>
              </a:spcBef>
            </a:pPr>
            <a:r>
              <a:rPr lang="en-US" sz="950" dirty="0">
                <a:latin typeface="Fujitsu Infinity Pro" pitchFamily="2" charset="77"/>
              </a:rPr>
              <a:t>[Email]</a:t>
            </a:r>
          </a:p>
          <a:p>
            <a:pPr>
              <a:lnSpc>
                <a:spcPct val="100000"/>
              </a:lnSpc>
              <a:spcBef>
                <a:spcPts val="0"/>
              </a:spcBef>
            </a:pPr>
            <a:r>
              <a:rPr lang="en-US" sz="950" dirty="0">
                <a:latin typeface="Fujitsu Infinity Pro" pitchFamily="2" charset="77"/>
              </a:rPr>
              <a:t>[Phone]</a:t>
            </a:r>
          </a:p>
          <a:p>
            <a:pPr>
              <a:lnSpc>
                <a:spcPct val="100000"/>
              </a:lnSpc>
              <a:spcBef>
                <a:spcPts val="0"/>
              </a:spcBef>
            </a:pPr>
            <a:endParaRPr lang="en-US" sz="950" dirty="0">
              <a:latin typeface="Fujitsu Infinity Pro" pitchFamily="2" charset="77"/>
            </a:endParaRPr>
          </a:p>
          <a:p>
            <a:pPr>
              <a:lnSpc>
                <a:spcPct val="100000"/>
              </a:lnSpc>
              <a:spcBef>
                <a:spcPts val="0"/>
              </a:spcBef>
            </a:pPr>
            <a:endParaRPr lang="en-US" sz="950" dirty="0">
              <a:latin typeface="Fujitsu Infinity Pro" pitchFamily="2" charset="77"/>
            </a:endParaRPr>
          </a:p>
          <a:p>
            <a:pPr>
              <a:lnSpc>
                <a:spcPct val="100000"/>
              </a:lnSpc>
              <a:spcBef>
                <a:spcPts val="0"/>
              </a:spcBef>
            </a:pPr>
            <a:r>
              <a:rPr lang="en-US" sz="950" dirty="0"/>
              <a:t>[Name]</a:t>
            </a:r>
          </a:p>
          <a:p>
            <a:pPr>
              <a:lnSpc>
                <a:spcPct val="100000"/>
              </a:lnSpc>
              <a:spcBef>
                <a:spcPts val="0"/>
              </a:spcBef>
            </a:pPr>
            <a:r>
              <a:rPr lang="en-US" sz="950" dirty="0">
                <a:latin typeface="Fujitsu Infinity Pro" pitchFamily="2" charset="77"/>
              </a:rPr>
              <a:t>[Title]</a:t>
            </a:r>
          </a:p>
          <a:p>
            <a:pPr>
              <a:lnSpc>
                <a:spcPct val="100000"/>
              </a:lnSpc>
              <a:spcBef>
                <a:spcPts val="0"/>
              </a:spcBef>
            </a:pPr>
            <a:r>
              <a:rPr lang="en-US" sz="950" dirty="0">
                <a:latin typeface="Fujitsu Infinity Pro" pitchFamily="2" charset="77"/>
              </a:rPr>
              <a:t>[Email]</a:t>
            </a:r>
          </a:p>
          <a:p>
            <a:pPr>
              <a:lnSpc>
                <a:spcPct val="100000"/>
              </a:lnSpc>
              <a:spcBef>
                <a:spcPts val="0"/>
              </a:spcBef>
            </a:pPr>
            <a:r>
              <a:rPr lang="en-US" sz="950" dirty="0">
                <a:latin typeface="Fujitsu Infinity Pro" pitchFamily="2" charset="77"/>
              </a:rPr>
              <a:t>[Phone]</a:t>
            </a:r>
          </a:p>
          <a:p>
            <a:pPr>
              <a:lnSpc>
                <a:spcPct val="100000"/>
              </a:lnSpc>
              <a:spcBef>
                <a:spcPts val="0"/>
              </a:spcBef>
            </a:pPr>
            <a:endParaRPr lang="en-US" sz="950" dirty="0">
              <a:latin typeface="Fujitsu Infinity Pro" pitchFamily="2" charset="77"/>
            </a:endParaRPr>
          </a:p>
        </p:txBody>
      </p:sp>
      <p:sp>
        <p:nvSpPr>
          <p:cNvPr id="21" name="Text Placeholder 20">
            <a:extLst>
              <a:ext uri="{FF2B5EF4-FFF2-40B4-BE49-F238E27FC236}">
                <a16:creationId xmlns:a16="http://schemas.microsoft.com/office/drawing/2014/main" id="{0C08FFC4-C27B-AEEC-095A-4CF577A4FBB4}"/>
              </a:ext>
            </a:extLst>
          </p:cNvPr>
          <p:cNvSpPr>
            <a:spLocks noGrp="1"/>
          </p:cNvSpPr>
          <p:nvPr>
            <p:ph type="body" sz="quarter" idx="10"/>
          </p:nvPr>
        </p:nvSpPr>
        <p:spPr/>
        <p:txBody>
          <a:bodyPr/>
          <a:lstStyle/>
          <a:p>
            <a:r>
              <a:rPr lang="en-US" dirty="0"/>
              <a:t>Contact us</a:t>
            </a:r>
          </a:p>
        </p:txBody>
      </p:sp>
      <p:pic>
        <p:nvPicPr>
          <p:cNvPr id="4" name="Picture 3" descr="Qr code&#10;&#10;Description automatically generated">
            <a:extLst>
              <a:ext uri="{FF2B5EF4-FFF2-40B4-BE49-F238E27FC236}">
                <a16:creationId xmlns:a16="http://schemas.microsoft.com/office/drawing/2014/main" id="{C694666F-88EC-C162-1AA5-66F00D1F9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1" y="3854606"/>
            <a:ext cx="788414" cy="788414"/>
          </a:xfrm>
          <a:prstGeom prst="rect">
            <a:avLst/>
          </a:prstGeom>
        </p:spPr>
      </p:pic>
    </p:spTree>
    <p:extLst>
      <p:ext uri="{BB962C8B-B14F-4D97-AF65-F5344CB8AC3E}">
        <p14:creationId xmlns:p14="http://schemas.microsoft.com/office/powerpoint/2010/main" val="2871754871"/>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51EF729-3A83-C598-1962-0F87EA422CD8}"/>
              </a:ext>
            </a:extLst>
          </p:cNvPr>
          <p:cNvSpPr>
            <a:spLocks noGrp="1"/>
          </p:cNvSpPr>
          <p:nvPr>
            <p:ph type="ctrTitle"/>
          </p:nvPr>
        </p:nvSpPr>
        <p:spPr>
          <a:xfrm>
            <a:off x="275677" y="2138594"/>
            <a:ext cx="3479289" cy="553998"/>
          </a:xfrm>
        </p:spPr>
        <p:txBody>
          <a:bodyPr/>
          <a:lstStyle/>
          <a:p>
            <a:r>
              <a:rPr lang="en-US" sz="4000" dirty="0"/>
              <a:t>Thank you</a:t>
            </a:r>
          </a:p>
        </p:txBody>
      </p:sp>
    </p:spTree>
    <p:extLst>
      <p:ext uri="{BB962C8B-B14F-4D97-AF65-F5344CB8AC3E}">
        <p14:creationId xmlns:p14="http://schemas.microsoft.com/office/powerpoint/2010/main" val="79512286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11CB75-5BF0-166D-D700-06787A25A2B6}"/>
              </a:ext>
            </a:extLst>
          </p:cNvPr>
          <p:cNvSpPr>
            <a:spLocks noGrp="1"/>
          </p:cNvSpPr>
          <p:nvPr>
            <p:ph type="body" sz="quarter" idx="11"/>
          </p:nvPr>
        </p:nvSpPr>
        <p:spPr>
          <a:xfrm>
            <a:off x="284163" y="1943886"/>
            <a:ext cx="2968625" cy="867930"/>
          </a:xfrm>
        </p:spPr>
        <p:txBody>
          <a:bodyPr/>
          <a:lstStyle/>
          <a:p>
            <a:r>
              <a:rPr lang="en-US" dirty="0"/>
              <a:t>Our story </a:t>
            </a:r>
            <a:br>
              <a:rPr lang="en-US" dirty="0"/>
            </a:br>
            <a:r>
              <a:rPr lang="en-US" dirty="0"/>
              <a:t>in healthcare</a:t>
            </a:r>
          </a:p>
        </p:txBody>
      </p:sp>
    </p:spTree>
    <p:extLst>
      <p:ext uri="{BB962C8B-B14F-4D97-AF65-F5344CB8AC3E}">
        <p14:creationId xmlns:p14="http://schemas.microsoft.com/office/powerpoint/2010/main" val="375306461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F2173F72-6EE6-6DD3-254F-29F31119BA48}"/>
              </a:ext>
            </a:extLst>
          </p:cNvPr>
          <p:cNvGrpSpPr/>
          <p:nvPr/>
        </p:nvGrpSpPr>
        <p:grpSpPr>
          <a:xfrm>
            <a:off x="6989401" y="1470489"/>
            <a:ext cx="1486032" cy="463586"/>
            <a:chOff x="5638777" y="1470489"/>
            <a:chExt cx="1486032" cy="463586"/>
          </a:xfrm>
        </p:grpSpPr>
        <p:sp>
          <p:nvSpPr>
            <p:cNvPr id="126" name="Rectangle 125">
              <a:extLst>
                <a:ext uri="{FF2B5EF4-FFF2-40B4-BE49-F238E27FC236}">
                  <a16:creationId xmlns:a16="http://schemas.microsoft.com/office/drawing/2014/main" id="{5BA0A2FA-27C9-6390-0E9C-59840BEA0DC7}"/>
                </a:ext>
              </a:extLst>
            </p:cNvPr>
            <p:cNvSpPr/>
            <p:nvPr/>
          </p:nvSpPr>
          <p:spPr>
            <a:xfrm>
              <a:off x="5638777" y="1472412"/>
              <a:ext cx="1252542" cy="461647"/>
            </a:xfrm>
            <a:prstGeom prst="rect">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27" name="ホームベース 59">
              <a:extLst>
                <a:ext uri="{FF2B5EF4-FFF2-40B4-BE49-F238E27FC236}">
                  <a16:creationId xmlns:a16="http://schemas.microsoft.com/office/drawing/2014/main" id="{BEA2E9A1-9AAA-1E9C-27D5-E35EB49AD534}"/>
                </a:ext>
              </a:extLst>
            </p:cNvPr>
            <p:cNvSpPr/>
            <p:nvPr/>
          </p:nvSpPr>
          <p:spPr bwMode="gray">
            <a:xfrm>
              <a:off x="6706312" y="1472428"/>
              <a:ext cx="418497" cy="461647"/>
            </a:xfrm>
            <a:prstGeom prst="homePlate">
              <a:avLst>
                <a:gd name="adj" fmla="val 48390"/>
              </a:avLst>
            </a:prstGeom>
            <a:solidFill>
              <a:srgbClr val="EA0000"/>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sp>
          <p:nvSpPr>
            <p:cNvPr id="128" name="テキスト ボックス 7">
              <a:extLst>
                <a:ext uri="{FF2B5EF4-FFF2-40B4-BE49-F238E27FC236}">
                  <a16:creationId xmlns:a16="http://schemas.microsoft.com/office/drawing/2014/main" id="{DC5A3510-A20E-0182-DA57-C4766C54A409}"/>
                </a:ext>
              </a:extLst>
            </p:cNvPr>
            <p:cNvSpPr txBox="1">
              <a:spLocks noChangeArrowheads="1"/>
            </p:cNvSpPr>
            <p:nvPr/>
          </p:nvSpPr>
          <p:spPr bwMode="auto">
            <a:xfrm>
              <a:off x="5798672" y="1470489"/>
              <a:ext cx="1138491"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8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Digital transformation </a:t>
              </a:r>
              <a:br>
                <a:rPr kumimoji="1" lang="en-US" altLang="ja-JP" sz="8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br>
              <a:r>
                <a:rPr kumimoji="1" lang="en-US" altLang="ja-JP" sz="8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in healthcare</a:t>
              </a:r>
              <a:endParaRPr kumimoji="1" lang="ja-JP" altLang="en-US" sz="8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endParaRPr>
            </a:p>
          </p:txBody>
        </p:sp>
      </p:grpSp>
      <p:grpSp>
        <p:nvGrpSpPr>
          <p:cNvPr id="124" name="Group 123">
            <a:extLst>
              <a:ext uri="{FF2B5EF4-FFF2-40B4-BE49-F238E27FC236}">
                <a16:creationId xmlns:a16="http://schemas.microsoft.com/office/drawing/2014/main" id="{0BE0BB51-6F15-2FB7-1E34-AC09925B5617}"/>
              </a:ext>
            </a:extLst>
          </p:cNvPr>
          <p:cNvGrpSpPr/>
          <p:nvPr/>
        </p:nvGrpSpPr>
        <p:grpSpPr>
          <a:xfrm>
            <a:off x="5638777" y="1470489"/>
            <a:ext cx="1486032" cy="463586"/>
            <a:chOff x="5638777" y="1470489"/>
            <a:chExt cx="1486032" cy="463586"/>
          </a:xfrm>
        </p:grpSpPr>
        <p:sp>
          <p:nvSpPr>
            <p:cNvPr id="118" name="Rectangle 117">
              <a:extLst>
                <a:ext uri="{FF2B5EF4-FFF2-40B4-BE49-F238E27FC236}">
                  <a16:creationId xmlns:a16="http://schemas.microsoft.com/office/drawing/2014/main" id="{CE454CCC-EA77-FC0A-C066-18416E6A5891}"/>
                </a:ext>
              </a:extLst>
            </p:cNvPr>
            <p:cNvSpPr/>
            <p:nvPr/>
          </p:nvSpPr>
          <p:spPr>
            <a:xfrm>
              <a:off x="5638777" y="1472412"/>
              <a:ext cx="1252542" cy="461647"/>
            </a:xfrm>
            <a:prstGeom prst="rect">
              <a:avLst/>
            </a:prstGeom>
            <a:solidFill>
              <a:srgbClr val="D80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19" name="ホームベース 59">
              <a:extLst>
                <a:ext uri="{FF2B5EF4-FFF2-40B4-BE49-F238E27FC236}">
                  <a16:creationId xmlns:a16="http://schemas.microsoft.com/office/drawing/2014/main" id="{CFFB03BA-A4E7-7C4C-4E24-7456E6776E3E}"/>
                </a:ext>
              </a:extLst>
            </p:cNvPr>
            <p:cNvSpPr/>
            <p:nvPr/>
          </p:nvSpPr>
          <p:spPr bwMode="gray">
            <a:xfrm>
              <a:off x="6706312" y="1472428"/>
              <a:ext cx="418497" cy="461647"/>
            </a:xfrm>
            <a:prstGeom prst="homePlate">
              <a:avLst>
                <a:gd name="adj" fmla="val 48390"/>
              </a:avLst>
            </a:prstGeom>
            <a:solidFill>
              <a:srgbClr val="D80084"/>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sp>
          <p:nvSpPr>
            <p:cNvPr id="120" name="テキスト ボックス 7">
              <a:extLst>
                <a:ext uri="{FF2B5EF4-FFF2-40B4-BE49-F238E27FC236}">
                  <a16:creationId xmlns:a16="http://schemas.microsoft.com/office/drawing/2014/main" id="{CBA5C407-A7C7-91F1-5C2B-54FA37E7ADE2}"/>
                </a:ext>
              </a:extLst>
            </p:cNvPr>
            <p:cNvSpPr txBox="1">
              <a:spLocks noChangeArrowheads="1"/>
            </p:cNvSpPr>
            <p:nvPr/>
          </p:nvSpPr>
          <p:spPr bwMode="auto">
            <a:xfrm>
              <a:off x="5798672" y="1470489"/>
              <a:ext cx="1138491"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8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Global services with Fujitsu </a:t>
              </a:r>
              <a:r>
                <a:rPr kumimoji="1" lang="en-US" altLang="ja-JP" sz="800" b="0" i="0" u="none" strike="noStrike" kern="1200" cap="none" spc="0" normalizeH="0" baseline="0" noProof="0" dirty="0" err="1">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Uvance</a:t>
              </a:r>
              <a:r>
                <a:rPr kumimoji="1" lang="en-US" altLang="ja-JP" sz="8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 Healthy Living</a:t>
              </a:r>
              <a:endParaRPr kumimoji="1" lang="ja-JP" altLang="en-US" sz="8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endParaRPr>
            </a:p>
          </p:txBody>
        </p:sp>
      </p:grpSp>
      <p:sp>
        <p:nvSpPr>
          <p:cNvPr id="113" name="Rectangle 112">
            <a:extLst>
              <a:ext uri="{FF2B5EF4-FFF2-40B4-BE49-F238E27FC236}">
                <a16:creationId xmlns:a16="http://schemas.microsoft.com/office/drawing/2014/main" id="{2BE32AA8-5095-DE0B-9ADE-507358BD7335}"/>
              </a:ext>
            </a:extLst>
          </p:cNvPr>
          <p:cNvSpPr/>
          <p:nvPr/>
        </p:nvSpPr>
        <p:spPr>
          <a:xfrm>
            <a:off x="329500" y="1478010"/>
            <a:ext cx="3857487" cy="46164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92" name="Rectangle 91">
            <a:extLst>
              <a:ext uri="{FF2B5EF4-FFF2-40B4-BE49-F238E27FC236}">
                <a16:creationId xmlns:a16="http://schemas.microsoft.com/office/drawing/2014/main" id="{313EF567-006D-C042-8641-ED8AB43A7DAA}"/>
              </a:ext>
            </a:extLst>
          </p:cNvPr>
          <p:cNvSpPr/>
          <p:nvPr/>
        </p:nvSpPr>
        <p:spPr>
          <a:xfrm>
            <a:off x="329500" y="3457469"/>
            <a:ext cx="5945801" cy="1157703"/>
          </a:xfrm>
          <a:prstGeom prst="rect">
            <a:avLst/>
          </a:prstGeom>
          <a:noFill/>
          <a:ln>
            <a:solidFill>
              <a:srgbClr val="E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4" name="Title 3">
            <a:extLst>
              <a:ext uri="{FF2B5EF4-FFF2-40B4-BE49-F238E27FC236}">
                <a16:creationId xmlns:a16="http://schemas.microsoft.com/office/drawing/2014/main" id="{8DA8932E-A913-43E7-952F-84D4B9823C41}"/>
              </a:ext>
            </a:extLst>
          </p:cNvPr>
          <p:cNvSpPr>
            <a:spLocks noGrp="1"/>
          </p:cNvSpPr>
          <p:nvPr>
            <p:ph type="title"/>
          </p:nvPr>
        </p:nvSpPr>
        <p:spPr/>
        <p:txBody>
          <a:bodyPr/>
          <a:lstStyle/>
          <a:p>
            <a:r>
              <a:rPr lang="en-US" sz="2600" dirty="0"/>
              <a:t>The beginnings of our healthcare journey</a:t>
            </a:r>
          </a:p>
        </p:txBody>
      </p:sp>
      <p:cxnSp>
        <p:nvCxnSpPr>
          <p:cNvPr id="65" name="Straight Connector 64">
            <a:extLst>
              <a:ext uri="{FF2B5EF4-FFF2-40B4-BE49-F238E27FC236}">
                <a16:creationId xmlns:a16="http://schemas.microsoft.com/office/drawing/2014/main" id="{BE7BCC61-6D69-C579-135F-8004ACB0B361}"/>
              </a:ext>
            </a:extLst>
          </p:cNvPr>
          <p:cNvCxnSpPr>
            <a:cxnSpLocks/>
            <a:stCxn id="66" idx="2"/>
            <a:endCxn id="77" idx="6"/>
          </p:cNvCxnSpPr>
          <p:nvPr/>
        </p:nvCxnSpPr>
        <p:spPr>
          <a:xfrm>
            <a:off x="895949" y="1253134"/>
            <a:ext cx="686417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1282D688-9C8B-0F79-75EE-65731238491E}"/>
              </a:ext>
            </a:extLst>
          </p:cNvPr>
          <p:cNvSpPr/>
          <p:nvPr/>
        </p:nvSpPr>
        <p:spPr>
          <a:xfrm>
            <a:off x="895949" y="1205443"/>
            <a:ext cx="95382" cy="95382"/>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67" name="テキスト ボックス 7">
            <a:extLst>
              <a:ext uri="{FF2B5EF4-FFF2-40B4-BE49-F238E27FC236}">
                <a16:creationId xmlns:a16="http://schemas.microsoft.com/office/drawing/2014/main" id="{9F1C172A-F258-17FA-D1BD-B4A7EE3874BE}"/>
              </a:ext>
            </a:extLst>
          </p:cNvPr>
          <p:cNvSpPr txBox="1">
            <a:spLocks noChangeArrowheads="1"/>
          </p:cNvSpPr>
          <p:nvPr/>
        </p:nvSpPr>
        <p:spPr bwMode="auto">
          <a:xfrm>
            <a:off x="583208" y="948383"/>
            <a:ext cx="720000"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b="0" i="0" u="none" strike="noStrike" kern="1200" cap="none" spc="0" normalizeH="0" baseline="0" noProof="0" dirty="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rPr>
              <a:t>1975</a:t>
            </a:r>
            <a:endParaRPr kumimoji="1" lang="ja-JP" altLang="en-US" sz="1000" b="0" i="0" u="none" strike="noStrike" kern="1200" cap="none" spc="0" normalizeH="0" baseline="0" noProof="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endParaRPr>
          </a:p>
        </p:txBody>
      </p:sp>
      <p:sp>
        <p:nvSpPr>
          <p:cNvPr id="68" name="テキスト ボックス 26">
            <a:extLst>
              <a:ext uri="{FF2B5EF4-FFF2-40B4-BE49-F238E27FC236}">
                <a16:creationId xmlns:a16="http://schemas.microsoft.com/office/drawing/2014/main" id="{0AD06C83-D5F2-3769-229E-168D8AD2190F}"/>
              </a:ext>
            </a:extLst>
          </p:cNvPr>
          <p:cNvSpPr txBox="1">
            <a:spLocks noChangeArrowheads="1"/>
          </p:cNvSpPr>
          <p:nvPr/>
        </p:nvSpPr>
        <p:spPr bwMode="auto">
          <a:xfrm>
            <a:off x="1932929" y="948383"/>
            <a:ext cx="720000" cy="2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b="0" i="0" u="none" strike="noStrike" kern="1200" cap="none" spc="0" normalizeH="0" baseline="0" noProof="0" dirty="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rPr>
              <a:t>1987</a:t>
            </a:r>
            <a:endParaRPr kumimoji="1" lang="ja-JP" altLang="en-US" sz="1000" b="0" i="0" u="none" strike="noStrike" kern="1200" cap="none" spc="0" normalizeH="0" baseline="0" noProof="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endParaRPr>
          </a:p>
        </p:txBody>
      </p:sp>
      <p:sp>
        <p:nvSpPr>
          <p:cNvPr id="69" name="テキスト ボックス 26">
            <a:extLst>
              <a:ext uri="{FF2B5EF4-FFF2-40B4-BE49-F238E27FC236}">
                <a16:creationId xmlns:a16="http://schemas.microsoft.com/office/drawing/2014/main" id="{3CCB3D69-9D31-558C-8DDE-7E4AA841E9C9}"/>
              </a:ext>
            </a:extLst>
          </p:cNvPr>
          <p:cNvSpPr txBox="1">
            <a:spLocks noChangeArrowheads="1"/>
          </p:cNvSpPr>
          <p:nvPr/>
        </p:nvSpPr>
        <p:spPr bwMode="auto">
          <a:xfrm>
            <a:off x="3283350" y="948383"/>
            <a:ext cx="720000"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b="0" i="0" u="none" strike="noStrike" kern="1200" cap="none" spc="0" normalizeH="0" baseline="0" noProof="0" dirty="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rPr>
              <a:t>1997</a:t>
            </a:r>
            <a:endParaRPr kumimoji="1" lang="ja-JP" altLang="en-US" sz="1000" b="0" i="0" u="none" strike="noStrike" kern="1200" cap="none" spc="0" normalizeH="0" baseline="0" noProof="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endParaRPr>
          </a:p>
        </p:txBody>
      </p:sp>
      <p:sp>
        <p:nvSpPr>
          <p:cNvPr id="70" name="テキスト ボックス 26">
            <a:extLst>
              <a:ext uri="{FF2B5EF4-FFF2-40B4-BE49-F238E27FC236}">
                <a16:creationId xmlns:a16="http://schemas.microsoft.com/office/drawing/2014/main" id="{7666AF15-3824-AEDB-D081-22707EB98F16}"/>
              </a:ext>
            </a:extLst>
          </p:cNvPr>
          <p:cNvSpPr txBox="1">
            <a:spLocks noChangeArrowheads="1"/>
          </p:cNvSpPr>
          <p:nvPr/>
        </p:nvSpPr>
        <p:spPr bwMode="auto">
          <a:xfrm>
            <a:off x="4636794" y="948383"/>
            <a:ext cx="720000"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b="0" i="0" u="none" strike="noStrike" kern="1200" cap="none" spc="0" normalizeH="0" baseline="0" noProof="0" dirty="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rPr>
              <a:t>2007</a:t>
            </a:r>
            <a:endParaRPr kumimoji="1" lang="ja-JP" altLang="en-US" sz="1000" b="0" i="0" u="none" strike="noStrike" kern="1200" cap="none" spc="0" normalizeH="0" baseline="0" noProof="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endParaRPr>
          </a:p>
        </p:txBody>
      </p:sp>
      <p:sp>
        <p:nvSpPr>
          <p:cNvPr id="71" name="テキスト ボックス 26">
            <a:extLst>
              <a:ext uri="{FF2B5EF4-FFF2-40B4-BE49-F238E27FC236}">
                <a16:creationId xmlns:a16="http://schemas.microsoft.com/office/drawing/2014/main" id="{5E3DAE43-5A13-DD3B-B5AC-78DF9C06197F}"/>
              </a:ext>
            </a:extLst>
          </p:cNvPr>
          <p:cNvSpPr txBox="1">
            <a:spLocks noChangeArrowheads="1"/>
          </p:cNvSpPr>
          <p:nvPr/>
        </p:nvSpPr>
        <p:spPr bwMode="auto">
          <a:xfrm>
            <a:off x="5999374" y="948383"/>
            <a:ext cx="720000"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GB" altLang="ja-JP" sz="1000" b="0" i="0" u="none" strike="noStrike" kern="1200" cap="none" spc="0" normalizeH="0" baseline="0" noProof="0" dirty="0">
                <a:ln>
                  <a:noFill/>
                </a:ln>
                <a:solidFill>
                  <a:schemeClr val="tx1"/>
                </a:solidFill>
                <a:effectLst/>
                <a:uLnTx/>
                <a:uFillTx/>
                <a:latin typeface="Fujitsu Infinity Pro Bold" pitchFamily="2" charset="0"/>
                <a:ea typeface="HGP創英角ｺﾞｼｯｸUB" pitchFamily="50" charset="-128"/>
                <a:cs typeface="Meiryo UI" panose="020B0604030504040204" pitchFamily="50" charset="-128"/>
              </a:rPr>
              <a:t>2022</a:t>
            </a:r>
            <a:endParaRPr kumimoji="1" lang="ja-JP" altLang="en-US" sz="1000" b="0" i="0" u="none" strike="noStrike" kern="1200" cap="none" spc="0" normalizeH="0" baseline="0" noProof="0">
              <a:ln>
                <a:noFill/>
              </a:ln>
              <a:solidFill>
                <a:schemeClr val="tx1"/>
              </a:solidFill>
              <a:effectLst/>
              <a:uLnTx/>
              <a:uFillTx/>
              <a:latin typeface="Fujitsu Infinity Pro Bold" pitchFamily="2" charset="0"/>
              <a:ea typeface="HGP創英角ｺﾞｼｯｸUB" pitchFamily="50" charset="-128"/>
              <a:cs typeface="Meiryo UI" panose="020B0604030504040204" pitchFamily="50" charset="-128"/>
            </a:endParaRPr>
          </a:p>
        </p:txBody>
      </p:sp>
      <p:sp>
        <p:nvSpPr>
          <p:cNvPr id="72" name="テキスト ボックス 26">
            <a:extLst>
              <a:ext uri="{FF2B5EF4-FFF2-40B4-BE49-F238E27FC236}">
                <a16:creationId xmlns:a16="http://schemas.microsoft.com/office/drawing/2014/main" id="{6BF295CC-F48C-D3EC-0D91-8FBB3BE64E0F}"/>
              </a:ext>
            </a:extLst>
          </p:cNvPr>
          <p:cNvSpPr txBox="1">
            <a:spLocks noChangeArrowheads="1"/>
          </p:cNvSpPr>
          <p:nvPr/>
        </p:nvSpPr>
        <p:spPr bwMode="auto">
          <a:xfrm>
            <a:off x="7349254" y="948383"/>
            <a:ext cx="720000"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1000" b="0" i="0" u="none" strike="noStrike" kern="1200" cap="none" spc="0" normalizeH="0" baseline="0" noProof="0" dirty="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rPr>
              <a:t>2027</a:t>
            </a:r>
            <a:endParaRPr kumimoji="1" lang="ja-JP" altLang="en-US" sz="1000" b="0" i="0" u="none" strike="noStrike" kern="1200" cap="none" spc="0" normalizeH="0" baseline="0" noProof="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endParaRPr>
          </a:p>
        </p:txBody>
      </p:sp>
      <p:sp>
        <p:nvSpPr>
          <p:cNvPr id="73" name="Oval 72">
            <a:extLst>
              <a:ext uri="{FF2B5EF4-FFF2-40B4-BE49-F238E27FC236}">
                <a16:creationId xmlns:a16="http://schemas.microsoft.com/office/drawing/2014/main" id="{BC4D192F-AD64-40E4-5D8A-48CC1AEC1DB3}"/>
              </a:ext>
            </a:extLst>
          </p:cNvPr>
          <p:cNvSpPr/>
          <p:nvPr/>
        </p:nvSpPr>
        <p:spPr>
          <a:xfrm>
            <a:off x="2245602" y="1205443"/>
            <a:ext cx="95382" cy="95382"/>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74" name="Oval 73">
            <a:extLst>
              <a:ext uri="{FF2B5EF4-FFF2-40B4-BE49-F238E27FC236}">
                <a16:creationId xmlns:a16="http://schemas.microsoft.com/office/drawing/2014/main" id="{8441E5FB-C19C-CD39-B108-6E8ECADC7998}"/>
              </a:ext>
            </a:extLst>
          </p:cNvPr>
          <p:cNvSpPr/>
          <p:nvPr/>
        </p:nvSpPr>
        <p:spPr>
          <a:xfrm>
            <a:off x="3591746" y="1205443"/>
            <a:ext cx="95382" cy="95382"/>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75" name="Oval 74">
            <a:extLst>
              <a:ext uri="{FF2B5EF4-FFF2-40B4-BE49-F238E27FC236}">
                <a16:creationId xmlns:a16="http://schemas.microsoft.com/office/drawing/2014/main" id="{D8EABC98-7734-067C-C325-B98A410F066F}"/>
              </a:ext>
            </a:extLst>
          </p:cNvPr>
          <p:cNvSpPr/>
          <p:nvPr/>
        </p:nvSpPr>
        <p:spPr>
          <a:xfrm>
            <a:off x="4951342" y="1205443"/>
            <a:ext cx="95382" cy="95382"/>
          </a:xfrm>
          <a:prstGeom prst="ellipse">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76" name="Oval 75">
            <a:extLst>
              <a:ext uri="{FF2B5EF4-FFF2-40B4-BE49-F238E27FC236}">
                <a16:creationId xmlns:a16="http://schemas.microsoft.com/office/drawing/2014/main" id="{60EBDC0F-DA98-1723-48C3-A910621404C7}"/>
              </a:ext>
            </a:extLst>
          </p:cNvPr>
          <p:cNvSpPr/>
          <p:nvPr/>
        </p:nvSpPr>
        <p:spPr>
          <a:xfrm>
            <a:off x="6311683" y="1205443"/>
            <a:ext cx="95382" cy="95382"/>
          </a:xfrm>
          <a:prstGeom prst="ellipse">
            <a:avLst/>
          </a:prstGeom>
          <a:solidFill>
            <a:srgbClr val="D80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77" name="Oval 76">
            <a:extLst>
              <a:ext uri="{FF2B5EF4-FFF2-40B4-BE49-F238E27FC236}">
                <a16:creationId xmlns:a16="http://schemas.microsoft.com/office/drawing/2014/main" id="{7B6D80F2-E688-37F9-9229-CF8C5FBF0E74}"/>
              </a:ext>
            </a:extLst>
          </p:cNvPr>
          <p:cNvSpPr/>
          <p:nvPr/>
        </p:nvSpPr>
        <p:spPr>
          <a:xfrm>
            <a:off x="7664738" y="1205443"/>
            <a:ext cx="95382" cy="95382"/>
          </a:xfrm>
          <a:prstGeom prst="ellipse">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78" name="テキスト ボックス 7">
            <a:extLst>
              <a:ext uri="{FF2B5EF4-FFF2-40B4-BE49-F238E27FC236}">
                <a16:creationId xmlns:a16="http://schemas.microsoft.com/office/drawing/2014/main" id="{512B5DCC-FD61-7D72-0878-D2ED8CEFF796}"/>
              </a:ext>
            </a:extLst>
          </p:cNvPr>
          <p:cNvSpPr txBox="1">
            <a:spLocks noChangeArrowheads="1"/>
          </p:cNvSpPr>
          <p:nvPr/>
        </p:nvSpPr>
        <p:spPr bwMode="auto">
          <a:xfrm>
            <a:off x="283088" y="1589875"/>
            <a:ext cx="3903899"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900" b="0" i="0" u="none" strike="noStrike" kern="1200" cap="none" spc="0" normalizeH="0" baseline="0" noProof="0" dirty="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rPr>
              <a:t>Improvement and efficiency centered on hospital operations</a:t>
            </a:r>
            <a:endParaRPr kumimoji="1" lang="ja-JP" altLang="en-US" sz="900" b="0" i="0" u="none" strike="noStrike" kern="1200" cap="none" spc="0" normalizeH="0" baseline="0" noProof="0" dirty="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endParaRPr>
          </a:p>
        </p:txBody>
      </p:sp>
      <p:sp>
        <p:nvSpPr>
          <p:cNvPr id="79" name="L-shape 78">
            <a:extLst>
              <a:ext uri="{FF2B5EF4-FFF2-40B4-BE49-F238E27FC236}">
                <a16:creationId xmlns:a16="http://schemas.microsoft.com/office/drawing/2014/main" id="{D31A340F-FBDB-1F5D-23AE-7CBE8C51F234}"/>
              </a:ext>
            </a:extLst>
          </p:cNvPr>
          <p:cNvSpPr/>
          <p:nvPr/>
        </p:nvSpPr>
        <p:spPr>
          <a:xfrm rot="18900000">
            <a:off x="895866" y="2520000"/>
            <a:ext cx="119531" cy="119531"/>
          </a:xfrm>
          <a:prstGeom prst="corner">
            <a:avLst>
              <a:gd name="adj1" fmla="val 19637"/>
              <a:gd name="adj2" fmla="val 19637"/>
            </a:avLst>
          </a:prstGeom>
          <a:solidFill>
            <a:schemeClr val="tx1">
              <a:alpha val="49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80" name="L-shape 79">
            <a:extLst>
              <a:ext uri="{FF2B5EF4-FFF2-40B4-BE49-F238E27FC236}">
                <a16:creationId xmlns:a16="http://schemas.microsoft.com/office/drawing/2014/main" id="{6C82F0B1-E18E-4EB9-89D1-0D4B18B541F9}"/>
              </a:ext>
            </a:extLst>
          </p:cNvPr>
          <p:cNvSpPr/>
          <p:nvPr/>
        </p:nvSpPr>
        <p:spPr>
          <a:xfrm rot="18900000">
            <a:off x="2229683" y="2520000"/>
            <a:ext cx="119531" cy="119531"/>
          </a:xfrm>
          <a:prstGeom prst="corner">
            <a:avLst>
              <a:gd name="adj1" fmla="val 19637"/>
              <a:gd name="adj2" fmla="val 19637"/>
            </a:avLst>
          </a:prstGeom>
          <a:solidFill>
            <a:schemeClr val="tx1">
              <a:alpha val="49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81" name="L-shape 80">
            <a:extLst>
              <a:ext uri="{FF2B5EF4-FFF2-40B4-BE49-F238E27FC236}">
                <a16:creationId xmlns:a16="http://schemas.microsoft.com/office/drawing/2014/main" id="{2A80F647-72BA-1408-EBA9-5CF430C4B8A7}"/>
              </a:ext>
            </a:extLst>
          </p:cNvPr>
          <p:cNvSpPr/>
          <p:nvPr/>
        </p:nvSpPr>
        <p:spPr>
          <a:xfrm rot="18900000">
            <a:off x="3531980" y="2520000"/>
            <a:ext cx="119531" cy="119531"/>
          </a:xfrm>
          <a:prstGeom prst="corner">
            <a:avLst>
              <a:gd name="adj1" fmla="val 19637"/>
              <a:gd name="adj2" fmla="val 19637"/>
            </a:avLst>
          </a:prstGeom>
          <a:solidFill>
            <a:schemeClr val="tx1">
              <a:alpha val="49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82" name="L-shape 81">
            <a:extLst>
              <a:ext uri="{FF2B5EF4-FFF2-40B4-BE49-F238E27FC236}">
                <a16:creationId xmlns:a16="http://schemas.microsoft.com/office/drawing/2014/main" id="{7B5F5F3A-8868-9EF3-E1D3-5B0FD707849A}"/>
              </a:ext>
            </a:extLst>
          </p:cNvPr>
          <p:cNvSpPr/>
          <p:nvPr/>
        </p:nvSpPr>
        <p:spPr>
          <a:xfrm rot="18900000">
            <a:off x="4834276" y="2520000"/>
            <a:ext cx="119531" cy="119531"/>
          </a:xfrm>
          <a:prstGeom prst="corner">
            <a:avLst>
              <a:gd name="adj1" fmla="val 19637"/>
              <a:gd name="adj2" fmla="val 19637"/>
            </a:avLst>
          </a:prstGeom>
          <a:solidFill>
            <a:schemeClr val="tx1">
              <a:alpha val="49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83" name="テキスト ボックス 34">
            <a:extLst>
              <a:ext uri="{FF2B5EF4-FFF2-40B4-BE49-F238E27FC236}">
                <a16:creationId xmlns:a16="http://schemas.microsoft.com/office/drawing/2014/main" id="{27992AFA-3466-73B0-D9A4-5D8686003617}"/>
              </a:ext>
            </a:extLst>
          </p:cNvPr>
          <p:cNvSpPr txBox="1">
            <a:spLocks noChangeArrowheads="1"/>
          </p:cNvSpPr>
          <p:nvPr/>
        </p:nvSpPr>
        <p:spPr bwMode="auto">
          <a:xfrm>
            <a:off x="1651223" y="2088000"/>
            <a:ext cx="1262647" cy="33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800" b="0" i="0" u="none" strike="noStrike" kern="1200" cap="none" spc="0" normalizeH="0" baseline="0" noProof="0" dirty="0">
                <a:ln>
                  <a:noFill/>
                </a:ln>
                <a:solidFill>
                  <a:srgbClr val="000000"/>
                </a:solidFill>
                <a:effectLst/>
                <a:uLnTx/>
                <a:uFillTx/>
                <a:latin typeface="Fujitsu Infinity Pro Bold" pitchFamily="2" charset="0"/>
              </a:rPr>
              <a:t>Departmental ordering</a:t>
            </a:r>
            <a:r>
              <a:rPr lang="en-US" altLang="ja-JP" sz="800" dirty="0">
                <a:latin typeface="Fujitsu Infinity Pro Bold" pitchFamily="2" charset="0"/>
              </a:rPr>
              <a:t> s</a:t>
            </a:r>
            <a:r>
              <a:rPr kumimoji="1" lang="en-US" altLang="ja-JP" sz="800" b="0" i="0" u="none" strike="noStrike" kern="1200" cap="none" spc="0" normalizeH="0" baseline="0" noProof="0" dirty="0" err="1">
                <a:ln>
                  <a:noFill/>
                </a:ln>
                <a:solidFill>
                  <a:srgbClr val="000000"/>
                </a:solidFill>
                <a:effectLst/>
                <a:uLnTx/>
                <a:uFillTx/>
                <a:latin typeface="Fujitsu Infinity Pro Bold" pitchFamily="2" charset="0"/>
              </a:rPr>
              <a:t>ystem</a:t>
            </a:r>
            <a:endParaRPr kumimoji="1" lang="en-US" altLang="ja-JP" sz="800" b="0" i="0" u="none" strike="noStrike" kern="1200" cap="none" spc="0" normalizeH="0" baseline="0" noProof="0" dirty="0">
              <a:ln>
                <a:noFill/>
              </a:ln>
              <a:solidFill>
                <a:srgbClr val="000000"/>
              </a:solidFill>
              <a:effectLst/>
              <a:uLnTx/>
              <a:uFillTx/>
              <a:latin typeface="Fujitsu Infinity Pro Bold" pitchFamily="2" charset="0"/>
            </a:endParaRPr>
          </a:p>
        </p:txBody>
      </p:sp>
      <p:sp>
        <p:nvSpPr>
          <p:cNvPr id="84" name="テキスト ボックス 34">
            <a:extLst>
              <a:ext uri="{FF2B5EF4-FFF2-40B4-BE49-F238E27FC236}">
                <a16:creationId xmlns:a16="http://schemas.microsoft.com/office/drawing/2014/main" id="{B3FEE4E8-F638-601F-E745-422C15AFBDDC}"/>
              </a:ext>
            </a:extLst>
          </p:cNvPr>
          <p:cNvSpPr txBox="1">
            <a:spLocks noChangeArrowheads="1"/>
          </p:cNvSpPr>
          <p:nvPr/>
        </p:nvSpPr>
        <p:spPr bwMode="auto">
          <a:xfrm>
            <a:off x="4278047" y="2088000"/>
            <a:ext cx="1262646" cy="33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800" b="0" i="0" u="none" strike="noStrike" kern="1200" cap="none" spc="0" normalizeH="0" baseline="0" noProof="0" dirty="0">
                <a:ln>
                  <a:noFill/>
                </a:ln>
                <a:solidFill>
                  <a:srgbClr val="000000"/>
                </a:solidFill>
                <a:effectLst/>
                <a:uLnTx/>
                <a:uFillTx/>
                <a:latin typeface="Fujitsu Infinity Pro Bold" pitchFamily="2" charset="0"/>
                <a:ea typeface="HGP創英角ｺﾞｼｯｸUB" pitchFamily="50" charset="-128"/>
                <a:cs typeface="Arial" charset="0"/>
              </a:rPr>
              <a:t>Regional medical cooperation</a:t>
            </a:r>
          </a:p>
        </p:txBody>
      </p:sp>
      <p:sp>
        <p:nvSpPr>
          <p:cNvPr id="85" name="テキスト ボックス 5">
            <a:extLst>
              <a:ext uri="{FF2B5EF4-FFF2-40B4-BE49-F238E27FC236}">
                <a16:creationId xmlns:a16="http://schemas.microsoft.com/office/drawing/2014/main" id="{3649FD91-2795-986F-80AC-AB7FFC99AEDD}"/>
              </a:ext>
            </a:extLst>
          </p:cNvPr>
          <p:cNvSpPr txBox="1">
            <a:spLocks noChangeArrowheads="1"/>
          </p:cNvSpPr>
          <p:nvPr/>
        </p:nvSpPr>
        <p:spPr bwMode="auto">
          <a:xfrm>
            <a:off x="329500" y="2088000"/>
            <a:ext cx="1262648" cy="33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800" b="0" i="0" u="none" strike="noStrike" kern="1200" cap="none" spc="0" normalizeH="0" baseline="0" noProof="0" dirty="0">
                <a:ln>
                  <a:noFill/>
                </a:ln>
                <a:solidFill>
                  <a:srgbClr val="000000"/>
                </a:solidFill>
                <a:effectLst/>
                <a:uLnTx/>
                <a:uFillTx/>
                <a:latin typeface="Fujitsu Infinity Pro Bold" pitchFamily="2" charset="0"/>
              </a:rPr>
              <a:t>System for </a:t>
            </a:r>
            <a:r>
              <a:rPr lang="en-US" altLang="ja-JP" sz="800" dirty="0">
                <a:latin typeface="Fujitsu Infinity Pro Bold" pitchFamily="2" charset="0"/>
              </a:rPr>
              <a:t>medical affairs division</a:t>
            </a:r>
            <a:endParaRPr kumimoji="1" lang="en-US" altLang="ja-JP" sz="800" b="0" i="0" u="none" strike="noStrike" kern="1200" cap="none" spc="0" normalizeH="0" baseline="0" noProof="0" dirty="0">
              <a:ln>
                <a:noFill/>
              </a:ln>
              <a:solidFill>
                <a:srgbClr val="000000"/>
              </a:solidFill>
              <a:effectLst/>
              <a:uLnTx/>
              <a:uFillTx/>
              <a:latin typeface="Fujitsu Infinity Pro Bold" pitchFamily="2" charset="0"/>
            </a:endParaRPr>
          </a:p>
        </p:txBody>
      </p:sp>
      <p:sp>
        <p:nvSpPr>
          <p:cNvPr id="86" name="テキスト ボックス 34">
            <a:extLst>
              <a:ext uri="{FF2B5EF4-FFF2-40B4-BE49-F238E27FC236}">
                <a16:creationId xmlns:a16="http://schemas.microsoft.com/office/drawing/2014/main" id="{A3BEC6C7-78ED-B091-514A-6B51D28D6541}"/>
              </a:ext>
            </a:extLst>
          </p:cNvPr>
          <p:cNvSpPr txBox="1">
            <a:spLocks noChangeArrowheads="1"/>
          </p:cNvSpPr>
          <p:nvPr/>
        </p:nvSpPr>
        <p:spPr bwMode="auto">
          <a:xfrm>
            <a:off x="2964636" y="2088000"/>
            <a:ext cx="1262646" cy="33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800" b="0" i="0" u="none" strike="noStrike" kern="1200" cap="none" spc="0" normalizeH="0" baseline="0" noProof="0" dirty="0">
                <a:ln>
                  <a:noFill/>
                </a:ln>
                <a:solidFill>
                  <a:srgbClr val="000000"/>
                </a:solidFill>
                <a:effectLst/>
                <a:uLnTx/>
                <a:uFillTx/>
                <a:latin typeface="Fujitsu Infinity Pro Bold" pitchFamily="2" charset="0"/>
              </a:rPr>
              <a:t>Electronic medical records</a:t>
            </a:r>
            <a:r>
              <a:rPr lang="en-US" altLang="ja-JP" sz="800" dirty="0">
                <a:latin typeface="Fujitsu Infinity Pro Bold" pitchFamily="2" charset="0"/>
              </a:rPr>
              <a:t> s</a:t>
            </a:r>
            <a:r>
              <a:rPr kumimoji="1" lang="en-US" altLang="ja-JP" sz="800" b="0" i="0" u="none" strike="noStrike" kern="1200" cap="none" spc="0" normalizeH="0" baseline="0" noProof="0" dirty="0" err="1">
                <a:ln>
                  <a:noFill/>
                </a:ln>
                <a:solidFill>
                  <a:srgbClr val="000000"/>
                </a:solidFill>
                <a:effectLst/>
                <a:uLnTx/>
                <a:uFillTx/>
                <a:latin typeface="Fujitsu Infinity Pro Bold" pitchFamily="2" charset="0"/>
              </a:rPr>
              <a:t>ystem</a:t>
            </a:r>
            <a:endParaRPr kumimoji="1" lang="en-US" altLang="ja-JP" sz="800" b="0" i="0" u="none" strike="noStrike" kern="1200" cap="none" spc="0" normalizeH="0" baseline="0" noProof="0" dirty="0">
              <a:ln>
                <a:noFill/>
              </a:ln>
              <a:solidFill>
                <a:srgbClr val="000000"/>
              </a:solidFill>
              <a:effectLst/>
              <a:uLnTx/>
              <a:uFillTx/>
              <a:latin typeface="Fujitsu Infinity Pro Bold" pitchFamily="2" charset="0"/>
            </a:endParaRPr>
          </a:p>
        </p:txBody>
      </p:sp>
      <p:sp>
        <p:nvSpPr>
          <p:cNvPr id="91" name="コンテンツ プレースホルダー 2">
            <a:extLst>
              <a:ext uri="{FF2B5EF4-FFF2-40B4-BE49-F238E27FC236}">
                <a16:creationId xmlns:a16="http://schemas.microsoft.com/office/drawing/2014/main" id="{E17FA01B-ABCC-CA43-4364-2C3DE3A95D42}"/>
              </a:ext>
            </a:extLst>
          </p:cNvPr>
          <p:cNvSpPr txBox="1">
            <a:spLocks/>
          </p:cNvSpPr>
          <p:nvPr/>
        </p:nvSpPr>
        <p:spPr>
          <a:xfrm>
            <a:off x="478006" y="3517662"/>
            <a:ext cx="5727445" cy="1097510"/>
          </a:xfrm>
          <a:prstGeom prst="rect">
            <a:avLst/>
          </a:prstGeom>
        </p:spPr>
        <p:txBody>
          <a:bodyPr vert="horz" wrap="square"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24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92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4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4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44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44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44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440" kern="1200">
                <a:solidFill>
                  <a:schemeClr val="tx1"/>
                </a:solidFill>
                <a:latin typeface="+mn-lt"/>
                <a:ea typeface="+mn-ea"/>
                <a:cs typeface="+mn-cs"/>
              </a:defRPr>
            </a:lvl9pPr>
          </a:lstStyle>
          <a:p>
            <a:pPr marL="0" lvl="1" indent="0">
              <a:lnSpc>
                <a:spcPct val="100000"/>
              </a:lnSpc>
              <a:spcBef>
                <a:spcPts val="300"/>
              </a:spcBef>
              <a:buClr>
                <a:srgbClr val="008224"/>
              </a:buClr>
              <a:buNone/>
              <a:defRPr/>
            </a:pPr>
            <a:r>
              <a:rPr lang="en-GB" altLang="ja-JP" sz="1000" b="1" dirty="0">
                <a:latin typeface="Fujitsu Infinity Pro Bold" pitchFamily="2" charset="77"/>
              </a:rPr>
              <a:t>In Japan, we:</a:t>
            </a:r>
          </a:p>
          <a:p>
            <a:pPr marL="134938" lvl="1" indent="-134938">
              <a:lnSpc>
                <a:spcPct val="100000"/>
              </a:lnSpc>
              <a:spcBef>
                <a:spcPts val="300"/>
              </a:spcBef>
              <a:buClr>
                <a:schemeClr val="tx1"/>
              </a:buClr>
              <a:defRPr/>
            </a:pPr>
            <a:r>
              <a:rPr lang="en-GB" altLang="ja-JP" sz="1000" dirty="0">
                <a:latin typeface="Fujitsu Infinity Pro" pitchFamily="2" charset="77"/>
              </a:rPr>
              <a:t>Are the #1 EHR provider and provider of advanced IT services to healthcare</a:t>
            </a:r>
          </a:p>
          <a:p>
            <a:pPr marL="134938" lvl="1" indent="-134938">
              <a:lnSpc>
                <a:spcPct val="100000"/>
              </a:lnSpc>
              <a:spcBef>
                <a:spcPts val="300"/>
              </a:spcBef>
              <a:buClr>
                <a:schemeClr val="tx1"/>
              </a:buClr>
              <a:defRPr/>
            </a:pPr>
            <a:r>
              <a:rPr lang="en-GB" altLang="ja-JP" sz="1000" dirty="0">
                <a:latin typeface="Fujitsu Infinity Pro" pitchFamily="2" charset="77"/>
              </a:rPr>
              <a:t>Have introduced more institutions to regional medical cooperation than any other provider   </a:t>
            </a:r>
          </a:p>
          <a:p>
            <a:pPr marL="134938" lvl="1" indent="-134938">
              <a:lnSpc>
                <a:spcPct val="100000"/>
              </a:lnSpc>
              <a:spcBef>
                <a:spcPts val="300"/>
              </a:spcBef>
              <a:buClr>
                <a:schemeClr val="tx1"/>
              </a:buClr>
              <a:defRPr/>
            </a:pPr>
            <a:r>
              <a:rPr lang="en-GB" altLang="ja-JP" sz="1000" dirty="0">
                <a:latin typeface="Fujitsu Infinity Pro" pitchFamily="2" charset="77"/>
              </a:rPr>
              <a:t>Provide the greatest share of electronic medical records in small- (26%), medium- (26%) and large-scale (37%) hospitals</a:t>
            </a:r>
          </a:p>
        </p:txBody>
      </p:sp>
      <p:sp>
        <p:nvSpPr>
          <p:cNvPr id="98" name="Rectangle 97">
            <a:extLst>
              <a:ext uri="{FF2B5EF4-FFF2-40B4-BE49-F238E27FC236}">
                <a16:creationId xmlns:a16="http://schemas.microsoft.com/office/drawing/2014/main" id="{9AC99B20-835B-E748-4D97-69931C0EC0D9}"/>
              </a:ext>
            </a:extLst>
          </p:cNvPr>
          <p:cNvSpPr/>
          <p:nvPr/>
        </p:nvSpPr>
        <p:spPr>
          <a:xfrm>
            <a:off x="329501" y="2809398"/>
            <a:ext cx="1262648" cy="36931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96" name="テキスト ボックス 7">
            <a:extLst>
              <a:ext uri="{FF2B5EF4-FFF2-40B4-BE49-F238E27FC236}">
                <a16:creationId xmlns:a16="http://schemas.microsoft.com/office/drawing/2014/main" id="{2681203A-B664-BBF9-104F-90AA1B22AC1B}"/>
              </a:ext>
            </a:extLst>
          </p:cNvPr>
          <p:cNvSpPr txBox="1">
            <a:spLocks noChangeArrowheads="1"/>
          </p:cNvSpPr>
          <p:nvPr/>
        </p:nvSpPr>
        <p:spPr bwMode="auto">
          <a:xfrm>
            <a:off x="388686" y="2809398"/>
            <a:ext cx="1133890"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900" b="0" i="0" u="none" strike="noStrike" kern="1200" cap="none" spc="0" normalizeH="0" baseline="0" noProof="0" dirty="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rPr>
              <a:t>Departmental efficiency</a:t>
            </a:r>
            <a:endParaRPr kumimoji="1" lang="ja-JP" altLang="en-US" sz="900" b="0" i="0" u="none" strike="noStrike" kern="1200" cap="none" spc="0" normalizeH="0" baseline="0" noProof="0" dirty="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endParaRPr>
          </a:p>
        </p:txBody>
      </p:sp>
      <p:grpSp>
        <p:nvGrpSpPr>
          <p:cNvPr id="100" name="Group 99">
            <a:extLst>
              <a:ext uri="{FF2B5EF4-FFF2-40B4-BE49-F238E27FC236}">
                <a16:creationId xmlns:a16="http://schemas.microsoft.com/office/drawing/2014/main" id="{3F7C243D-9532-33A9-FE0E-97141619751E}"/>
              </a:ext>
            </a:extLst>
          </p:cNvPr>
          <p:cNvGrpSpPr/>
          <p:nvPr/>
        </p:nvGrpSpPr>
        <p:grpSpPr>
          <a:xfrm>
            <a:off x="1651224" y="2809398"/>
            <a:ext cx="1262648" cy="369314"/>
            <a:chOff x="329501" y="2809398"/>
            <a:chExt cx="1262648" cy="369314"/>
          </a:xfrm>
        </p:grpSpPr>
        <p:sp>
          <p:nvSpPr>
            <p:cNvPr id="101" name="Rectangle 100">
              <a:extLst>
                <a:ext uri="{FF2B5EF4-FFF2-40B4-BE49-F238E27FC236}">
                  <a16:creationId xmlns:a16="http://schemas.microsoft.com/office/drawing/2014/main" id="{2D72484B-D355-66C6-3A6A-9FC582404458}"/>
                </a:ext>
              </a:extLst>
            </p:cNvPr>
            <p:cNvSpPr/>
            <p:nvPr/>
          </p:nvSpPr>
          <p:spPr>
            <a:xfrm>
              <a:off x="329501" y="2809398"/>
              <a:ext cx="1262648" cy="36931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02" name="テキスト ボックス 7">
              <a:extLst>
                <a:ext uri="{FF2B5EF4-FFF2-40B4-BE49-F238E27FC236}">
                  <a16:creationId xmlns:a16="http://schemas.microsoft.com/office/drawing/2014/main" id="{9ED5CE63-FC20-5076-91A4-8A7345CEF5CF}"/>
                </a:ext>
              </a:extLst>
            </p:cNvPr>
            <p:cNvSpPr txBox="1">
              <a:spLocks noChangeArrowheads="1"/>
            </p:cNvSpPr>
            <p:nvPr/>
          </p:nvSpPr>
          <p:spPr bwMode="auto">
            <a:xfrm>
              <a:off x="388686" y="2809398"/>
              <a:ext cx="1133890"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900" b="0" i="0" u="none" strike="noStrike" kern="1200" cap="none" spc="0" normalizeH="0" baseline="0" noProof="0" dirty="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rPr>
                <a:t>Hospital-wide</a:t>
              </a:r>
              <a:br>
                <a:rPr kumimoji="1" lang="en-US" altLang="ja-JP" sz="900" b="0" i="0" u="none" strike="noStrike" kern="1200" cap="none" spc="0" normalizeH="0" baseline="0" noProof="0" dirty="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rPr>
              </a:br>
              <a:r>
                <a:rPr kumimoji="1" lang="en-US" altLang="ja-JP" sz="900" b="0" i="0" u="none" strike="noStrike" kern="1200" cap="none" spc="0" normalizeH="0" baseline="0" noProof="0" dirty="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rPr>
                <a:t>efficiency</a:t>
              </a:r>
              <a:endParaRPr kumimoji="1" lang="ja-JP" altLang="en-US" sz="900" b="0" i="0" u="none" strike="noStrike" kern="1200" cap="none" spc="0" normalizeH="0" baseline="0" noProof="0" dirty="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endParaRPr>
            </a:p>
          </p:txBody>
        </p:sp>
      </p:grpSp>
      <p:grpSp>
        <p:nvGrpSpPr>
          <p:cNvPr id="107" name="Group 106">
            <a:extLst>
              <a:ext uri="{FF2B5EF4-FFF2-40B4-BE49-F238E27FC236}">
                <a16:creationId xmlns:a16="http://schemas.microsoft.com/office/drawing/2014/main" id="{0F6F943C-703A-8179-B88E-768CA18D6232}"/>
              </a:ext>
            </a:extLst>
          </p:cNvPr>
          <p:cNvGrpSpPr/>
          <p:nvPr/>
        </p:nvGrpSpPr>
        <p:grpSpPr>
          <a:xfrm>
            <a:off x="2964635" y="2809398"/>
            <a:ext cx="1262648" cy="369314"/>
            <a:chOff x="329501" y="2809398"/>
            <a:chExt cx="1262648" cy="369314"/>
          </a:xfrm>
        </p:grpSpPr>
        <p:sp>
          <p:nvSpPr>
            <p:cNvPr id="108" name="Rectangle 107">
              <a:extLst>
                <a:ext uri="{FF2B5EF4-FFF2-40B4-BE49-F238E27FC236}">
                  <a16:creationId xmlns:a16="http://schemas.microsoft.com/office/drawing/2014/main" id="{F00DE216-12A6-EAAA-0728-7CCCD4E77015}"/>
                </a:ext>
              </a:extLst>
            </p:cNvPr>
            <p:cNvSpPr/>
            <p:nvPr/>
          </p:nvSpPr>
          <p:spPr>
            <a:xfrm>
              <a:off x="329501" y="2809398"/>
              <a:ext cx="1262648" cy="36931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09" name="テキスト ボックス 7">
              <a:extLst>
                <a:ext uri="{FF2B5EF4-FFF2-40B4-BE49-F238E27FC236}">
                  <a16:creationId xmlns:a16="http://schemas.microsoft.com/office/drawing/2014/main" id="{2FCADF3E-456D-593B-1C28-E9DAB77083C0}"/>
                </a:ext>
              </a:extLst>
            </p:cNvPr>
            <p:cNvSpPr txBox="1">
              <a:spLocks noChangeArrowheads="1"/>
            </p:cNvSpPr>
            <p:nvPr/>
          </p:nvSpPr>
          <p:spPr bwMode="auto">
            <a:xfrm>
              <a:off x="337813" y="2809398"/>
              <a:ext cx="1254335"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900" b="0" i="0" u="none" strike="noStrike" kern="1200" cap="none" spc="0" normalizeH="0" baseline="0" noProof="0" dirty="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rPr>
                <a:t>Hospital-wide</a:t>
              </a:r>
              <a:br>
                <a:rPr kumimoji="1" lang="en-US" altLang="ja-JP" sz="900" b="0" i="0" u="none" strike="noStrike" kern="1200" cap="none" spc="0" normalizeH="0" baseline="0" noProof="0" dirty="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rPr>
              </a:br>
              <a:r>
                <a:rPr kumimoji="1" lang="en-US" altLang="ja-JP" sz="900" b="0" i="0" u="none" strike="noStrike" kern="1200" cap="none" spc="0" normalizeH="0" baseline="0" noProof="0" dirty="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rPr>
                <a:t>information sharing</a:t>
              </a:r>
              <a:endParaRPr kumimoji="1" lang="ja-JP" altLang="en-US" sz="900" b="0" i="0" u="none" strike="noStrike" kern="1200" cap="none" spc="0" normalizeH="0" baseline="0" noProof="0" dirty="0">
                <a:ln>
                  <a:noFill/>
                </a:ln>
                <a:solidFill>
                  <a:srgbClr val="000000"/>
                </a:solidFill>
                <a:effectLst/>
                <a:uLnTx/>
                <a:uFillTx/>
                <a:latin typeface="Fujitsu Infinity Pro Bold" pitchFamily="2" charset="0"/>
                <a:ea typeface="HGP創英角ｺﾞｼｯｸUB" pitchFamily="50" charset="-128"/>
                <a:cs typeface="Meiryo UI" panose="020B0604030504040204" pitchFamily="50" charset="-128"/>
              </a:endParaRPr>
            </a:p>
          </p:txBody>
        </p:sp>
      </p:grpSp>
      <p:sp>
        <p:nvSpPr>
          <p:cNvPr id="111" name="Rectangle 110">
            <a:extLst>
              <a:ext uri="{FF2B5EF4-FFF2-40B4-BE49-F238E27FC236}">
                <a16:creationId xmlns:a16="http://schemas.microsoft.com/office/drawing/2014/main" id="{264A667D-5E38-5DC8-0185-A8AC72A4D219}"/>
              </a:ext>
            </a:extLst>
          </p:cNvPr>
          <p:cNvSpPr/>
          <p:nvPr/>
        </p:nvSpPr>
        <p:spPr>
          <a:xfrm>
            <a:off x="4278046" y="2809398"/>
            <a:ext cx="1262648" cy="3693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12" name="テキスト ボックス 7">
            <a:extLst>
              <a:ext uri="{FF2B5EF4-FFF2-40B4-BE49-F238E27FC236}">
                <a16:creationId xmlns:a16="http://schemas.microsoft.com/office/drawing/2014/main" id="{EFF6C7A9-B7F0-61F0-B4E4-C814EC16F745}"/>
              </a:ext>
            </a:extLst>
          </p:cNvPr>
          <p:cNvSpPr txBox="1">
            <a:spLocks noChangeArrowheads="1"/>
          </p:cNvSpPr>
          <p:nvPr/>
        </p:nvSpPr>
        <p:spPr bwMode="auto">
          <a:xfrm>
            <a:off x="4288153" y="2809398"/>
            <a:ext cx="1254335"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9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Region-wide</a:t>
            </a:r>
            <a:br>
              <a:rPr kumimoji="1" lang="en-US" altLang="ja-JP" sz="9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br>
            <a:r>
              <a:rPr kumimoji="1" lang="en-US" altLang="ja-JP" sz="9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information sharing</a:t>
            </a:r>
            <a:endParaRPr kumimoji="1" lang="ja-JP" altLang="en-US" sz="9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endParaRPr>
          </a:p>
        </p:txBody>
      </p:sp>
      <p:sp>
        <p:nvSpPr>
          <p:cNvPr id="115" name="Rectangle 114">
            <a:extLst>
              <a:ext uri="{FF2B5EF4-FFF2-40B4-BE49-F238E27FC236}">
                <a16:creationId xmlns:a16="http://schemas.microsoft.com/office/drawing/2014/main" id="{DB6962B5-623F-BDEB-D177-D73DA720070A}"/>
              </a:ext>
            </a:extLst>
          </p:cNvPr>
          <p:cNvSpPr/>
          <p:nvPr/>
        </p:nvSpPr>
        <p:spPr>
          <a:xfrm>
            <a:off x="4288153" y="1478010"/>
            <a:ext cx="1252542" cy="4616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14" name="ホームベース 59">
            <a:extLst>
              <a:ext uri="{FF2B5EF4-FFF2-40B4-BE49-F238E27FC236}">
                <a16:creationId xmlns:a16="http://schemas.microsoft.com/office/drawing/2014/main" id="{C83887B5-C8D2-F19C-08D9-AFFEE435D665}"/>
              </a:ext>
            </a:extLst>
          </p:cNvPr>
          <p:cNvSpPr/>
          <p:nvPr/>
        </p:nvSpPr>
        <p:spPr bwMode="gray">
          <a:xfrm>
            <a:off x="4009728" y="1478026"/>
            <a:ext cx="418497" cy="461647"/>
          </a:xfrm>
          <a:prstGeom prst="homePlate">
            <a:avLst>
              <a:gd name="adj" fmla="val 48390"/>
            </a:avLst>
          </a:prstGeom>
          <a:solidFill>
            <a:schemeClr val="bg2">
              <a:lumMod val="90000"/>
            </a:schemeClr>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sp>
        <p:nvSpPr>
          <p:cNvPr id="116" name="ホームベース 59">
            <a:extLst>
              <a:ext uri="{FF2B5EF4-FFF2-40B4-BE49-F238E27FC236}">
                <a16:creationId xmlns:a16="http://schemas.microsoft.com/office/drawing/2014/main" id="{268D2D85-863C-EFEC-2C77-F1EB7D1A1722}"/>
              </a:ext>
            </a:extLst>
          </p:cNvPr>
          <p:cNvSpPr/>
          <p:nvPr/>
        </p:nvSpPr>
        <p:spPr bwMode="gray">
          <a:xfrm>
            <a:off x="5355688" y="1478026"/>
            <a:ext cx="418497" cy="461647"/>
          </a:xfrm>
          <a:prstGeom prst="homePlate">
            <a:avLst>
              <a:gd name="adj" fmla="val 48390"/>
            </a:avLst>
          </a:prstGeom>
          <a:solidFill>
            <a:schemeClr val="tx1"/>
          </a:solidFill>
          <a:ln w="9525" cap="flat" cmpd="sng" algn="ctr">
            <a:noFill/>
            <a:prstDash val="solid"/>
            <a:round/>
            <a:headEnd type="none" w="med" len="med"/>
            <a:tailEnd type="none" w="med" len="med"/>
          </a:ln>
          <a:effectLst/>
        </p:spPr>
        <p:txBody>
          <a:bodyPr vert="horz" wrap="none" lIns="91440" tIns="36000" rIns="91440" bIns="45720" numCol="1" rtlCol="0" anchor="ctr" anchorCtr="0" compatLnSpc="1">
            <a:prstTxWarp prst="textNoShape">
              <a:avLst/>
            </a:prstTxWarp>
          </a:bodyPr>
          <a:lstStyle>
            <a:defPPr>
              <a:defRPr lang="ja-JP"/>
            </a:defPPr>
            <a:lvl1pPr algn="ctr" rtl="0" fontAlgn="ctr">
              <a:spcBef>
                <a:spcPct val="0"/>
              </a:spcBef>
              <a:spcAft>
                <a:spcPct val="0"/>
              </a:spcAft>
              <a:defRPr kumimoji="1" sz="1280" kern="1200">
                <a:solidFill>
                  <a:srgbClr val="000000"/>
                </a:solidFill>
                <a:latin typeface="Arial" charset="0"/>
                <a:ea typeface="ＭＳ Ｐゴシック" pitchFamily="50" charset="-128"/>
                <a:cs typeface="+mn-cs"/>
              </a:defRPr>
            </a:lvl1pPr>
            <a:lvl2pPr marL="4572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2pPr>
            <a:lvl3pPr marL="9144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3pPr>
            <a:lvl4pPr marL="13716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4pPr>
            <a:lvl5pPr marL="1828800" algn="ctr" rtl="0" fontAlgn="ctr">
              <a:spcBef>
                <a:spcPct val="0"/>
              </a:spcBef>
              <a:spcAft>
                <a:spcPct val="0"/>
              </a:spcAft>
              <a:defRPr kumimoji="1" sz="1280" kern="1200">
                <a:solidFill>
                  <a:srgbClr val="000000"/>
                </a:solidFill>
                <a:latin typeface="Arial" charset="0"/>
                <a:ea typeface="ＭＳ Ｐゴシック" pitchFamily="50" charset="-128"/>
                <a:cs typeface="+mn-cs"/>
              </a:defRPr>
            </a:lvl5pPr>
            <a:lvl6pPr marL="2286000" algn="l" defTabSz="914400" rtl="0" eaLnBrk="1" latinLnBrk="0" hangingPunct="1">
              <a:defRPr kumimoji="1" sz="1280" kern="1200">
                <a:solidFill>
                  <a:srgbClr val="000000"/>
                </a:solidFill>
                <a:latin typeface="Arial" charset="0"/>
                <a:ea typeface="ＭＳ Ｐゴシック" pitchFamily="50" charset="-128"/>
                <a:cs typeface="+mn-cs"/>
              </a:defRPr>
            </a:lvl6pPr>
            <a:lvl7pPr marL="2743200" algn="l" defTabSz="914400" rtl="0" eaLnBrk="1" latinLnBrk="0" hangingPunct="1">
              <a:defRPr kumimoji="1" sz="1280" kern="1200">
                <a:solidFill>
                  <a:srgbClr val="000000"/>
                </a:solidFill>
                <a:latin typeface="Arial" charset="0"/>
                <a:ea typeface="ＭＳ Ｐゴシック" pitchFamily="50" charset="-128"/>
                <a:cs typeface="+mn-cs"/>
              </a:defRPr>
            </a:lvl7pPr>
            <a:lvl8pPr marL="3200400" algn="l" defTabSz="914400" rtl="0" eaLnBrk="1" latinLnBrk="0" hangingPunct="1">
              <a:defRPr kumimoji="1" sz="1280" kern="1200">
                <a:solidFill>
                  <a:srgbClr val="000000"/>
                </a:solidFill>
                <a:latin typeface="Arial" charset="0"/>
                <a:ea typeface="ＭＳ Ｐゴシック" pitchFamily="50" charset="-128"/>
                <a:cs typeface="+mn-cs"/>
              </a:defRPr>
            </a:lvl8pPr>
            <a:lvl9pPr marL="3657600" algn="l" defTabSz="914400" rtl="0" eaLnBrk="1" latinLnBrk="0" hangingPunct="1">
              <a:defRPr kumimoji="1" sz="1280" kern="1200">
                <a:solidFill>
                  <a:srgbClr val="000000"/>
                </a:solidFill>
                <a:latin typeface="Arial" charset="0"/>
                <a:ea typeface="ＭＳ Ｐゴシック" pitchFamily="50" charset="-128"/>
                <a:cs typeface="+mn-cs"/>
              </a:defRPr>
            </a:lvl9pPr>
          </a:lstStyle>
          <a:p>
            <a:pPr marL="0" marR="0" lvl="0" indent="0" algn="ctr" defTabSz="1219170" rtl="0" eaLnBrk="1" fontAlgn="ctr" latinLnBrk="0" hangingPunct="1">
              <a:lnSpc>
                <a:spcPct val="9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chemeClr val="bg1"/>
              </a:solidFill>
              <a:effectLst/>
              <a:uLnTx/>
              <a:uFillTx/>
              <a:latin typeface="Fujitsu Infinity Pro Bold" pitchFamily="2" charset="0"/>
              <a:ea typeface="ＭＳ Ｐゴシック" pitchFamily="50" charset="-128"/>
              <a:cs typeface="+mn-cs"/>
            </a:endParaRPr>
          </a:p>
        </p:txBody>
      </p:sp>
      <p:sp>
        <p:nvSpPr>
          <p:cNvPr id="117" name="テキスト ボックス 7">
            <a:extLst>
              <a:ext uri="{FF2B5EF4-FFF2-40B4-BE49-F238E27FC236}">
                <a16:creationId xmlns:a16="http://schemas.microsoft.com/office/drawing/2014/main" id="{2590EDCE-4148-61AA-D24B-79C9390160D8}"/>
              </a:ext>
            </a:extLst>
          </p:cNvPr>
          <p:cNvSpPr txBox="1">
            <a:spLocks noChangeArrowheads="1"/>
          </p:cNvSpPr>
          <p:nvPr/>
        </p:nvSpPr>
        <p:spPr bwMode="auto">
          <a:xfrm>
            <a:off x="4448049" y="1476087"/>
            <a:ext cx="1065968"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3"/>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3"/>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8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rPr>
              <a:t>Information sharing among facilities</a:t>
            </a:r>
            <a:endParaRPr kumimoji="1" lang="ja-JP" altLang="en-US" sz="800" b="0" i="0" u="none" strike="noStrike" kern="1200" cap="none" spc="0" normalizeH="0" baseline="0" noProof="0" dirty="0">
              <a:ln>
                <a:noFill/>
              </a:ln>
              <a:solidFill>
                <a:schemeClr val="bg1"/>
              </a:solidFill>
              <a:effectLst/>
              <a:uLnTx/>
              <a:uFillTx/>
              <a:latin typeface="Fujitsu Infinity Pro Bold" pitchFamily="2" charset="0"/>
              <a:ea typeface="HGP創英角ｺﾞｼｯｸUB" pitchFamily="50" charset="-128"/>
              <a:cs typeface="Meiryo UI" panose="020B0604030504040204" pitchFamily="50" charset="-128"/>
            </a:endParaRPr>
          </a:p>
        </p:txBody>
      </p:sp>
    </p:spTree>
    <p:extLst>
      <p:ext uri="{BB962C8B-B14F-4D97-AF65-F5344CB8AC3E}">
        <p14:creationId xmlns:p14="http://schemas.microsoft.com/office/powerpoint/2010/main" val="196006781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B3A73054-E91B-5B63-1182-FD2D93512F25}"/>
              </a:ext>
            </a:extLst>
          </p:cNvPr>
          <p:cNvSpPr>
            <a:spLocks noGrp="1"/>
          </p:cNvSpPr>
          <p:nvPr>
            <p:ph type="body" sz="quarter" idx="11"/>
          </p:nvPr>
        </p:nvSpPr>
        <p:spPr/>
        <p:txBody>
          <a:bodyPr/>
          <a:lstStyle/>
          <a:p>
            <a:r>
              <a:rPr lang="en-US" dirty="0"/>
              <a:t>Global </a:t>
            </a:r>
            <a:br>
              <a:rPr lang="en-US" dirty="0"/>
            </a:br>
            <a:r>
              <a:rPr lang="en-US" dirty="0"/>
              <a:t>capacity</a:t>
            </a:r>
          </a:p>
        </p:txBody>
      </p:sp>
    </p:spTree>
    <p:extLst>
      <p:ext uri="{BB962C8B-B14F-4D97-AF65-F5344CB8AC3E}">
        <p14:creationId xmlns:p14="http://schemas.microsoft.com/office/powerpoint/2010/main" val="181972148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6" descr="マップ&#10;&#10;自動的に生成された説明">
            <a:extLst>
              <a:ext uri="{FF2B5EF4-FFF2-40B4-BE49-F238E27FC236}">
                <a16:creationId xmlns:a16="http://schemas.microsoft.com/office/drawing/2014/main" id="{314F347B-0879-47DE-C14E-87772F8A9AD1}"/>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l="3398" t="18873" r="4162" b="18795"/>
          <a:stretch/>
        </p:blipFill>
        <p:spPr>
          <a:xfrm>
            <a:off x="503844" y="1147475"/>
            <a:ext cx="8243888" cy="3930877"/>
          </a:xfrm>
          <a:prstGeom prst="rect">
            <a:avLst/>
          </a:prstGeom>
        </p:spPr>
      </p:pic>
      <p:sp>
        <p:nvSpPr>
          <p:cNvPr id="2" name="Title 1">
            <a:extLst>
              <a:ext uri="{FF2B5EF4-FFF2-40B4-BE49-F238E27FC236}">
                <a16:creationId xmlns:a16="http://schemas.microsoft.com/office/drawing/2014/main" id="{7D5932F7-0DD8-DC8E-BF61-B95EEB286308}"/>
              </a:ext>
            </a:extLst>
          </p:cNvPr>
          <p:cNvSpPr>
            <a:spLocks noGrp="1"/>
          </p:cNvSpPr>
          <p:nvPr>
            <p:ph type="title"/>
          </p:nvPr>
        </p:nvSpPr>
        <p:spPr>
          <a:xfrm>
            <a:off x="277200" y="198201"/>
            <a:ext cx="7590845" cy="387798"/>
          </a:xfrm>
        </p:spPr>
        <p:txBody>
          <a:bodyPr/>
          <a:lstStyle/>
          <a:p>
            <a:r>
              <a:rPr lang="en-US" sz="2100" dirty="0"/>
              <a:t>Our recent collaborations: making a difference, together</a:t>
            </a:r>
          </a:p>
        </p:txBody>
      </p:sp>
      <p:cxnSp>
        <p:nvCxnSpPr>
          <p:cNvPr id="7" name="直線コネクタ 10">
            <a:extLst>
              <a:ext uri="{FF2B5EF4-FFF2-40B4-BE49-F238E27FC236}">
                <a16:creationId xmlns:a16="http://schemas.microsoft.com/office/drawing/2014/main" id="{4F693984-2806-0873-C5CF-A4228C69D02C}"/>
              </a:ext>
            </a:extLst>
          </p:cNvPr>
          <p:cNvCxnSpPr>
            <a:cxnSpLocks/>
          </p:cNvCxnSpPr>
          <p:nvPr/>
        </p:nvCxnSpPr>
        <p:spPr>
          <a:xfrm flipV="1">
            <a:off x="2230129" y="1650631"/>
            <a:ext cx="0" cy="382878"/>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0" name="直線コネクタ 48">
            <a:extLst>
              <a:ext uri="{FF2B5EF4-FFF2-40B4-BE49-F238E27FC236}">
                <a16:creationId xmlns:a16="http://schemas.microsoft.com/office/drawing/2014/main" id="{A171FE1E-7D70-CE1D-A133-C61AE071228B}"/>
              </a:ext>
            </a:extLst>
          </p:cNvPr>
          <p:cNvCxnSpPr>
            <a:cxnSpLocks/>
          </p:cNvCxnSpPr>
          <p:nvPr/>
        </p:nvCxnSpPr>
        <p:spPr>
          <a:xfrm flipV="1">
            <a:off x="1719128" y="1469525"/>
            <a:ext cx="0" cy="505538"/>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3" name="直線コネクタ 50">
            <a:extLst>
              <a:ext uri="{FF2B5EF4-FFF2-40B4-BE49-F238E27FC236}">
                <a16:creationId xmlns:a16="http://schemas.microsoft.com/office/drawing/2014/main" id="{420F54FF-2956-5CCE-E743-CCFD7C6144D1}"/>
              </a:ext>
            </a:extLst>
          </p:cNvPr>
          <p:cNvCxnSpPr>
            <a:cxnSpLocks/>
          </p:cNvCxnSpPr>
          <p:nvPr/>
        </p:nvCxnSpPr>
        <p:spPr>
          <a:xfrm flipV="1">
            <a:off x="1709946" y="2428147"/>
            <a:ext cx="0" cy="321554"/>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4" name="直線コネクタ 51">
            <a:extLst>
              <a:ext uri="{FF2B5EF4-FFF2-40B4-BE49-F238E27FC236}">
                <a16:creationId xmlns:a16="http://schemas.microsoft.com/office/drawing/2014/main" id="{0A718DC9-A8EE-CA72-11E6-4EFDC63128EC}"/>
              </a:ext>
            </a:extLst>
          </p:cNvPr>
          <p:cNvCxnSpPr>
            <a:cxnSpLocks/>
          </p:cNvCxnSpPr>
          <p:nvPr/>
        </p:nvCxnSpPr>
        <p:spPr>
          <a:xfrm flipV="1">
            <a:off x="2204870" y="2496650"/>
            <a:ext cx="0" cy="761066"/>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1" name="直線コネクタ 53">
            <a:extLst>
              <a:ext uri="{FF2B5EF4-FFF2-40B4-BE49-F238E27FC236}">
                <a16:creationId xmlns:a16="http://schemas.microsoft.com/office/drawing/2014/main" id="{76A51ABD-A873-E78F-956C-C2F7C34F38A3}"/>
              </a:ext>
            </a:extLst>
          </p:cNvPr>
          <p:cNvCxnSpPr>
            <a:cxnSpLocks/>
          </p:cNvCxnSpPr>
          <p:nvPr/>
        </p:nvCxnSpPr>
        <p:spPr>
          <a:xfrm flipV="1">
            <a:off x="4488089" y="1258170"/>
            <a:ext cx="0" cy="848706"/>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4" name="直線コネクタ 55">
            <a:extLst>
              <a:ext uri="{FF2B5EF4-FFF2-40B4-BE49-F238E27FC236}">
                <a16:creationId xmlns:a16="http://schemas.microsoft.com/office/drawing/2014/main" id="{0DC184CE-FFD4-1FB2-22A3-F431E19E2F5F}"/>
              </a:ext>
            </a:extLst>
          </p:cNvPr>
          <p:cNvCxnSpPr>
            <a:cxnSpLocks/>
          </p:cNvCxnSpPr>
          <p:nvPr/>
        </p:nvCxnSpPr>
        <p:spPr>
          <a:xfrm>
            <a:off x="3923062" y="2372103"/>
            <a:ext cx="242400" cy="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7" name="直線コネクタ 56">
            <a:extLst>
              <a:ext uri="{FF2B5EF4-FFF2-40B4-BE49-F238E27FC236}">
                <a16:creationId xmlns:a16="http://schemas.microsoft.com/office/drawing/2014/main" id="{C4C96FF5-A619-25E3-23AC-8A0D0D001713}"/>
              </a:ext>
            </a:extLst>
          </p:cNvPr>
          <p:cNvCxnSpPr>
            <a:cxnSpLocks/>
          </p:cNvCxnSpPr>
          <p:nvPr/>
        </p:nvCxnSpPr>
        <p:spPr>
          <a:xfrm flipV="1">
            <a:off x="5314234" y="2516550"/>
            <a:ext cx="0" cy="51899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0" name="直線コネクタ 57">
            <a:extLst>
              <a:ext uri="{FF2B5EF4-FFF2-40B4-BE49-F238E27FC236}">
                <a16:creationId xmlns:a16="http://schemas.microsoft.com/office/drawing/2014/main" id="{A2114EDF-5322-F310-995C-E4022ACD7186}"/>
              </a:ext>
            </a:extLst>
          </p:cNvPr>
          <p:cNvCxnSpPr>
            <a:cxnSpLocks/>
          </p:cNvCxnSpPr>
          <p:nvPr/>
        </p:nvCxnSpPr>
        <p:spPr>
          <a:xfrm flipV="1">
            <a:off x="4796299" y="2345315"/>
            <a:ext cx="0" cy="934987"/>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3" name="直線コネクタ 58">
            <a:extLst>
              <a:ext uri="{FF2B5EF4-FFF2-40B4-BE49-F238E27FC236}">
                <a16:creationId xmlns:a16="http://schemas.microsoft.com/office/drawing/2014/main" id="{EA49574B-6F43-287E-2230-0A4CD24349FA}"/>
              </a:ext>
            </a:extLst>
          </p:cNvPr>
          <p:cNvCxnSpPr>
            <a:cxnSpLocks/>
          </p:cNvCxnSpPr>
          <p:nvPr/>
        </p:nvCxnSpPr>
        <p:spPr>
          <a:xfrm>
            <a:off x="4837590" y="1598246"/>
            <a:ext cx="226818" cy="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直線コネクタ 59">
            <a:extLst>
              <a:ext uri="{FF2B5EF4-FFF2-40B4-BE49-F238E27FC236}">
                <a16:creationId xmlns:a16="http://schemas.microsoft.com/office/drawing/2014/main" id="{2D04A6DD-2C87-C484-48F1-715A30EA100F}"/>
              </a:ext>
            </a:extLst>
          </p:cNvPr>
          <p:cNvCxnSpPr>
            <a:cxnSpLocks/>
          </p:cNvCxnSpPr>
          <p:nvPr/>
        </p:nvCxnSpPr>
        <p:spPr>
          <a:xfrm>
            <a:off x="4799889" y="1993688"/>
            <a:ext cx="350298" cy="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9" name="直線コネクタ 60">
            <a:extLst>
              <a:ext uri="{FF2B5EF4-FFF2-40B4-BE49-F238E27FC236}">
                <a16:creationId xmlns:a16="http://schemas.microsoft.com/office/drawing/2014/main" id="{6FFB2C71-CA8A-6896-8F73-B041D43CC1E7}"/>
              </a:ext>
            </a:extLst>
          </p:cNvPr>
          <p:cNvCxnSpPr>
            <a:cxnSpLocks/>
          </p:cNvCxnSpPr>
          <p:nvPr/>
        </p:nvCxnSpPr>
        <p:spPr>
          <a:xfrm flipV="1">
            <a:off x="7601901" y="2023080"/>
            <a:ext cx="0" cy="349023"/>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2" name="直線コネクタ 61">
            <a:extLst>
              <a:ext uri="{FF2B5EF4-FFF2-40B4-BE49-F238E27FC236}">
                <a16:creationId xmlns:a16="http://schemas.microsoft.com/office/drawing/2014/main" id="{A86A4F11-2F7C-B85B-6327-4FF612EA433D}"/>
              </a:ext>
            </a:extLst>
          </p:cNvPr>
          <p:cNvCxnSpPr>
            <a:cxnSpLocks/>
          </p:cNvCxnSpPr>
          <p:nvPr/>
        </p:nvCxnSpPr>
        <p:spPr>
          <a:xfrm flipV="1">
            <a:off x="7171836" y="2749702"/>
            <a:ext cx="0" cy="314455"/>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5" name="直線コネクタ 62">
            <a:extLst>
              <a:ext uri="{FF2B5EF4-FFF2-40B4-BE49-F238E27FC236}">
                <a16:creationId xmlns:a16="http://schemas.microsoft.com/office/drawing/2014/main" id="{CEE6A0A4-5A2A-2630-AA29-F172047AFF71}"/>
              </a:ext>
            </a:extLst>
          </p:cNvPr>
          <p:cNvCxnSpPr>
            <a:cxnSpLocks/>
          </p:cNvCxnSpPr>
          <p:nvPr/>
        </p:nvCxnSpPr>
        <p:spPr>
          <a:xfrm>
            <a:off x="7221710" y="4158805"/>
            <a:ext cx="316324" cy="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2472A343-FCEF-DAEC-478B-53EB53DB4A8E}"/>
              </a:ext>
            </a:extLst>
          </p:cNvPr>
          <p:cNvGrpSpPr/>
          <p:nvPr/>
        </p:nvGrpSpPr>
        <p:grpSpPr>
          <a:xfrm>
            <a:off x="719594" y="1109988"/>
            <a:ext cx="1009879" cy="427101"/>
            <a:chOff x="160867" y="1904231"/>
            <a:chExt cx="1009879" cy="427101"/>
          </a:xfrm>
        </p:grpSpPr>
        <p:sp>
          <p:nvSpPr>
            <p:cNvPr id="48" name="Rectangle 47">
              <a:extLst>
                <a:ext uri="{FF2B5EF4-FFF2-40B4-BE49-F238E27FC236}">
                  <a16:creationId xmlns:a16="http://schemas.microsoft.com/office/drawing/2014/main" id="{2141C1EA-1D09-1C7A-F972-CDCA50C615C0}"/>
                </a:ext>
              </a:extLst>
            </p:cNvPr>
            <p:cNvSpPr/>
            <p:nvPr/>
          </p:nvSpPr>
          <p:spPr>
            <a:xfrm>
              <a:off x="160867" y="1904231"/>
              <a:ext cx="1009879" cy="427101"/>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49" name="テキスト ボックス 5">
              <a:extLst>
                <a:ext uri="{FF2B5EF4-FFF2-40B4-BE49-F238E27FC236}">
                  <a16:creationId xmlns:a16="http://schemas.microsoft.com/office/drawing/2014/main" id="{A0259C41-CE7A-9788-BC6F-C3AC1C8AADA0}"/>
                </a:ext>
              </a:extLst>
            </p:cNvPr>
            <p:cNvSpPr txBox="1">
              <a:spLocks noChangeArrowheads="1"/>
            </p:cNvSpPr>
            <p:nvPr/>
          </p:nvSpPr>
          <p:spPr bwMode="auto">
            <a:xfrm>
              <a:off x="160867" y="1961430"/>
              <a:ext cx="1009878" cy="3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4"/>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Surgery capacity optimization</a:t>
              </a:r>
            </a:p>
          </p:txBody>
        </p:sp>
      </p:grpSp>
      <p:grpSp>
        <p:nvGrpSpPr>
          <p:cNvPr id="51" name="Group 50">
            <a:extLst>
              <a:ext uri="{FF2B5EF4-FFF2-40B4-BE49-F238E27FC236}">
                <a16:creationId xmlns:a16="http://schemas.microsoft.com/office/drawing/2014/main" id="{E44C76C2-DBD7-3CDD-5EBF-76508F4F4838}"/>
              </a:ext>
            </a:extLst>
          </p:cNvPr>
          <p:cNvGrpSpPr/>
          <p:nvPr/>
        </p:nvGrpSpPr>
        <p:grpSpPr>
          <a:xfrm>
            <a:off x="1804154" y="1043193"/>
            <a:ext cx="1009879" cy="868380"/>
            <a:chOff x="160867" y="1904231"/>
            <a:chExt cx="1009879" cy="565842"/>
          </a:xfrm>
        </p:grpSpPr>
        <p:sp>
          <p:nvSpPr>
            <p:cNvPr id="52" name="Rectangle 51">
              <a:extLst>
                <a:ext uri="{FF2B5EF4-FFF2-40B4-BE49-F238E27FC236}">
                  <a16:creationId xmlns:a16="http://schemas.microsoft.com/office/drawing/2014/main" id="{66DF9A7A-2983-67E6-5BFB-1C2629557E9D}"/>
                </a:ext>
              </a:extLst>
            </p:cNvPr>
            <p:cNvSpPr/>
            <p:nvPr/>
          </p:nvSpPr>
          <p:spPr>
            <a:xfrm>
              <a:off x="160867" y="1904231"/>
              <a:ext cx="1009879" cy="427101"/>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53" name="テキスト ボックス 5">
              <a:extLst>
                <a:ext uri="{FF2B5EF4-FFF2-40B4-BE49-F238E27FC236}">
                  <a16:creationId xmlns:a16="http://schemas.microsoft.com/office/drawing/2014/main" id="{8BF01D87-8FDA-B0ED-B5D9-D0855D1B889F}"/>
                </a:ext>
              </a:extLst>
            </p:cNvPr>
            <p:cNvSpPr txBox="1">
              <a:spLocks noChangeArrowheads="1"/>
            </p:cNvSpPr>
            <p:nvPr/>
          </p:nvSpPr>
          <p:spPr bwMode="auto">
            <a:xfrm>
              <a:off x="160867" y="1946871"/>
              <a:ext cx="1009878" cy="52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4"/>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University of Toronto:</a:t>
              </a:r>
              <a:b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b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Gamma knife radiation therapies</a:t>
              </a:r>
            </a:p>
          </p:txBody>
        </p:sp>
      </p:grpSp>
      <p:grpSp>
        <p:nvGrpSpPr>
          <p:cNvPr id="54" name="Group 53">
            <a:extLst>
              <a:ext uri="{FF2B5EF4-FFF2-40B4-BE49-F238E27FC236}">
                <a16:creationId xmlns:a16="http://schemas.microsoft.com/office/drawing/2014/main" id="{5569DBC8-487B-4338-4338-21B3D0CFEA26}"/>
              </a:ext>
            </a:extLst>
          </p:cNvPr>
          <p:cNvGrpSpPr/>
          <p:nvPr/>
        </p:nvGrpSpPr>
        <p:grpSpPr>
          <a:xfrm>
            <a:off x="716654" y="2720225"/>
            <a:ext cx="1009879" cy="566360"/>
            <a:chOff x="50368" y="1869926"/>
            <a:chExt cx="1009879" cy="427101"/>
          </a:xfrm>
        </p:grpSpPr>
        <p:sp>
          <p:nvSpPr>
            <p:cNvPr id="55" name="Rectangle 54">
              <a:extLst>
                <a:ext uri="{FF2B5EF4-FFF2-40B4-BE49-F238E27FC236}">
                  <a16:creationId xmlns:a16="http://schemas.microsoft.com/office/drawing/2014/main" id="{4DEE60F3-A17E-E876-2841-68D41FB573E1}"/>
                </a:ext>
              </a:extLst>
            </p:cNvPr>
            <p:cNvSpPr/>
            <p:nvPr/>
          </p:nvSpPr>
          <p:spPr>
            <a:xfrm>
              <a:off x="50368" y="1869926"/>
              <a:ext cx="1009879" cy="427101"/>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56" name="テキスト ボックス 5">
              <a:extLst>
                <a:ext uri="{FF2B5EF4-FFF2-40B4-BE49-F238E27FC236}">
                  <a16:creationId xmlns:a16="http://schemas.microsoft.com/office/drawing/2014/main" id="{BD85E7ED-B45E-51F6-60B8-DEAED7A59815}"/>
                </a:ext>
              </a:extLst>
            </p:cNvPr>
            <p:cNvSpPr txBox="1">
              <a:spLocks noChangeArrowheads="1"/>
            </p:cNvSpPr>
            <p:nvPr/>
          </p:nvSpPr>
          <p:spPr bwMode="auto">
            <a:xfrm>
              <a:off x="56984" y="1924925"/>
              <a:ext cx="1003261" cy="31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4"/>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US government vaccine distribution</a:t>
              </a:r>
            </a:p>
          </p:txBody>
        </p:sp>
      </p:grpSp>
      <p:grpSp>
        <p:nvGrpSpPr>
          <p:cNvPr id="57" name="Group 56">
            <a:extLst>
              <a:ext uri="{FF2B5EF4-FFF2-40B4-BE49-F238E27FC236}">
                <a16:creationId xmlns:a16="http://schemas.microsoft.com/office/drawing/2014/main" id="{A4507F48-CC8B-DD73-66E1-F5985A01E660}"/>
              </a:ext>
            </a:extLst>
          </p:cNvPr>
          <p:cNvGrpSpPr/>
          <p:nvPr/>
        </p:nvGrpSpPr>
        <p:grpSpPr>
          <a:xfrm>
            <a:off x="1817725" y="3064156"/>
            <a:ext cx="1009879" cy="566360"/>
            <a:chOff x="50368" y="1869926"/>
            <a:chExt cx="1009879" cy="427101"/>
          </a:xfrm>
        </p:grpSpPr>
        <p:sp>
          <p:nvSpPr>
            <p:cNvPr id="58" name="Rectangle 57">
              <a:extLst>
                <a:ext uri="{FF2B5EF4-FFF2-40B4-BE49-F238E27FC236}">
                  <a16:creationId xmlns:a16="http://schemas.microsoft.com/office/drawing/2014/main" id="{80FBE731-CA43-59F1-86C3-D348A10AAC4F}"/>
                </a:ext>
              </a:extLst>
            </p:cNvPr>
            <p:cNvSpPr/>
            <p:nvPr/>
          </p:nvSpPr>
          <p:spPr>
            <a:xfrm>
              <a:off x="50368" y="1869926"/>
              <a:ext cx="1009879" cy="427101"/>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59" name="テキスト ボックス 5">
              <a:extLst>
                <a:ext uri="{FF2B5EF4-FFF2-40B4-BE49-F238E27FC236}">
                  <a16:creationId xmlns:a16="http://schemas.microsoft.com/office/drawing/2014/main" id="{1ACCBA34-9FC7-5448-0148-AE952B7B3882}"/>
                </a:ext>
              </a:extLst>
            </p:cNvPr>
            <p:cNvSpPr txBox="1">
              <a:spLocks noChangeArrowheads="1"/>
            </p:cNvSpPr>
            <p:nvPr/>
          </p:nvSpPr>
          <p:spPr bwMode="auto">
            <a:xfrm>
              <a:off x="56984" y="1924925"/>
              <a:ext cx="1003261" cy="31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4"/>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Diabetes treatment optimization</a:t>
              </a:r>
            </a:p>
          </p:txBody>
        </p:sp>
      </p:grpSp>
      <p:grpSp>
        <p:nvGrpSpPr>
          <p:cNvPr id="60" name="Group 59">
            <a:extLst>
              <a:ext uri="{FF2B5EF4-FFF2-40B4-BE49-F238E27FC236}">
                <a16:creationId xmlns:a16="http://schemas.microsoft.com/office/drawing/2014/main" id="{72145CE4-9549-38CF-BBAE-D9C755945CCD}"/>
              </a:ext>
            </a:extLst>
          </p:cNvPr>
          <p:cNvGrpSpPr/>
          <p:nvPr/>
        </p:nvGrpSpPr>
        <p:grpSpPr>
          <a:xfrm>
            <a:off x="6211831" y="3850094"/>
            <a:ext cx="1009879" cy="655458"/>
            <a:chOff x="160867" y="1904231"/>
            <a:chExt cx="1009879" cy="427101"/>
          </a:xfrm>
        </p:grpSpPr>
        <p:sp>
          <p:nvSpPr>
            <p:cNvPr id="61" name="Rectangle 60">
              <a:extLst>
                <a:ext uri="{FF2B5EF4-FFF2-40B4-BE49-F238E27FC236}">
                  <a16:creationId xmlns:a16="http://schemas.microsoft.com/office/drawing/2014/main" id="{F7A4783A-4EA8-EFAF-1FD0-25053F7288B1}"/>
                </a:ext>
              </a:extLst>
            </p:cNvPr>
            <p:cNvSpPr/>
            <p:nvPr/>
          </p:nvSpPr>
          <p:spPr>
            <a:xfrm>
              <a:off x="160867" y="1904231"/>
              <a:ext cx="1009879" cy="427101"/>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62" name="テキスト ボックス 5">
              <a:extLst>
                <a:ext uri="{FF2B5EF4-FFF2-40B4-BE49-F238E27FC236}">
                  <a16:creationId xmlns:a16="http://schemas.microsoft.com/office/drawing/2014/main" id="{A92F7844-6100-181A-7BDF-22D23C54B109}"/>
                </a:ext>
              </a:extLst>
            </p:cNvPr>
            <p:cNvSpPr txBox="1">
              <a:spLocks noChangeArrowheads="1"/>
            </p:cNvSpPr>
            <p:nvPr/>
          </p:nvSpPr>
          <p:spPr bwMode="auto">
            <a:xfrm>
              <a:off x="160867" y="1938705"/>
              <a:ext cx="1009878" cy="34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4"/>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Macquarie University:</a:t>
              </a:r>
              <a:b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b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Brain aneurysm detection using AI</a:t>
              </a:r>
            </a:p>
          </p:txBody>
        </p:sp>
      </p:grpSp>
      <p:grpSp>
        <p:nvGrpSpPr>
          <p:cNvPr id="63" name="Group 62">
            <a:extLst>
              <a:ext uri="{FF2B5EF4-FFF2-40B4-BE49-F238E27FC236}">
                <a16:creationId xmlns:a16="http://schemas.microsoft.com/office/drawing/2014/main" id="{6E02BFF4-D66F-43BD-3A9C-06EE40F58825}"/>
              </a:ext>
            </a:extLst>
          </p:cNvPr>
          <p:cNvGrpSpPr/>
          <p:nvPr/>
        </p:nvGrpSpPr>
        <p:grpSpPr>
          <a:xfrm>
            <a:off x="7086949" y="3035540"/>
            <a:ext cx="1009879" cy="737990"/>
            <a:chOff x="50368" y="1869926"/>
            <a:chExt cx="1009879" cy="432602"/>
          </a:xfrm>
        </p:grpSpPr>
        <p:sp>
          <p:nvSpPr>
            <p:cNvPr id="64" name="Rectangle 63">
              <a:extLst>
                <a:ext uri="{FF2B5EF4-FFF2-40B4-BE49-F238E27FC236}">
                  <a16:creationId xmlns:a16="http://schemas.microsoft.com/office/drawing/2014/main" id="{D588E2CC-1D28-A48E-756F-666694041F75}"/>
                </a:ext>
              </a:extLst>
            </p:cNvPr>
            <p:cNvSpPr/>
            <p:nvPr/>
          </p:nvSpPr>
          <p:spPr>
            <a:xfrm>
              <a:off x="50368" y="1869926"/>
              <a:ext cx="1009879" cy="389025"/>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65" name="テキスト ボックス 5">
              <a:extLst>
                <a:ext uri="{FF2B5EF4-FFF2-40B4-BE49-F238E27FC236}">
                  <a16:creationId xmlns:a16="http://schemas.microsoft.com/office/drawing/2014/main" id="{E534DEE6-C37F-48A9-F5B2-5BE623D7B60E}"/>
                </a:ext>
              </a:extLst>
            </p:cNvPr>
            <p:cNvSpPr txBox="1">
              <a:spLocks noChangeArrowheads="1"/>
            </p:cNvSpPr>
            <p:nvPr/>
          </p:nvSpPr>
          <p:spPr bwMode="auto">
            <a:xfrm>
              <a:off x="56984" y="1907973"/>
              <a:ext cx="1003261" cy="39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4"/>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Hong Kong </a:t>
              </a:r>
              <a:b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b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Public Hospital:</a:t>
              </a:r>
              <a:b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b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Biometric solutions</a:t>
              </a:r>
            </a:p>
          </p:txBody>
        </p:sp>
      </p:grpSp>
      <p:grpSp>
        <p:nvGrpSpPr>
          <p:cNvPr id="71" name="Group 70">
            <a:extLst>
              <a:ext uri="{FF2B5EF4-FFF2-40B4-BE49-F238E27FC236}">
                <a16:creationId xmlns:a16="http://schemas.microsoft.com/office/drawing/2014/main" id="{A6517278-76B5-F405-C62A-8C1DCD5DBA31}"/>
              </a:ext>
            </a:extLst>
          </p:cNvPr>
          <p:cNvGrpSpPr/>
          <p:nvPr/>
        </p:nvGrpSpPr>
        <p:grpSpPr>
          <a:xfrm>
            <a:off x="3861280" y="3226438"/>
            <a:ext cx="1009879" cy="655459"/>
            <a:chOff x="160867" y="1904231"/>
            <a:chExt cx="1009879" cy="427101"/>
          </a:xfrm>
        </p:grpSpPr>
        <p:sp>
          <p:nvSpPr>
            <p:cNvPr id="72" name="Rectangle 71">
              <a:extLst>
                <a:ext uri="{FF2B5EF4-FFF2-40B4-BE49-F238E27FC236}">
                  <a16:creationId xmlns:a16="http://schemas.microsoft.com/office/drawing/2014/main" id="{66FCB3C2-C7E0-E215-680D-9AD4FE8B295A}"/>
                </a:ext>
              </a:extLst>
            </p:cNvPr>
            <p:cNvSpPr/>
            <p:nvPr/>
          </p:nvSpPr>
          <p:spPr>
            <a:xfrm>
              <a:off x="160867" y="1904231"/>
              <a:ext cx="1009879" cy="427101"/>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73" name="テキスト ボックス 5">
              <a:extLst>
                <a:ext uri="{FF2B5EF4-FFF2-40B4-BE49-F238E27FC236}">
                  <a16:creationId xmlns:a16="http://schemas.microsoft.com/office/drawing/2014/main" id="{049E3CF6-8F0B-941E-F0CE-E3EE74B9879A}"/>
                </a:ext>
              </a:extLst>
            </p:cNvPr>
            <p:cNvSpPr txBox="1">
              <a:spLocks noChangeArrowheads="1"/>
            </p:cNvSpPr>
            <p:nvPr/>
          </p:nvSpPr>
          <p:spPr bwMode="auto">
            <a:xfrm>
              <a:off x="160867" y="1939329"/>
              <a:ext cx="1009878" cy="34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4"/>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University </a:t>
              </a:r>
              <a:b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b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Medical Centre Schleswig-Holstein: Hybrid IT</a:t>
              </a:r>
            </a:p>
          </p:txBody>
        </p:sp>
      </p:grpSp>
      <p:grpSp>
        <p:nvGrpSpPr>
          <p:cNvPr id="75" name="Group 74">
            <a:extLst>
              <a:ext uri="{FF2B5EF4-FFF2-40B4-BE49-F238E27FC236}">
                <a16:creationId xmlns:a16="http://schemas.microsoft.com/office/drawing/2014/main" id="{F66AA48F-D73C-2FF6-128A-B694CBCA3F58}"/>
              </a:ext>
            </a:extLst>
          </p:cNvPr>
          <p:cNvGrpSpPr/>
          <p:nvPr/>
        </p:nvGrpSpPr>
        <p:grpSpPr>
          <a:xfrm>
            <a:off x="5226469" y="2963401"/>
            <a:ext cx="1009879" cy="476963"/>
            <a:chOff x="50368" y="1869926"/>
            <a:chExt cx="1009879" cy="359685"/>
          </a:xfrm>
        </p:grpSpPr>
        <p:sp>
          <p:nvSpPr>
            <p:cNvPr id="76" name="Rectangle 75">
              <a:extLst>
                <a:ext uri="{FF2B5EF4-FFF2-40B4-BE49-F238E27FC236}">
                  <a16:creationId xmlns:a16="http://schemas.microsoft.com/office/drawing/2014/main" id="{F8600D9E-9D3D-55DF-FDD7-5F3D9E7E87DF}"/>
                </a:ext>
              </a:extLst>
            </p:cNvPr>
            <p:cNvSpPr/>
            <p:nvPr/>
          </p:nvSpPr>
          <p:spPr>
            <a:xfrm>
              <a:off x="50368" y="1869926"/>
              <a:ext cx="1009879" cy="359685"/>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77" name="テキスト ボックス 5">
              <a:extLst>
                <a:ext uri="{FF2B5EF4-FFF2-40B4-BE49-F238E27FC236}">
                  <a16:creationId xmlns:a16="http://schemas.microsoft.com/office/drawing/2014/main" id="{9319C6A7-4C3D-176B-9347-E2207A78DC33}"/>
                </a:ext>
              </a:extLst>
            </p:cNvPr>
            <p:cNvSpPr txBox="1">
              <a:spLocks noChangeArrowheads="1"/>
            </p:cNvSpPr>
            <p:nvPr/>
          </p:nvSpPr>
          <p:spPr bwMode="auto">
            <a:xfrm>
              <a:off x="56984" y="1933726"/>
              <a:ext cx="1003261" cy="23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4"/>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VPS Healthcare:</a:t>
              </a:r>
              <a:b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b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Hybrid IT</a:t>
              </a:r>
            </a:p>
          </p:txBody>
        </p:sp>
      </p:grpSp>
      <p:grpSp>
        <p:nvGrpSpPr>
          <p:cNvPr id="79" name="Group 78">
            <a:extLst>
              <a:ext uri="{FF2B5EF4-FFF2-40B4-BE49-F238E27FC236}">
                <a16:creationId xmlns:a16="http://schemas.microsoft.com/office/drawing/2014/main" id="{7B51BF44-D18E-4691-F189-6E6D77048D4A}"/>
              </a:ext>
            </a:extLst>
          </p:cNvPr>
          <p:cNvGrpSpPr/>
          <p:nvPr/>
        </p:nvGrpSpPr>
        <p:grpSpPr>
          <a:xfrm>
            <a:off x="7086949" y="1362995"/>
            <a:ext cx="1009879" cy="695829"/>
            <a:chOff x="50368" y="1869926"/>
            <a:chExt cx="1009879" cy="407888"/>
          </a:xfrm>
        </p:grpSpPr>
        <p:sp>
          <p:nvSpPr>
            <p:cNvPr id="80" name="Rectangle 79">
              <a:extLst>
                <a:ext uri="{FF2B5EF4-FFF2-40B4-BE49-F238E27FC236}">
                  <a16:creationId xmlns:a16="http://schemas.microsoft.com/office/drawing/2014/main" id="{4FC66D29-3CEB-4BEC-B62A-4484DA5FCD64}"/>
                </a:ext>
              </a:extLst>
            </p:cNvPr>
            <p:cNvSpPr/>
            <p:nvPr/>
          </p:nvSpPr>
          <p:spPr>
            <a:xfrm>
              <a:off x="50368" y="1869926"/>
              <a:ext cx="1009879" cy="389025"/>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81" name="テキスト ボックス 5">
              <a:extLst>
                <a:ext uri="{FF2B5EF4-FFF2-40B4-BE49-F238E27FC236}">
                  <a16:creationId xmlns:a16="http://schemas.microsoft.com/office/drawing/2014/main" id="{A138A554-216A-7562-B141-BA3BD09BAAD8}"/>
                </a:ext>
              </a:extLst>
            </p:cNvPr>
            <p:cNvSpPr txBox="1">
              <a:spLocks noChangeArrowheads="1"/>
            </p:cNvSpPr>
            <p:nvPr/>
          </p:nvSpPr>
          <p:spPr bwMode="auto">
            <a:xfrm>
              <a:off x="56984" y="1907973"/>
              <a:ext cx="1003261" cy="3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4"/>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#1 EHR provider; </a:t>
              </a:r>
            </a:p>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AI co-creation </a:t>
              </a:r>
              <a:b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b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with multiple universities</a:t>
              </a:r>
            </a:p>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endParaRPr kumimoji="1" lang="en-US" altLang="ja-JP" sz="700" b="0" i="0" u="none" strike="noStrike" kern="1200" cap="none" spc="0" normalizeH="0" baseline="0" noProof="0" dirty="0">
                <a:ln>
                  <a:noFill/>
                </a:ln>
                <a:solidFill>
                  <a:schemeClr val="bg1"/>
                </a:solidFill>
                <a:effectLst/>
                <a:uLnTx/>
                <a:uFillTx/>
                <a:latin typeface="Fujitsu Infinity Pro Bold" pitchFamily="2" charset="0"/>
              </a:endParaRPr>
            </a:p>
          </p:txBody>
        </p:sp>
      </p:grpSp>
      <p:grpSp>
        <p:nvGrpSpPr>
          <p:cNvPr id="84" name="Group 83">
            <a:extLst>
              <a:ext uri="{FF2B5EF4-FFF2-40B4-BE49-F238E27FC236}">
                <a16:creationId xmlns:a16="http://schemas.microsoft.com/office/drawing/2014/main" id="{0423B372-375D-30ED-8D1E-E1092922EF76}"/>
              </a:ext>
            </a:extLst>
          </p:cNvPr>
          <p:cNvGrpSpPr/>
          <p:nvPr/>
        </p:nvGrpSpPr>
        <p:grpSpPr>
          <a:xfrm>
            <a:off x="5057794" y="1082649"/>
            <a:ext cx="1009879" cy="695829"/>
            <a:chOff x="50368" y="1869926"/>
            <a:chExt cx="1009879" cy="407888"/>
          </a:xfrm>
        </p:grpSpPr>
        <p:sp>
          <p:nvSpPr>
            <p:cNvPr id="85" name="Rectangle 84">
              <a:extLst>
                <a:ext uri="{FF2B5EF4-FFF2-40B4-BE49-F238E27FC236}">
                  <a16:creationId xmlns:a16="http://schemas.microsoft.com/office/drawing/2014/main" id="{256F3186-CF09-07ED-0A17-CAC2FFFE7C68}"/>
                </a:ext>
              </a:extLst>
            </p:cNvPr>
            <p:cNvSpPr/>
            <p:nvPr/>
          </p:nvSpPr>
          <p:spPr>
            <a:xfrm>
              <a:off x="50368" y="1869926"/>
              <a:ext cx="1009879" cy="389025"/>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86" name="テキスト ボックス 5">
              <a:extLst>
                <a:ext uri="{FF2B5EF4-FFF2-40B4-BE49-F238E27FC236}">
                  <a16:creationId xmlns:a16="http://schemas.microsoft.com/office/drawing/2014/main" id="{6017776A-B70F-4D05-98AF-9CEDA7B5E534}"/>
                </a:ext>
              </a:extLst>
            </p:cNvPr>
            <p:cNvSpPr txBox="1">
              <a:spLocks noChangeArrowheads="1"/>
            </p:cNvSpPr>
            <p:nvPr/>
          </p:nvSpPr>
          <p:spPr bwMode="auto">
            <a:xfrm>
              <a:off x="56984" y="1907973"/>
              <a:ext cx="1003261" cy="3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4"/>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Helsinki University Hospital:</a:t>
              </a:r>
            </a:p>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Mobile applications</a:t>
              </a:r>
            </a:p>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endParaRPr kumimoji="1" lang="en-US" altLang="ja-JP" sz="700" b="0" i="0" u="none" strike="noStrike" kern="1200" cap="none" spc="0" normalizeH="0" baseline="0" noProof="0" dirty="0">
                <a:ln>
                  <a:noFill/>
                </a:ln>
                <a:solidFill>
                  <a:schemeClr val="bg1"/>
                </a:solidFill>
                <a:effectLst/>
                <a:uLnTx/>
                <a:uFillTx/>
                <a:latin typeface="Fujitsu Infinity Pro Bold" pitchFamily="2" charset="0"/>
              </a:endParaRPr>
            </a:p>
          </p:txBody>
        </p:sp>
      </p:grpSp>
      <p:grpSp>
        <p:nvGrpSpPr>
          <p:cNvPr id="88" name="Group 87">
            <a:extLst>
              <a:ext uri="{FF2B5EF4-FFF2-40B4-BE49-F238E27FC236}">
                <a16:creationId xmlns:a16="http://schemas.microsoft.com/office/drawing/2014/main" id="{AC1FEA36-7F61-C8F5-B8AB-557D112CC22A}"/>
              </a:ext>
            </a:extLst>
          </p:cNvPr>
          <p:cNvGrpSpPr/>
          <p:nvPr/>
        </p:nvGrpSpPr>
        <p:grpSpPr>
          <a:xfrm>
            <a:off x="5133373" y="1827587"/>
            <a:ext cx="1738524" cy="562373"/>
            <a:chOff x="50368" y="1869926"/>
            <a:chExt cx="1009879" cy="546224"/>
          </a:xfrm>
        </p:grpSpPr>
        <p:sp>
          <p:nvSpPr>
            <p:cNvPr id="89" name="Rectangle 88">
              <a:extLst>
                <a:ext uri="{FF2B5EF4-FFF2-40B4-BE49-F238E27FC236}">
                  <a16:creationId xmlns:a16="http://schemas.microsoft.com/office/drawing/2014/main" id="{8325761B-FA79-78C0-9BFD-2B42DF01A269}"/>
                </a:ext>
              </a:extLst>
            </p:cNvPr>
            <p:cNvSpPr/>
            <p:nvPr/>
          </p:nvSpPr>
          <p:spPr>
            <a:xfrm>
              <a:off x="50368" y="1869926"/>
              <a:ext cx="1009879" cy="389025"/>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90" name="テキスト ボックス 5">
              <a:extLst>
                <a:ext uri="{FF2B5EF4-FFF2-40B4-BE49-F238E27FC236}">
                  <a16:creationId xmlns:a16="http://schemas.microsoft.com/office/drawing/2014/main" id="{D96F83D2-6C1D-E546-8440-8782D5D2CFBE}"/>
                </a:ext>
              </a:extLst>
            </p:cNvPr>
            <p:cNvSpPr txBox="1">
              <a:spLocks noChangeArrowheads="1"/>
            </p:cNvSpPr>
            <p:nvPr/>
          </p:nvSpPr>
          <p:spPr bwMode="auto">
            <a:xfrm>
              <a:off x="56984" y="1907973"/>
              <a:ext cx="1003261" cy="50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4"/>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Braunschweig Municipal Hospital: Digital transformation</a:t>
              </a:r>
            </a:p>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endParaRPr kumimoji="1" lang="en-US" altLang="ja-JP" sz="700" b="0" i="0" u="none" strike="noStrike" kern="1200" cap="none" spc="0" normalizeH="0" baseline="0" noProof="0" dirty="0">
                <a:ln>
                  <a:noFill/>
                </a:ln>
                <a:solidFill>
                  <a:schemeClr val="bg1"/>
                </a:solidFill>
                <a:effectLst/>
                <a:uLnTx/>
                <a:uFillTx/>
                <a:latin typeface="Fujitsu Infinity Pro Bold" pitchFamily="2" charset="0"/>
              </a:endParaRPr>
            </a:p>
          </p:txBody>
        </p:sp>
      </p:grpSp>
      <p:sp>
        <p:nvSpPr>
          <p:cNvPr id="93" name="Rounded Rectangle 21">
            <a:extLst>
              <a:ext uri="{FF2B5EF4-FFF2-40B4-BE49-F238E27FC236}">
                <a16:creationId xmlns:a16="http://schemas.microsoft.com/office/drawing/2014/main" id="{2187263B-163D-1313-70B5-AC1EB4749DB7}"/>
              </a:ext>
            </a:extLst>
          </p:cNvPr>
          <p:cNvSpPr/>
          <p:nvPr/>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u="none" strike="noStrike" kern="1200" cap="none" spc="0" normalizeH="0" baseline="0" noProof="0" dirty="0">
                <a:ln>
                  <a:noFill/>
                </a:ln>
                <a:solidFill>
                  <a:srgbClr val="000000"/>
                </a:solidFill>
                <a:effectLst/>
                <a:uLnTx/>
                <a:uFillTx/>
                <a:latin typeface="Fujitsu Infinity Pro" pitchFamily="2" charset="77"/>
                <a:ea typeface="+mn-ea"/>
                <a:cs typeface="+mn-cs"/>
              </a:rPr>
              <a:t>FUJITSU-PUBLIC</a:t>
            </a:r>
          </a:p>
        </p:txBody>
      </p:sp>
      <p:grpSp>
        <p:nvGrpSpPr>
          <p:cNvPr id="94" name="Group 93">
            <a:extLst>
              <a:ext uri="{FF2B5EF4-FFF2-40B4-BE49-F238E27FC236}">
                <a16:creationId xmlns:a16="http://schemas.microsoft.com/office/drawing/2014/main" id="{E0639180-701D-57F9-C870-CBE0C37C65CA}"/>
              </a:ext>
            </a:extLst>
          </p:cNvPr>
          <p:cNvGrpSpPr/>
          <p:nvPr/>
        </p:nvGrpSpPr>
        <p:grpSpPr>
          <a:xfrm>
            <a:off x="2920954" y="2288085"/>
            <a:ext cx="1009879" cy="792510"/>
            <a:chOff x="160867" y="1904231"/>
            <a:chExt cx="1009879" cy="516404"/>
          </a:xfrm>
        </p:grpSpPr>
        <p:sp>
          <p:nvSpPr>
            <p:cNvPr id="95" name="Rectangle 94">
              <a:extLst>
                <a:ext uri="{FF2B5EF4-FFF2-40B4-BE49-F238E27FC236}">
                  <a16:creationId xmlns:a16="http://schemas.microsoft.com/office/drawing/2014/main" id="{7074CC5D-EFB8-F3E5-05AE-0E5E1884D20C}"/>
                </a:ext>
              </a:extLst>
            </p:cNvPr>
            <p:cNvSpPr/>
            <p:nvPr/>
          </p:nvSpPr>
          <p:spPr>
            <a:xfrm>
              <a:off x="160867" y="1904231"/>
              <a:ext cx="1009879" cy="481306"/>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96" name="テキスト ボックス 5">
              <a:extLst>
                <a:ext uri="{FF2B5EF4-FFF2-40B4-BE49-F238E27FC236}">
                  <a16:creationId xmlns:a16="http://schemas.microsoft.com/office/drawing/2014/main" id="{4A2F7425-D436-4E58-EACB-B750EFFC5F49}"/>
                </a:ext>
              </a:extLst>
            </p:cNvPr>
            <p:cNvSpPr txBox="1">
              <a:spLocks noChangeArrowheads="1"/>
            </p:cNvSpPr>
            <p:nvPr/>
          </p:nvSpPr>
          <p:spPr bwMode="auto">
            <a:xfrm>
              <a:off x="160867" y="1939329"/>
              <a:ext cx="1009878" cy="48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4"/>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Instituto de </a:t>
              </a:r>
              <a:r>
                <a:rPr kumimoji="1" lang="en-US" altLang="ja-JP" sz="700" b="0" i="0" u="none" strike="noStrike" kern="1200" cap="none" spc="0" normalizeH="0" baseline="0" noProof="0" dirty="0" err="1">
                  <a:ln>
                    <a:noFill/>
                  </a:ln>
                  <a:solidFill>
                    <a:schemeClr val="bg1"/>
                  </a:solidFill>
                  <a:effectLst/>
                  <a:uLnTx/>
                  <a:uFillTx/>
                  <a:latin typeface="Fujitsu Infinity Pro Bold" pitchFamily="2" charset="0"/>
                </a:rPr>
                <a:t>Investigación</a:t>
              </a: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 Sanitaria – San Carlos Hospital: Neuro-linguistic AI</a:t>
              </a:r>
            </a:p>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endParaRPr kumimoji="1" lang="en-US" altLang="ja-JP" sz="700" b="0" i="0" u="none" strike="noStrike" kern="1200" cap="none" spc="0" normalizeH="0" baseline="0" noProof="0" dirty="0">
                <a:ln>
                  <a:noFill/>
                </a:ln>
                <a:solidFill>
                  <a:schemeClr val="bg1"/>
                </a:solidFill>
                <a:effectLst/>
                <a:uLnTx/>
                <a:uFillTx/>
                <a:latin typeface="Fujitsu Infinity Pro Bold" pitchFamily="2" charset="0"/>
              </a:endParaRPr>
            </a:p>
          </p:txBody>
        </p:sp>
      </p:grpSp>
      <p:pic>
        <p:nvPicPr>
          <p:cNvPr id="8" name="Picture 7" descr="Icon&#10;&#10;Description automatically generated">
            <a:extLst>
              <a:ext uri="{FF2B5EF4-FFF2-40B4-BE49-F238E27FC236}">
                <a16:creationId xmlns:a16="http://schemas.microsoft.com/office/drawing/2014/main" id="{0ECA525B-7EB3-C5CD-CD1E-D7BB906F21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3163" y="1850043"/>
            <a:ext cx="252000" cy="252000"/>
          </a:xfrm>
          <a:prstGeom prst="rect">
            <a:avLst/>
          </a:prstGeom>
          <a:effectLst>
            <a:outerShdw dist="38100" dir="8100000" algn="tr" rotWithShape="0">
              <a:prstClr val="black">
                <a:alpha val="34000"/>
              </a:prstClr>
            </a:outerShdw>
          </a:effectLst>
        </p:spPr>
      </p:pic>
      <p:pic>
        <p:nvPicPr>
          <p:cNvPr id="12" name="Picture 11" descr="Icon&#10;&#10;Description automatically generated">
            <a:extLst>
              <a:ext uri="{FF2B5EF4-FFF2-40B4-BE49-F238E27FC236}">
                <a16:creationId xmlns:a16="http://schemas.microsoft.com/office/drawing/2014/main" id="{E3A1673E-DB1D-C8B9-AB52-741A15FDC4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504" y="1812201"/>
            <a:ext cx="252000" cy="252000"/>
          </a:xfrm>
          <a:prstGeom prst="rect">
            <a:avLst/>
          </a:prstGeom>
          <a:effectLst>
            <a:outerShdw dist="38100" dir="8100000" algn="tr" rotWithShape="0">
              <a:prstClr val="black">
                <a:alpha val="34000"/>
              </a:prstClr>
            </a:outerShdw>
          </a:effectLst>
        </p:spPr>
      </p:pic>
      <p:sp>
        <p:nvSpPr>
          <p:cNvPr id="23" name="Oval 22">
            <a:extLst>
              <a:ext uri="{FF2B5EF4-FFF2-40B4-BE49-F238E27FC236}">
                <a16:creationId xmlns:a16="http://schemas.microsoft.com/office/drawing/2014/main" id="{731656AC-789C-92DF-3E86-E2F173EABD03}"/>
              </a:ext>
            </a:extLst>
          </p:cNvPr>
          <p:cNvSpPr/>
          <p:nvPr/>
        </p:nvSpPr>
        <p:spPr>
          <a:xfrm>
            <a:off x="4365218" y="1866759"/>
            <a:ext cx="252000" cy="252000"/>
          </a:xfrm>
          <a:prstGeom prst="ellipse">
            <a:avLst/>
          </a:prstGeom>
          <a:blipFill>
            <a:blip r:embed="rId6"/>
            <a:stretch>
              <a:fillRect/>
            </a:stretch>
          </a:blipFill>
          <a:ln>
            <a:noFill/>
          </a:ln>
          <a:effectLst>
            <a:outerShdw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descr="A picture containing chart&#10;&#10;Description automatically generated">
            <a:extLst>
              <a:ext uri="{FF2B5EF4-FFF2-40B4-BE49-F238E27FC236}">
                <a16:creationId xmlns:a16="http://schemas.microsoft.com/office/drawing/2014/main" id="{9099E8CE-FDE3-5748-1FA1-FE440E35ED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5002" y="2229357"/>
            <a:ext cx="252000" cy="252000"/>
          </a:xfrm>
          <a:prstGeom prst="rect">
            <a:avLst/>
          </a:prstGeom>
          <a:effectLst>
            <a:outerShdw dist="38100" dir="8100000" algn="tr" rotWithShape="0">
              <a:prstClr val="black">
                <a:alpha val="34000"/>
              </a:prstClr>
            </a:outerShdw>
          </a:effectLst>
        </p:spPr>
      </p:pic>
      <p:sp>
        <p:nvSpPr>
          <p:cNvPr id="29" name="Oval 28">
            <a:extLst>
              <a:ext uri="{FF2B5EF4-FFF2-40B4-BE49-F238E27FC236}">
                <a16:creationId xmlns:a16="http://schemas.microsoft.com/office/drawing/2014/main" id="{417FEA1B-9321-91DE-9651-057956D1F666}"/>
              </a:ext>
            </a:extLst>
          </p:cNvPr>
          <p:cNvSpPr/>
          <p:nvPr/>
        </p:nvSpPr>
        <p:spPr>
          <a:xfrm>
            <a:off x="5167939" y="2351919"/>
            <a:ext cx="252000" cy="252000"/>
          </a:xfrm>
          <a:prstGeom prst="ellipse">
            <a:avLst/>
          </a:prstGeom>
          <a:blipFill>
            <a:blip r:embed="rId8"/>
            <a:stretch>
              <a:fillRect/>
            </a:stretch>
          </a:blipFill>
          <a:ln>
            <a:noFill/>
          </a:ln>
          <a:effectLst>
            <a:outerShdw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8BCAE9E1-5086-31C9-0A3C-785DCA85FAD0}"/>
              </a:ext>
            </a:extLst>
          </p:cNvPr>
          <p:cNvSpPr>
            <a:spLocks noChangeAspect="1"/>
          </p:cNvSpPr>
          <p:nvPr/>
        </p:nvSpPr>
        <p:spPr>
          <a:xfrm>
            <a:off x="4662843" y="2218229"/>
            <a:ext cx="252000" cy="252000"/>
          </a:xfrm>
          <a:prstGeom prst="ellipse">
            <a:avLst/>
          </a:prstGeom>
          <a:blipFill>
            <a:blip r:embed="rId9"/>
            <a:stretch>
              <a:fillRect/>
            </a:stretch>
          </a:blipFill>
          <a:ln>
            <a:noFill/>
          </a:ln>
          <a:effectLst>
            <a:outerShdw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43FE03CE-858D-C4EA-3828-9556135A8741}"/>
              </a:ext>
            </a:extLst>
          </p:cNvPr>
          <p:cNvSpPr/>
          <p:nvPr/>
        </p:nvSpPr>
        <p:spPr>
          <a:xfrm>
            <a:off x="4596882" y="1444335"/>
            <a:ext cx="252000" cy="252000"/>
          </a:xfrm>
          <a:prstGeom prst="ellipse">
            <a:avLst/>
          </a:prstGeom>
          <a:blipFill>
            <a:blip r:embed="rId10"/>
            <a:stretch>
              <a:fillRect/>
            </a:stretch>
          </a:blipFill>
          <a:ln>
            <a:noFill/>
          </a:ln>
          <a:effectLst>
            <a:outerShdw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33478BC4-AEEB-5301-FA04-ECEDDC2127DC}"/>
              </a:ext>
            </a:extLst>
          </p:cNvPr>
          <p:cNvSpPr>
            <a:spLocks noChangeAspect="1"/>
          </p:cNvSpPr>
          <p:nvPr/>
        </p:nvSpPr>
        <p:spPr>
          <a:xfrm>
            <a:off x="4651860" y="1858712"/>
            <a:ext cx="252000" cy="252000"/>
          </a:xfrm>
          <a:prstGeom prst="ellipse">
            <a:avLst/>
          </a:prstGeom>
          <a:blipFill>
            <a:blip r:embed="rId11"/>
            <a:stretch>
              <a:fillRect/>
            </a:stretch>
          </a:blipFill>
          <a:ln>
            <a:noFill/>
          </a:ln>
          <a:effectLst>
            <a:outerShdw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descr="Logo, company name&#10;&#10;Description automatically generated">
            <a:extLst>
              <a:ext uri="{FF2B5EF4-FFF2-40B4-BE49-F238E27FC236}">
                <a16:creationId xmlns:a16="http://schemas.microsoft.com/office/drawing/2014/main" id="{D8FA3FB0-E375-B6C5-B2B0-545D0AB63E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93580" y="2197591"/>
            <a:ext cx="252000" cy="252000"/>
          </a:xfrm>
          <a:prstGeom prst="rect">
            <a:avLst/>
          </a:prstGeom>
          <a:effectLst>
            <a:outerShdw dist="38100" dir="8100000" algn="tr" rotWithShape="0">
              <a:prstClr val="black">
                <a:alpha val="34000"/>
              </a:prstClr>
            </a:outerShdw>
          </a:effectLst>
        </p:spPr>
      </p:pic>
      <p:pic>
        <p:nvPicPr>
          <p:cNvPr id="44" name="Picture 43" descr="Logo, icon&#10;&#10;Description automatically generated">
            <a:extLst>
              <a:ext uri="{FF2B5EF4-FFF2-40B4-BE49-F238E27FC236}">
                <a16:creationId xmlns:a16="http://schemas.microsoft.com/office/drawing/2014/main" id="{D8982728-4BFE-E7BF-E9B7-7FF5F76BA9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31376" y="2553029"/>
            <a:ext cx="252000" cy="252000"/>
          </a:xfrm>
          <a:prstGeom prst="rect">
            <a:avLst/>
          </a:prstGeom>
          <a:effectLst>
            <a:outerShdw dist="38100" dir="8100000" algn="tr" rotWithShape="0">
              <a:prstClr val="black">
                <a:alpha val="34000"/>
              </a:prstClr>
            </a:outerShdw>
          </a:effectLst>
        </p:spPr>
      </p:pic>
      <p:pic>
        <p:nvPicPr>
          <p:cNvPr id="47" name="Picture 46" descr="Logo&#10;&#10;Description automatically generated">
            <a:extLst>
              <a:ext uri="{FF2B5EF4-FFF2-40B4-BE49-F238E27FC236}">
                <a16:creationId xmlns:a16="http://schemas.microsoft.com/office/drawing/2014/main" id="{7DCF5579-3A26-2059-A9BC-AF5E27F7F6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99297" y="4032805"/>
            <a:ext cx="252000" cy="252000"/>
          </a:xfrm>
          <a:prstGeom prst="rect">
            <a:avLst/>
          </a:prstGeom>
          <a:effectLst>
            <a:outerShdw blurRad="2720" dist="38100" dir="8100000" algn="tr" rotWithShape="0">
              <a:prstClr val="black">
                <a:alpha val="34000"/>
              </a:prstClr>
            </a:outerShdw>
          </a:effectLst>
        </p:spPr>
      </p:pic>
      <p:sp>
        <p:nvSpPr>
          <p:cNvPr id="97" name="Oval 96">
            <a:extLst>
              <a:ext uri="{FF2B5EF4-FFF2-40B4-BE49-F238E27FC236}">
                <a16:creationId xmlns:a16="http://schemas.microsoft.com/office/drawing/2014/main" id="{19B60610-111C-8964-A53C-AD96B7550303}"/>
              </a:ext>
            </a:extLst>
          </p:cNvPr>
          <p:cNvSpPr/>
          <p:nvPr/>
        </p:nvSpPr>
        <p:spPr>
          <a:xfrm>
            <a:off x="2087006" y="2281513"/>
            <a:ext cx="252000" cy="252000"/>
          </a:xfrm>
          <a:prstGeom prst="ellipse">
            <a:avLst/>
          </a:prstGeom>
          <a:blipFill>
            <a:blip r:embed="rId15"/>
            <a:stretch>
              <a:fillRect/>
            </a:stretch>
          </a:blipFill>
          <a:ln>
            <a:noFill/>
          </a:ln>
          <a:effectLst>
            <a:outerShdw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2C1C5D84-1ECD-68EF-160D-C1AD0D6DA50E}"/>
              </a:ext>
            </a:extLst>
          </p:cNvPr>
          <p:cNvGrpSpPr/>
          <p:nvPr/>
        </p:nvGrpSpPr>
        <p:grpSpPr>
          <a:xfrm>
            <a:off x="3367720" y="899469"/>
            <a:ext cx="1424603" cy="454652"/>
            <a:chOff x="50368" y="1869926"/>
            <a:chExt cx="1009879" cy="441596"/>
          </a:xfrm>
        </p:grpSpPr>
        <p:sp>
          <p:nvSpPr>
            <p:cNvPr id="100" name="Rectangle 99">
              <a:extLst>
                <a:ext uri="{FF2B5EF4-FFF2-40B4-BE49-F238E27FC236}">
                  <a16:creationId xmlns:a16="http://schemas.microsoft.com/office/drawing/2014/main" id="{46D997A9-04DA-4755-202E-6692B758612B}"/>
                </a:ext>
              </a:extLst>
            </p:cNvPr>
            <p:cNvSpPr/>
            <p:nvPr/>
          </p:nvSpPr>
          <p:spPr>
            <a:xfrm>
              <a:off x="50368" y="1869926"/>
              <a:ext cx="1009879" cy="389025"/>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01" name="テキスト ボックス 5">
              <a:extLst>
                <a:ext uri="{FF2B5EF4-FFF2-40B4-BE49-F238E27FC236}">
                  <a16:creationId xmlns:a16="http://schemas.microsoft.com/office/drawing/2014/main" id="{FF1E20E2-10CC-E170-1E00-D56F1760AB98}"/>
                </a:ext>
              </a:extLst>
            </p:cNvPr>
            <p:cNvSpPr txBox="1">
              <a:spLocks noChangeArrowheads="1"/>
            </p:cNvSpPr>
            <p:nvPr/>
          </p:nvSpPr>
          <p:spPr bwMode="auto">
            <a:xfrm>
              <a:off x="56984" y="1907973"/>
              <a:ext cx="1003261" cy="40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4"/>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Imelda Hospital: </a:t>
              </a:r>
            </a:p>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lang="en-US" altLang="ja-JP" sz="700" dirty="0">
                  <a:solidFill>
                    <a:schemeClr val="bg1"/>
                  </a:solidFill>
                  <a:latin typeface="Fujitsu Infinity Pro Bold" pitchFamily="2" charset="0"/>
                </a:rPr>
                <a:t>I</a:t>
              </a:r>
              <a:r>
                <a:rPr kumimoji="1" lang="en-US" altLang="ja-JP" sz="700" b="0" i="0" u="none" strike="noStrike" kern="1200" cap="none" spc="0" normalizeH="0" baseline="0" noProof="0" dirty="0" err="1">
                  <a:ln>
                    <a:noFill/>
                  </a:ln>
                  <a:solidFill>
                    <a:schemeClr val="bg1"/>
                  </a:solidFill>
                  <a:effectLst/>
                  <a:uLnTx/>
                  <a:uFillTx/>
                  <a:latin typeface="Fujitsu Infinity Pro Bold" pitchFamily="2" charset="0"/>
                </a:rPr>
                <a:t>nfrastructure</a:t>
              </a: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 provision</a:t>
              </a:r>
            </a:p>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endParaRPr kumimoji="1" lang="en-US" altLang="ja-JP" sz="700" b="0" i="0" u="none" strike="noStrike" kern="1200" cap="none" spc="0" normalizeH="0" baseline="0" noProof="0" dirty="0">
                <a:ln>
                  <a:noFill/>
                </a:ln>
                <a:solidFill>
                  <a:schemeClr val="bg1"/>
                </a:solidFill>
                <a:effectLst/>
                <a:uLnTx/>
                <a:uFillTx/>
                <a:latin typeface="Fujitsu Infinity Pro Bold" pitchFamily="2" charset="0"/>
              </a:endParaRPr>
            </a:p>
          </p:txBody>
        </p:sp>
      </p:grpSp>
      <p:sp>
        <p:nvSpPr>
          <p:cNvPr id="111" name="Oval 110">
            <a:extLst>
              <a:ext uri="{FF2B5EF4-FFF2-40B4-BE49-F238E27FC236}">
                <a16:creationId xmlns:a16="http://schemas.microsoft.com/office/drawing/2014/main" id="{8941D80B-27FE-1169-CC39-A524C760D38E}"/>
              </a:ext>
            </a:extLst>
          </p:cNvPr>
          <p:cNvSpPr/>
          <p:nvPr/>
        </p:nvSpPr>
        <p:spPr>
          <a:xfrm>
            <a:off x="1580106" y="2234774"/>
            <a:ext cx="252000" cy="252000"/>
          </a:xfrm>
          <a:prstGeom prst="ellipse">
            <a:avLst/>
          </a:prstGeom>
          <a:blipFill>
            <a:blip r:embed="rId15"/>
            <a:stretch>
              <a:fillRect/>
            </a:stretch>
          </a:blipFill>
          <a:ln>
            <a:noFill/>
          </a:ln>
          <a:effectLst>
            <a:outerShdw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直線コネクタ 59">
            <a:extLst>
              <a:ext uri="{FF2B5EF4-FFF2-40B4-BE49-F238E27FC236}">
                <a16:creationId xmlns:a16="http://schemas.microsoft.com/office/drawing/2014/main" id="{F2E6FE60-BA47-546C-A42B-ED782D73A9A4}"/>
              </a:ext>
            </a:extLst>
          </p:cNvPr>
          <p:cNvCxnSpPr>
            <a:cxnSpLocks/>
          </p:cNvCxnSpPr>
          <p:nvPr/>
        </p:nvCxnSpPr>
        <p:spPr>
          <a:xfrm>
            <a:off x="3732316" y="1993688"/>
            <a:ext cx="350298" cy="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346FAE67-D5F5-D444-D74C-C4E9C0FD5E47}"/>
              </a:ext>
            </a:extLst>
          </p:cNvPr>
          <p:cNvGrpSpPr/>
          <p:nvPr/>
        </p:nvGrpSpPr>
        <p:grpSpPr>
          <a:xfrm>
            <a:off x="2918251" y="1614639"/>
            <a:ext cx="1009879" cy="596134"/>
            <a:chOff x="50368" y="1869926"/>
            <a:chExt cx="1009879" cy="449554"/>
          </a:xfrm>
        </p:grpSpPr>
        <p:sp>
          <p:nvSpPr>
            <p:cNvPr id="104" name="Rectangle 103">
              <a:extLst>
                <a:ext uri="{FF2B5EF4-FFF2-40B4-BE49-F238E27FC236}">
                  <a16:creationId xmlns:a16="http://schemas.microsoft.com/office/drawing/2014/main" id="{11BF0311-ADB8-9A64-E196-14593D9728F5}"/>
                </a:ext>
              </a:extLst>
            </p:cNvPr>
            <p:cNvSpPr/>
            <p:nvPr/>
          </p:nvSpPr>
          <p:spPr>
            <a:xfrm>
              <a:off x="50368" y="1869926"/>
              <a:ext cx="1009879" cy="427101"/>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105" name="テキスト ボックス 5">
              <a:extLst>
                <a:ext uri="{FF2B5EF4-FFF2-40B4-BE49-F238E27FC236}">
                  <a16:creationId xmlns:a16="http://schemas.microsoft.com/office/drawing/2014/main" id="{0A4694FA-FA59-3AEC-5A7E-DEBEC2AC2916}"/>
                </a:ext>
              </a:extLst>
            </p:cNvPr>
            <p:cNvSpPr txBox="1">
              <a:spLocks noChangeArrowheads="1"/>
            </p:cNvSpPr>
            <p:nvPr/>
          </p:nvSpPr>
          <p:spPr bwMode="auto">
            <a:xfrm>
              <a:off x="56984" y="1924925"/>
              <a:ext cx="1003261" cy="39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algn="l" eaLnBrk="0" hangingPunct="0">
                <a:spcBef>
                  <a:spcPct val="20000"/>
                </a:spcBef>
                <a:spcAft>
                  <a:spcPct val="10000"/>
                </a:spcAft>
                <a:buClr>
                  <a:srgbClr val="A30B1A"/>
                </a:buClr>
                <a:buFont typeface="Wingdings" pitchFamily="2" charset="2"/>
                <a:buChar char="n"/>
                <a:defRPr kumimoji="1" sz="2560">
                  <a:solidFill>
                    <a:srgbClr val="000000"/>
                  </a:solidFill>
                  <a:latin typeface="HGP創英角ｺﾞｼｯｸUB" pitchFamily="50" charset="-128"/>
                  <a:ea typeface="HGP創英角ｺﾞｼｯｸUB" pitchFamily="50" charset="-128"/>
                  <a:cs typeface="Arial" charset="0"/>
                </a:defRPr>
              </a:lvl1pPr>
              <a:lvl2pPr marL="742950" indent="-285750" algn="l" eaLnBrk="0" hangingPunct="0">
                <a:spcBef>
                  <a:spcPct val="20000"/>
                </a:spcBef>
                <a:spcAft>
                  <a:spcPct val="10000"/>
                </a:spcAft>
                <a:buClr>
                  <a:srgbClr val="87867E"/>
                </a:buClr>
                <a:buFont typeface="Wingdings" pitchFamily="2" charset="2"/>
                <a:buChar char="n"/>
                <a:defRPr kumimoji="1" sz="2240">
                  <a:solidFill>
                    <a:srgbClr val="000000"/>
                  </a:solidFill>
                  <a:latin typeface="HGP創英角ｺﾞｼｯｸUB" pitchFamily="50" charset="-128"/>
                  <a:ea typeface="HGP創英角ｺﾞｼｯｸUB" pitchFamily="50" charset="-128"/>
                  <a:cs typeface="Arial" charset="0"/>
                </a:defRPr>
              </a:lvl2pPr>
              <a:lvl3pPr marL="1143000" indent="-228600" algn="l" eaLnBrk="0" hangingPunct="0">
                <a:spcBef>
                  <a:spcPct val="20000"/>
                </a:spcBef>
                <a:spcAft>
                  <a:spcPct val="10000"/>
                </a:spcAft>
                <a:buClr>
                  <a:srgbClr val="87867E"/>
                </a:buClr>
                <a:buSzPct val="100000"/>
                <a:buChar char="•"/>
                <a:defRPr kumimoji="1" sz="1920">
                  <a:solidFill>
                    <a:srgbClr val="000000"/>
                  </a:solidFill>
                  <a:latin typeface="HGP創英角ｺﾞｼｯｸUB" pitchFamily="50" charset="-128"/>
                  <a:ea typeface="HGP創英角ｺﾞｼｯｸUB" pitchFamily="50" charset="-128"/>
                  <a:cs typeface="Arial" charset="0"/>
                </a:defRPr>
              </a:lvl3pPr>
              <a:lvl4pPr marL="1600200" indent="-228600" algn="l" eaLnBrk="0" hangingPunct="0">
                <a:spcBef>
                  <a:spcPct val="20000"/>
                </a:spcBef>
                <a:spcAft>
                  <a:spcPct val="10000"/>
                </a:spcAft>
                <a:buClr>
                  <a:srgbClr val="87867E"/>
                </a:buClr>
                <a:buSzPct val="100000"/>
                <a:buChar char="•"/>
                <a:defRPr kumimoji="1" sz="1600">
                  <a:solidFill>
                    <a:srgbClr val="000000"/>
                  </a:solidFill>
                  <a:latin typeface="HGP創英角ｺﾞｼｯｸUB" pitchFamily="50" charset="-128"/>
                  <a:ea typeface="HGP創英角ｺﾞｼｯｸUB" pitchFamily="50" charset="-128"/>
                  <a:cs typeface="Arial" charset="0"/>
                </a:defRPr>
              </a:lvl4pPr>
              <a:lvl5pPr marL="2057400" indent="-228600" algn="l" eaLnBrk="0" hangingPunct="0">
                <a:buBlip>
                  <a:blip r:embed="rId4"/>
                </a:buBlip>
                <a:defRPr kumimoji="1" sz="1600">
                  <a:solidFill>
                    <a:srgbClr val="000000"/>
                  </a:solidFill>
                  <a:latin typeface="Arial" charset="0"/>
                  <a:ea typeface="ＭＳ Ｐゴシック" pitchFamily="50" charset="-128"/>
                  <a:cs typeface="Arial" charset="0"/>
                </a:defRPr>
              </a:lvl5pPr>
              <a:lvl6pPr marL="25146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6pPr>
              <a:lvl7pPr marL="29718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7pPr>
              <a:lvl8pPr marL="34290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8pPr>
              <a:lvl9pPr marL="3886200" indent="-228600" eaLnBrk="0" fontAlgn="base" hangingPunct="0">
                <a:spcBef>
                  <a:spcPct val="0"/>
                </a:spcBef>
                <a:spcAft>
                  <a:spcPct val="0"/>
                </a:spcAft>
                <a:buBlip>
                  <a:blip r:embed="rId4"/>
                </a:buBlip>
                <a:defRPr kumimoji="1" sz="1600">
                  <a:solidFill>
                    <a:srgbClr val="000000"/>
                  </a:solidFill>
                  <a:latin typeface="Arial" charset="0"/>
                  <a:ea typeface="ＭＳ Ｐゴシック" pitchFamily="50" charset="-128"/>
                  <a:cs typeface="Arial" charset="0"/>
                </a:defRPr>
              </a:lvl9pPr>
            </a:lstStyle>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Bold" pitchFamily="2" charset="0"/>
                </a:rPr>
                <a:t>Evelina London Children’s Hospital: Diary app</a:t>
              </a:r>
            </a:p>
            <a:p>
              <a:pPr marL="0" marR="0" lvl="0" indent="0" algn="ctr" defTabSz="1219170" rtl="0" eaLnBrk="1" fontAlgn="ctr" latinLnBrk="0" hangingPunct="1">
                <a:lnSpc>
                  <a:spcPct val="100000"/>
                </a:lnSpc>
                <a:spcBef>
                  <a:spcPct val="0"/>
                </a:spcBef>
                <a:spcAft>
                  <a:spcPct val="0"/>
                </a:spcAft>
                <a:buClrTx/>
                <a:buSzTx/>
                <a:buFont typeface="Wingdings" pitchFamily="2" charset="2"/>
                <a:buNone/>
                <a:tabLst/>
                <a:defRPr/>
              </a:pPr>
              <a:endParaRPr kumimoji="1" lang="en-US" altLang="ja-JP" sz="700" b="0" i="0" u="none" strike="noStrike" kern="1200" cap="none" spc="0" normalizeH="0" baseline="0" noProof="0" dirty="0">
                <a:ln>
                  <a:noFill/>
                </a:ln>
                <a:solidFill>
                  <a:schemeClr val="bg1"/>
                </a:solidFill>
                <a:effectLst/>
                <a:uLnTx/>
                <a:uFillTx/>
                <a:latin typeface="Fujitsu Infinity Pro Bold" pitchFamily="2" charset="0"/>
              </a:endParaRPr>
            </a:p>
          </p:txBody>
        </p:sp>
      </p:grpSp>
      <p:sp>
        <p:nvSpPr>
          <p:cNvPr id="110" name="Oval 109">
            <a:extLst>
              <a:ext uri="{FF2B5EF4-FFF2-40B4-BE49-F238E27FC236}">
                <a16:creationId xmlns:a16="http://schemas.microsoft.com/office/drawing/2014/main" id="{8558B542-A84E-738C-018E-CA8D24153CA0}"/>
              </a:ext>
            </a:extLst>
          </p:cNvPr>
          <p:cNvSpPr/>
          <p:nvPr/>
        </p:nvSpPr>
        <p:spPr>
          <a:xfrm>
            <a:off x="4050162" y="1867182"/>
            <a:ext cx="252000" cy="252000"/>
          </a:xfrm>
          <a:prstGeom prst="ellipse">
            <a:avLst/>
          </a:prstGeom>
          <a:blipFill>
            <a:blip r:embed="rId16"/>
            <a:stretch>
              <a:fillRect/>
            </a:stretch>
          </a:bli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058567"/>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descr="A person holds a cell phone&#10;&#10;Description automatically generated with low confidence">
            <a:extLst>
              <a:ext uri="{FF2B5EF4-FFF2-40B4-BE49-F238E27FC236}">
                <a16:creationId xmlns:a16="http://schemas.microsoft.com/office/drawing/2014/main" id="{4C5F0765-8411-F106-DB4D-F5C0EA4DC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5" y="0"/>
            <a:ext cx="3429000" cy="5143500"/>
          </a:xfrm>
          <a:prstGeom prst="rect">
            <a:avLst/>
          </a:prstGeom>
        </p:spPr>
      </p:pic>
      <p:sp>
        <p:nvSpPr>
          <p:cNvPr id="34" name="TextBox 33">
            <a:extLst>
              <a:ext uri="{FF2B5EF4-FFF2-40B4-BE49-F238E27FC236}">
                <a16:creationId xmlns:a16="http://schemas.microsoft.com/office/drawing/2014/main" id="{724CEC29-1E1E-6D45-AAC3-04C443AACFD6}"/>
              </a:ext>
            </a:extLst>
          </p:cNvPr>
          <p:cNvSpPr txBox="1"/>
          <p:nvPr/>
        </p:nvSpPr>
        <p:spPr>
          <a:xfrm>
            <a:off x="3762671" y="364909"/>
            <a:ext cx="4636917" cy="400110"/>
          </a:xfrm>
          <a:prstGeom prst="rect">
            <a:avLst/>
          </a:prstGeom>
          <a:noFill/>
        </p:spPr>
        <p:txBody>
          <a:bodyPr wrap="square" lIns="0" rtlCol="0">
            <a:spAutoFit/>
          </a:bodyPr>
          <a:lstStyle/>
          <a:p>
            <a:r>
              <a:rPr lang="en-GB" sz="2000" dirty="0">
                <a:latin typeface="+mj-lt"/>
              </a:rPr>
              <a:t>Specialist healthcare solutions</a:t>
            </a:r>
          </a:p>
        </p:txBody>
      </p:sp>
      <p:sp>
        <p:nvSpPr>
          <p:cNvPr id="9" name="TextBox 8">
            <a:extLst>
              <a:ext uri="{FF2B5EF4-FFF2-40B4-BE49-F238E27FC236}">
                <a16:creationId xmlns:a16="http://schemas.microsoft.com/office/drawing/2014/main" id="{A735E3CE-5909-2189-7912-BE4FCB959D95}"/>
              </a:ext>
            </a:extLst>
          </p:cNvPr>
          <p:cNvSpPr txBox="1"/>
          <p:nvPr/>
        </p:nvSpPr>
        <p:spPr>
          <a:xfrm>
            <a:off x="3753684" y="783212"/>
            <a:ext cx="4429617" cy="738664"/>
          </a:xfrm>
          <a:prstGeom prst="rect">
            <a:avLst/>
          </a:prstGeom>
          <a:noFill/>
        </p:spPr>
        <p:txBody>
          <a:bodyPr wrap="square" lIns="0" tIns="0" rIns="0" bIns="0">
            <a:spAutoFit/>
          </a:bodyPr>
          <a:lstStyle>
            <a:defPPr>
              <a:defRPr lang="en-US"/>
            </a:defPPr>
            <a:lvl1pPr>
              <a:defRPr sz="1600">
                <a:solidFill>
                  <a:schemeClr val="bg1"/>
                </a:solidFill>
                <a:effectLst/>
                <a:latin typeface="Fujitsu Infinity Pro" pitchFamily="2" charset="77"/>
              </a:defRPr>
            </a:lvl1pPr>
          </a:lstStyle>
          <a:p>
            <a:r>
              <a:rPr lang="en-GB" sz="1200" dirty="0">
                <a:solidFill>
                  <a:schemeClr val="tx1"/>
                </a:solidFill>
              </a:rPr>
              <a:t>We partner with diverse organizations across the world of healthcare, using our advanced technology for a wide range of specialist solutions.</a:t>
            </a:r>
          </a:p>
          <a:p>
            <a:endParaRPr lang="en-GB" sz="1200" dirty="0">
              <a:solidFill>
                <a:schemeClr val="tx1"/>
              </a:solidFill>
            </a:endParaRPr>
          </a:p>
        </p:txBody>
      </p:sp>
      <p:sp>
        <p:nvSpPr>
          <p:cNvPr id="24" name="Rounded Rectangle 21">
            <a:extLst>
              <a:ext uri="{FF2B5EF4-FFF2-40B4-BE49-F238E27FC236}">
                <a16:creationId xmlns:a16="http://schemas.microsoft.com/office/drawing/2014/main" id="{F0B45FF4-7D4E-9BC6-CAA2-9C020E69E96B}"/>
              </a:ext>
            </a:extLst>
          </p:cNvPr>
          <p:cNvSpPr/>
          <p:nvPr/>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u="none" strike="noStrike" kern="1200" cap="none" spc="0" normalizeH="0" baseline="0" noProof="0" dirty="0">
                <a:ln>
                  <a:noFill/>
                </a:ln>
                <a:solidFill>
                  <a:schemeClr val="bg1"/>
                </a:solidFill>
                <a:effectLst/>
                <a:uLnTx/>
                <a:uFillTx/>
                <a:latin typeface="Fujitsu Infinity Pro" pitchFamily="2" charset="77"/>
                <a:ea typeface="+mn-ea"/>
                <a:cs typeface="+mn-cs"/>
              </a:rPr>
              <a:t>FUJITSU-PUBLIC</a:t>
            </a:r>
          </a:p>
        </p:txBody>
      </p:sp>
      <p:grpSp>
        <p:nvGrpSpPr>
          <p:cNvPr id="73" name="Group 72">
            <a:extLst>
              <a:ext uri="{FF2B5EF4-FFF2-40B4-BE49-F238E27FC236}">
                <a16:creationId xmlns:a16="http://schemas.microsoft.com/office/drawing/2014/main" id="{1A0D25FB-756D-FB2A-4A3F-67228E4CA871}"/>
              </a:ext>
            </a:extLst>
          </p:cNvPr>
          <p:cNvGrpSpPr/>
          <p:nvPr/>
        </p:nvGrpSpPr>
        <p:grpSpPr>
          <a:xfrm>
            <a:off x="3753684" y="1569304"/>
            <a:ext cx="5588683" cy="3220653"/>
            <a:chOff x="3753684" y="1569304"/>
            <a:chExt cx="5588683" cy="3220653"/>
          </a:xfrm>
        </p:grpSpPr>
        <p:sp>
          <p:nvSpPr>
            <p:cNvPr id="75" name="TextBox 74">
              <a:extLst>
                <a:ext uri="{FF2B5EF4-FFF2-40B4-BE49-F238E27FC236}">
                  <a16:creationId xmlns:a16="http://schemas.microsoft.com/office/drawing/2014/main" id="{A935DA79-6625-3841-8B7B-1EAE38457D92}"/>
                </a:ext>
              </a:extLst>
            </p:cNvPr>
            <p:cNvSpPr txBox="1"/>
            <p:nvPr/>
          </p:nvSpPr>
          <p:spPr>
            <a:xfrm>
              <a:off x="4405919" y="1629889"/>
              <a:ext cx="4936448" cy="276999"/>
            </a:xfrm>
            <a:prstGeom prst="rect">
              <a:avLst/>
            </a:prstGeom>
            <a:noFill/>
          </p:spPr>
          <p:txBody>
            <a:bodyPr wrap="square">
              <a:spAutoFit/>
            </a:bodyPr>
            <a:lstStyle/>
            <a:p>
              <a:r>
                <a:rPr lang="en-US" sz="1200" dirty="0">
                  <a:latin typeface="+mj-lt"/>
                </a:rPr>
                <a:t>Pharma</a:t>
              </a:r>
              <a:endParaRPr lang="en-US" sz="1200" dirty="0">
                <a:latin typeface="Fujitsu Infinity Pro" pitchFamily="2" charset="77"/>
              </a:endParaRPr>
            </a:p>
          </p:txBody>
        </p:sp>
        <p:sp>
          <p:nvSpPr>
            <p:cNvPr id="14" name="TextBox 13">
              <a:extLst>
                <a:ext uri="{FF2B5EF4-FFF2-40B4-BE49-F238E27FC236}">
                  <a16:creationId xmlns:a16="http://schemas.microsoft.com/office/drawing/2014/main" id="{ECDA228E-F958-F6F7-0FCC-38C4088D6ACA}"/>
                </a:ext>
              </a:extLst>
            </p:cNvPr>
            <p:cNvSpPr txBox="1"/>
            <p:nvPr/>
          </p:nvSpPr>
          <p:spPr>
            <a:xfrm>
              <a:off x="4405919" y="2425391"/>
              <a:ext cx="4936448" cy="276999"/>
            </a:xfrm>
            <a:prstGeom prst="rect">
              <a:avLst/>
            </a:prstGeom>
            <a:noFill/>
          </p:spPr>
          <p:txBody>
            <a:bodyPr wrap="square">
              <a:spAutoFit/>
            </a:bodyPr>
            <a:lstStyle/>
            <a:p>
              <a:r>
                <a:rPr lang="en-US" sz="1200" dirty="0">
                  <a:latin typeface="+mj-lt"/>
                </a:rPr>
                <a:t>Providers</a:t>
              </a:r>
              <a:endParaRPr lang="en-US" sz="1200" dirty="0">
                <a:latin typeface="Fujitsu Infinity Pro" pitchFamily="2" charset="77"/>
              </a:endParaRPr>
            </a:p>
          </p:txBody>
        </p:sp>
        <p:sp>
          <p:nvSpPr>
            <p:cNvPr id="16" name="TextBox 15">
              <a:extLst>
                <a:ext uri="{FF2B5EF4-FFF2-40B4-BE49-F238E27FC236}">
                  <a16:creationId xmlns:a16="http://schemas.microsoft.com/office/drawing/2014/main" id="{D0F4C7EF-BF1D-70B9-A66F-8FB2CBF79A34}"/>
                </a:ext>
              </a:extLst>
            </p:cNvPr>
            <p:cNvSpPr txBox="1"/>
            <p:nvPr/>
          </p:nvSpPr>
          <p:spPr>
            <a:xfrm>
              <a:off x="4405919" y="3192680"/>
              <a:ext cx="4936448" cy="276999"/>
            </a:xfrm>
            <a:prstGeom prst="rect">
              <a:avLst/>
            </a:prstGeom>
            <a:noFill/>
          </p:spPr>
          <p:txBody>
            <a:bodyPr wrap="square">
              <a:spAutoFit/>
            </a:bodyPr>
            <a:lstStyle/>
            <a:p>
              <a:r>
                <a:rPr lang="en-US" sz="1200" dirty="0">
                  <a:latin typeface="+mj-lt"/>
                </a:rPr>
                <a:t>Payors</a:t>
              </a:r>
              <a:endParaRPr lang="en-US" sz="1200" dirty="0">
                <a:latin typeface="Fujitsu Infinity Pro" pitchFamily="2" charset="77"/>
              </a:endParaRPr>
            </a:p>
          </p:txBody>
        </p:sp>
        <p:sp>
          <p:nvSpPr>
            <p:cNvPr id="18" name="TextBox 17">
              <a:extLst>
                <a:ext uri="{FF2B5EF4-FFF2-40B4-BE49-F238E27FC236}">
                  <a16:creationId xmlns:a16="http://schemas.microsoft.com/office/drawing/2014/main" id="{3B51F0C2-8B5E-6747-7C66-2BD618EF21F4}"/>
                </a:ext>
              </a:extLst>
            </p:cNvPr>
            <p:cNvSpPr txBox="1"/>
            <p:nvPr/>
          </p:nvSpPr>
          <p:spPr>
            <a:xfrm>
              <a:off x="4405919" y="3967731"/>
              <a:ext cx="4936448" cy="276999"/>
            </a:xfrm>
            <a:prstGeom prst="rect">
              <a:avLst/>
            </a:prstGeom>
            <a:noFill/>
          </p:spPr>
          <p:txBody>
            <a:bodyPr wrap="square">
              <a:spAutoFit/>
            </a:bodyPr>
            <a:lstStyle/>
            <a:p>
              <a:r>
                <a:rPr lang="en-US" sz="1200" dirty="0">
                  <a:latin typeface="+mj-lt"/>
                </a:rPr>
                <a:t>MedTech</a:t>
              </a:r>
              <a:endParaRPr lang="en-US" sz="1200" dirty="0">
                <a:latin typeface="Fujitsu Infinity Pro" pitchFamily="2" charset="77"/>
              </a:endParaRPr>
            </a:p>
          </p:txBody>
        </p:sp>
        <p:grpSp>
          <p:nvGrpSpPr>
            <p:cNvPr id="72" name="Group 71">
              <a:extLst>
                <a:ext uri="{FF2B5EF4-FFF2-40B4-BE49-F238E27FC236}">
                  <a16:creationId xmlns:a16="http://schemas.microsoft.com/office/drawing/2014/main" id="{88C89D2F-BBF2-5CB6-641A-D21E4C9D7FE1}"/>
                </a:ext>
              </a:extLst>
            </p:cNvPr>
            <p:cNvGrpSpPr/>
            <p:nvPr/>
          </p:nvGrpSpPr>
          <p:grpSpPr>
            <a:xfrm>
              <a:off x="3753684" y="1569304"/>
              <a:ext cx="5102640" cy="3220653"/>
              <a:chOff x="3753684" y="1569304"/>
              <a:chExt cx="5102640" cy="3220653"/>
            </a:xfrm>
          </p:grpSpPr>
          <p:grpSp>
            <p:nvGrpSpPr>
              <p:cNvPr id="20" name="Group 19">
                <a:extLst>
                  <a:ext uri="{FF2B5EF4-FFF2-40B4-BE49-F238E27FC236}">
                    <a16:creationId xmlns:a16="http://schemas.microsoft.com/office/drawing/2014/main" id="{C9B4FE74-862F-6457-2B31-A4CAF3FE5917}"/>
                  </a:ext>
                </a:extLst>
              </p:cNvPr>
              <p:cNvGrpSpPr/>
              <p:nvPr/>
            </p:nvGrpSpPr>
            <p:grpSpPr>
              <a:xfrm>
                <a:off x="3753684" y="1569304"/>
                <a:ext cx="5102640" cy="3102249"/>
                <a:chOff x="3753684" y="1692594"/>
                <a:chExt cx="4874148" cy="3102249"/>
              </a:xfrm>
            </p:grpSpPr>
            <p:cxnSp>
              <p:nvCxnSpPr>
                <p:cNvPr id="53" name="Straight Connector 52">
                  <a:extLst>
                    <a:ext uri="{FF2B5EF4-FFF2-40B4-BE49-F238E27FC236}">
                      <a16:creationId xmlns:a16="http://schemas.microsoft.com/office/drawing/2014/main" id="{943F103C-9E02-6E4F-9134-F76F256A0652}"/>
                    </a:ext>
                  </a:extLst>
                </p:cNvPr>
                <p:cNvCxnSpPr>
                  <a:cxnSpLocks/>
                </p:cNvCxnSpPr>
                <p:nvPr/>
              </p:nvCxnSpPr>
              <p:spPr>
                <a:xfrm>
                  <a:off x="3753684" y="2467391"/>
                  <a:ext cx="4865161" cy="0"/>
                </a:xfrm>
                <a:prstGeom prst="line">
                  <a:avLst/>
                </a:prstGeom>
                <a:ln w="12700">
                  <a:solidFill>
                    <a:srgbClr val="6D6E70"/>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613C4B9-F75B-0447-B2C3-C1752B070365}"/>
                    </a:ext>
                  </a:extLst>
                </p:cNvPr>
                <p:cNvCxnSpPr>
                  <a:cxnSpLocks/>
                </p:cNvCxnSpPr>
                <p:nvPr/>
              </p:nvCxnSpPr>
              <p:spPr>
                <a:xfrm>
                  <a:off x="3762671" y="3247914"/>
                  <a:ext cx="4865161" cy="0"/>
                </a:xfrm>
                <a:prstGeom prst="line">
                  <a:avLst/>
                </a:prstGeom>
                <a:ln w="12700">
                  <a:solidFill>
                    <a:srgbClr val="6D6E70"/>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7E08110-2427-B84D-AD1A-D1801CBE004F}"/>
                    </a:ext>
                  </a:extLst>
                </p:cNvPr>
                <p:cNvCxnSpPr>
                  <a:cxnSpLocks/>
                </p:cNvCxnSpPr>
                <p:nvPr/>
              </p:nvCxnSpPr>
              <p:spPr>
                <a:xfrm>
                  <a:off x="3762671" y="4022966"/>
                  <a:ext cx="4865161" cy="0"/>
                </a:xfrm>
                <a:prstGeom prst="line">
                  <a:avLst/>
                </a:prstGeom>
                <a:ln w="12700">
                  <a:solidFill>
                    <a:srgbClr val="6D6E70"/>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BB64BFB-6496-704C-B622-B67E108B853A}"/>
                    </a:ext>
                  </a:extLst>
                </p:cNvPr>
                <p:cNvCxnSpPr>
                  <a:cxnSpLocks/>
                </p:cNvCxnSpPr>
                <p:nvPr/>
              </p:nvCxnSpPr>
              <p:spPr>
                <a:xfrm>
                  <a:off x="3762671" y="4794843"/>
                  <a:ext cx="4865161" cy="0"/>
                </a:xfrm>
                <a:prstGeom prst="line">
                  <a:avLst/>
                </a:prstGeom>
                <a:ln w="12700">
                  <a:solidFill>
                    <a:srgbClr val="6D6E70"/>
                  </a:solidFill>
                  <a:prstDash val="sysDash"/>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DE181AF-DE00-95C3-2045-53E400E1CD7E}"/>
                    </a:ext>
                  </a:extLst>
                </p:cNvPr>
                <p:cNvCxnSpPr>
                  <a:cxnSpLocks/>
                </p:cNvCxnSpPr>
                <p:nvPr/>
              </p:nvCxnSpPr>
              <p:spPr>
                <a:xfrm>
                  <a:off x="3762671" y="1692594"/>
                  <a:ext cx="4865161" cy="0"/>
                </a:xfrm>
                <a:prstGeom prst="line">
                  <a:avLst/>
                </a:prstGeom>
                <a:ln w="12700">
                  <a:solidFill>
                    <a:srgbClr val="6D6E70"/>
                  </a:solidFill>
                  <a:prstDash val="sysDash"/>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D66EAD89-AE3C-4ACF-6CF2-2282E243C589}"/>
                  </a:ext>
                </a:extLst>
              </p:cNvPr>
              <p:cNvSpPr txBox="1"/>
              <p:nvPr/>
            </p:nvSpPr>
            <p:spPr>
              <a:xfrm>
                <a:off x="4405919" y="1851951"/>
                <a:ext cx="3592187" cy="600164"/>
              </a:xfrm>
              <a:prstGeom prst="rect">
                <a:avLst/>
              </a:prstGeom>
              <a:noFill/>
            </p:spPr>
            <p:txBody>
              <a:bodyPr wrap="square">
                <a:spAutoFit/>
              </a:bodyPr>
              <a:lstStyle/>
              <a:p>
                <a:r>
                  <a:rPr lang="en-US" sz="1100" dirty="0">
                    <a:latin typeface="Fujitsu Infinity Pro" pitchFamily="2" charset="77"/>
                  </a:rPr>
                  <a:t>Utilizing new technologies to enhance processes, from discovery to compliance</a:t>
                </a:r>
              </a:p>
              <a:p>
                <a:endParaRPr lang="en-US" sz="1100" dirty="0">
                  <a:latin typeface="Fujitsu Infinity Pro" pitchFamily="2" charset="77"/>
                </a:endParaRPr>
              </a:p>
            </p:txBody>
          </p:sp>
          <p:sp>
            <p:nvSpPr>
              <p:cNvPr id="15" name="TextBox 14">
                <a:extLst>
                  <a:ext uri="{FF2B5EF4-FFF2-40B4-BE49-F238E27FC236}">
                    <a16:creationId xmlns:a16="http://schemas.microsoft.com/office/drawing/2014/main" id="{DE114892-1C40-88F1-2621-E929DF8CCEEB}"/>
                  </a:ext>
                </a:extLst>
              </p:cNvPr>
              <p:cNvSpPr txBox="1"/>
              <p:nvPr/>
            </p:nvSpPr>
            <p:spPr>
              <a:xfrm>
                <a:off x="4405919" y="2647453"/>
                <a:ext cx="4450405" cy="600164"/>
              </a:xfrm>
              <a:prstGeom prst="rect">
                <a:avLst/>
              </a:prstGeom>
              <a:noFill/>
            </p:spPr>
            <p:txBody>
              <a:bodyPr wrap="square">
                <a:spAutoFit/>
              </a:bodyPr>
              <a:lstStyle/>
              <a:p>
                <a:r>
                  <a:rPr lang="en-US" sz="1100" dirty="0">
                    <a:latin typeface="Fujitsu Infinity Pro" pitchFamily="2" charset="77"/>
                  </a:rPr>
                  <a:t>Using advanced platforms to improve efficiency, better patient services and boost employee satisfaction</a:t>
                </a:r>
              </a:p>
              <a:p>
                <a:endParaRPr lang="en-US" sz="1100" dirty="0">
                  <a:latin typeface="Fujitsu Infinity Pro" pitchFamily="2" charset="77"/>
                </a:endParaRPr>
              </a:p>
            </p:txBody>
          </p:sp>
          <p:sp>
            <p:nvSpPr>
              <p:cNvPr id="17" name="TextBox 16">
                <a:extLst>
                  <a:ext uri="{FF2B5EF4-FFF2-40B4-BE49-F238E27FC236}">
                    <a16:creationId xmlns:a16="http://schemas.microsoft.com/office/drawing/2014/main" id="{24729EBB-9D2B-06B2-3C78-557F1F64845C}"/>
                  </a:ext>
                </a:extLst>
              </p:cNvPr>
              <p:cNvSpPr txBox="1"/>
              <p:nvPr/>
            </p:nvSpPr>
            <p:spPr>
              <a:xfrm>
                <a:off x="4405919" y="3414742"/>
                <a:ext cx="4212926" cy="600164"/>
              </a:xfrm>
              <a:prstGeom prst="rect">
                <a:avLst/>
              </a:prstGeom>
              <a:noFill/>
            </p:spPr>
            <p:txBody>
              <a:bodyPr wrap="square">
                <a:spAutoFit/>
              </a:bodyPr>
              <a:lstStyle/>
              <a:p>
                <a:r>
                  <a:rPr lang="en-US" sz="1100" dirty="0">
                    <a:latin typeface="Fujitsu Infinity Pro" pitchFamily="2" charset="77"/>
                  </a:rPr>
                  <a:t>Introducing systems to allow analysis of personal health data in a clear, compliant, and accurate way</a:t>
                </a:r>
              </a:p>
              <a:p>
                <a:endParaRPr lang="en-US" sz="1100" dirty="0">
                  <a:latin typeface="Fujitsu Infinity Pro" pitchFamily="2" charset="77"/>
                </a:endParaRPr>
              </a:p>
            </p:txBody>
          </p:sp>
          <p:sp>
            <p:nvSpPr>
              <p:cNvPr id="19" name="TextBox 18">
                <a:extLst>
                  <a:ext uri="{FF2B5EF4-FFF2-40B4-BE49-F238E27FC236}">
                    <a16:creationId xmlns:a16="http://schemas.microsoft.com/office/drawing/2014/main" id="{59A91D42-B1D2-30A0-005C-3C7A5B98B5FA}"/>
                  </a:ext>
                </a:extLst>
              </p:cNvPr>
              <p:cNvSpPr txBox="1"/>
              <p:nvPr/>
            </p:nvSpPr>
            <p:spPr>
              <a:xfrm>
                <a:off x="4405919" y="4189793"/>
                <a:ext cx="4212926" cy="600164"/>
              </a:xfrm>
              <a:prstGeom prst="rect">
                <a:avLst/>
              </a:prstGeom>
              <a:noFill/>
            </p:spPr>
            <p:txBody>
              <a:bodyPr wrap="square">
                <a:spAutoFit/>
              </a:bodyPr>
              <a:lstStyle/>
              <a:p>
                <a:r>
                  <a:rPr lang="en-US" sz="1100" dirty="0">
                    <a:latin typeface="Fujitsu Infinity Pro" pitchFamily="2" charset="77"/>
                  </a:rPr>
                  <a:t>Using AI and high-powered computing to elevate diagnosis and treatment, and help improve patient outcomes</a:t>
                </a:r>
              </a:p>
              <a:p>
                <a:endParaRPr lang="en-US" sz="1100" dirty="0">
                  <a:latin typeface="Fujitsu Infinity Pro" pitchFamily="2" charset="77"/>
                </a:endParaRPr>
              </a:p>
            </p:txBody>
          </p:sp>
          <p:sp>
            <p:nvSpPr>
              <p:cNvPr id="4" name="Oval 3">
                <a:extLst>
                  <a:ext uri="{FF2B5EF4-FFF2-40B4-BE49-F238E27FC236}">
                    <a16:creationId xmlns:a16="http://schemas.microsoft.com/office/drawing/2014/main" id="{B6C87E3D-94D4-924E-71EF-3C19FD225DD7}"/>
                  </a:ext>
                </a:extLst>
              </p:cNvPr>
              <p:cNvSpPr/>
              <p:nvPr/>
            </p:nvSpPr>
            <p:spPr>
              <a:xfrm>
                <a:off x="3762671" y="1719657"/>
                <a:ext cx="519962" cy="5199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5" name="Oval 4">
                <a:extLst>
                  <a:ext uri="{FF2B5EF4-FFF2-40B4-BE49-F238E27FC236}">
                    <a16:creationId xmlns:a16="http://schemas.microsoft.com/office/drawing/2014/main" id="{F7E9857B-22C9-A19A-CC98-296BE973F3A3}"/>
                  </a:ext>
                </a:extLst>
              </p:cNvPr>
              <p:cNvSpPr/>
              <p:nvPr/>
            </p:nvSpPr>
            <p:spPr>
              <a:xfrm>
                <a:off x="3762671" y="2483586"/>
                <a:ext cx="519962" cy="5199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6" name="Oval 5">
                <a:extLst>
                  <a:ext uri="{FF2B5EF4-FFF2-40B4-BE49-F238E27FC236}">
                    <a16:creationId xmlns:a16="http://schemas.microsoft.com/office/drawing/2014/main" id="{238A98FC-F6F5-72CE-3CAC-8050D53670DA}"/>
                  </a:ext>
                </a:extLst>
              </p:cNvPr>
              <p:cNvSpPr/>
              <p:nvPr/>
            </p:nvSpPr>
            <p:spPr>
              <a:xfrm>
                <a:off x="3762671" y="3247515"/>
                <a:ext cx="519962" cy="5199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sp>
            <p:nvSpPr>
              <p:cNvPr id="7" name="Oval 6">
                <a:extLst>
                  <a:ext uri="{FF2B5EF4-FFF2-40B4-BE49-F238E27FC236}">
                    <a16:creationId xmlns:a16="http://schemas.microsoft.com/office/drawing/2014/main" id="{A2BE2B0A-EFE3-3723-582B-25F3127DDCB1}"/>
                  </a:ext>
                </a:extLst>
              </p:cNvPr>
              <p:cNvSpPr/>
              <p:nvPr/>
            </p:nvSpPr>
            <p:spPr>
              <a:xfrm>
                <a:off x="3762671" y="4023018"/>
                <a:ext cx="519962" cy="5199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77"/>
                </a:endParaRPr>
              </a:p>
            </p:txBody>
          </p:sp>
          <p:grpSp>
            <p:nvGrpSpPr>
              <p:cNvPr id="12" name="Picture Placeholder 167">
                <a:extLst>
                  <a:ext uri="{FF2B5EF4-FFF2-40B4-BE49-F238E27FC236}">
                    <a16:creationId xmlns:a16="http://schemas.microsoft.com/office/drawing/2014/main" id="{C4D071FD-7F7C-4A7D-1A80-9619389B18DA}"/>
                  </a:ext>
                </a:extLst>
              </p:cNvPr>
              <p:cNvGrpSpPr/>
              <p:nvPr/>
            </p:nvGrpSpPr>
            <p:grpSpPr>
              <a:xfrm>
                <a:off x="3849814" y="2547950"/>
                <a:ext cx="345675" cy="364180"/>
                <a:chOff x="3745237" y="3936793"/>
                <a:chExt cx="345675" cy="364180"/>
              </a:xfrm>
              <a:noFill/>
            </p:grpSpPr>
            <p:grpSp>
              <p:nvGrpSpPr>
                <p:cNvPr id="21" name="Picture Placeholder 167">
                  <a:extLst>
                    <a:ext uri="{FF2B5EF4-FFF2-40B4-BE49-F238E27FC236}">
                      <a16:creationId xmlns:a16="http://schemas.microsoft.com/office/drawing/2014/main" id="{F1FEF55D-52B0-922D-E683-0A15E8557A78}"/>
                    </a:ext>
                  </a:extLst>
                </p:cNvPr>
                <p:cNvGrpSpPr/>
                <p:nvPr/>
              </p:nvGrpSpPr>
              <p:grpSpPr>
                <a:xfrm>
                  <a:off x="3745237" y="4029021"/>
                  <a:ext cx="345675" cy="271953"/>
                  <a:chOff x="3745237" y="4029021"/>
                  <a:chExt cx="345675" cy="271953"/>
                </a:xfrm>
                <a:noFill/>
              </p:grpSpPr>
              <p:sp>
                <p:nvSpPr>
                  <p:cNvPr id="27" name="Freeform 26">
                    <a:extLst>
                      <a:ext uri="{FF2B5EF4-FFF2-40B4-BE49-F238E27FC236}">
                        <a16:creationId xmlns:a16="http://schemas.microsoft.com/office/drawing/2014/main" id="{46842D40-E928-B5E6-FCB5-0F3A16AF9592}"/>
                      </a:ext>
                    </a:extLst>
                  </p:cNvPr>
                  <p:cNvSpPr/>
                  <p:nvPr/>
                </p:nvSpPr>
                <p:spPr>
                  <a:xfrm>
                    <a:off x="3745237" y="4029021"/>
                    <a:ext cx="85400" cy="271340"/>
                  </a:xfrm>
                  <a:custGeom>
                    <a:avLst/>
                    <a:gdLst>
                      <a:gd name="connsiteX0" fmla="*/ 85006 w 85400"/>
                      <a:gd name="connsiteY0" fmla="*/ 271341 h 271340"/>
                      <a:gd name="connsiteX1" fmla="*/ 63496 w 85400"/>
                      <a:gd name="connsiteY1" fmla="*/ 213020 h 271340"/>
                      <a:gd name="connsiteX2" fmla="*/ 12257 w 85400"/>
                      <a:gd name="connsiteY2" fmla="*/ 154436 h 271340"/>
                      <a:gd name="connsiteX3" fmla="*/ 366 w 85400"/>
                      <a:gd name="connsiteY3" fmla="*/ 24327 h 271340"/>
                      <a:gd name="connsiteX4" fmla="*/ 191 w 85400"/>
                      <a:gd name="connsiteY4" fmla="*/ 13310 h 271340"/>
                      <a:gd name="connsiteX5" fmla="*/ 11383 w 85400"/>
                      <a:gd name="connsiteY5" fmla="*/ 107 h 271340"/>
                      <a:gd name="connsiteX6" fmla="*/ 26684 w 85400"/>
                      <a:gd name="connsiteY6" fmla="*/ 9813 h 271340"/>
                      <a:gd name="connsiteX7" fmla="*/ 39363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85006" y="271341"/>
                        </a:moveTo>
                        <a:cubicBezTo>
                          <a:pt x="87542" y="247383"/>
                          <a:pt x="77574" y="229720"/>
                          <a:pt x="63496" y="213020"/>
                        </a:cubicBezTo>
                        <a:cubicBezTo>
                          <a:pt x="50643" y="197805"/>
                          <a:pt x="13656" y="171574"/>
                          <a:pt x="12257" y="154436"/>
                        </a:cubicBezTo>
                        <a:cubicBezTo>
                          <a:pt x="9547" y="122346"/>
                          <a:pt x="3338" y="56417"/>
                          <a:pt x="366" y="24327"/>
                        </a:cubicBezTo>
                        <a:cubicBezTo>
                          <a:pt x="16" y="20655"/>
                          <a:pt x="-159" y="16983"/>
                          <a:pt x="191" y="13310"/>
                        </a:cubicBezTo>
                        <a:cubicBezTo>
                          <a:pt x="890" y="5878"/>
                          <a:pt x="4475" y="981"/>
                          <a:pt x="11383" y="107"/>
                        </a:cubicBezTo>
                        <a:cubicBezTo>
                          <a:pt x="17941" y="-680"/>
                          <a:pt x="25548" y="2905"/>
                          <a:pt x="26684" y="9813"/>
                        </a:cubicBezTo>
                        <a:cubicBezTo>
                          <a:pt x="29657" y="27388"/>
                          <a:pt x="39363" y="66648"/>
                          <a:pt x="39363"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28" name="Freeform 27">
                    <a:extLst>
                      <a:ext uri="{FF2B5EF4-FFF2-40B4-BE49-F238E27FC236}">
                        <a16:creationId xmlns:a16="http://schemas.microsoft.com/office/drawing/2014/main" id="{E40B4BEE-070D-5E65-22B8-329ACD0D889E}"/>
                      </a:ext>
                    </a:extLst>
                  </p:cNvPr>
                  <p:cNvSpPr/>
                  <p:nvPr/>
                </p:nvSpPr>
                <p:spPr>
                  <a:xfrm>
                    <a:off x="3792467" y="4108625"/>
                    <a:ext cx="100904" cy="191998"/>
                  </a:xfrm>
                  <a:custGeom>
                    <a:avLst/>
                    <a:gdLst>
                      <a:gd name="connsiteX0" fmla="*/ 37338 w 100904"/>
                      <a:gd name="connsiteY0" fmla="*/ 72820 h 191998"/>
                      <a:gd name="connsiteX1" fmla="*/ 3238 w 100904"/>
                      <a:gd name="connsiteY1" fmla="*/ 26828 h 191998"/>
                      <a:gd name="connsiteX2" fmla="*/ 6385 w 100904"/>
                      <a:gd name="connsiteY2" fmla="*/ 2607 h 191998"/>
                      <a:gd name="connsiteX3" fmla="*/ 26933 w 100904"/>
                      <a:gd name="connsiteY3" fmla="*/ 8553 h 191998"/>
                      <a:gd name="connsiteX4" fmla="*/ 76423 w 100904"/>
                      <a:gd name="connsiteY4" fmla="*/ 64426 h 191998"/>
                      <a:gd name="connsiteX5" fmla="*/ 100382 w 100904"/>
                      <a:gd name="connsiteY5" fmla="*/ 1919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4" h="191998">
                        <a:moveTo>
                          <a:pt x="37338" y="72820"/>
                        </a:moveTo>
                        <a:cubicBezTo>
                          <a:pt x="37338" y="72820"/>
                          <a:pt x="12681" y="44053"/>
                          <a:pt x="3238" y="26828"/>
                        </a:cubicBezTo>
                        <a:cubicBezTo>
                          <a:pt x="-2096" y="16947"/>
                          <a:pt x="-697" y="7591"/>
                          <a:pt x="6385" y="2607"/>
                        </a:cubicBezTo>
                        <a:cubicBezTo>
                          <a:pt x="13380" y="-2289"/>
                          <a:pt x="20638" y="-278"/>
                          <a:pt x="26933" y="8553"/>
                        </a:cubicBezTo>
                        <a:cubicBezTo>
                          <a:pt x="33928" y="18346"/>
                          <a:pt x="64532" y="52272"/>
                          <a:pt x="76423" y="64426"/>
                        </a:cubicBezTo>
                        <a:cubicBezTo>
                          <a:pt x="96447" y="85062"/>
                          <a:pt x="102917" y="153963"/>
                          <a:pt x="100382" y="191999"/>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29" name="Freeform 28">
                    <a:extLst>
                      <a:ext uri="{FF2B5EF4-FFF2-40B4-BE49-F238E27FC236}">
                        <a16:creationId xmlns:a16="http://schemas.microsoft.com/office/drawing/2014/main" id="{5F4391A1-384B-9BE7-7A2F-8E55A908B72E}"/>
                      </a:ext>
                    </a:extLst>
                  </p:cNvPr>
                  <p:cNvSpPr/>
                  <p:nvPr/>
                </p:nvSpPr>
                <p:spPr>
                  <a:xfrm>
                    <a:off x="4005512" y="4029021"/>
                    <a:ext cx="85400" cy="271340"/>
                  </a:xfrm>
                  <a:custGeom>
                    <a:avLst/>
                    <a:gdLst>
                      <a:gd name="connsiteX0" fmla="*/ 395 w 85400"/>
                      <a:gd name="connsiteY0" fmla="*/ 271341 h 271340"/>
                      <a:gd name="connsiteX1" fmla="*/ 21905 w 85400"/>
                      <a:gd name="connsiteY1" fmla="*/ 213020 h 271340"/>
                      <a:gd name="connsiteX2" fmla="*/ 73144 w 85400"/>
                      <a:gd name="connsiteY2" fmla="*/ 154436 h 271340"/>
                      <a:gd name="connsiteX3" fmla="*/ 85035 w 85400"/>
                      <a:gd name="connsiteY3" fmla="*/ 24327 h 271340"/>
                      <a:gd name="connsiteX4" fmla="*/ 85210 w 85400"/>
                      <a:gd name="connsiteY4" fmla="*/ 13310 h 271340"/>
                      <a:gd name="connsiteX5" fmla="*/ 74018 w 85400"/>
                      <a:gd name="connsiteY5" fmla="*/ 107 h 271340"/>
                      <a:gd name="connsiteX6" fmla="*/ 58716 w 85400"/>
                      <a:gd name="connsiteY6" fmla="*/ 9813 h 271340"/>
                      <a:gd name="connsiteX7" fmla="*/ 46038 w 85400"/>
                      <a:gd name="connsiteY7" fmla="*/ 66648 h 2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0" h="271340">
                        <a:moveTo>
                          <a:pt x="395" y="271341"/>
                        </a:moveTo>
                        <a:cubicBezTo>
                          <a:pt x="-2141" y="247383"/>
                          <a:pt x="7827" y="229720"/>
                          <a:pt x="21905" y="213020"/>
                        </a:cubicBezTo>
                        <a:cubicBezTo>
                          <a:pt x="34758" y="197805"/>
                          <a:pt x="71745" y="171574"/>
                          <a:pt x="73144" y="154436"/>
                        </a:cubicBezTo>
                        <a:cubicBezTo>
                          <a:pt x="75854" y="122346"/>
                          <a:pt x="82062" y="56417"/>
                          <a:pt x="85035" y="24327"/>
                        </a:cubicBezTo>
                        <a:cubicBezTo>
                          <a:pt x="85385" y="20655"/>
                          <a:pt x="85560" y="16983"/>
                          <a:pt x="85210" y="13310"/>
                        </a:cubicBezTo>
                        <a:cubicBezTo>
                          <a:pt x="84511" y="5878"/>
                          <a:pt x="80926" y="981"/>
                          <a:pt x="74018" y="107"/>
                        </a:cubicBezTo>
                        <a:cubicBezTo>
                          <a:pt x="67460" y="-680"/>
                          <a:pt x="59853" y="2905"/>
                          <a:pt x="58716" y="9813"/>
                        </a:cubicBezTo>
                        <a:cubicBezTo>
                          <a:pt x="55743" y="27388"/>
                          <a:pt x="46038" y="66648"/>
                          <a:pt x="46038" y="666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30" name="Freeform 29">
                    <a:extLst>
                      <a:ext uri="{FF2B5EF4-FFF2-40B4-BE49-F238E27FC236}">
                        <a16:creationId xmlns:a16="http://schemas.microsoft.com/office/drawing/2014/main" id="{3D6035B1-78C8-D669-D5FA-5571A8B6AB19}"/>
                      </a:ext>
                    </a:extLst>
                  </p:cNvPr>
                  <p:cNvSpPr/>
                  <p:nvPr/>
                </p:nvSpPr>
                <p:spPr>
                  <a:xfrm>
                    <a:off x="3942773" y="4108625"/>
                    <a:ext cx="100909" cy="192348"/>
                  </a:xfrm>
                  <a:custGeom>
                    <a:avLst/>
                    <a:gdLst>
                      <a:gd name="connsiteX0" fmla="*/ 63571 w 100909"/>
                      <a:gd name="connsiteY0" fmla="*/ 72820 h 192348"/>
                      <a:gd name="connsiteX1" fmla="*/ 97672 w 100909"/>
                      <a:gd name="connsiteY1" fmla="*/ 26828 h 192348"/>
                      <a:gd name="connsiteX2" fmla="*/ 94524 w 100909"/>
                      <a:gd name="connsiteY2" fmla="*/ 2607 h 192348"/>
                      <a:gd name="connsiteX3" fmla="*/ 73976 w 100909"/>
                      <a:gd name="connsiteY3" fmla="*/ 8553 h 192348"/>
                      <a:gd name="connsiteX4" fmla="*/ 24486 w 100909"/>
                      <a:gd name="connsiteY4" fmla="*/ 64426 h 192348"/>
                      <a:gd name="connsiteX5" fmla="*/ 528 w 100909"/>
                      <a:gd name="connsiteY5" fmla="*/ 192348 h 1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09" h="192348">
                        <a:moveTo>
                          <a:pt x="63571" y="72820"/>
                        </a:moveTo>
                        <a:cubicBezTo>
                          <a:pt x="63571" y="72820"/>
                          <a:pt x="88228" y="44053"/>
                          <a:pt x="97672" y="26828"/>
                        </a:cubicBezTo>
                        <a:cubicBezTo>
                          <a:pt x="103005" y="16947"/>
                          <a:pt x="101606" y="7591"/>
                          <a:pt x="94524" y="2607"/>
                        </a:cubicBezTo>
                        <a:cubicBezTo>
                          <a:pt x="87529" y="-2289"/>
                          <a:pt x="80271" y="-278"/>
                          <a:pt x="73976" y="8553"/>
                        </a:cubicBezTo>
                        <a:cubicBezTo>
                          <a:pt x="66981" y="18346"/>
                          <a:pt x="36377" y="52272"/>
                          <a:pt x="24486" y="64426"/>
                        </a:cubicBezTo>
                        <a:cubicBezTo>
                          <a:pt x="4375" y="85062"/>
                          <a:pt x="-2008" y="154400"/>
                          <a:pt x="528" y="192348"/>
                        </a:cubicBez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22" name="Picture Placeholder 167">
                  <a:extLst>
                    <a:ext uri="{FF2B5EF4-FFF2-40B4-BE49-F238E27FC236}">
                      <a16:creationId xmlns:a16="http://schemas.microsoft.com/office/drawing/2014/main" id="{EADD09DF-E610-C64B-C26F-44EB98D5B484}"/>
                    </a:ext>
                  </a:extLst>
                </p:cNvPr>
                <p:cNvGrpSpPr/>
                <p:nvPr/>
              </p:nvGrpSpPr>
              <p:grpSpPr>
                <a:xfrm>
                  <a:off x="3829106" y="3936793"/>
                  <a:ext cx="177937" cy="205480"/>
                  <a:chOff x="3829106" y="3936793"/>
                  <a:chExt cx="177937" cy="205480"/>
                </a:xfrm>
                <a:noFill/>
              </p:grpSpPr>
              <p:sp>
                <p:nvSpPr>
                  <p:cNvPr id="23" name="Freeform 22">
                    <a:extLst>
                      <a:ext uri="{FF2B5EF4-FFF2-40B4-BE49-F238E27FC236}">
                        <a16:creationId xmlns:a16="http://schemas.microsoft.com/office/drawing/2014/main" id="{97CAA616-7571-5662-908F-95CF4DD425EF}"/>
                      </a:ext>
                    </a:extLst>
                  </p:cNvPr>
                  <p:cNvSpPr/>
                  <p:nvPr/>
                </p:nvSpPr>
                <p:spPr>
                  <a:xfrm>
                    <a:off x="3829106" y="3936793"/>
                    <a:ext cx="177937" cy="205480"/>
                  </a:xfrm>
                  <a:custGeom>
                    <a:avLst/>
                    <a:gdLst>
                      <a:gd name="connsiteX0" fmla="*/ 177937 w 177937"/>
                      <a:gd name="connsiteY0" fmla="*/ 154066 h 205480"/>
                      <a:gd name="connsiteX1" fmla="*/ 139552 w 177937"/>
                      <a:gd name="connsiteY1" fmla="*/ 176276 h 205480"/>
                      <a:gd name="connsiteX2" fmla="*/ 134480 w 177937"/>
                      <a:gd name="connsiteY2" fmla="*/ 179249 h 205480"/>
                      <a:gd name="connsiteX3" fmla="*/ 89012 w 177937"/>
                      <a:gd name="connsiteY3" fmla="*/ 205480 h 205480"/>
                      <a:gd name="connsiteX4" fmla="*/ 0 w 177937"/>
                      <a:gd name="connsiteY4" fmla="*/ 154066 h 205480"/>
                      <a:gd name="connsiteX5" fmla="*/ 0 w 177937"/>
                      <a:gd name="connsiteY5" fmla="*/ 51326 h 205480"/>
                      <a:gd name="connsiteX6" fmla="*/ 89012 w 177937"/>
                      <a:gd name="connsiteY6" fmla="*/ 0 h 205480"/>
                      <a:gd name="connsiteX7" fmla="*/ 177937 w 177937"/>
                      <a:gd name="connsiteY7" fmla="*/ 51326 h 205480"/>
                      <a:gd name="connsiteX8" fmla="*/ 177937 w 177937"/>
                      <a:gd name="connsiteY8" fmla="*/ 125474 h 2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937" h="205480">
                        <a:moveTo>
                          <a:pt x="177937" y="154066"/>
                        </a:moveTo>
                        <a:lnTo>
                          <a:pt x="139552" y="176276"/>
                        </a:lnTo>
                        <a:lnTo>
                          <a:pt x="134480" y="179249"/>
                        </a:lnTo>
                        <a:lnTo>
                          <a:pt x="89012" y="205480"/>
                        </a:lnTo>
                        <a:lnTo>
                          <a:pt x="0" y="154066"/>
                        </a:lnTo>
                        <a:lnTo>
                          <a:pt x="0" y="51326"/>
                        </a:lnTo>
                        <a:lnTo>
                          <a:pt x="89012" y="0"/>
                        </a:lnTo>
                        <a:lnTo>
                          <a:pt x="177937" y="51326"/>
                        </a:lnTo>
                        <a:lnTo>
                          <a:pt x="177937" y="125474"/>
                        </a:ln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25" name="Freeform 24">
                    <a:extLst>
                      <a:ext uri="{FF2B5EF4-FFF2-40B4-BE49-F238E27FC236}">
                        <a16:creationId xmlns:a16="http://schemas.microsoft.com/office/drawing/2014/main" id="{D6781DE1-1BF2-A5D1-10DC-DA4413400BC3}"/>
                      </a:ext>
                    </a:extLst>
                  </p:cNvPr>
                  <p:cNvSpPr/>
                  <p:nvPr/>
                </p:nvSpPr>
                <p:spPr>
                  <a:xfrm>
                    <a:off x="3918118" y="4008754"/>
                    <a:ext cx="60070" cy="93821"/>
                  </a:xfrm>
                  <a:custGeom>
                    <a:avLst/>
                    <a:gdLst>
                      <a:gd name="connsiteX0" fmla="*/ 60070 w 60070"/>
                      <a:gd name="connsiteY0" fmla="*/ 0 h 93821"/>
                      <a:gd name="connsiteX1" fmla="*/ 0 w 60070"/>
                      <a:gd name="connsiteY1" fmla="*/ 29379 h 93821"/>
                      <a:gd name="connsiteX2" fmla="*/ 0 w 60070"/>
                      <a:gd name="connsiteY2" fmla="*/ 93821 h 93821"/>
                    </a:gdLst>
                    <a:ahLst/>
                    <a:cxnLst>
                      <a:cxn ang="0">
                        <a:pos x="connsiteX0" y="connsiteY0"/>
                      </a:cxn>
                      <a:cxn ang="0">
                        <a:pos x="connsiteX1" y="connsiteY1"/>
                      </a:cxn>
                      <a:cxn ang="0">
                        <a:pos x="connsiteX2" y="connsiteY2"/>
                      </a:cxn>
                    </a:cxnLst>
                    <a:rect l="l" t="t" r="r" b="b"/>
                    <a:pathLst>
                      <a:path w="60070" h="93821">
                        <a:moveTo>
                          <a:pt x="60070" y="0"/>
                        </a:moveTo>
                        <a:lnTo>
                          <a:pt x="0" y="29379"/>
                        </a:lnTo>
                        <a:lnTo>
                          <a:pt x="0" y="93821"/>
                        </a:ln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sp>
                <p:nvSpPr>
                  <p:cNvPr id="26" name="Freeform 25">
                    <a:extLst>
                      <a:ext uri="{FF2B5EF4-FFF2-40B4-BE49-F238E27FC236}">
                        <a16:creationId xmlns:a16="http://schemas.microsoft.com/office/drawing/2014/main" id="{63C87063-D823-A8AB-76C8-3B8035CE1E86}"/>
                      </a:ext>
                    </a:extLst>
                  </p:cNvPr>
                  <p:cNvSpPr/>
                  <p:nvPr/>
                </p:nvSpPr>
                <p:spPr>
                  <a:xfrm>
                    <a:off x="3858922" y="4008754"/>
                    <a:ext cx="60070" cy="93821"/>
                  </a:xfrm>
                  <a:custGeom>
                    <a:avLst/>
                    <a:gdLst>
                      <a:gd name="connsiteX0" fmla="*/ 0 w 60070"/>
                      <a:gd name="connsiteY0" fmla="*/ 0 h 93821"/>
                      <a:gd name="connsiteX1" fmla="*/ 60070 w 60070"/>
                      <a:gd name="connsiteY1" fmla="*/ 29379 h 93821"/>
                      <a:gd name="connsiteX2" fmla="*/ 60070 w 60070"/>
                      <a:gd name="connsiteY2" fmla="*/ 93821 h 93821"/>
                    </a:gdLst>
                    <a:ahLst/>
                    <a:cxnLst>
                      <a:cxn ang="0">
                        <a:pos x="connsiteX0" y="connsiteY0"/>
                      </a:cxn>
                      <a:cxn ang="0">
                        <a:pos x="connsiteX1" y="connsiteY1"/>
                      </a:cxn>
                      <a:cxn ang="0">
                        <a:pos x="connsiteX2" y="connsiteY2"/>
                      </a:cxn>
                    </a:cxnLst>
                    <a:rect l="l" t="t" r="r" b="b"/>
                    <a:pathLst>
                      <a:path w="60070" h="93821">
                        <a:moveTo>
                          <a:pt x="0" y="0"/>
                        </a:moveTo>
                        <a:lnTo>
                          <a:pt x="60070" y="29379"/>
                        </a:lnTo>
                        <a:lnTo>
                          <a:pt x="60070" y="93821"/>
                        </a:lnTo>
                      </a:path>
                    </a:pathLst>
                  </a:custGeom>
                  <a:noFill/>
                  <a:ln w="15240" cap="rnd">
                    <a:solidFill>
                      <a:srgbClr val="000000"/>
                    </a:solidFill>
                    <a:prstDash val="solid"/>
                    <a:round/>
                  </a:ln>
                </p:spPr>
                <p:txBody>
                  <a:bodyPr rtlCol="0" anchor="ctr"/>
                  <a:lstStyle/>
                  <a:p>
                    <a:endParaRPr lang="en-US" dirty="0">
                      <a:latin typeface="Fujitsu Infinity Pro" pitchFamily="2" charset="77"/>
                    </a:endParaRPr>
                  </a:p>
                </p:txBody>
              </p:sp>
            </p:grpSp>
          </p:grpSp>
          <p:grpSp>
            <p:nvGrpSpPr>
              <p:cNvPr id="31" name="Picture Placeholder 99">
                <a:extLst>
                  <a:ext uri="{FF2B5EF4-FFF2-40B4-BE49-F238E27FC236}">
                    <a16:creationId xmlns:a16="http://schemas.microsoft.com/office/drawing/2014/main" id="{70C731A2-68CF-0AB7-E80A-4720A953067D}"/>
                  </a:ext>
                </a:extLst>
              </p:cNvPr>
              <p:cNvGrpSpPr/>
              <p:nvPr/>
            </p:nvGrpSpPr>
            <p:grpSpPr>
              <a:xfrm>
                <a:off x="3918614" y="1765843"/>
                <a:ext cx="220409" cy="390325"/>
                <a:chOff x="3031495" y="1249141"/>
                <a:chExt cx="220409" cy="390325"/>
              </a:xfrm>
              <a:noFill/>
            </p:grpSpPr>
            <p:sp>
              <p:nvSpPr>
                <p:cNvPr id="32" name="Freeform 31">
                  <a:extLst>
                    <a:ext uri="{FF2B5EF4-FFF2-40B4-BE49-F238E27FC236}">
                      <a16:creationId xmlns:a16="http://schemas.microsoft.com/office/drawing/2014/main" id="{B8D65F95-6268-AF6F-D77B-1B8F66488F61}"/>
                    </a:ext>
                  </a:extLst>
                </p:cNvPr>
                <p:cNvSpPr/>
                <p:nvPr/>
              </p:nvSpPr>
              <p:spPr>
                <a:xfrm>
                  <a:off x="3031495" y="1249141"/>
                  <a:ext cx="109025" cy="390325"/>
                </a:xfrm>
                <a:custGeom>
                  <a:avLst/>
                  <a:gdLst>
                    <a:gd name="connsiteX0" fmla="*/ 108414 w 109025"/>
                    <a:gd name="connsiteY0" fmla="*/ 390325 h 390325"/>
                    <a:gd name="connsiteX1" fmla="*/ 26571 w 109025"/>
                    <a:gd name="connsiteY1" fmla="*/ 345119 h 390325"/>
                    <a:gd name="connsiteX2" fmla="*/ 8122 w 109025"/>
                    <a:gd name="connsiteY2" fmla="*/ 219558 h 390325"/>
                    <a:gd name="connsiteX3" fmla="*/ 81833 w 109025"/>
                    <a:gd name="connsiteY3" fmla="*/ 58671 h 390325"/>
                    <a:gd name="connsiteX4" fmla="*/ 109026 w 109025"/>
                    <a:gd name="connsiteY4" fmla="*/ 0 h 39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25" h="390325">
                      <a:moveTo>
                        <a:pt x="108414" y="390325"/>
                      </a:moveTo>
                      <a:cubicBezTo>
                        <a:pt x="76674" y="390325"/>
                        <a:pt x="48956" y="375023"/>
                        <a:pt x="26571" y="345119"/>
                      </a:cubicBezTo>
                      <a:cubicBezTo>
                        <a:pt x="-447" y="309095"/>
                        <a:pt x="-7355" y="261791"/>
                        <a:pt x="8122" y="219558"/>
                      </a:cubicBezTo>
                      <a:cubicBezTo>
                        <a:pt x="26571" y="162373"/>
                        <a:pt x="55251" y="111309"/>
                        <a:pt x="81833" y="58671"/>
                      </a:cubicBezTo>
                      <a:cubicBezTo>
                        <a:pt x="91014" y="39435"/>
                        <a:pt x="100982" y="20198"/>
                        <a:pt x="109026" y="0"/>
                      </a:cubicBez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33" name="Freeform 32">
                  <a:extLst>
                    <a:ext uri="{FF2B5EF4-FFF2-40B4-BE49-F238E27FC236}">
                      <a16:creationId xmlns:a16="http://schemas.microsoft.com/office/drawing/2014/main" id="{EA3CE7F6-E087-C28D-F48A-65314036A065}"/>
                    </a:ext>
                  </a:extLst>
                </p:cNvPr>
                <p:cNvSpPr/>
                <p:nvPr/>
              </p:nvSpPr>
              <p:spPr>
                <a:xfrm>
                  <a:off x="3138947" y="1296357"/>
                  <a:ext cx="112957" cy="343108"/>
                </a:xfrm>
                <a:custGeom>
                  <a:avLst/>
                  <a:gdLst>
                    <a:gd name="connsiteX0" fmla="*/ 0 w 112957"/>
                    <a:gd name="connsiteY0" fmla="*/ 343108 h 343108"/>
                    <a:gd name="connsiteX1" fmla="*/ 86914 w 112957"/>
                    <a:gd name="connsiteY1" fmla="*/ 298952 h 343108"/>
                    <a:gd name="connsiteX2" fmla="*/ 86914 w 112957"/>
                    <a:gd name="connsiteY2" fmla="*/ 298952 h 343108"/>
                    <a:gd name="connsiteX3" fmla="*/ 111834 w 112957"/>
                    <a:gd name="connsiteY3" fmla="*/ 203469 h 343108"/>
                    <a:gd name="connsiteX4" fmla="*/ 86477 w 112957"/>
                    <a:gd name="connsiteY4" fmla="*/ 123725 h 343108"/>
                    <a:gd name="connsiteX5" fmla="*/ 30516 w 112957"/>
                    <a:gd name="connsiteY5" fmla="*/ 0 h 34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957" h="343108">
                      <a:moveTo>
                        <a:pt x="0" y="343108"/>
                      </a:moveTo>
                      <a:cubicBezTo>
                        <a:pt x="34363" y="343108"/>
                        <a:pt x="66628" y="326582"/>
                        <a:pt x="86914" y="298952"/>
                      </a:cubicBezTo>
                      <a:lnTo>
                        <a:pt x="86914" y="298952"/>
                      </a:lnTo>
                      <a:cubicBezTo>
                        <a:pt x="107374" y="271671"/>
                        <a:pt x="116293" y="237395"/>
                        <a:pt x="111834" y="203469"/>
                      </a:cubicBezTo>
                      <a:cubicBezTo>
                        <a:pt x="107025" y="175839"/>
                        <a:pt x="98456" y="148995"/>
                        <a:pt x="86477" y="123725"/>
                      </a:cubicBezTo>
                      <a:cubicBezTo>
                        <a:pt x="71087" y="88663"/>
                        <a:pt x="46080" y="33401"/>
                        <a:pt x="30516" y="0"/>
                      </a:cubicBezTo>
                    </a:path>
                  </a:pathLst>
                </a:custGeom>
                <a:noFill/>
                <a:ln w="17236" cap="rnd">
                  <a:solidFill>
                    <a:srgbClr val="000000"/>
                  </a:solidFill>
                  <a:prstDash val="solid"/>
                  <a:round/>
                </a:ln>
              </p:spPr>
              <p:txBody>
                <a:bodyPr rtlCol="0" anchor="ctr"/>
                <a:lstStyle/>
                <a:p>
                  <a:endParaRPr lang="en-US" dirty="0">
                    <a:latin typeface="Fujitsu Infinity Pro" pitchFamily="2" charset="77"/>
                  </a:endParaRPr>
                </a:p>
              </p:txBody>
            </p:sp>
            <p:sp>
              <p:nvSpPr>
                <p:cNvPr id="35" name="Freeform 34">
                  <a:extLst>
                    <a:ext uri="{FF2B5EF4-FFF2-40B4-BE49-F238E27FC236}">
                      <a16:creationId xmlns:a16="http://schemas.microsoft.com/office/drawing/2014/main" id="{B86A15C1-4AE8-74B1-B829-8D4BEFF85BF3}"/>
                    </a:ext>
                  </a:extLst>
                </p:cNvPr>
                <p:cNvSpPr/>
                <p:nvPr/>
              </p:nvSpPr>
              <p:spPr>
                <a:xfrm>
                  <a:off x="3126094" y="1376101"/>
                  <a:ext cx="57359" cy="57359"/>
                </a:xfrm>
                <a:custGeom>
                  <a:avLst/>
                  <a:gdLst>
                    <a:gd name="connsiteX0" fmla="*/ 57360 w 57359"/>
                    <a:gd name="connsiteY0" fmla="*/ 28680 h 57359"/>
                    <a:gd name="connsiteX1" fmla="*/ 28680 w 57359"/>
                    <a:gd name="connsiteY1" fmla="*/ 57360 h 57359"/>
                    <a:gd name="connsiteX2" fmla="*/ 0 w 57359"/>
                    <a:gd name="connsiteY2" fmla="*/ 28680 h 57359"/>
                    <a:gd name="connsiteX3" fmla="*/ 28680 w 57359"/>
                    <a:gd name="connsiteY3" fmla="*/ 0 h 57359"/>
                    <a:gd name="connsiteX4" fmla="*/ 57360 w 57359"/>
                    <a:gd name="connsiteY4" fmla="*/ 28680 h 57359"/>
                    <a:gd name="connsiteX5" fmla="*/ 57360 w 57359"/>
                    <a:gd name="connsiteY5" fmla="*/ 28680 h 5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9" h="57359">
                      <a:moveTo>
                        <a:pt x="57360" y="28680"/>
                      </a:moveTo>
                      <a:cubicBezTo>
                        <a:pt x="57360" y="44506"/>
                        <a:pt x="44506" y="57360"/>
                        <a:pt x="28680" y="57360"/>
                      </a:cubicBezTo>
                      <a:cubicBezTo>
                        <a:pt x="12853" y="57360"/>
                        <a:pt x="0" y="44506"/>
                        <a:pt x="0" y="28680"/>
                      </a:cubicBezTo>
                      <a:cubicBezTo>
                        <a:pt x="0" y="12853"/>
                        <a:pt x="12853" y="0"/>
                        <a:pt x="28680" y="0"/>
                      </a:cubicBezTo>
                      <a:cubicBezTo>
                        <a:pt x="44506" y="0"/>
                        <a:pt x="57360" y="12853"/>
                        <a:pt x="57360" y="28680"/>
                      </a:cubicBezTo>
                      <a:lnTo>
                        <a:pt x="57360" y="28680"/>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36" name="Freeform 35">
                  <a:extLst>
                    <a:ext uri="{FF2B5EF4-FFF2-40B4-BE49-F238E27FC236}">
                      <a16:creationId xmlns:a16="http://schemas.microsoft.com/office/drawing/2014/main" id="{D4DCCD59-A8CB-3A47-31E8-6BBDE2109546}"/>
                    </a:ext>
                  </a:extLst>
                </p:cNvPr>
                <p:cNvSpPr/>
                <p:nvPr/>
              </p:nvSpPr>
              <p:spPr>
                <a:xfrm>
                  <a:off x="3127493" y="1511631"/>
                  <a:ext cx="76596" cy="75022"/>
                </a:xfrm>
                <a:custGeom>
                  <a:avLst/>
                  <a:gdLst>
                    <a:gd name="connsiteX0" fmla="*/ 76596 w 76596"/>
                    <a:gd name="connsiteY0" fmla="*/ 37511 h 75022"/>
                    <a:gd name="connsiteX1" fmla="*/ 38298 w 76596"/>
                    <a:gd name="connsiteY1" fmla="*/ 75022 h 75022"/>
                    <a:gd name="connsiteX2" fmla="*/ 0 w 76596"/>
                    <a:gd name="connsiteY2" fmla="*/ 37511 h 75022"/>
                    <a:gd name="connsiteX3" fmla="*/ 38298 w 76596"/>
                    <a:gd name="connsiteY3" fmla="*/ 0 h 75022"/>
                    <a:gd name="connsiteX4" fmla="*/ 76596 w 76596"/>
                    <a:gd name="connsiteY4" fmla="*/ 37511 h 75022"/>
                    <a:gd name="connsiteX5" fmla="*/ 76596 w 76596"/>
                    <a:gd name="connsiteY5" fmla="*/ 37511 h 7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96" h="75022">
                      <a:moveTo>
                        <a:pt x="76596" y="37511"/>
                      </a:moveTo>
                      <a:cubicBezTo>
                        <a:pt x="76596" y="58234"/>
                        <a:pt x="59458" y="75022"/>
                        <a:pt x="38298" y="75022"/>
                      </a:cubicBezTo>
                      <a:cubicBezTo>
                        <a:pt x="17138" y="75022"/>
                        <a:pt x="0" y="58234"/>
                        <a:pt x="0" y="37511"/>
                      </a:cubicBezTo>
                      <a:cubicBezTo>
                        <a:pt x="0" y="16788"/>
                        <a:pt x="17138" y="0"/>
                        <a:pt x="38298" y="0"/>
                      </a:cubicBezTo>
                      <a:cubicBezTo>
                        <a:pt x="59458" y="0"/>
                        <a:pt x="76596" y="16788"/>
                        <a:pt x="76596" y="37511"/>
                      </a:cubicBezTo>
                      <a:lnTo>
                        <a:pt x="76596" y="37511"/>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37" name="Freeform 36">
                  <a:extLst>
                    <a:ext uri="{FF2B5EF4-FFF2-40B4-BE49-F238E27FC236}">
                      <a16:creationId xmlns:a16="http://schemas.microsoft.com/office/drawing/2014/main" id="{774DD4DC-E081-CA38-2A1B-95103B951D8E}"/>
                    </a:ext>
                  </a:extLst>
                </p:cNvPr>
                <p:cNvSpPr/>
                <p:nvPr/>
              </p:nvSpPr>
              <p:spPr>
                <a:xfrm>
                  <a:off x="3070483" y="1447276"/>
                  <a:ext cx="48615" cy="50014"/>
                </a:xfrm>
                <a:custGeom>
                  <a:avLst/>
                  <a:gdLst>
                    <a:gd name="connsiteX0" fmla="*/ 48616 w 48615"/>
                    <a:gd name="connsiteY0" fmla="*/ 25007 h 50014"/>
                    <a:gd name="connsiteX1" fmla="*/ 24308 w 48615"/>
                    <a:gd name="connsiteY1" fmla="*/ 50015 h 50014"/>
                    <a:gd name="connsiteX2" fmla="*/ 0 w 48615"/>
                    <a:gd name="connsiteY2" fmla="*/ 25007 h 50014"/>
                    <a:gd name="connsiteX3" fmla="*/ 24308 w 48615"/>
                    <a:gd name="connsiteY3" fmla="*/ 0 h 50014"/>
                    <a:gd name="connsiteX4" fmla="*/ 48616 w 48615"/>
                    <a:gd name="connsiteY4" fmla="*/ 25007 h 50014"/>
                    <a:gd name="connsiteX5" fmla="*/ 48616 w 48615"/>
                    <a:gd name="connsiteY5" fmla="*/ 25007 h 5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15" h="50014">
                      <a:moveTo>
                        <a:pt x="48616" y="25007"/>
                      </a:moveTo>
                      <a:cubicBezTo>
                        <a:pt x="48616" y="38823"/>
                        <a:pt x="37773" y="50015"/>
                        <a:pt x="24308" y="50015"/>
                      </a:cubicBezTo>
                      <a:cubicBezTo>
                        <a:pt x="10842" y="50015"/>
                        <a:pt x="0" y="38823"/>
                        <a:pt x="0" y="25007"/>
                      </a:cubicBezTo>
                      <a:cubicBezTo>
                        <a:pt x="0" y="11192"/>
                        <a:pt x="10842" y="0"/>
                        <a:pt x="24308" y="0"/>
                      </a:cubicBezTo>
                      <a:cubicBezTo>
                        <a:pt x="37773" y="0"/>
                        <a:pt x="48616" y="11192"/>
                        <a:pt x="48616" y="25007"/>
                      </a:cubicBezTo>
                      <a:lnTo>
                        <a:pt x="48616" y="25007"/>
                      </a:lnTo>
                      <a:close/>
                    </a:path>
                  </a:pathLst>
                </a:custGeom>
                <a:noFill/>
                <a:ln w="12927" cap="flat">
                  <a:solidFill>
                    <a:srgbClr val="000000"/>
                  </a:solidFill>
                  <a:prstDash val="solid"/>
                  <a:miter/>
                </a:ln>
              </p:spPr>
              <p:txBody>
                <a:bodyPr rtlCol="0" anchor="ctr"/>
                <a:lstStyle/>
                <a:p>
                  <a:endParaRPr lang="en-US" dirty="0">
                    <a:latin typeface="Fujitsu Infinity Pro" pitchFamily="2" charset="77"/>
                  </a:endParaRPr>
                </a:p>
              </p:txBody>
            </p:sp>
            <p:sp>
              <p:nvSpPr>
                <p:cNvPr id="38" name="Freeform 37">
                  <a:extLst>
                    <a:ext uri="{FF2B5EF4-FFF2-40B4-BE49-F238E27FC236}">
                      <a16:creationId xmlns:a16="http://schemas.microsoft.com/office/drawing/2014/main" id="{BD9ACE00-5071-EF62-ABDE-C2000A46EA59}"/>
                    </a:ext>
                  </a:extLst>
                </p:cNvPr>
                <p:cNvSpPr/>
                <p:nvPr/>
              </p:nvSpPr>
              <p:spPr>
                <a:xfrm>
                  <a:off x="3113590" y="1428214"/>
                  <a:ext cx="22209" cy="25094"/>
                </a:xfrm>
                <a:custGeom>
                  <a:avLst/>
                  <a:gdLst>
                    <a:gd name="connsiteX0" fmla="*/ 22209 w 22209"/>
                    <a:gd name="connsiteY0" fmla="*/ 0 h 25094"/>
                    <a:gd name="connsiteX1" fmla="*/ 0 w 22209"/>
                    <a:gd name="connsiteY1" fmla="*/ 25095 h 25094"/>
                  </a:gdLst>
                  <a:ahLst/>
                  <a:cxnLst>
                    <a:cxn ang="0">
                      <a:pos x="connsiteX0" y="connsiteY0"/>
                    </a:cxn>
                    <a:cxn ang="0">
                      <a:pos x="connsiteX1" y="connsiteY1"/>
                    </a:cxn>
                  </a:cxnLst>
                  <a:rect l="l" t="t" r="r" b="b"/>
                  <a:pathLst>
                    <a:path w="22209" h="25094">
                      <a:moveTo>
                        <a:pt x="22209" y="0"/>
                      </a:moveTo>
                      <a:lnTo>
                        <a:pt x="0" y="25095"/>
                      </a:lnTo>
                    </a:path>
                  </a:pathLst>
                </a:custGeom>
                <a:ln w="12927" cap="rnd">
                  <a:solidFill>
                    <a:srgbClr val="000000"/>
                  </a:solidFill>
                  <a:prstDash val="solid"/>
                  <a:round/>
                </a:ln>
              </p:spPr>
              <p:txBody>
                <a:bodyPr rtlCol="0" anchor="ctr"/>
                <a:lstStyle/>
                <a:p>
                  <a:endParaRPr lang="en-US" dirty="0">
                    <a:latin typeface="Fujitsu Infinity Pro" pitchFamily="2" charset="77"/>
                  </a:endParaRPr>
                </a:p>
              </p:txBody>
            </p:sp>
            <p:sp>
              <p:nvSpPr>
                <p:cNvPr id="39" name="Freeform 38">
                  <a:extLst>
                    <a:ext uri="{FF2B5EF4-FFF2-40B4-BE49-F238E27FC236}">
                      <a16:creationId xmlns:a16="http://schemas.microsoft.com/office/drawing/2014/main" id="{EEEFD229-C85E-93C3-2692-48BC4F8028A3}"/>
                    </a:ext>
                  </a:extLst>
                </p:cNvPr>
                <p:cNvSpPr/>
                <p:nvPr/>
              </p:nvSpPr>
              <p:spPr>
                <a:xfrm>
                  <a:off x="3111054" y="1493706"/>
                  <a:ext cx="23870" cy="24745"/>
                </a:xfrm>
                <a:custGeom>
                  <a:avLst/>
                  <a:gdLst>
                    <a:gd name="connsiteX0" fmla="*/ 23871 w 23870"/>
                    <a:gd name="connsiteY0" fmla="*/ 24745 h 24745"/>
                    <a:gd name="connsiteX1" fmla="*/ 0 w 23870"/>
                    <a:gd name="connsiteY1" fmla="*/ 0 h 24745"/>
                  </a:gdLst>
                  <a:ahLst/>
                  <a:cxnLst>
                    <a:cxn ang="0">
                      <a:pos x="connsiteX0" y="connsiteY0"/>
                    </a:cxn>
                    <a:cxn ang="0">
                      <a:pos x="connsiteX1" y="connsiteY1"/>
                    </a:cxn>
                  </a:cxnLst>
                  <a:rect l="l" t="t" r="r" b="b"/>
                  <a:pathLst>
                    <a:path w="23870" h="24745">
                      <a:moveTo>
                        <a:pt x="23871" y="24745"/>
                      </a:moveTo>
                      <a:lnTo>
                        <a:pt x="0" y="0"/>
                      </a:lnTo>
                    </a:path>
                  </a:pathLst>
                </a:custGeom>
                <a:ln w="12927"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40" name="Picture Placeholder 158">
                <a:extLst>
                  <a:ext uri="{FF2B5EF4-FFF2-40B4-BE49-F238E27FC236}">
                    <a16:creationId xmlns:a16="http://schemas.microsoft.com/office/drawing/2014/main" id="{0DD15604-792E-DFAD-5789-3B52311069BE}"/>
                  </a:ext>
                </a:extLst>
              </p:cNvPr>
              <p:cNvGrpSpPr/>
              <p:nvPr/>
            </p:nvGrpSpPr>
            <p:grpSpPr>
              <a:xfrm>
                <a:off x="3846197" y="4172785"/>
                <a:ext cx="354445" cy="232308"/>
                <a:chOff x="8375931" y="3106693"/>
                <a:chExt cx="354445" cy="232308"/>
              </a:xfrm>
              <a:noFill/>
            </p:grpSpPr>
            <p:grpSp>
              <p:nvGrpSpPr>
                <p:cNvPr id="41" name="Picture Placeholder 158">
                  <a:extLst>
                    <a:ext uri="{FF2B5EF4-FFF2-40B4-BE49-F238E27FC236}">
                      <a16:creationId xmlns:a16="http://schemas.microsoft.com/office/drawing/2014/main" id="{267EBCEA-D153-FD77-CDA5-F59C4E184C71}"/>
                    </a:ext>
                  </a:extLst>
                </p:cNvPr>
                <p:cNvGrpSpPr/>
                <p:nvPr/>
              </p:nvGrpSpPr>
              <p:grpSpPr>
                <a:xfrm>
                  <a:off x="8375931" y="3106693"/>
                  <a:ext cx="354445" cy="232308"/>
                  <a:chOff x="8375931" y="3106693"/>
                  <a:chExt cx="354445" cy="232308"/>
                </a:xfrm>
                <a:noFill/>
              </p:grpSpPr>
              <p:sp>
                <p:nvSpPr>
                  <p:cNvPr id="55" name="Freeform 54">
                    <a:extLst>
                      <a:ext uri="{FF2B5EF4-FFF2-40B4-BE49-F238E27FC236}">
                        <a16:creationId xmlns:a16="http://schemas.microsoft.com/office/drawing/2014/main" id="{740F587A-851F-CE1A-30DC-3979B210AA8B}"/>
                      </a:ext>
                    </a:extLst>
                  </p:cNvPr>
                  <p:cNvSpPr/>
                  <p:nvPr/>
                </p:nvSpPr>
                <p:spPr>
                  <a:xfrm>
                    <a:off x="8405626" y="3106693"/>
                    <a:ext cx="324750" cy="232222"/>
                  </a:xfrm>
                  <a:custGeom>
                    <a:avLst/>
                    <a:gdLst>
                      <a:gd name="connsiteX0" fmla="*/ 0 w 324750"/>
                      <a:gd name="connsiteY0" fmla="*/ 0 h 232222"/>
                      <a:gd name="connsiteX1" fmla="*/ 295055 w 324750"/>
                      <a:gd name="connsiteY1" fmla="*/ 0 h 232222"/>
                      <a:gd name="connsiteX2" fmla="*/ 324750 w 324750"/>
                      <a:gd name="connsiteY2" fmla="*/ 38732 h 232222"/>
                      <a:gd name="connsiteX3" fmla="*/ 324750 w 324750"/>
                      <a:gd name="connsiteY3" fmla="*/ 193490 h 232222"/>
                      <a:gd name="connsiteX4" fmla="*/ 295055 w 324750"/>
                      <a:gd name="connsiteY4" fmla="*/ 232223 h 232222"/>
                      <a:gd name="connsiteX5" fmla="*/ 259336 w 324750"/>
                      <a:gd name="connsiteY5" fmla="*/ 232223 h 232222"/>
                      <a:gd name="connsiteX6" fmla="*/ 257958 w 324750"/>
                      <a:gd name="connsiteY6" fmla="*/ 231190 h 232222"/>
                      <a:gd name="connsiteX7" fmla="*/ 257958 w 324750"/>
                      <a:gd name="connsiteY7" fmla="*/ 5681 h 23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750" h="232222">
                        <a:moveTo>
                          <a:pt x="0" y="0"/>
                        </a:moveTo>
                        <a:lnTo>
                          <a:pt x="295055" y="0"/>
                        </a:lnTo>
                        <a:cubicBezTo>
                          <a:pt x="311323" y="0"/>
                          <a:pt x="324750" y="17473"/>
                          <a:pt x="324750" y="38732"/>
                        </a:cubicBezTo>
                        <a:lnTo>
                          <a:pt x="324750" y="193490"/>
                        </a:lnTo>
                        <a:cubicBezTo>
                          <a:pt x="324750" y="214836"/>
                          <a:pt x="311409" y="232223"/>
                          <a:pt x="295055" y="232223"/>
                        </a:cubicBezTo>
                        <a:lnTo>
                          <a:pt x="259336" y="232223"/>
                        </a:lnTo>
                        <a:lnTo>
                          <a:pt x="257958" y="231190"/>
                        </a:lnTo>
                        <a:lnTo>
                          <a:pt x="257958" y="5681"/>
                        </a:lnTo>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sp>
                <p:nvSpPr>
                  <p:cNvPr id="56" name="Freeform 55">
                    <a:extLst>
                      <a:ext uri="{FF2B5EF4-FFF2-40B4-BE49-F238E27FC236}">
                        <a16:creationId xmlns:a16="http://schemas.microsoft.com/office/drawing/2014/main" id="{5A283E6F-510A-06BB-7F60-8010B627FD1E}"/>
                      </a:ext>
                    </a:extLst>
                  </p:cNvPr>
                  <p:cNvSpPr/>
                  <p:nvPr/>
                </p:nvSpPr>
                <p:spPr>
                  <a:xfrm>
                    <a:off x="8375931" y="3106693"/>
                    <a:ext cx="245563" cy="232308"/>
                  </a:xfrm>
                  <a:custGeom>
                    <a:avLst/>
                    <a:gdLst>
                      <a:gd name="connsiteX0" fmla="*/ 245564 w 245563"/>
                      <a:gd name="connsiteY0" fmla="*/ 232309 h 232308"/>
                      <a:gd name="connsiteX1" fmla="*/ 29695 w 245563"/>
                      <a:gd name="connsiteY1" fmla="*/ 232309 h 232308"/>
                      <a:gd name="connsiteX2" fmla="*/ 0 w 245563"/>
                      <a:gd name="connsiteY2" fmla="*/ 193576 h 232308"/>
                      <a:gd name="connsiteX3" fmla="*/ 0 w 245563"/>
                      <a:gd name="connsiteY3" fmla="*/ 38732 h 232308"/>
                      <a:gd name="connsiteX4" fmla="*/ 29695 w 245563"/>
                      <a:gd name="connsiteY4" fmla="*/ 0 h 232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63" h="232308">
                        <a:moveTo>
                          <a:pt x="245564" y="232309"/>
                        </a:moveTo>
                        <a:lnTo>
                          <a:pt x="29695" y="232309"/>
                        </a:lnTo>
                        <a:cubicBezTo>
                          <a:pt x="13427" y="232309"/>
                          <a:pt x="0" y="214836"/>
                          <a:pt x="0" y="193576"/>
                        </a:cubicBezTo>
                        <a:lnTo>
                          <a:pt x="0" y="38732"/>
                        </a:lnTo>
                        <a:cubicBezTo>
                          <a:pt x="0" y="17387"/>
                          <a:pt x="13341" y="0"/>
                          <a:pt x="29695" y="0"/>
                        </a:cubicBezTo>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grpSp>
            <p:grpSp>
              <p:nvGrpSpPr>
                <p:cNvPr id="42" name="Picture Placeholder 158">
                  <a:extLst>
                    <a:ext uri="{FF2B5EF4-FFF2-40B4-BE49-F238E27FC236}">
                      <a16:creationId xmlns:a16="http://schemas.microsoft.com/office/drawing/2014/main" id="{39D3D023-8FFB-A679-E3DE-07B04B5EAE87}"/>
                    </a:ext>
                  </a:extLst>
                </p:cNvPr>
                <p:cNvGrpSpPr/>
                <p:nvPr/>
              </p:nvGrpSpPr>
              <p:grpSpPr>
                <a:xfrm>
                  <a:off x="8413459" y="3157389"/>
                  <a:ext cx="209327" cy="130915"/>
                  <a:chOff x="8413459" y="3157389"/>
                  <a:chExt cx="209327" cy="130915"/>
                </a:xfrm>
                <a:noFill/>
              </p:grpSpPr>
              <p:sp>
                <p:nvSpPr>
                  <p:cNvPr id="43" name="Freeform 42">
                    <a:extLst>
                      <a:ext uri="{FF2B5EF4-FFF2-40B4-BE49-F238E27FC236}">
                        <a16:creationId xmlns:a16="http://schemas.microsoft.com/office/drawing/2014/main" id="{CC45E0A4-47BE-9109-A3DA-23A914D9F6B1}"/>
                      </a:ext>
                    </a:extLst>
                  </p:cNvPr>
                  <p:cNvSpPr/>
                  <p:nvPr/>
                </p:nvSpPr>
                <p:spPr>
                  <a:xfrm>
                    <a:off x="8437387" y="3200081"/>
                    <a:ext cx="21776" cy="37527"/>
                  </a:xfrm>
                  <a:custGeom>
                    <a:avLst/>
                    <a:gdLst>
                      <a:gd name="connsiteX0" fmla="*/ 0 w 21776"/>
                      <a:gd name="connsiteY0" fmla="*/ 37527 h 37527"/>
                      <a:gd name="connsiteX1" fmla="*/ 21776 w 21776"/>
                      <a:gd name="connsiteY1" fmla="*/ 0 h 37527"/>
                    </a:gdLst>
                    <a:ahLst/>
                    <a:cxnLst>
                      <a:cxn ang="0">
                        <a:pos x="connsiteX0" y="connsiteY0"/>
                      </a:cxn>
                      <a:cxn ang="0">
                        <a:pos x="connsiteX1" y="connsiteY1"/>
                      </a:cxn>
                    </a:cxnLst>
                    <a:rect l="l" t="t" r="r" b="b"/>
                    <a:pathLst>
                      <a:path w="21776" h="37527">
                        <a:moveTo>
                          <a:pt x="0" y="37527"/>
                        </a:moveTo>
                        <a:lnTo>
                          <a:pt x="21776"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44" name="Freeform 43">
                    <a:extLst>
                      <a:ext uri="{FF2B5EF4-FFF2-40B4-BE49-F238E27FC236}">
                        <a16:creationId xmlns:a16="http://schemas.microsoft.com/office/drawing/2014/main" id="{92B79632-1764-E497-C726-9D5CCB77B594}"/>
                      </a:ext>
                    </a:extLst>
                  </p:cNvPr>
                  <p:cNvSpPr/>
                  <p:nvPr/>
                </p:nvSpPr>
                <p:spPr>
                  <a:xfrm>
                    <a:off x="8473795" y="3200081"/>
                    <a:ext cx="17903" cy="60853"/>
                  </a:xfrm>
                  <a:custGeom>
                    <a:avLst/>
                    <a:gdLst>
                      <a:gd name="connsiteX0" fmla="*/ 0 w 17903"/>
                      <a:gd name="connsiteY0" fmla="*/ 0 h 60853"/>
                      <a:gd name="connsiteX1" fmla="*/ 17903 w 17903"/>
                      <a:gd name="connsiteY1" fmla="*/ 60853 h 60853"/>
                    </a:gdLst>
                    <a:ahLst/>
                    <a:cxnLst>
                      <a:cxn ang="0">
                        <a:pos x="connsiteX0" y="connsiteY0"/>
                      </a:cxn>
                      <a:cxn ang="0">
                        <a:pos x="connsiteX1" y="connsiteY1"/>
                      </a:cxn>
                    </a:cxnLst>
                    <a:rect l="l" t="t" r="r" b="b"/>
                    <a:pathLst>
                      <a:path w="17903" h="60853">
                        <a:moveTo>
                          <a:pt x="0" y="0"/>
                        </a:moveTo>
                        <a:lnTo>
                          <a:pt x="17903" y="60853"/>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45" name="Freeform 44">
                    <a:extLst>
                      <a:ext uri="{FF2B5EF4-FFF2-40B4-BE49-F238E27FC236}">
                        <a16:creationId xmlns:a16="http://schemas.microsoft.com/office/drawing/2014/main" id="{DE8BF15D-FE9D-53E2-55B1-10AD35F436B8}"/>
                      </a:ext>
                    </a:extLst>
                  </p:cNvPr>
                  <p:cNvSpPr/>
                  <p:nvPr/>
                </p:nvSpPr>
                <p:spPr>
                  <a:xfrm>
                    <a:off x="8509085" y="3223751"/>
                    <a:ext cx="21948" cy="37183"/>
                  </a:xfrm>
                  <a:custGeom>
                    <a:avLst/>
                    <a:gdLst>
                      <a:gd name="connsiteX0" fmla="*/ 0 w 21948"/>
                      <a:gd name="connsiteY0" fmla="*/ 37183 h 37183"/>
                      <a:gd name="connsiteX1" fmla="*/ 21948 w 21948"/>
                      <a:gd name="connsiteY1" fmla="*/ 0 h 37183"/>
                    </a:gdLst>
                    <a:ahLst/>
                    <a:cxnLst>
                      <a:cxn ang="0">
                        <a:pos x="connsiteX0" y="connsiteY0"/>
                      </a:cxn>
                      <a:cxn ang="0">
                        <a:pos x="connsiteX1" y="connsiteY1"/>
                      </a:cxn>
                    </a:cxnLst>
                    <a:rect l="l" t="t" r="r" b="b"/>
                    <a:pathLst>
                      <a:path w="21948" h="37183">
                        <a:moveTo>
                          <a:pt x="0" y="37183"/>
                        </a:moveTo>
                        <a:lnTo>
                          <a:pt x="21948"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46" name="Freeform 45">
                    <a:extLst>
                      <a:ext uri="{FF2B5EF4-FFF2-40B4-BE49-F238E27FC236}">
                        <a16:creationId xmlns:a16="http://schemas.microsoft.com/office/drawing/2014/main" id="{73BC43E5-00A8-B8CA-0BEF-34E4368F3F9F}"/>
                      </a:ext>
                    </a:extLst>
                  </p:cNvPr>
                  <p:cNvSpPr/>
                  <p:nvPr/>
                </p:nvSpPr>
                <p:spPr>
                  <a:xfrm>
                    <a:off x="8547645" y="3221599"/>
                    <a:ext cx="21087" cy="25907"/>
                  </a:xfrm>
                  <a:custGeom>
                    <a:avLst/>
                    <a:gdLst>
                      <a:gd name="connsiteX0" fmla="*/ 0 w 21087"/>
                      <a:gd name="connsiteY0" fmla="*/ 0 h 25907"/>
                      <a:gd name="connsiteX1" fmla="*/ 21088 w 21087"/>
                      <a:gd name="connsiteY1" fmla="*/ 25908 h 25907"/>
                    </a:gdLst>
                    <a:ahLst/>
                    <a:cxnLst>
                      <a:cxn ang="0">
                        <a:pos x="connsiteX0" y="connsiteY0"/>
                      </a:cxn>
                      <a:cxn ang="0">
                        <a:pos x="connsiteX1" y="connsiteY1"/>
                      </a:cxn>
                    </a:cxnLst>
                    <a:rect l="l" t="t" r="r" b="b"/>
                    <a:pathLst>
                      <a:path w="21087" h="25907">
                        <a:moveTo>
                          <a:pt x="0" y="0"/>
                        </a:moveTo>
                        <a:lnTo>
                          <a:pt x="21088" y="25908"/>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47" name="Freeform 46">
                    <a:extLst>
                      <a:ext uri="{FF2B5EF4-FFF2-40B4-BE49-F238E27FC236}">
                        <a16:creationId xmlns:a16="http://schemas.microsoft.com/office/drawing/2014/main" id="{540A07D0-A5BC-9E5C-78CE-8E7767B11060}"/>
                      </a:ext>
                    </a:extLst>
                  </p:cNvPr>
                  <p:cNvSpPr/>
                  <p:nvPr/>
                </p:nvSpPr>
                <p:spPr>
                  <a:xfrm>
                    <a:off x="8581041" y="3186826"/>
                    <a:ext cx="21690" cy="57410"/>
                  </a:xfrm>
                  <a:custGeom>
                    <a:avLst/>
                    <a:gdLst>
                      <a:gd name="connsiteX0" fmla="*/ 0 w 21690"/>
                      <a:gd name="connsiteY0" fmla="*/ 57410 h 57410"/>
                      <a:gd name="connsiteX1" fmla="*/ 21690 w 21690"/>
                      <a:gd name="connsiteY1" fmla="*/ 0 h 57410"/>
                    </a:gdLst>
                    <a:ahLst/>
                    <a:cxnLst>
                      <a:cxn ang="0">
                        <a:pos x="connsiteX0" y="connsiteY0"/>
                      </a:cxn>
                      <a:cxn ang="0">
                        <a:pos x="connsiteX1" y="connsiteY1"/>
                      </a:cxn>
                    </a:cxnLst>
                    <a:rect l="l" t="t" r="r" b="b"/>
                    <a:pathLst>
                      <a:path w="21690" h="57410">
                        <a:moveTo>
                          <a:pt x="0" y="57410"/>
                        </a:moveTo>
                        <a:lnTo>
                          <a:pt x="21690" y="0"/>
                        </a:lnTo>
                      </a:path>
                    </a:pathLst>
                  </a:custGeom>
                  <a:ln w="12725" cap="flat">
                    <a:solidFill>
                      <a:srgbClr val="000000"/>
                    </a:solidFill>
                    <a:prstDash val="solid"/>
                    <a:round/>
                  </a:ln>
                </p:spPr>
                <p:txBody>
                  <a:bodyPr rtlCol="0" anchor="ctr"/>
                  <a:lstStyle/>
                  <a:p>
                    <a:endParaRPr lang="en-US" dirty="0">
                      <a:latin typeface="Fujitsu Infinity Pro" pitchFamily="2" charset="77"/>
                    </a:endParaRPr>
                  </a:p>
                </p:txBody>
              </p:sp>
              <p:sp>
                <p:nvSpPr>
                  <p:cNvPr id="48" name="Freeform 47">
                    <a:extLst>
                      <a:ext uri="{FF2B5EF4-FFF2-40B4-BE49-F238E27FC236}">
                        <a16:creationId xmlns:a16="http://schemas.microsoft.com/office/drawing/2014/main" id="{FB0FFF0B-8DC5-4232-3C08-5F7958D7D1C8}"/>
                      </a:ext>
                    </a:extLst>
                  </p:cNvPr>
                  <p:cNvSpPr/>
                  <p:nvPr/>
                </p:nvSpPr>
                <p:spPr>
                  <a:xfrm>
                    <a:off x="8413459" y="3240105"/>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49" name="Freeform 48">
                    <a:extLst>
                      <a:ext uri="{FF2B5EF4-FFF2-40B4-BE49-F238E27FC236}">
                        <a16:creationId xmlns:a16="http://schemas.microsoft.com/office/drawing/2014/main" id="{A4FE94EB-496E-976C-379C-6CC1F7209F35}"/>
                      </a:ext>
                    </a:extLst>
                  </p:cNvPr>
                  <p:cNvSpPr/>
                  <p:nvPr/>
                </p:nvSpPr>
                <p:spPr>
                  <a:xfrm>
                    <a:off x="8453310" y="3168148"/>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50" name="Freeform 49">
                    <a:extLst>
                      <a:ext uri="{FF2B5EF4-FFF2-40B4-BE49-F238E27FC236}">
                        <a16:creationId xmlns:a16="http://schemas.microsoft.com/office/drawing/2014/main" id="{2AD44DB8-4FAB-86FA-6C96-04A6FF24E97B}"/>
                      </a:ext>
                    </a:extLst>
                  </p:cNvPr>
                  <p:cNvSpPr/>
                  <p:nvPr/>
                </p:nvSpPr>
                <p:spPr>
                  <a:xfrm>
                    <a:off x="8486448" y="3258868"/>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51" name="Freeform 50">
                    <a:extLst>
                      <a:ext uri="{FF2B5EF4-FFF2-40B4-BE49-F238E27FC236}">
                        <a16:creationId xmlns:a16="http://schemas.microsoft.com/office/drawing/2014/main" id="{9D94C722-831B-8DE6-A433-0F543776E469}"/>
                      </a:ext>
                    </a:extLst>
                  </p:cNvPr>
                  <p:cNvSpPr/>
                  <p:nvPr/>
                </p:nvSpPr>
                <p:spPr>
                  <a:xfrm>
                    <a:off x="8525352" y="3192679"/>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52" name="Freeform 51">
                    <a:extLst>
                      <a:ext uri="{FF2B5EF4-FFF2-40B4-BE49-F238E27FC236}">
                        <a16:creationId xmlns:a16="http://schemas.microsoft.com/office/drawing/2014/main" id="{1720F9F4-EEC0-FB6C-0520-F02C4E8B98AC}"/>
                      </a:ext>
                    </a:extLst>
                  </p:cNvPr>
                  <p:cNvSpPr/>
                  <p:nvPr/>
                </p:nvSpPr>
                <p:spPr>
                  <a:xfrm>
                    <a:off x="8564257" y="3245613"/>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sp>
                <p:nvSpPr>
                  <p:cNvPr id="54" name="Freeform 53">
                    <a:extLst>
                      <a:ext uri="{FF2B5EF4-FFF2-40B4-BE49-F238E27FC236}">
                        <a16:creationId xmlns:a16="http://schemas.microsoft.com/office/drawing/2014/main" id="{472B8C22-DD12-AB1B-816A-E9891CFC21DB}"/>
                      </a:ext>
                    </a:extLst>
                  </p:cNvPr>
                  <p:cNvSpPr/>
                  <p:nvPr/>
                </p:nvSpPr>
                <p:spPr>
                  <a:xfrm>
                    <a:off x="8593349" y="3157389"/>
                    <a:ext cx="29436" cy="29436"/>
                  </a:xfrm>
                  <a:custGeom>
                    <a:avLst/>
                    <a:gdLst>
                      <a:gd name="connsiteX0" fmla="*/ 29437 w 29436"/>
                      <a:gd name="connsiteY0" fmla="*/ 14718 h 29436"/>
                      <a:gd name="connsiteX1" fmla="*/ 14718 w 29436"/>
                      <a:gd name="connsiteY1" fmla="*/ 29437 h 29436"/>
                      <a:gd name="connsiteX2" fmla="*/ 0 w 29436"/>
                      <a:gd name="connsiteY2" fmla="*/ 14718 h 29436"/>
                      <a:gd name="connsiteX3" fmla="*/ 14718 w 29436"/>
                      <a:gd name="connsiteY3" fmla="*/ 0 h 29436"/>
                      <a:gd name="connsiteX4" fmla="*/ 29437 w 29436"/>
                      <a:gd name="connsiteY4" fmla="*/ 14718 h 2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9436">
                        <a:moveTo>
                          <a:pt x="29437" y="14718"/>
                        </a:moveTo>
                        <a:cubicBezTo>
                          <a:pt x="29437" y="22847"/>
                          <a:pt x="22847" y="29437"/>
                          <a:pt x="14718" y="29437"/>
                        </a:cubicBezTo>
                        <a:cubicBezTo>
                          <a:pt x="6590" y="29437"/>
                          <a:pt x="0" y="22847"/>
                          <a:pt x="0" y="14718"/>
                        </a:cubicBezTo>
                        <a:cubicBezTo>
                          <a:pt x="0" y="6590"/>
                          <a:pt x="6590" y="0"/>
                          <a:pt x="14718" y="0"/>
                        </a:cubicBezTo>
                        <a:cubicBezTo>
                          <a:pt x="22847" y="0"/>
                          <a:pt x="29437" y="6590"/>
                          <a:pt x="29437" y="14718"/>
                        </a:cubicBezTo>
                        <a:close/>
                      </a:path>
                    </a:pathLst>
                  </a:custGeom>
                  <a:noFill/>
                  <a:ln w="12725" cap="flat">
                    <a:solidFill>
                      <a:srgbClr val="000000"/>
                    </a:solidFill>
                    <a:prstDash val="solid"/>
                    <a:miter/>
                  </a:ln>
                </p:spPr>
                <p:txBody>
                  <a:bodyPr rtlCol="0" anchor="ctr"/>
                  <a:lstStyle/>
                  <a:p>
                    <a:endParaRPr lang="en-US" dirty="0">
                      <a:latin typeface="Fujitsu Infinity Pro" pitchFamily="2" charset="77"/>
                    </a:endParaRPr>
                  </a:p>
                </p:txBody>
              </p:sp>
            </p:grpSp>
          </p:grpSp>
          <p:grpSp>
            <p:nvGrpSpPr>
              <p:cNvPr id="57" name="Picture Placeholder 134">
                <a:extLst>
                  <a:ext uri="{FF2B5EF4-FFF2-40B4-BE49-F238E27FC236}">
                    <a16:creationId xmlns:a16="http://schemas.microsoft.com/office/drawing/2014/main" id="{14391D36-4331-282E-5906-A51CB10C516F}"/>
                  </a:ext>
                </a:extLst>
              </p:cNvPr>
              <p:cNvGrpSpPr/>
              <p:nvPr/>
            </p:nvGrpSpPr>
            <p:grpSpPr>
              <a:xfrm>
                <a:off x="3810003" y="3317235"/>
                <a:ext cx="352293" cy="359523"/>
                <a:chOff x="7581092" y="2152960"/>
                <a:chExt cx="352293" cy="359523"/>
              </a:xfrm>
              <a:noFill/>
            </p:grpSpPr>
            <p:sp>
              <p:nvSpPr>
                <p:cNvPr id="58" name="Freeform 57">
                  <a:extLst>
                    <a:ext uri="{FF2B5EF4-FFF2-40B4-BE49-F238E27FC236}">
                      <a16:creationId xmlns:a16="http://schemas.microsoft.com/office/drawing/2014/main" id="{51E5CA52-BD61-230C-7D8F-791B59F23D1E}"/>
                    </a:ext>
                  </a:extLst>
                </p:cNvPr>
                <p:cNvSpPr/>
                <p:nvPr/>
              </p:nvSpPr>
              <p:spPr>
                <a:xfrm>
                  <a:off x="7827345" y="2237653"/>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59" name="Freeform 58">
                  <a:extLst>
                    <a:ext uri="{FF2B5EF4-FFF2-40B4-BE49-F238E27FC236}">
                      <a16:creationId xmlns:a16="http://schemas.microsoft.com/office/drawing/2014/main" id="{0902049D-BAFD-26E6-EFD0-EF8E1D350102}"/>
                    </a:ext>
                  </a:extLst>
                </p:cNvPr>
                <p:cNvSpPr/>
                <p:nvPr/>
              </p:nvSpPr>
              <p:spPr>
                <a:xfrm>
                  <a:off x="7837932" y="2193500"/>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60" name="Freeform 59">
                  <a:extLst>
                    <a:ext uri="{FF2B5EF4-FFF2-40B4-BE49-F238E27FC236}">
                      <a16:creationId xmlns:a16="http://schemas.microsoft.com/office/drawing/2014/main" id="{1E82BD48-2A6A-228B-439F-92AFDEE88B76}"/>
                    </a:ext>
                  </a:extLst>
                </p:cNvPr>
                <p:cNvSpPr/>
                <p:nvPr/>
              </p:nvSpPr>
              <p:spPr>
                <a:xfrm>
                  <a:off x="7827345" y="2442247"/>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61" name="Freeform 60">
                  <a:extLst>
                    <a:ext uri="{FF2B5EF4-FFF2-40B4-BE49-F238E27FC236}">
                      <a16:creationId xmlns:a16="http://schemas.microsoft.com/office/drawing/2014/main" id="{63788720-98CA-E8E4-3B68-C6F4C52CDF82}"/>
                    </a:ext>
                  </a:extLst>
                </p:cNvPr>
                <p:cNvSpPr/>
                <p:nvPr/>
              </p:nvSpPr>
              <p:spPr>
                <a:xfrm>
                  <a:off x="7837932" y="2398093"/>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62" name="Freeform 61">
                  <a:extLst>
                    <a:ext uri="{FF2B5EF4-FFF2-40B4-BE49-F238E27FC236}">
                      <a16:creationId xmlns:a16="http://schemas.microsoft.com/office/drawing/2014/main" id="{F67D598B-F16D-88D9-BD76-2BDFF855FC82}"/>
                    </a:ext>
                  </a:extLst>
                </p:cNvPr>
                <p:cNvSpPr/>
                <p:nvPr/>
              </p:nvSpPr>
              <p:spPr>
                <a:xfrm>
                  <a:off x="7629981" y="2339993"/>
                  <a:ext cx="57151" cy="29610"/>
                </a:xfrm>
                <a:custGeom>
                  <a:avLst/>
                  <a:gdLst>
                    <a:gd name="connsiteX0" fmla="*/ 57152 w 57151"/>
                    <a:gd name="connsiteY0" fmla="*/ 29610 h 29610"/>
                    <a:gd name="connsiteX1" fmla="*/ 57152 w 57151"/>
                    <a:gd name="connsiteY1" fmla="*/ 13257 h 29610"/>
                    <a:gd name="connsiteX2" fmla="*/ 43897 w 57151"/>
                    <a:gd name="connsiteY2" fmla="*/ 2 h 29610"/>
                    <a:gd name="connsiteX3" fmla="*/ 13255 w 57151"/>
                    <a:gd name="connsiteY3" fmla="*/ 2 h 29610"/>
                    <a:gd name="connsiteX4" fmla="*/ 0 w 57151"/>
                    <a:gd name="connsiteY4" fmla="*/ 13257 h 29610"/>
                    <a:gd name="connsiteX5" fmla="*/ 0 w 57151"/>
                    <a:gd name="connsiteY5" fmla="*/ 29610 h 2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29610">
                      <a:moveTo>
                        <a:pt x="57152" y="29610"/>
                      </a:moveTo>
                      <a:lnTo>
                        <a:pt x="57152" y="13257"/>
                      </a:lnTo>
                      <a:cubicBezTo>
                        <a:pt x="57152" y="-429"/>
                        <a:pt x="43897" y="2"/>
                        <a:pt x="43897" y="2"/>
                      </a:cubicBezTo>
                      <a:lnTo>
                        <a:pt x="13255" y="2"/>
                      </a:lnTo>
                      <a:cubicBezTo>
                        <a:pt x="13255" y="2"/>
                        <a:pt x="0" y="-429"/>
                        <a:pt x="0" y="13257"/>
                      </a:cubicBezTo>
                      <a:lnTo>
                        <a:pt x="0" y="29610"/>
                      </a:lnTo>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66" name="Freeform 65">
                  <a:extLst>
                    <a:ext uri="{FF2B5EF4-FFF2-40B4-BE49-F238E27FC236}">
                      <a16:creationId xmlns:a16="http://schemas.microsoft.com/office/drawing/2014/main" id="{5EFFC743-26BA-BA36-BADD-1F266DC10957}"/>
                    </a:ext>
                  </a:extLst>
                </p:cNvPr>
                <p:cNvSpPr/>
                <p:nvPr/>
              </p:nvSpPr>
              <p:spPr>
                <a:xfrm>
                  <a:off x="7640568" y="2295839"/>
                  <a:ext cx="35978" cy="35978"/>
                </a:xfrm>
                <a:custGeom>
                  <a:avLst/>
                  <a:gdLst>
                    <a:gd name="connsiteX0" fmla="*/ 35978 w 35978"/>
                    <a:gd name="connsiteY0" fmla="*/ 17989 h 35978"/>
                    <a:gd name="connsiteX1" fmla="*/ 17989 w 35978"/>
                    <a:gd name="connsiteY1" fmla="*/ 35978 h 35978"/>
                    <a:gd name="connsiteX2" fmla="*/ 0 w 35978"/>
                    <a:gd name="connsiteY2" fmla="*/ 17989 h 35978"/>
                    <a:gd name="connsiteX3" fmla="*/ 17989 w 35978"/>
                    <a:gd name="connsiteY3" fmla="*/ 0 h 35978"/>
                    <a:gd name="connsiteX4" fmla="*/ 35978 w 35978"/>
                    <a:gd name="connsiteY4" fmla="*/ 17989 h 3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8" h="35978">
                      <a:moveTo>
                        <a:pt x="35978" y="17989"/>
                      </a:moveTo>
                      <a:cubicBezTo>
                        <a:pt x="35978" y="27924"/>
                        <a:pt x="27924" y="35978"/>
                        <a:pt x="17989" y="35978"/>
                      </a:cubicBezTo>
                      <a:cubicBezTo>
                        <a:pt x="8054" y="35978"/>
                        <a:pt x="0" y="27924"/>
                        <a:pt x="0" y="17989"/>
                      </a:cubicBezTo>
                      <a:cubicBezTo>
                        <a:pt x="0" y="8054"/>
                        <a:pt x="8054" y="0"/>
                        <a:pt x="17989" y="0"/>
                      </a:cubicBezTo>
                      <a:cubicBezTo>
                        <a:pt x="27924" y="0"/>
                        <a:pt x="35978" y="8054"/>
                        <a:pt x="35978" y="17989"/>
                      </a:cubicBezTo>
                      <a:close/>
                    </a:path>
                  </a:pathLst>
                </a:custGeom>
                <a:noFill/>
                <a:ln w="10265" cap="rnd">
                  <a:solidFill>
                    <a:srgbClr val="000000"/>
                  </a:solidFill>
                  <a:prstDash val="solid"/>
                  <a:round/>
                </a:ln>
              </p:spPr>
              <p:txBody>
                <a:bodyPr rtlCol="0" anchor="ctr"/>
                <a:lstStyle/>
                <a:p>
                  <a:endParaRPr lang="en-US" dirty="0">
                    <a:latin typeface="Fujitsu Infinity Pro" pitchFamily="2" charset="77"/>
                  </a:endParaRPr>
                </a:p>
              </p:txBody>
            </p:sp>
            <p:sp>
              <p:nvSpPr>
                <p:cNvPr id="67" name="Freeform 66">
                  <a:extLst>
                    <a:ext uri="{FF2B5EF4-FFF2-40B4-BE49-F238E27FC236}">
                      <a16:creationId xmlns:a16="http://schemas.microsoft.com/office/drawing/2014/main" id="{21B6FBCA-5A99-22DE-B257-0BC5CAF6D647}"/>
                    </a:ext>
                  </a:extLst>
                </p:cNvPr>
                <p:cNvSpPr/>
                <p:nvPr/>
              </p:nvSpPr>
              <p:spPr>
                <a:xfrm>
                  <a:off x="7778456" y="2152960"/>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sp>
              <p:nvSpPr>
                <p:cNvPr id="68" name="Freeform 67">
                  <a:extLst>
                    <a:ext uri="{FF2B5EF4-FFF2-40B4-BE49-F238E27FC236}">
                      <a16:creationId xmlns:a16="http://schemas.microsoft.com/office/drawing/2014/main" id="{1E6BD159-B197-9F1A-5590-6A23A4CB9291}"/>
                    </a:ext>
                  </a:extLst>
                </p:cNvPr>
                <p:cNvSpPr/>
                <p:nvPr/>
              </p:nvSpPr>
              <p:spPr>
                <a:xfrm>
                  <a:off x="7778456" y="2357553"/>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sp>
              <p:nvSpPr>
                <p:cNvPr id="69" name="Freeform 68">
                  <a:extLst>
                    <a:ext uri="{FF2B5EF4-FFF2-40B4-BE49-F238E27FC236}">
                      <a16:creationId xmlns:a16="http://schemas.microsoft.com/office/drawing/2014/main" id="{94860E6B-26CF-AE7B-3925-2D700124DA1A}"/>
                    </a:ext>
                  </a:extLst>
                </p:cNvPr>
                <p:cNvSpPr/>
                <p:nvPr/>
              </p:nvSpPr>
              <p:spPr>
                <a:xfrm>
                  <a:off x="7722853" y="2258828"/>
                  <a:ext cx="61885" cy="30039"/>
                </a:xfrm>
                <a:custGeom>
                  <a:avLst/>
                  <a:gdLst>
                    <a:gd name="connsiteX0" fmla="*/ 61886 w 61885"/>
                    <a:gd name="connsiteY0" fmla="*/ 0 h 30039"/>
                    <a:gd name="connsiteX1" fmla="*/ 0 w 61885"/>
                    <a:gd name="connsiteY1" fmla="*/ 30039 h 30039"/>
                  </a:gdLst>
                  <a:ahLst/>
                  <a:cxnLst>
                    <a:cxn ang="0">
                      <a:pos x="connsiteX0" y="connsiteY0"/>
                    </a:cxn>
                    <a:cxn ang="0">
                      <a:pos x="connsiteX1" y="connsiteY1"/>
                    </a:cxn>
                  </a:cxnLst>
                  <a:rect l="l" t="t" r="r" b="b"/>
                  <a:pathLst>
                    <a:path w="61885" h="30039">
                      <a:moveTo>
                        <a:pt x="61886" y="0"/>
                      </a:moveTo>
                      <a:lnTo>
                        <a:pt x="0" y="30039"/>
                      </a:lnTo>
                    </a:path>
                  </a:pathLst>
                </a:custGeom>
                <a:ln w="16966" cap="flat">
                  <a:solidFill>
                    <a:srgbClr val="000000"/>
                  </a:solidFill>
                  <a:prstDash val="solid"/>
                  <a:miter/>
                </a:ln>
              </p:spPr>
              <p:txBody>
                <a:bodyPr rtlCol="0" anchor="ctr"/>
                <a:lstStyle/>
                <a:p>
                  <a:endParaRPr lang="en-US" dirty="0">
                    <a:latin typeface="Fujitsu Infinity Pro" pitchFamily="2" charset="77"/>
                  </a:endParaRPr>
                </a:p>
              </p:txBody>
            </p:sp>
            <p:sp>
              <p:nvSpPr>
                <p:cNvPr id="70" name="Freeform 69">
                  <a:extLst>
                    <a:ext uri="{FF2B5EF4-FFF2-40B4-BE49-F238E27FC236}">
                      <a16:creationId xmlns:a16="http://schemas.microsoft.com/office/drawing/2014/main" id="{83EF536D-B5B7-A276-D4EF-51348033730C}"/>
                    </a:ext>
                  </a:extLst>
                </p:cNvPr>
                <p:cNvSpPr/>
                <p:nvPr/>
              </p:nvSpPr>
              <p:spPr>
                <a:xfrm>
                  <a:off x="7715537" y="2376575"/>
                  <a:ext cx="70234" cy="34084"/>
                </a:xfrm>
                <a:custGeom>
                  <a:avLst/>
                  <a:gdLst>
                    <a:gd name="connsiteX0" fmla="*/ 70235 w 70234"/>
                    <a:gd name="connsiteY0" fmla="*/ 34085 h 34084"/>
                    <a:gd name="connsiteX1" fmla="*/ 0 w 70234"/>
                    <a:gd name="connsiteY1" fmla="*/ 0 h 34084"/>
                  </a:gdLst>
                  <a:ahLst/>
                  <a:cxnLst>
                    <a:cxn ang="0">
                      <a:pos x="connsiteX0" y="connsiteY0"/>
                    </a:cxn>
                    <a:cxn ang="0">
                      <a:pos x="connsiteX1" y="connsiteY1"/>
                    </a:cxn>
                  </a:cxnLst>
                  <a:rect l="l" t="t" r="r" b="b"/>
                  <a:pathLst>
                    <a:path w="70234" h="34084">
                      <a:moveTo>
                        <a:pt x="70235" y="34085"/>
                      </a:moveTo>
                      <a:lnTo>
                        <a:pt x="0" y="0"/>
                      </a:lnTo>
                    </a:path>
                  </a:pathLst>
                </a:custGeom>
                <a:ln w="16966" cap="flat">
                  <a:solidFill>
                    <a:srgbClr val="000000"/>
                  </a:solidFill>
                  <a:prstDash val="solid"/>
                  <a:miter/>
                </a:ln>
              </p:spPr>
              <p:txBody>
                <a:bodyPr rtlCol="0" anchor="ctr"/>
                <a:lstStyle/>
                <a:p>
                  <a:endParaRPr lang="en-US" dirty="0">
                    <a:latin typeface="Fujitsu Infinity Pro" pitchFamily="2" charset="77"/>
                  </a:endParaRPr>
                </a:p>
              </p:txBody>
            </p:sp>
            <p:sp>
              <p:nvSpPr>
                <p:cNvPr id="71" name="Freeform 70">
                  <a:extLst>
                    <a:ext uri="{FF2B5EF4-FFF2-40B4-BE49-F238E27FC236}">
                      <a16:creationId xmlns:a16="http://schemas.microsoft.com/office/drawing/2014/main" id="{266ECAB7-0174-64A3-8899-49A0AFFF39EB}"/>
                    </a:ext>
                  </a:extLst>
                </p:cNvPr>
                <p:cNvSpPr/>
                <p:nvPr/>
              </p:nvSpPr>
              <p:spPr>
                <a:xfrm>
                  <a:off x="7581092" y="2255213"/>
                  <a:ext cx="154929" cy="154929"/>
                </a:xfrm>
                <a:custGeom>
                  <a:avLst/>
                  <a:gdLst>
                    <a:gd name="connsiteX0" fmla="*/ 154930 w 154929"/>
                    <a:gd name="connsiteY0" fmla="*/ 77465 h 154929"/>
                    <a:gd name="connsiteX1" fmla="*/ 77465 w 154929"/>
                    <a:gd name="connsiteY1" fmla="*/ 154930 h 154929"/>
                    <a:gd name="connsiteX2" fmla="*/ 0 w 154929"/>
                    <a:gd name="connsiteY2" fmla="*/ 77465 h 154929"/>
                    <a:gd name="connsiteX3" fmla="*/ 77465 w 154929"/>
                    <a:gd name="connsiteY3" fmla="*/ 0 h 154929"/>
                    <a:gd name="connsiteX4" fmla="*/ 154930 w 154929"/>
                    <a:gd name="connsiteY4" fmla="*/ 77465 h 15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29" h="154929">
                      <a:moveTo>
                        <a:pt x="154930" y="77465"/>
                      </a:moveTo>
                      <a:cubicBezTo>
                        <a:pt x="154930" y="120248"/>
                        <a:pt x="120248" y="154930"/>
                        <a:pt x="77465" y="154930"/>
                      </a:cubicBezTo>
                      <a:cubicBezTo>
                        <a:pt x="34682" y="154930"/>
                        <a:pt x="0" y="120248"/>
                        <a:pt x="0" y="77465"/>
                      </a:cubicBezTo>
                      <a:cubicBezTo>
                        <a:pt x="0" y="34682"/>
                        <a:pt x="34682" y="0"/>
                        <a:pt x="77465" y="0"/>
                      </a:cubicBezTo>
                      <a:cubicBezTo>
                        <a:pt x="120248" y="0"/>
                        <a:pt x="154930" y="34682"/>
                        <a:pt x="154930" y="77465"/>
                      </a:cubicBezTo>
                      <a:close/>
                    </a:path>
                  </a:pathLst>
                </a:custGeom>
                <a:noFill/>
                <a:ln w="16966" cap="rnd">
                  <a:solidFill>
                    <a:srgbClr val="000000"/>
                  </a:solidFill>
                  <a:prstDash val="solid"/>
                  <a:round/>
                </a:ln>
              </p:spPr>
              <p:txBody>
                <a:bodyPr rtlCol="0" anchor="ctr"/>
                <a:lstStyle/>
                <a:p>
                  <a:endParaRPr lang="en-US" dirty="0">
                    <a:latin typeface="Fujitsu Infinity Pro" pitchFamily="2" charset="77"/>
                  </a:endParaRPr>
                </a:p>
              </p:txBody>
            </p:sp>
          </p:grpSp>
        </p:grpSp>
      </p:grpSp>
    </p:spTree>
    <p:extLst>
      <p:ext uri="{BB962C8B-B14F-4D97-AF65-F5344CB8AC3E}">
        <p14:creationId xmlns:p14="http://schemas.microsoft.com/office/powerpoint/2010/main" val="524934027"/>
      </p:ext>
    </p:extLst>
  </p:cSld>
  <p:clrMapOvr>
    <a:masterClrMapping/>
  </p:clrMapOvr>
  <p:transition spd="slow">
    <p:fade/>
  </p:transition>
</p:sld>
</file>

<file path=ppt/theme/theme1.xml><?xml version="1.0" encoding="utf-8"?>
<a:theme xmlns:a="http://schemas.openxmlformats.org/drawingml/2006/main" name="Red Theme">
  <a:themeElements>
    <a:clrScheme name="FJ-TC_red-1">
      <a:dk1>
        <a:srgbClr val="000000"/>
      </a:dk1>
      <a:lt1>
        <a:srgbClr val="FFFFFF"/>
      </a:lt1>
      <a:dk2>
        <a:srgbClr val="FFFFFF"/>
      </a:dk2>
      <a:lt2>
        <a:srgbClr val="EFEFEF"/>
      </a:lt2>
      <a:accent1>
        <a:srgbClr val="DF0000"/>
      </a:accent1>
      <a:accent2>
        <a:srgbClr val="DF0F2F"/>
      </a:accent2>
      <a:accent3>
        <a:srgbClr val="DF1E5C"/>
      </a:accent3>
      <a:accent4>
        <a:srgbClr val="DB0F6B"/>
      </a:accent4>
      <a:accent5>
        <a:srgbClr val="D7007A"/>
      </a:accent5>
      <a:accent6>
        <a:srgbClr val="D80084"/>
      </a:accent6>
      <a:hlink>
        <a:srgbClr val="2400B0"/>
      </a:hlink>
      <a:folHlink>
        <a:srgbClr val="2400B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TC_red-1">
        <a:dk1>
          <a:srgbClr val="000000"/>
        </a:dk1>
        <a:lt1>
          <a:srgbClr val="FFFFFF"/>
        </a:lt1>
        <a:dk2>
          <a:srgbClr val="FFFFFF"/>
        </a:dk2>
        <a:lt2>
          <a:srgbClr val="EFEFEF"/>
        </a:lt2>
        <a:accent1>
          <a:srgbClr val="DF0000"/>
        </a:accent1>
        <a:accent2>
          <a:srgbClr val="DF0F2F"/>
        </a:accent2>
        <a:accent3>
          <a:srgbClr val="DF1E5C"/>
        </a:accent3>
        <a:accent4>
          <a:srgbClr val="DB0F6B"/>
        </a:accent4>
        <a:accent5>
          <a:srgbClr val="D7007A"/>
        </a:accent5>
        <a:accent6>
          <a:srgbClr val="D80084"/>
        </a:accent6>
        <a:hlink>
          <a:srgbClr val="2400B0"/>
        </a:hlink>
        <a:folHlink>
          <a:srgbClr val="2400B0"/>
        </a:folHlink>
      </a:clrScheme>
    </a:extraClrScheme>
    <a:extraClrScheme>
      <a:clrScheme name="FJ-TC_red-1+">
        <a:dk1>
          <a:srgbClr val="000000"/>
        </a:dk1>
        <a:lt1>
          <a:srgbClr val="FFFFFF"/>
        </a:lt1>
        <a:dk2>
          <a:srgbClr val="FFFFFF"/>
        </a:dk2>
        <a:lt2>
          <a:srgbClr val="EFEFEF"/>
        </a:lt2>
        <a:accent1>
          <a:srgbClr val="DF0000"/>
        </a:accent1>
        <a:accent2>
          <a:srgbClr val="DF0F2F"/>
        </a:accent2>
        <a:accent3>
          <a:srgbClr val="DF1E5C"/>
        </a:accent3>
        <a:accent4>
          <a:srgbClr val="DB0F6B"/>
        </a:accent4>
        <a:accent5>
          <a:srgbClr val="D7007A"/>
        </a:accent5>
        <a:accent6>
          <a:srgbClr val="EA0000"/>
        </a:accent6>
        <a:hlink>
          <a:srgbClr val="2400B0"/>
        </a:hlink>
        <a:folHlink>
          <a:srgbClr val="2400B0"/>
        </a:folHlink>
      </a:clrScheme>
    </a:extraClrScheme>
    <a:extraClrScheme>
      <a:clrScheme name="FJ-TC_red-2">
        <a:dk1>
          <a:srgbClr val="000000"/>
        </a:dk1>
        <a:lt1>
          <a:srgbClr val="FFFFFF"/>
        </a:lt1>
        <a:dk2>
          <a:srgbClr val="FFFFFF"/>
        </a:dk2>
        <a:lt2>
          <a:srgbClr val="EFEFEF"/>
        </a:lt2>
        <a:accent1>
          <a:srgbClr val="D7007A"/>
        </a:accent1>
        <a:accent2>
          <a:srgbClr val="DB0F6B"/>
        </a:accent2>
        <a:accent3>
          <a:srgbClr val="DF1E5C"/>
        </a:accent3>
        <a:accent4>
          <a:srgbClr val="DF0F2F"/>
        </a:accent4>
        <a:accent5>
          <a:srgbClr val="DF0000"/>
        </a:accent5>
        <a:accent6>
          <a:srgbClr val="EA0000"/>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Custom-FJ-PUBLIC.potx" id="{DE8CAD98-BDFD-442E-8281-24ACB67B551E}" vid="{6B3D6684-A45B-4A0C-A216-0747BCBBD3DC}"/>
    </a:ext>
  </a:extLst>
</a:theme>
</file>

<file path=ppt/theme/theme2.xml><?xml version="1.0" encoding="utf-8"?>
<a:theme xmlns:a="http://schemas.openxmlformats.org/drawingml/2006/main" name="Orange Theme">
  <a:themeElements>
    <a:clrScheme name="FJ-TC_orange">
      <a:dk1>
        <a:srgbClr val="000000"/>
      </a:dk1>
      <a:lt1>
        <a:srgbClr val="FFFFFF"/>
      </a:lt1>
      <a:dk2>
        <a:srgbClr val="FFFFFF"/>
      </a:dk2>
      <a:lt2>
        <a:srgbClr val="EFEFEF"/>
      </a:lt2>
      <a:accent1>
        <a:srgbClr val="FB6900"/>
      </a:accent1>
      <a:accent2>
        <a:srgbClr val="F75300"/>
      </a:accent2>
      <a:accent3>
        <a:srgbClr val="F43C00"/>
      </a:accent3>
      <a:accent4>
        <a:srgbClr val="F02600"/>
      </a:accent4>
      <a:accent5>
        <a:srgbClr val="EC0F00"/>
      </a:accent5>
      <a:accent6>
        <a:srgbClr val="FF8000"/>
      </a:accent6>
      <a:hlink>
        <a:srgbClr val="2400B0"/>
      </a:hlink>
      <a:folHlink>
        <a:srgbClr val="2400B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raClrScheme>
      <a:clrScheme name="FJ-TC_orange">
        <a:dk1>
          <a:srgbClr val="000000"/>
        </a:dk1>
        <a:lt1>
          <a:srgbClr val="FFFFFF"/>
        </a:lt1>
        <a:dk2>
          <a:srgbClr val="FFFFFF"/>
        </a:dk2>
        <a:lt2>
          <a:srgbClr val="EFEFEF"/>
        </a:lt2>
        <a:accent1>
          <a:srgbClr val="FB6900"/>
        </a:accent1>
        <a:accent2>
          <a:srgbClr val="F75300"/>
        </a:accent2>
        <a:accent3>
          <a:srgbClr val="F43C00"/>
        </a:accent3>
        <a:accent4>
          <a:srgbClr val="F02600"/>
        </a:accent4>
        <a:accent5>
          <a:srgbClr val="EC0F00"/>
        </a:accent5>
        <a:accent6>
          <a:srgbClr val="FF8000"/>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Custom-FJ-PUBLIC.potx" id="{DE8CAD98-BDFD-442E-8281-24ACB67B551E}" vid="{C5C5BF39-01B2-416A-A495-2EDFD9C8D69D}"/>
    </a:ext>
  </a:extLst>
</a:theme>
</file>

<file path=ppt/theme/theme3.xml><?xml version="1.0" encoding="utf-8"?>
<a:theme xmlns:a="http://schemas.openxmlformats.org/drawingml/2006/main" name="Blue Theme">
  <a:themeElements>
    <a:clrScheme name="FJ-TC_blue">
      <a:dk1>
        <a:srgbClr val="000000"/>
      </a:dk1>
      <a:lt1>
        <a:srgbClr val="FFFFFF"/>
      </a:lt1>
      <a:dk2>
        <a:srgbClr val="FFFFFF"/>
      </a:dk2>
      <a:lt2>
        <a:srgbClr val="EFEFEF"/>
      </a:lt2>
      <a:accent1>
        <a:srgbClr val="0C7CDA"/>
      </a:accent1>
      <a:accent2>
        <a:srgbClr val="1064CC"/>
      </a:accent2>
      <a:accent3>
        <a:srgbClr val="144CBD"/>
      </a:accent3>
      <a:accent4>
        <a:srgbClr val="1834AF"/>
      </a:accent4>
      <a:accent5>
        <a:srgbClr val="1C1CA0"/>
      </a:accent5>
      <a:accent6>
        <a:srgbClr val="2400B0"/>
      </a:accent6>
      <a:hlink>
        <a:srgbClr val="2400B0"/>
      </a:hlink>
      <a:folHlink>
        <a:srgbClr val="2400B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TC_blue">
        <a:dk1>
          <a:srgbClr val="000000"/>
        </a:dk1>
        <a:lt1>
          <a:srgbClr val="FFFFFF"/>
        </a:lt1>
        <a:dk2>
          <a:srgbClr val="FFFFFF"/>
        </a:dk2>
        <a:lt2>
          <a:srgbClr val="EFEFEF"/>
        </a:lt2>
        <a:accent1>
          <a:srgbClr val="0C7CDA"/>
        </a:accent1>
        <a:accent2>
          <a:srgbClr val="1064CC"/>
        </a:accent2>
        <a:accent3>
          <a:srgbClr val="144CBD"/>
        </a:accent3>
        <a:accent4>
          <a:srgbClr val="1834AF"/>
        </a:accent4>
        <a:accent5>
          <a:srgbClr val="1C1CA0"/>
        </a:accent5>
        <a:accent6>
          <a:srgbClr val="2400B0"/>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Custom-FJ-PUBLIC.potx" id="{DE8CAD98-BDFD-442E-8281-24ACB67B551E}" vid="{EE25B5D6-791D-492F-965F-60EAF4945914}"/>
    </a:ext>
  </a:extLst>
</a:theme>
</file>

<file path=ppt/theme/theme4.xml><?xml version="1.0" encoding="utf-8"?>
<a:theme xmlns:a="http://schemas.openxmlformats.org/drawingml/2006/main" name="Green Theme">
  <a:themeElements>
    <a:clrScheme name="FJ-TC_green">
      <a:dk1>
        <a:srgbClr val="000000"/>
      </a:dk1>
      <a:lt1>
        <a:srgbClr val="FFFFFF"/>
      </a:lt1>
      <a:dk2>
        <a:srgbClr val="FFFFFF"/>
      </a:dk2>
      <a:lt2>
        <a:srgbClr val="EFEFEF"/>
      </a:lt2>
      <a:accent1>
        <a:srgbClr val="44B620"/>
      </a:accent1>
      <a:accent2>
        <a:srgbClr val="35A821"/>
      </a:accent2>
      <a:accent3>
        <a:srgbClr val="259922"/>
      </a:accent3>
      <a:accent4>
        <a:srgbClr val="168B23"/>
      </a:accent4>
      <a:accent5>
        <a:srgbClr val="067C24"/>
      </a:accent5>
      <a:accent6>
        <a:srgbClr val="008224"/>
      </a:accent6>
      <a:hlink>
        <a:srgbClr val="2400B0"/>
      </a:hlink>
      <a:folHlink>
        <a:srgbClr val="2400B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TC_green">
        <a:dk1>
          <a:srgbClr val="000000"/>
        </a:dk1>
        <a:lt1>
          <a:srgbClr val="FFFFFF"/>
        </a:lt1>
        <a:dk2>
          <a:srgbClr val="FFFFFF"/>
        </a:dk2>
        <a:lt2>
          <a:srgbClr val="EFEFEF"/>
        </a:lt2>
        <a:accent1>
          <a:srgbClr val="44B620"/>
        </a:accent1>
        <a:accent2>
          <a:srgbClr val="35A821"/>
        </a:accent2>
        <a:accent3>
          <a:srgbClr val="259922"/>
        </a:accent3>
        <a:accent4>
          <a:srgbClr val="168B23"/>
        </a:accent4>
        <a:accent5>
          <a:srgbClr val="067C24"/>
        </a:accent5>
        <a:accent6>
          <a:srgbClr val="008224"/>
        </a:accent6>
        <a:hlink>
          <a:srgbClr val="2400B0"/>
        </a:hlink>
        <a:folHlink>
          <a:srgbClr val="2400B0"/>
        </a:folHlink>
      </a:clrScheme>
    </a:extraClrScheme>
    <a:extraClrScheme>
      <a:clrScheme name="FJ-TC_Uvance">
        <a:dk1>
          <a:srgbClr val="000000"/>
        </a:dk1>
        <a:lt1>
          <a:srgbClr val="FFFFFF"/>
        </a:lt1>
        <a:dk2>
          <a:srgbClr val="FFFFFF"/>
        </a:dk2>
        <a:lt2>
          <a:srgbClr val="EFEFEF"/>
        </a:lt2>
        <a:accent1>
          <a:srgbClr val="37A21E"/>
        </a:accent1>
        <a:accent2>
          <a:srgbClr val="2D9624"/>
        </a:accent2>
        <a:accent3>
          <a:srgbClr val="238A2A"/>
        </a:accent3>
        <a:accent4>
          <a:srgbClr val="187E30"/>
        </a:accent4>
        <a:accent5>
          <a:srgbClr val="0E7236"/>
        </a:accent5>
        <a:accent6>
          <a:srgbClr val="008224"/>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Custom-FJ-PUBLIC.potx" id="{DE8CAD98-BDFD-442E-8281-24ACB67B551E}" vid="{DF1F00AC-BA3E-42DE-A91F-2E8ACD3CB403}"/>
    </a:ext>
  </a:extLst>
</a:theme>
</file>

<file path=ppt/theme/theme5.xml><?xml version="1.0" encoding="utf-8"?>
<a:theme xmlns:a="http://schemas.openxmlformats.org/drawingml/2006/main" name="Yellow Theme">
  <a:themeElements>
    <a:clrScheme name="FJ-TC_yellow-1">
      <a:dk1>
        <a:srgbClr val="000000"/>
      </a:dk1>
      <a:lt1>
        <a:srgbClr val="FFFFFF"/>
      </a:lt1>
      <a:dk2>
        <a:srgbClr val="000000"/>
      </a:dk2>
      <a:lt2>
        <a:srgbClr val="EFEFEF"/>
      </a:lt2>
      <a:accent1>
        <a:srgbClr val="FF6F00"/>
      </a:accent1>
      <a:accent2>
        <a:srgbClr val="FF8A00"/>
      </a:accent2>
      <a:accent3>
        <a:srgbClr val="FFA500"/>
      </a:accent3>
      <a:accent4>
        <a:srgbClr val="FFB900"/>
      </a:accent4>
      <a:accent5>
        <a:srgbClr val="FFCD00"/>
      </a:accent5>
      <a:accent6>
        <a:srgbClr val="FFE700"/>
      </a:accent6>
      <a:hlink>
        <a:srgbClr val="2400B0"/>
      </a:hlink>
      <a:folHlink>
        <a:srgbClr val="2400B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TC_yellow-1">
        <a:dk1>
          <a:srgbClr val="000000"/>
        </a:dk1>
        <a:lt1>
          <a:srgbClr val="FFFFFF"/>
        </a:lt1>
        <a:dk2>
          <a:srgbClr val="000000"/>
        </a:dk2>
        <a:lt2>
          <a:srgbClr val="EFEFEF"/>
        </a:lt2>
        <a:accent1>
          <a:srgbClr val="FF6F00"/>
        </a:accent1>
        <a:accent2>
          <a:srgbClr val="FF8A00"/>
        </a:accent2>
        <a:accent3>
          <a:srgbClr val="FFA500"/>
        </a:accent3>
        <a:accent4>
          <a:srgbClr val="FFB900"/>
        </a:accent4>
        <a:accent5>
          <a:srgbClr val="FFCD00"/>
        </a:accent5>
        <a:accent6>
          <a:srgbClr val="FFE700"/>
        </a:accent6>
        <a:hlink>
          <a:srgbClr val="2400B0"/>
        </a:hlink>
        <a:folHlink>
          <a:srgbClr val="2400B0"/>
        </a:folHlink>
      </a:clrScheme>
    </a:extraClrScheme>
    <a:extraClrScheme>
      <a:clrScheme name="FJ-TC_yellow-2">
        <a:dk1>
          <a:srgbClr val="000000"/>
        </a:dk1>
        <a:lt1>
          <a:srgbClr val="FFFFFF"/>
        </a:lt1>
        <a:dk2>
          <a:srgbClr val="000000"/>
        </a:dk2>
        <a:lt2>
          <a:srgbClr val="EFEFEF"/>
        </a:lt2>
        <a:accent1>
          <a:srgbClr val="FFCD00"/>
        </a:accent1>
        <a:accent2>
          <a:srgbClr val="FFB900"/>
        </a:accent2>
        <a:accent3>
          <a:srgbClr val="FFA500"/>
        </a:accent3>
        <a:accent4>
          <a:srgbClr val="FF8A00"/>
        </a:accent4>
        <a:accent5>
          <a:srgbClr val="FF6F00"/>
        </a:accent5>
        <a:accent6>
          <a:srgbClr val="FFE700"/>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Custom-FJ-PUBLIC.potx" id="{DE8CAD98-BDFD-442E-8281-24ACB67B551E}" vid="{9CFAA21C-78D5-4AFF-BF53-FF7DAC0754EC}"/>
    </a:ext>
  </a:extLst>
</a:theme>
</file>

<file path=ppt/theme/theme6.xml><?xml version="1.0" encoding="utf-8"?>
<a:theme xmlns:a="http://schemas.openxmlformats.org/drawingml/2006/main" name="Plain Theme">
  <a:themeElements>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TC_Uvance">
        <a:dk1>
          <a:srgbClr val="000000"/>
        </a:dk1>
        <a:lt1>
          <a:srgbClr val="FFFFFF"/>
        </a:lt1>
        <a:dk2>
          <a:srgbClr val="FFFFFF"/>
        </a:dk2>
        <a:lt2>
          <a:srgbClr val="EFEFEF"/>
        </a:lt2>
        <a:accent1>
          <a:srgbClr val="37A21E"/>
        </a:accent1>
        <a:accent2>
          <a:srgbClr val="2D9624"/>
        </a:accent2>
        <a:accent3>
          <a:srgbClr val="238A2A"/>
        </a:accent3>
        <a:accent4>
          <a:srgbClr val="187E30"/>
        </a:accent4>
        <a:accent5>
          <a:srgbClr val="0E7236"/>
        </a:accent5>
        <a:accent6>
          <a:srgbClr val="008224"/>
        </a:accent6>
        <a:hlink>
          <a:srgbClr val="2400B0"/>
        </a:hlink>
        <a:folHlink>
          <a:srgbClr val="2400B0"/>
        </a:folHlink>
      </a:clrScheme>
    </a:extraClrScheme>
    <a:extraClrScheme>
      <a:clrScheme name="FJ-TC_Uvance-V">
        <a:dk1>
          <a:srgbClr val="000000"/>
        </a:dk1>
        <a:lt1>
          <a:srgbClr val="FFFFFF"/>
        </a:lt1>
        <a:dk2>
          <a:srgbClr val="000000"/>
        </a:dk2>
        <a:lt2>
          <a:srgbClr val="EFEFEF"/>
        </a:lt2>
        <a:accent1>
          <a:srgbClr val="12E4DA"/>
        </a:accent1>
        <a:accent2>
          <a:srgbClr val="18E3B9"/>
        </a:accent2>
        <a:accent3>
          <a:srgbClr val="1EE297"/>
        </a:accent3>
        <a:accent4>
          <a:srgbClr val="40E36D"/>
        </a:accent4>
        <a:accent5>
          <a:srgbClr val="64E342"/>
        </a:accent5>
        <a:accent6>
          <a:srgbClr val="61D600"/>
        </a:accent6>
        <a:hlink>
          <a:srgbClr val="2400B0"/>
        </a:hlink>
        <a:folHlink>
          <a:srgbClr val="2400B0"/>
        </a:folHlink>
      </a:clrScheme>
    </a:extraClrScheme>
    <a:extraClrScheme>
      <a:clrScheme name="FJ-TC_Uvance-H">
        <a:dk1>
          <a:srgbClr val="000000"/>
        </a:dk1>
        <a:lt1>
          <a:srgbClr val="FFFFFF"/>
        </a:lt1>
        <a:dk2>
          <a:srgbClr val="FFFFFF"/>
        </a:dk2>
        <a:lt2>
          <a:srgbClr val="EFEFEF"/>
        </a:lt2>
        <a:accent1>
          <a:srgbClr val="22C2E0"/>
        </a:accent1>
        <a:accent2>
          <a:srgbClr val="5C90CA"/>
        </a:accent2>
        <a:accent3>
          <a:srgbClr val="9460B5"/>
        </a:accent3>
        <a:accent4>
          <a:srgbClr val="B23BA7"/>
        </a:accent4>
        <a:accent5>
          <a:srgbClr val="D11599"/>
        </a:accent5>
        <a:accent6>
          <a:srgbClr val="D80084"/>
        </a:accent6>
        <a:hlink>
          <a:srgbClr val="2400B0"/>
        </a:hlink>
        <a:folHlink>
          <a:srgbClr val="2400B0"/>
        </a:folHlink>
      </a:clrScheme>
    </a:extraClrScheme>
    <a:extraClrScheme>
      <a:clrScheme name="FJ-TC_red-1">
        <a:dk1>
          <a:srgbClr val="000000"/>
        </a:dk1>
        <a:lt1>
          <a:srgbClr val="FFFFFF"/>
        </a:lt1>
        <a:dk2>
          <a:srgbClr val="FFFFFF"/>
        </a:dk2>
        <a:lt2>
          <a:srgbClr val="EFEFEF"/>
        </a:lt2>
        <a:accent1>
          <a:srgbClr val="DF0000"/>
        </a:accent1>
        <a:accent2>
          <a:srgbClr val="DF0F2F"/>
        </a:accent2>
        <a:accent3>
          <a:srgbClr val="DF1E5C"/>
        </a:accent3>
        <a:accent4>
          <a:srgbClr val="DB0F6B"/>
        </a:accent4>
        <a:accent5>
          <a:srgbClr val="D7007A"/>
        </a:accent5>
        <a:accent6>
          <a:srgbClr val="D80084"/>
        </a:accent6>
        <a:hlink>
          <a:srgbClr val="2400B0"/>
        </a:hlink>
        <a:folHlink>
          <a:srgbClr val="2400B0"/>
        </a:folHlink>
      </a:clrScheme>
    </a:extraClrScheme>
    <a:extraClrScheme>
      <a:clrScheme name="FJ-TC_red-1+">
        <a:dk1>
          <a:srgbClr val="000000"/>
        </a:dk1>
        <a:lt1>
          <a:srgbClr val="FFFFFF"/>
        </a:lt1>
        <a:dk2>
          <a:srgbClr val="FFFFFF"/>
        </a:dk2>
        <a:lt2>
          <a:srgbClr val="EFEFEF"/>
        </a:lt2>
        <a:accent1>
          <a:srgbClr val="DF0000"/>
        </a:accent1>
        <a:accent2>
          <a:srgbClr val="DF0F2F"/>
        </a:accent2>
        <a:accent3>
          <a:srgbClr val="DF1E5C"/>
        </a:accent3>
        <a:accent4>
          <a:srgbClr val="DB0F6B"/>
        </a:accent4>
        <a:accent5>
          <a:srgbClr val="D7007A"/>
        </a:accent5>
        <a:accent6>
          <a:srgbClr val="EA0000"/>
        </a:accent6>
        <a:hlink>
          <a:srgbClr val="2400B0"/>
        </a:hlink>
        <a:folHlink>
          <a:srgbClr val="2400B0"/>
        </a:folHlink>
      </a:clrScheme>
    </a:extraClrScheme>
    <a:extraClrScheme>
      <a:clrScheme name="FJ-TC_red-2">
        <a:dk1>
          <a:srgbClr val="000000"/>
        </a:dk1>
        <a:lt1>
          <a:srgbClr val="FFFFFF"/>
        </a:lt1>
        <a:dk2>
          <a:srgbClr val="FFFFFF"/>
        </a:dk2>
        <a:lt2>
          <a:srgbClr val="EFEFEF"/>
        </a:lt2>
        <a:accent1>
          <a:srgbClr val="D7007A"/>
        </a:accent1>
        <a:accent2>
          <a:srgbClr val="DB0F6B"/>
        </a:accent2>
        <a:accent3>
          <a:srgbClr val="DF1E5C"/>
        </a:accent3>
        <a:accent4>
          <a:srgbClr val="DF0F2F"/>
        </a:accent4>
        <a:accent5>
          <a:srgbClr val="DF0000"/>
        </a:accent5>
        <a:accent6>
          <a:srgbClr val="EA0000"/>
        </a:accent6>
        <a:hlink>
          <a:srgbClr val="2400B0"/>
        </a:hlink>
        <a:folHlink>
          <a:srgbClr val="2400B0"/>
        </a:folHlink>
      </a:clrScheme>
    </a:extraClrScheme>
    <a:extraClrScheme>
      <a:clrScheme name="FJ-TC_orange">
        <a:dk1>
          <a:srgbClr val="000000"/>
        </a:dk1>
        <a:lt1>
          <a:srgbClr val="FFFFFF"/>
        </a:lt1>
        <a:dk2>
          <a:srgbClr val="FFFFFF"/>
        </a:dk2>
        <a:lt2>
          <a:srgbClr val="EFEFEF"/>
        </a:lt2>
        <a:accent1>
          <a:srgbClr val="FB6900"/>
        </a:accent1>
        <a:accent2>
          <a:srgbClr val="F75300"/>
        </a:accent2>
        <a:accent3>
          <a:srgbClr val="F43C00"/>
        </a:accent3>
        <a:accent4>
          <a:srgbClr val="F02600"/>
        </a:accent4>
        <a:accent5>
          <a:srgbClr val="EC0F00"/>
        </a:accent5>
        <a:accent6>
          <a:srgbClr val="FF8000"/>
        </a:accent6>
        <a:hlink>
          <a:srgbClr val="2400B0"/>
        </a:hlink>
        <a:folHlink>
          <a:srgbClr val="2400B0"/>
        </a:folHlink>
      </a:clrScheme>
    </a:extraClrScheme>
    <a:extraClrScheme>
      <a:clrScheme name="FJ-TC_blue">
        <a:dk1>
          <a:srgbClr val="000000"/>
        </a:dk1>
        <a:lt1>
          <a:srgbClr val="FFFFFF"/>
        </a:lt1>
        <a:dk2>
          <a:srgbClr val="FFFFFF"/>
        </a:dk2>
        <a:lt2>
          <a:srgbClr val="EFEFEF"/>
        </a:lt2>
        <a:accent1>
          <a:srgbClr val="0C7CDA"/>
        </a:accent1>
        <a:accent2>
          <a:srgbClr val="1064CC"/>
        </a:accent2>
        <a:accent3>
          <a:srgbClr val="144CBD"/>
        </a:accent3>
        <a:accent4>
          <a:srgbClr val="1834AF"/>
        </a:accent4>
        <a:accent5>
          <a:srgbClr val="1C1CA0"/>
        </a:accent5>
        <a:accent6>
          <a:srgbClr val="2400B0"/>
        </a:accent6>
        <a:hlink>
          <a:srgbClr val="2400B0"/>
        </a:hlink>
        <a:folHlink>
          <a:srgbClr val="2400B0"/>
        </a:folHlink>
      </a:clrScheme>
    </a:extraClrScheme>
    <a:extraClrScheme>
      <a:clrScheme name="FJ-TC_green">
        <a:dk1>
          <a:srgbClr val="000000"/>
        </a:dk1>
        <a:lt1>
          <a:srgbClr val="FFFFFF"/>
        </a:lt1>
        <a:dk2>
          <a:srgbClr val="FFFFFF"/>
        </a:dk2>
        <a:lt2>
          <a:srgbClr val="EFEFEF"/>
        </a:lt2>
        <a:accent1>
          <a:srgbClr val="44B620"/>
        </a:accent1>
        <a:accent2>
          <a:srgbClr val="35A821"/>
        </a:accent2>
        <a:accent3>
          <a:srgbClr val="259922"/>
        </a:accent3>
        <a:accent4>
          <a:srgbClr val="168B23"/>
        </a:accent4>
        <a:accent5>
          <a:srgbClr val="067C24"/>
        </a:accent5>
        <a:accent6>
          <a:srgbClr val="008224"/>
        </a:accent6>
        <a:hlink>
          <a:srgbClr val="2400B0"/>
        </a:hlink>
        <a:folHlink>
          <a:srgbClr val="2400B0"/>
        </a:folHlink>
      </a:clrScheme>
    </a:extraClrScheme>
    <a:extraClrScheme>
      <a:clrScheme name="FJ-TC_yellow-1">
        <a:dk1>
          <a:srgbClr val="000000"/>
        </a:dk1>
        <a:lt1>
          <a:srgbClr val="FFFFFF"/>
        </a:lt1>
        <a:dk2>
          <a:srgbClr val="000000"/>
        </a:dk2>
        <a:lt2>
          <a:srgbClr val="EFEFEF"/>
        </a:lt2>
        <a:accent1>
          <a:srgbClr val="FF6F00"/>
        </a:accent1>
        <a:accent2>
          <a:srgbClr val="FF8A00"/>
        </a:accent2>
        <a:accent3>
          <a:srgbClr val="FFA500"/>
        </a:accent3>
        <a:accent4>
          <a:srgbClr val="FFB900"/>
        </a:accent4>
        <a:accent5>
          <a:srgbClr val="FFCD00"/>
        </a:accent5>
        <a:accent6>
          <a:srgbClr val="FFE700"/>
        </a:accent6>
        <a:hlink>
          <a:srgbClr val="2400B0"/>
        </a:hlink>
        <a:folHlink>
          <a:srgbClr val="2400B0"/>
        </a:folHlink>
      </a:clrScheme>
    </a:extraClrScheme>
    <a:extraClrScheme>
      <a:clrScheme name="FJ-TC_yellow-2">
        <a:dk1>
          <a:srgbClr val="000000"/>
        </a:dk1>
        <a:lt1>
          <a:srgbClr val="FFFFFF"/>
        </a:lt1>
        <a:dk2>
          <a:srgbClr val="000000"/>
        </a:dk2>
        <a:lt2>
          <a:srgbClr val="EFEFEF"/>
        </a:lt2>
        <a:accent1>
          <a:srgbClr val="FFCD00"/>
        </a:accent1>
        <a:accent2>
          <a:srgbClr val="FFB900"/>
        </a:accent2>
        <a:accent3>
          <a:srgbClr val="FFA500"/>
        </a:accent3>
        <a:accent4>
          <a:srgbClr val="FF8A00"/>
        </a:accent4>
        <a:accent5>
          <a:srgbClr val="FF6F00"/>
        </a:accent5>
        <a:accent6>
          <a:srgbClr val="FFE700"/>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Custom-FJ-PUBLIC.potx" id="{DE8CAD98-BDFD-442E-8281-24ACB67B551E}" vid="{B7265FF1-2348-4A46-9DFF-55D49D2A7438}"/>
    </a:ext>
  </a:extLst>
</a:theme>
</file>

<file path=ppt/theme/theme7.xml><?xml version="1.0" encoding="utf-8"?>
<a:theme xmlns:a="http://schemas.openxmlformats.org/drawingml/2006/main" name="Font Theme">
  <a:themeElements>
    <a:clrScheme name="Fujitsu VI">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Custom-FJ-PUBLIC.potx" id="{DE8CAD98-BDFD-442E-8281-24ACB67B551E}" vid="{6A5ECEDE-134A-49A3-AC26-4AE978767DB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FA889FE7960C4DBFF5E722A3D68F3C" ma:contentTypeVersion="14" ma:contentTypeDescription="Create a new document." ma:contentTypeScope="" ma:versionID="885a541f6eaf0a2f9329abfd3ea88a4d">
  <xsd:schema xmlns:xsd="http://www.w3.org/2001/XMLSchema" xmlns:xs="http://www.w3.org/2001/XMLSchema" xmlns:p="http://schemas.microsoft.com/office/2006/metadata/properties" xmlns:ns3="5043db3f-c4cb-40b8-9222-ee5d7a477346" xmlns:ns4="f036272a-608f-4a9f-a501-f20df21371ff" targetNamespace="http://schemas.microsoft.com/office/2006/metadata/properties" ma:root="true" ma:fieldsID="3167d3a703f9cd7d0ee635ffe3b5be95" ns3:_="" ns4:_="">
    <xsd:import namespace="5043db3f-c4cb-40b8-9222-ee5d7a477346"/>
    <xsd:import namespace="f036272a-608f-4a9f-a501-f20df21371f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43db3f-c4cb-40b8-9222-ee5d7a47734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36272a-608f-4a9f-a501-f20df21371f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B53E35-F73A-4812-BC9C-C4A361F9345D}">
  <ds:schemaRefs>
    <ds:schemaRef ds:uri="http://purl.org/dc/elements/1.1/"/>
    <ds:schemaRef ds:uri="f036272a-608f-4a9f-a501-f20df21371ff"/>
    <ds:schemaRef ds:uri="5043db3f-c4cb-40b8-9222-ee5d7a477346"/>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2C5F7B89-0ADA-4613-A7F9-A88E79112149}">
  <ds:schemaRefs>
    <ds:schemaRef ds:uri="http://schemas.microsoft.com/sharepoint/v3/contenttype/forms"/>
  </ds:schemaRefs>
</ds:datastoreItem>
</file>

<file path=customXml/itemProps3.xml><?xml version="1.0" encoding="utf-8"?>
<ds:datastoreItem xmlns:ds="http://schemas.openxmlformats.org/officeDocument/2006/customXml" ds:itemID="{2A52E437-C1BF-490F-8ACE-B6844D97C3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43db3f-c4cb-40b8-9222-ee5d7a477346"/>
    <ds:schemaRef ds:uri="f036272a-608f-4a9f-a501-f20df21371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Red Theme</Template>
  <TotalTime>5455</TotalTime>
  <Words>5995</Words>
  <Application>Microsoft Office PowerPoint</Application>
  <PresentationFormat>On-screen Show (16:9)</PresentationFormat>
  <Paragraphs>652</Paragraphs>
  <Slides>48</Slides>
  <Notes>46</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48</vt:i4>
      </vt:variant>
    </vt:vector>
  </HeadingPairs>
  <TitlesOfParts>
    <vt:vector size="67" baseType="lpstr">
      <vt:lpstr>Tahoma</vt:lpstr>
      <vt:lpstr>Fujitsu Infinity Pro Italic</vt:lpstr>
      <vt:lpstr>Fujitsu Infinity Pro Bold</vt:lpstr>
      <vt:lpstr>Fujitsu Sans Light</vt:lpstr>
      <vt:lpstr>Meiryo UI</vt:lpstr>
      <vt:lpstr>メイリオ</vt:lpstr>
      <vt:lpstr>Calibri</vt:lpstr>
      <vt:lpstr>Fujitsu Infinity Pro</vt:lpstr>
      <vt:lpstr>Wingdings</vt:lpstr>
      <vt:lpstr>Arial</vt:lpstr>
      <vt:lpstr>Fujitsu Infinity Pro Bold It</vt:lpstr>
      <vt:lpstr>Fujitsu Infinity Pro ExtraBold</vt:lpstr>
      <vt:lpstr>Red Theme</vt:lpstr>
      <vt:lpstr>Orange Theme</vt:lpstr>
      <vt:lpstr>Blue Theme</vt:lpstr>
      <vt:lpstr>Green Theme</vt:lpstr>
      <vt:lpstr>Yellow Theme</vt:lpstr>
      <vt:lpstr>Plain Theme</vt:lpstr>
      <vt:lpstr>Font Theme</vt:lpstr>
      <vt:lpstr>Our programs in healthcare</vt:lpstr>
      <vt:lpstr>PowerPoint Presentation</vt:lpstr>
      <vt:lpstr>PowerPoint Presentation</vt:lpstr>
      <vt:lpstr>The pillars of Healthy Living</vt:lpstr>
      <vt:lpstr>PowerPoint Presentation</vt:lpstr>
      <vt:lpstr>The beginnings of our healthcare journey</vt:lpstr>
      <vt:lpstr>PowerPoint Presentation</vt:lpstr>
      <vt:lpstr>Our recent collaborations: making a difference, together</vt:lpstr>
      <vt:lpstr>PowerPoint Presentation</vt:lpstr>
      <vt:lpstr>PowerPoint Presentation</vt:lpstr>
      <vt:lpstr>PowerPoint Presentation</vt:lpstr>
      <vt:lpstr>PowerPoint Presentation</vt:lpstr>
      <vt:lpstr>Accelerating drug discovery with next-generation computing</vt:lpstr>
      <vt:lpstr>Accelerating drug discovery with next-generation computing</vt:lpstr>
      <vt:lpstr>PowerPoint Presentation</vt:lpstr>
      <vt:lpstr>Building a unified national healthcare information system</vt:lpstr>
      <vt:lpstr>Building a unified national healthcare information system</vt:lpstr>
      <vt:lpstr>PowerPoint Presentation</vt:lpstr>
      <vt:lpstr>PowerPoint Presentation</vt:lpstr>
      <vt:lpstr>Using AI to accurately diagnose COVID-19</vt:lpstr>
      <vt:lpstr>Transforming PICU care with digital diaries</vt:lpstr>
      <vt:lpstr>Accurately detecting brain aneurysms</vt:lpstr>
      <vt:lpstr>PowerPoint Presentation</vt:lpstr>
      <vt:lpstr>Utilizing real-world data for drug development and research</vt:lpstr>
      <vt:lpstr>Utilizing real-world data for drug development and research</vt:lpstr>
      <vt:lpstr>Streamlined creation of gamma knife therapy treatment plans</vt:lpstr>
      <vt:lpstr>Faster, improved decision making with human-centric HIKARI</vt:lpstr>
      <vt:lpstr>Remote rehabilitation and care</vt:lpstr>
      <vt:lpstr>Remote rehabilitation and care</vt:lpstr>
      <vt:lpstr>Remote rehabilitation and care</vt:lpstr>
      <vt:lpstr>Remote rehabilitation and care</vt:lpstr>
      <vt:lpstr>PowerPoint Presentation</vt:lpstr>
      <vt:lpstr>PowerPoint Presentation</vt:lpstr>
      <vt:lpstr>PowerPoint Presentation</vt:lpstr>
      <vt:lpstr>Performing genetic network analysis in one day</vt:lpstr>
      <vt:lpstr>PowerPoint Presentation</vt:lpstr>
      <vt:lpstr>Digital Annealer</vt:lpstr>
      <vt:lpstr>Patient treatment optimization of Type 2 Diabetes</vt:lpstr>
      <vt:lpstr>Surgical capacity optimization</vt:lpstr>
      <vt:lpstr>How could Digital Annealer be used in healthcare?</vt:lpstr>
      <vt:lpstr>How could Digital Annealer be used in healthcare?</vt:lpstr>
      <vt:lpstr>How could Digital Annealer be used in healthcare?</vt:lpstr>
      <vt:lpstr>PowerPoint Presentation</vt:lpstr>
      <vt:lpstr>Whitepapers and blog posts</vt:lpstr>
      <vt:lpstr>PowerPoint Presentation</vt:lpstr>
      <vt:lpstr>Appendix</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and guidance (hidden slide)</dc:title>
  <dc:creator>Pip Bragg</dc:creator>
  <cp:lastModifiedBy>Eilish Brinkler</cp:lastModifiedBy>
  <cp:revision>134</cp:revision>
  <dcterms:created xsi:type="dcterms:W3CDTF">2022-06-08T10:42:24Z</dcterms:created>
  <dcterms:modified xsi:type="dcterms:W3CDTF">2023-04-27T14:32:07Z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0x01010043FA889FE7960C4DBFF5E722A3D68F3C</vt:lpwstr>
  </property>
  <property fmtid="{D5CDD505-2E9C-101B-9397-08002B2CF9AE}" pid="3" name="MSIP_Label_a7295cc1-d279-42ac-ab4d-3b0f4fece050_Enabled">
    <vt:lpwstr>true</vt:lpwstr>
  </property>
  <property fmtid="{D5CDD505-2E9C-101B-9397-08002B2CF9AE}" pid="4" name="MSIP_Label_a7295cc1-d279-42ac-ab4d-3b0f4fece050_SetDate">
    <vt:lpwstr>2022-12-20T06:03:47Z</vt:lpwstr>
  </property>
  <property fmtid="{D5CDD505-2E9C-101B-9397-08002B2CF9AE}" pid="5" name="MSIP_Label_a7295cc1-d279-42ac-ab4d-3b0f4fece050_Method">
    <vt:lpwstr>Standard</vt:lpwstr>
  </property>
  <property fmtid="{D5CDD505-2E9C-101B-9397-08002B2CF9AE}" pid="6" name="MSIP_Label_a7295cc1-d279-42ac-ab4d-3b0f4fece050_Name">
    <vt:lpwstr>FUJITSU-RESTRICTED​</vt:lpwstr>
  </property>
  <property fmtid="{D5CDD505-2E9C-101B-9397-08002B2CF9AE}" pid="7" name="MSIP_Label_a7295cc1-d279-42ac-ab4d-3b0f4fece050_SiteId">
    <vt:lpwstr>a19f121d-81e1-4858-a9d8-736e267fd4c7</vt:lpwstr>
  </property>
  <property fmtid="{D5CDD505-2E9C-101B-9397-08002B2CF9AE}" pid="8" name="MSIP_Label_a7295cc1-d279-42ac-ab4d-3b0f4fece050_ActionId">
    <vt:lpwstr>7a50cdb2-f5c6-448d-9c59-50bb749c7f7d</vt:lpwstr>
  </property>
  <property fmtid="{D5CDD505-2E9C-101B-9397-08002B2CF9AE}" pid="9" name="MSIP_Label_a7295cc1-d279-42ac-ab4d-3b0f4fece050_ContentBits">
    <vt:lpwstr>0</vt:lpwstr>
  </property>
</Properties>
</file>