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9" r:id="rId4"/>
    <p:sldMasterId id="2147483760" r:id="rId5"/>
  </p:sldMasterIdLst>
  <p:notesMasterIdLst>
    <p:notesMasterId r:id="rId22"/>
  </p:notesMasterIdLst>
  <p:sldIdLst>
    <p:sldId id="259" r:id="rId6"/>
    <p:sldId id="280" r:id="rId7"/>
    <p:sldId id="261" r:id="rId8"/>
    <p:sldId id="281" r:id="rId9"/>
    <p:sldId id="264" r:id="rId10"/>
    <p:sldId id="282" r:id="rId11"/>
    <p:sldId id="283" r:id="rId12"/>
    <p:sldId id="284" r:id="rId13"/>
    <p:sldId id="279" r:id="rId14"/>
    <p:sldId id="285" r:id="rId15"/>
    <p:sldId id="276" r:id="rId16"/>
    <p:sldId id="277" r:id="rId17"/>
    <p:sldId id="278" r:id="rId18"/>
    <p:sldId id="286" r:id="rId19"/>
    <p:sldId id="287" r:id="rId20"/>
    <p:sldId id="267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ujitsu Infinity Pro" panose="020B0604020202020204" charset="0"/>
      <p:regular r:id="rId27"/>
      <p:bold r:id="rId28"/>
      <p:italic r:id="rId29"/>
      <p:boldItalic r:id="rId30"/>
    </p:embeddedFont>
    <p:embeddedFont>
      <p:font typeface="Fujitsu Infinity Pro Bold" panose="020B0604020202020204" charset="0"/>
      <p:bold r:id="rId31"/>
    </p:embeddedFont>
    <p:embeddedFont>
      <p:font typeface="Fujitsu Infinity Pro Bold It" panose="020B0604020202020204" charset="0"/>
      <p:bold r:id="rId32"/>
      <p:italic r:id="rId33"/>
      <p:boldItalic r:id="rId34"/>
    </p:embeddedFont>
    <p:embeddedFont>
      <p:font typeface="Fujitsu Infinity Pro ExtraBold" panose="020B0604020202020204" charset="0"/>
      <p:bold r:id="rId35"/>
    </p:embeddedFont>
    <p:embeddedFont>
      <p:font typeface="Fujitsu Infinity Pro Italic" charset="0"/>
      <p:regular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ssman, Nadine" initials="WN" lastIdx="4" clrIdx="0">
    <p:extLst>
      <p:ext uri="{19B8F6BF-5375-455C-9EA6-DF929625EA0E}">
        <p15:presenceInfo xmlns:p15="http://schemas.microsoft.com/office/powerpoint/2012/main" userId="S::nadine.wintrich@fujitsu.com::1fea7844-feaa-419b-af9a-e6632cafcae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7EF"/>
    <a:srgbClr val="D80084"/>
    <a:srgbClr val="2400B0"/>
    <a:srgbClr val="FFE700"/>
    <a:srgbClr val="EA0000"/>
    <a:srgbClr val="3C3C3C"/>
    <a:srgbClr val="6D6E70"/>
    <a:srgbClr val="FF8000"/>
    <a:srgbClr val="61D600"/>
    <a:srgbClr val="008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5" autoAdjust="0"/>
    <p:restoredTop sz="86390" autoAdjust="0"/>
  </p:normalViewPr>
  <p:slideViewPr>
    <p:cSldViewPr snapToGrid="0" showGuides="1">
      <p:cViewPr>
        <p:scale>
          <a:sx n="75" d="100"/>
          <a:sy n="75" d="100"/>
        </p:scale>
        <p:origin x="1160" y="7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BA829-A6F5-4FB5-82F5-89E56AB251A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BE738-4AD0-45F0-B866-E1B68BD21C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6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Person, Schuhwerk, Jeans enthält.&#10;&#10;Automatisch generierte Beschreibung">
            <a:extLst>
              <a:ext uri="{FF2B5EF4-FFF2-40B4-BE49-F238E27FC236}">
                <a16:creationId xmlns:a16="http://schemas.microsoft.com/office/drawing/2014/main" id="{1DD306DF-082C-C43C-FC80-AFE98D27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t="-150" r="33505" b="150"/>
          <a:stretch/>
        </p:blipFill>
        <p:spPr>
          <a:xfrm>
            <a:off x="4129177" y="-22653"/>
            <a:ext cx="5118340" cy="51728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7DDC9A-A335-4BC5-818F-36151E46A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40" y="-15240"/>
            <a:ext cx="4585050" cy="516513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A82F0D-3D9E-4144-B61A-CBCB9E809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3937" y="815340"/>
            <a:ext cx="4543221" cy="3512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5679" y="1636627"/>
            <a:ext cx="2979751" cy="104644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1581" y="2876457"/>
            <a:ext cx="1868473" cy="553998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Subheadline and description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FBE6BF5-51E1-4019-B1D6-7AF2B1BA7C23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Fujitsu Infinity Pro" pitchFamily="2" charset="0"/>
              </a:rPr>
              <a:t>© Fujitsu 2024</a:t>
            </a:r>
          </a:p>
        </p:txBody>
      </p:sp>
      <p:pic>
        <p:nvPicPr>
          <p:cNvPr id="18" name="Picture 17" descr="Fujitsu">
            <a:extLst>
              <a:ext uri="{FF2B5EF4-FFF2-40B4-BE49-F238E27FC236}">
                <a16:creationId xmlns:a16="http://schemas.microsoft.com/office/drawing/2014/main" id="{987DC1B6-0608-4B39-8CD6-F4DF6A0A66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4250" y="4761"/>
            <a:ext cx="1126108" cy="685799"/>
          </a:xfrm>
          <a:prstGeom prst="rect">
            <a:avLst/>
          </a:prstGeom>
        </p:spPr>
      </p:pic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0DDF1FB5-B663-A925-D978-6F35952D7974}"/>
              </a:ext>
            </a:extLst>
          </p:cNvPr>
          <p:cNvSpPr/>
          <p:nvPr userDrawn="1"/>
        </p:nvSpPr>
        <p:spPr bwMode="gray">
          <a:xfrm>
            <a:off x="284163" y="4865928"/>
            <a:ext cx="956240" cy="141161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400829055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56005E-ABD0-CF7B-9B66-AA75F612C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2" t="18903"/>
          <a:stretch/>
        </p:blipFill>
        <p:spPr>
          <a:xfrm flipH="1">
            <a:off x="5380174" y="0"/>
            <a:ext cx="3763825" cy="51498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38A7A0-D515-45D6-B461-84E1F0B0290F}"/>
              </a:ext>
            </a:extLst>
          </p:cNvPr>
          <p:cNvSpPr/>
          <p:nvPr userDrawn="1"/>
        </p:nvSpPr>
        <p:spPr>
          <a:xfrm>
            <a:off x="0" y="-22321"/>
            <a:ext cx="5391170" cy="516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Fujitsu Infinity Pro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53FCB-3592-4F09-B000-0764F5B06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8727" y="815340"/>
            <a:ext cx="4543221" cy="35128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C4EEF0-E165-41C3-9249-42A8F2445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444" y="2077039"/>
            <a:ext cx="3492379" cy="615553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C7D309A-DF99-48FC-903A-7276F667B5C8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Fujitsu Infinity Pro" pitchFamily="2" charset="0"/>
              </a:rPr>
              <a:t>© Fujitsu 2024</a:t>
            </a:r>
          </a:p>
        </p:txBody>
      </p:sp>
      <p:pic>
        <p:nvPicPr>
          <p:cNvPr id="11" name="Picture 10" descr="Fujitsu">
            <a:extLst>
              <a:ext uri="{FF2B5EF4-FFF2-40B4-BE49-F238E27FC236}">
                <a16:creationId xmlns:a16="http://schemas.microsoft.com/office/drawing/2014/main" id="{4AB67976-3020-4AA7-8874-17F53BE157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8785DD66-1268-D459-9F53-3D665ED44346}"/>
              </a:ext>
            </a:extLst>
          </p:cNvPr>
          <p:cNvSpPr/>
          <p:nvPr userDrawn="1"/>
        </p:nvSpPr>
        <p:spPr bwMode="gray">
          <a:xfrm>
            <a:off x="284163" y="4865928"/>
            <a:ext cx="956240" cy="141161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43245498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08873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4209928-40DB-4516-8EEE-6C02A57F1C02}"/>
              </a:ext>
            </a:extLst>
          </p:cNvPr>
          <p:cNvSpPr txBox="1"/>
          <p:nvPr userDrawn="1"/>
        </p:nvSpPr>
        <p:spPr>
          <a:xfrm>
            <a:off x="373380" y="259080"/>
            <a:ext cx="839724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Fujitsu Infinity Pro ExtraBold" pitchFamily="2" charset="0"/>
                <a:cs typeface="Arial" panose="020B0604020202020204" pitchFamily="34" charset="0"/>
              </a:rPr>
              <a:t>Fujitsu Infinity Pro font embed slide – please do not delete.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4BC483-7E21-45ED-B951-C839D76B94C4}"/>
              </a:ext>
            </a:extLst>
          </p:cNvPr>
          <p:cNvSpPr txBox="1"/>
          <p:nvPr userDrawn="1"/>
        </p:nvSpPr>
        <p:spPr>
          <a:xfrm>
            <a:off x="373380" y="711517"/>
            <a:ext cx="8001000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dirty="0">
                <a:solidFill>
                  <a:schemeClr val="bg1"/>
                </a:solidFill>
                <a:latin typeface="Fujitsu Infinity Pro" pitchFamily="2" charset="0"/>
                <a:cs typeface="Arial" panose="020B0604020202020204" pitchFamily="34" charset="0"/>
              </a:rPr>
              <a:t>Fujitsu Infinity Pro Regular</a:t>
            </a:r>
            <a:br>
              <a:rPr lang="en-GB" sz="900" dirty="0">
                <a:solidFill>
                  <a:schemeClr val="bg1"/>
                </a:solidFill>
                <a:latin typeface="Fujitsu Infinity Pro" pitchFamily="2" charset="0"/>
                <a:cs typeface="Arial" panose="020B0604020202020204" pitchFamily="34" charset="0"/>
              </a:rPr>
            </a:br>
            <a:r>
              <a:rPr lang="en-GB" sz="9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abcdefghijklmnopqrstuvwxyz</a:t>
            </a:r>
            <a:r>
              <a:rPr lang="en-GB" sz="9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ABCDEFGHIJKLMNOPQRSTUVWXYZ 0123456789 ¬!”£$%^&amp;*()_+-=[]{};’#:@~,./&lt;&gt;?\| ©¨~¡¢¤¥¦§¨ª«»¬­®¯°±²³µ¶·¸¹º¼½¾¿ÀÁÂÃÄÅÇÈÆÉÊËÌÍÎÏÐÑÒÓÔÕÖ×ØÙÚÛÜÝÞßàáâãäåæçèéêëìíîïðñòóôõö÷øùúûüýþÿĐıŒœŠšŸŽžƒʼˆˇˉ˙˚˛˜˝·‑‒–—―‘’‚“”„†‡•…‰‹›‾⁄⁰⁴⁵⁶⁷⁸⁹₀₁₂₃₄₅₆₇₈₉€™</a:t>
            </a:r>
            <a:r>
              <a:rPr lang="el-GR" sz="9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Ω→∂∆∏∑−√∞∫≈≠≤≥⋅■◊</a:t>
            </a:r>
            <a:r>
              <a:rPr lang="en-GB" sz="9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ﬁﬂ</a:t>
            </a:r>
            <a:endParaRPr lang="en-GB" sz="9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900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Fujitsu Infinity Pro Italic</a:t>
            </a:r>
            <a:br>
              <a:rPr lang="en-GB" sz="900" i="1" dirty="0">
                <a:solidFill>
                  <a:schemeClr val="bg1"/>
                </a:solidFill>
                <a:latin typeface="Fujitsu Infinity Pro Italic" pitchFamily="2" charset="0"/>
                <a:cs typeface="Arial" panose="020B0604020202020204" pitchFamily="34" charset="0"/>
              </a:rPr>
            </a:br>
            <a:r>
              <a:rPr lang="en-GB" sz="900" i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abcdefghijklmnopqrstuvwxyz</a:t>
            </a:r>
            <a:r>
              <a:rPr lang="en-GB" sz="900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0123456789 ¬!”£$%^&amp;*()_+-=[]{};’#:@~,./&lt;&gt;?\| ©¨~¡¢¤¥¦§¨ª«»¬­®¯°±²³µ¶·¸¹º¼½¾¿ÀÁÂÃÄÅÇÈÆÉÊËÌÍÎÏÐÑÒÓÔÕÖ×ØÙÚÛÜÝÞßàáâãäåæçèéêëìíîïðñòóôõö÷øùúûüýþÿĐıŒœŠšŸŽžƒʼˆˇˉ˙˚˛˜˝·‑‒–—―‘’‚“”„†‡•…‰‹›‾⁄⁰⁴⁵⁶⁷⁸⁹₀₁₂₃₄₅₆₇₈₉€™</a:t>
            </a:r>
            <a:r>
              <a:rPr lang="el-GR" sz="900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Ω→∂∆∏∑−√∞∫≈≠≤≥⋅■◊</a:t>
            </a:r>
            <a:r>
              <a:rPr lang="en-GB" sz="900" i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ﬁﬂ</a:t>
            </a:r>
            <a:endParaRPr lang="en-GB" sz="900" i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9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Fujitsu Infinity Pro Bold</a:t>
            </a:r>
            <a:br>
              <a:rPr lang="en-GB" sz="900" dirty="0">
                <a:solidFill>
                  <a:schemeClr val="bg1"/>
                </a:solidFill>
                <a:latin typeface="Fujitsu Infinity Pro Bold" pitchFamily="2" charset="0"/>
                <a:cs typeface="Arial" panose="020B0604020202020204" pitchFamily="34" charset="0"/>
              </a:rPr>
            </a:br>
            <a:r>
              <a:rPr lang="en-GB" sz="900" b="1" kern="1200" dirty="0" err="1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abcdefghijklmnopqrstuvwxyz</a:t>
            </a:r>
            <a:r>
              <a:rPr lang="en-GB" sz="900" b="1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 0123456789 ¬!”£$%^&amp;*()_+-=[]{};’#:@~,./&lt;&gt;?\| ©¨~¡¢¤¥¦§¨ª«»¬­®¯°±²³µ¶·¸¹º¼½¾¿ÀÁÂÃÄÅÇÈÆÉÊËÌÍÎÏÐÑÒÓÔÕÖ×ØÙÚÛÜÝÞßàáâãäåæçèéêëìíîïðñòóôõö÷øùúûüýþÿĐıŒœŠšŸŽžƒʼˆˇˉ˙˚˛˜˝·‑‒–—―‘’‚“”„†‡•…‰‹›‾⁄⁰⁴⁵⁶⁷⁸⁹₀₁₂₃₄₅₆₇₈₉€™</a:t>
            </a:r>
            <a:r>
              <a:rPr lang="el-GR" sz="900" b="1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Ω→∂∆∏∑−√∞∫≈≠≤≥⋅■◊</a:t>
            </a:r>
            <a:r>
              <a:rPr lang="en-GB" sz="900" b="1" kern="1200" dirty="0" err="1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ﬁﬂ</a:t>
            </a:r>
            <a:endParaRPr lang="en-GB" sz="900" b="1" kern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Fujitsu Infinity Pro Bold Italic</a:t>
            </a:r>
            <a:br>
              <a:rPr lang="en-GB" sz="900" i="1" dirty="0">
                <a:solidFill>
                  <a:schemeClr val="bg1"/>
                </a:solidFill>
                <a:latin typeface="Fujitsu Infinity Pro Bold It" pitchFamily="2" charset="0"/>
                <a:cs typeface="Arial" panose="020B0604020202020204" pitchFamily="34" charset="0"/>
              </a:rPr>
            </a:br>
            <a:r>
              <a:rPr lang="en-GB" sz="900" b="1" i="1" kern="1200" dirty="0" err="1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abcdefghijklmnopqrstuvwxyz</a:t>
            </a:r>
            <a:r>
              <a:rPr lang="en-GB" sz="900" b="1" i="1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 0123456789 ¬!”£$%^&amp;*()_+-=[]{};’#:@~,./&lt;&gt;?\| ©¨~¡¢¤¥¦§¨ª«»¬­®¯°±²³µ¶·¸¹º¼½¾¿ÀÁÂÃÄÅÇÈÆÉÊËÌÍÎÏÐÑÒÓÔÕÖ×ØÙÚÛÜÝÞßàáâãäåæçèéêëìíîïðñòóôõö÷øùúûüýþÿĐıŒœŠšŸŽžƒʼˆˇˉ˙˚˛˜˝·‑‒–—―‘’‚“”„†‡•…‰‹›‾⁄⁰⁴⁵⁶⁷⁸⁹₀₁₂₃₄₅₆₇₈₉€™</a:t>
            </a:r>
            <a:r>
              <a:rPr lang="el-GR" sz="900" b="1" i="1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Ω→∂∆∏∑−√∞∫≈≠≤≥⋅■◊</a:t>
            </a:r>
            <a:r>
              <a:rPr lang="en-GB" sz="900" b="1" i="1" kern="1200" dirty="0" err="1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ﬁﬂ</a:t>
            </a:r>
            <a:endParaRPr lang="en-GB" sz="900" b="1" i="1" kern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chemeClr val="bg1"/>
                </a:solidFill>
                <a:latin typeface="Fujitsu Infinity Pro ExtraBold" pitchFamily="2" charset="0"/>
                <a:cs typeface="Arial" panose="020B0604020202020204" pitchFamily="34" charset="0"/>
              </a:rPr>
              <a:t>Fujitsu Infinity Pro Extra Bold</a:t>
            </a:r>
            <a:br>
              <a:rPr lang="en-GB" sz="900" dirty="0">
                <a:solidFill>
                  <a:schemeClr val="bg1"/>
                </a:solidFill>
                <a:latin typeface="Fujitsu Infinity Pro ExtraBold" pitchFamily="2" charset="0"/>
                <a:cs typeface="Arial" panose="020B0604020202020204" pitchFamily="34" charset="0"/>
              </a:rPr>
            </a:br>
            <a:r>
              <a:rPr lang="en-GB" sz="900" dirty="0" err="1">
                <a:solidFill>
                  <a:schemeClr val="bg1"/>
                </a:solidFill>
                <a:latin typeface="Fujitsu Infinity Pro ExtraBold" pitchFamily="2" charset="0"/>
                <a:cs typeface="Arial" panose="020B0604020202020204" pitchFamily="34" charset="0"/>
              </a:rPr>
              <a:t>abcdefghijklmnopqrstuvwxyz</a:t>
            </a:r>
            <a:r>
              <a:rPr lang="en-GB" sz="900" dirty="0">
                <a:solidFill>
                  <a:schemeClr val="bg1"/>
                </a:solidFill>
                <a:latin typeface="Fujitsu Infinity Pro ExtraBold" pitchFamily="2" charset="0"/>
                <a:cs typeface="Arial" panose="020B0604020202020204" pitchFamily="34" charset="0"/>
              </a:rPr>
              <a:t> 0123456789 ¬!”£$%^&amp;*()_+-=[]{};’#:@~,./&lt;&gt;?\| ©¨~¡¢¤¥¦§¨ª«»¬­®¯°±²³µ¶·¸¹º¼½¾¿ÀÁÂÃÄÅÇÈÆÉÊËÌÍÎÏÐÑÒÓÔÕÖ×ØÙÚÛÜÝÞßàáâãäåæçèéêëìíîïðñòóôõö÷øùúûüýþÿĐıŒœŠšŸŽžƒʼˆˇˉ˙˚˛˜˝·‑‒–—―‘’‚“”„†‡•…‰‹›‾⁄⁰⁴⁵⁶⁷⁸⁹₀₁₂₃₄₅₆₇₈₉€™</a:t>
            </a:r>
            <a:r>
              <a:rPr lang="el-G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Ω→∂∆∏∑−√∞∫≈≠≤≥⋅■◊</a:t>
            </a:r>
            <a:r>
              <a:rPr lang="en-GB" sz="900" dirty="0" err="1">
                <a:solidFill>
                  <a:schemeClr val="bg1"/>
                </a:solidFill>
                <a:latin typeface="Fujitsu Infinity Pro ExtraBold" pitchFamily="2" charset="0"/>
                <a:cs typeface="Arial" panose="020B0604020202020204" pitchFamily="34" charset="0"/>
              </a:rPr>
              <a:t>ﬁﬂ</a:t>
            </a:r>
            <a:endParaRPr lang="en-GB" sz="900" dirty="0">
              <a:solidFill>
                <a:schemeClr val="bg1"/>
              </a:solidFill>
              <a:latin typeface="Fujitsu Infinity Pro Extra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36303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B83388-1991-0056-C24C-753F6F5E0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17284"/>
          <a:stretch/>
        </p:blipFill>
        <p:spPr>
          <a:xfrm flipH="1">
            <a:off x="6568440" y="0"/>
            <a:ext cx="2575560" cy="51498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F151A3-079E-4CEC-B057-AA32714CBC2E}"/>
              </a:ext>
            </a:extLst>
          </p:cNvPr>
          <p:cNvSpPr/>
          <p:nvPr userDrawn="1"/>
        </p:nvSpPr>
        <p:spPr>
          <a:xfrm>
            <a:off x="0" y="-15932"/>
            <a:ext cx="6568439" cy="516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Fujitsu Infinity Pro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D61B758-F061-44D1-94CC-17BBBDD69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6990" y="815340"/>
            <a:ext cx="4543221" cy="3512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1444" y="1113407"/>
            <a:ext cx="4602811" cy="156966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headline</a:t>
            </a:r>
            <a:br>
              <a:rPr lang="en-US" dirty="0"/>
            </a:br>
            <a:r>
              <a:rPr lang="en-US" dirty="0"/>
              <a:t>Presentation headline</a:t>
            </a:r>
            <a:br>
              <a:rPr lang="en-US" dirty="0"/>
            </a:br>
            <a:r>
              <a:rPr lang="en-US" dirty="0"/>
              <a:t>Presentation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47" y="2876457"/>
            <a:ext cx="4396409" cy="276999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Subheadline and description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FBE6BF5-51E1-4019-B1D6-7AF2B1BA7C23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Fujitsu Infinity Pro" pitchFamily="2" charset="0"/>
              </a:rPr>
              <a:t>© Fujitsu 2024</a:t>
            </a:r>
          </a:p>
        </p:txBody>
      </p:sp>
      <p:pic>
        <p:nvPicPr>
          <p:cNvPr id="12" name="Picture 11" descr="Fujitsu">
            <a:extLst>
              <a:ext uri="{FF2B5EF4-FFF2-40B4-BE49-F238E27FC236}">
                <a16:creationId xmlns:a16="http://schemas.microsoft.com/office/drawing/2014/main" id="{710F4896-61A0-4CF3-AF43-FA21DE59CC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08D0A1C8-BA0F-50B8-79B8-7C965123996E}"/>
              </a:ext>
            </a:extLst>
          </p:cNvPr>
          <p:cNvSpPr/>
          <p:nvPr userDrawn="1"/>
        </p:nvSpPr>
        <p:spPr bwMode="gray">
          <a:xfrm>
            <a:off x="284163" y="4865928"/>
            <a:ext cx="956240" cy="141161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323667079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26E41F-4829-4B87-B81C-C44E9955FD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2" y="0"/>
            <a:ext cx="9143996" cy="5143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1444" y="2159847"/>
            <a:ext cx="6157292" cy="52322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– option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46" y="2876457"/>
            <a:ext cx="6141390" cy="276999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Subheadline and description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FBE6BF5-51E1-4019-B1D6-7AF2B1BA7C23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Fujitsu Infinity Pro" pitchFamily="2" charset="0"/>
              </a:rPr>
              <a:t>© Fujitsu 2023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475FF0E-D043-48F6-8008-08B559AC6C64}"/>
              </a:ext>
            </a:extLst>
          </p:cNvPr>
          <p:cNvSpPr txBox="1">
            <a:spLocks/>
          </p:cNvSpPr>
          <p:nvPr userDrawn="1"/>
        </p:nvSpPr>
        <p:spPr>
          <a:xfrm>
            <a:off x="4222750" y="4846119"/>
            <a:ext cx="6985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2F100A-FF7D-49F2-AD13-31D272279F77}" type="slidenum">
              <a:rPr lang="en-GB" smtClean="0">
                <a:solidFill>
                  <a:schemeClr val="bg1"/>
                </a:solidFill>
                <a:latin typeface="Fujitsu Infinity Pro" pitchFamily="2" charset="0"/>
              </a:rPr>
              <a:pPr/>
              <a:t>‹Nr.›</a:t>
            </a:fld>
            <a:endParaRPr lang="en-GB" dirty="0">
              <a:solidFill>
                <a:schemeClr val="bg1"/>
              </a:solidFill>
              <a:latin typeface="Fujitsu Infinity Pro" pitchFamily="2" charset="0"/>
            </a:endParaRPr>
          </a:p>
        </p:txBody>
      </p:sp>
      <p:pic>
        <p:nvPicPr>
          <p:cNvPr id="10" name="Picture 9" descr="Fujitsu">
            <a:extLst>
              <a:ext uri="{FF2B5EF4-FFF2-40B4-BE49-F238E27FC236}">
                <a16:creationId xmlns:a16="http://schemas.microsoft.com/office/drawing/2014/main" id="{5CBCD81C-F0DE-4355-A483-57244F4A31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49250863-A0E4-464E-90C4-306F454C280C}"/>
              </a:ext>
            </a:extLst>
          </p:cNvPr>
          <p:cNvSpPr/>
          <p:nvPr userDrawn="1"/>
        </p:nvSpPr>
        <p:spPr bwMode="black">
          <a:xfrm>
            <a:off x="284163" y="4865928"/>
            <a:ext cx="956240" cy="141161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FUJITSU-CONFIDENTIAL-IN-TRUST</a:t>
            </a:r>
          </a:p>
        </p:txBody>
      </p:sp>
    </p:spTree>
    <p:extLst>
      <p:ext uri="{BB962C8B-B14F-4D97-AF65-F5344CB8AC3E}">
        <p14:creationId xmlns:p14="http://schemas.microsoft.com/office/powerpoint/2010/main" val="389632970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4">
            <a:extLst>
              <a:ext uri="{FF2B5EF4-FFF2-40B4-BE49-F238E27FC236}">
                <a16:creationId xmlns:a16="http://schemas.microsoft.com/office/drawing/2014/main" id="{F9852109-317C-44C3-8E7A-9E42D8CF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1" r="41165"/>
          <a:stretch/>
        </p:blipFill>
        <p:spPr bwMode="gray">
          <a:xfrm>
            <a:off x="6602404" y="0"/>
            <a:ext cx="2541596" cy="5145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1444" y="2159847"/>
            <a:ext cx="6157292" cy="52322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 –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46" y="2876457"/>
            <a:ext cx="6141390" cy="276999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Subheadline and description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FBE6BF5-51E1-4019-B1D6-7AF2B1BA7C23}"/>
              </a:ext>
            </a:extLst>
          </p:cNvPr>
          <p:cNvSpPr txBox="1">
            <a:spLocks/>
          </p:cNvSpPr>
          <p:nvPr userDrawn="1"/>
        </p:nvSpPr>
        <p:spPr>
          <a:xfrm>
            <a:off x="4962529" y="4849580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Fujitsu Infinity Pro" pitchFamily="2" charset="0"/>
              </a:rPr>
              <a:t>© Fujitsu 2023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475FF0E-D043-48F6-8008-08B559AC6C64}"/>
              </a:ext>
            </a:extLst>
          </p:cNvPr>
          <p:cNvSpPr txBox="1">
            <a:spLocks/>
          </p:cNvSpPr>
          <p:nvPr userDrawn="1"/>
        </p:nvSpPr>
        <p:spPr>
          <a:xfrm>
            <a:off x="4222750" y="4841886"/>
            <a:ext cx="6985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2F100A-FF7D-49F2-AD13-31D272279F77}" type="slidenum">
              <a:rPr lang="en-GB" smtClean="0">
                <a:solidFill>
                  <a:schemeClr val="tx1"/>
                </a:solidFill>
                <a:latin typeface="Fujitsu Infinity Pro" pitchFamily="2" charset="0"/>
              </a:rPr>
              <a:pPr/>
              <a:t>‹Nr.›</a:t>
            </a:fld>
            <a:endParaRPr lang="en-GB" dirty="0">
              <a:solidFill>
                <a:schemeClr val="tx1"/>
              </a:solidFill>
              <a:latin typeface="Fujitsu Infinity Pro" pitchFamily="2" charset="0"/>
            </a:endParaRPr>
          </a:p>
        </p:txBody>
      </p:sp>
      <p:pic>
        <p:nvPicPr>
          <p:cNvPr id="10" name="Picture 9" descr="Fujitsu">
            <a:extLst>
              <a:ext uri="{FF2B5EF4-FFF2-40B4-BE49-F238E27FC236}">
                <a16:creationId xmlns:a16="http://schemas.microsoft.com/office/drawing/2014/main" id="{2CDFFC0C-F993-4365-A947-FA67FDB66D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5B678967-3B36-4A40-A0A0-AF505B18F40B}"/>
              </a:ext>
            </a:extLst>
          </p:cNvPr>
          <p:cNvSpPr/>
          <p:nvPr userDrawn="1"/>
        </p:nvSpPr>
        <p:spPr bwMode="black">
          <a:xfrm>
            <a:off x="284163" y="4865928"/>
            <a:ext cx="956240" cy="141161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FUJITSU-CONFIDENTIAL-IN-TRUST</a:t>
            </a:r>
          </a:p>
        </p:txBody>
      </p:sp>
    </p:spTree>
    <p:extLst>
      <p:ext uri="{BB962C8B-B14F-4D97-AF65-F5344CB8AC3E}">
        <p14:creationId xmlns:p14="http://schemas.microsoft.com/office/powerpoint/2010/main" val="302153060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CCE3-064B-4C83-8249-E46C030E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430D13-141D-4468-BCC0-47F2B796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31" y="919453"/>
            <a:ext cx="8574107" cy="253402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</a:lstStyle>
          <a:p>
            <a:pPr lvl="0"/>
            <a:r>
              <a:rPr lang="en-US" dirty="0"/>
              <a:t>Click to edit text styles</a:t>
            </a:r>
          </a:p>
          <a:p>
            <a:pPr marL="563563" marR="0" lvl="1" indent="-2206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Second level</a:t>
            </a:r>
          </a:p>
          <a:p>
            <a:pPr marL="873125" marR="0" lvl="2" indent="-18732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Third level</a:t>
            </a:r>
          </a:p>
          <a:p>
            <a:pPr marL="1200150" marR="0" lvl="3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Fourth level</a:t>
            </a:r>
          </a:p>
          <a:p>
            <a:pPr marL="1543050" marR="0" lvl="4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Fifth level</a:t>
            </a:r>
          </a:p>
          <a:p>
            <a:pPr marL="1885950" marR="0" lvl="5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Sixth level</a:t>
            </a:r>
          </a:p>
          <a:p>
            <a:pPr marL="2228850" marR="0" lvl="6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Seventh level </a:t>
            </a:r>
          </a:p>
          <a:p>
            <a:pPr marL="2571750" marR="0" lvl="7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Eighth level</a:t>
            </a:r>
          </a:p>
          <a:p>
            <a:pPr marL="2914650" marR="0" lvl="8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26257100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AAFE-AB92-4763-94B9-0E7FBF9E44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572" y="920750"/>
            <a:ext cx="4166662" cy="2534027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marL="563563" marR="0" lvl="1" indent="-2206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Second level</a:t>
            </a:r>
          </a:p>
          <a:p>
            <a:pPr marL="873125" marR="0" lvl="2" indent="-18732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Third level</a:t>
            </a:r>
          </a:p>
          <a:p>
            <a:pPr marL="1200150" marR="0" lvl="3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Fourth level</a:t>
            </a:r>
          </a:p>
          <a:p>
            <a:pPr marL="1543050" marR="0" lvl="4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Fifth level</a:t>
            </a:r>
          </a:p>
          <a:p>
            <a:pPr marL="1885950" marR="0" lvl="5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Sixth level</a:t>
            </a:r>
          </a:p>
          <a:p>
            <a:pPr marL="2228850" marR="0" lvl="6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Seventh level </a:t>
            </a:r>
          </a:p>
          <a:p>
            <a:pPr marL="2571750" marR="0" lvl="7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Eighth level</a:t>
            </a:r>
          </a:p>
          <a:p>
            <a:pPr marL="2914650" marR="0" lvl="8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Ninth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D89A9-5C47-466F-A4DE-4DCB68A4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4115" y="920750"/>
            <a:ext cx="4127314" cy="2534027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marL="563563" marR="0" lvl="1" indent="-2206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Second level</a:t>
            </a:r>
          </a:p>
          <a:p>
            <a:pPr marL="873125" marR="0" lvl="2" indent="-18732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Third level</a:t>
            </a:r>
          </a:p>
          <a:p>
            <a:pPr marL="1200150" marR="0" lvl="3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Fourth level</a:t>
            </a:r>
          </a:p>
          <a:p>
            <a:pPr marL="1543050" marR="0" lvl="4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Fifth level</a:t>
            </a:r>
          </a:p>
          <a:p>
            <a:pPr marL="1885950" marR="0" lvl="5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Sixth level</a:t>
            </a:r>
          </a:p>
          <a:p>
            <a:pPr marL="2228850" marR="0" lvl="6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Seventh level </a:t>
            </a:r>
          </a:p>
          <a:p>
            <a:pPr marL="2571750" marR="0" lvl="7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Eighth level</a:t>
            </a:r>
          </a:p>
          <a:p>
            <a:pPr marL="2914650" marR="0" lvl="8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93621531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CCE3-064B-4C83-8249-E46C030E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430D13-141D-4468-BCC0-47F2B796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31" y="919453"/>
            <a:ext cx="8574107" cy="3385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 dirty="0"/>
              <a:t>Add your text here…</a:t>
            </a:r>
          </a:p>
        </p:txBody>
      </p:sp>
    </p:spTree>
    <p:extLst>
      <p:ext uri="{BB962C8B-B14F-4D97-AF65-F5344CB8AC3E}">
        <p14:creationId xmlns:p14="http://schemas.microsoft.com/office/powerpoint/2010/main" val="288047830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AAFE-AB92-4763-94B9-0E7FBF9E44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572" y="920750"/>
            <a:ext cx="4166662" cy="3385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 dirty="0"/>
              <a:t>Add your text here…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D89A9-5C47-466F-A4DE-4DCB68A4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4115" y="920750"/>
            <a:ext cx="4127314" cy="3385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 dirty="0"/>
              <a:t>Add your text here…</a:t>
            </a:r>
          </a:p>
        </p:txBody>
      </p:sp>
    </p:spTree>
    <p:extLst>
      <p:ext uri="{BB962C8B-B14F-4D97-AF65-F5344CB8AC3E}">
        <p14:creationId xmlns:p14="http://schemas.microsoft.com/office/powerpoint/2010/main" val="351478301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54215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3AF677-29B7-485B-A9F9-742893491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 flipH="1">
            <a:off x="0" y="0"/>
            <a:ext cx="9144000" cy="7123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7200" y="151256"/>
            <a:ext cx="7590845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88231" y="925193"/>
            <a:ext cx="8571607" cy="25340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563563" marR="0" lvl="1" indent="-2206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Second level</a:t>
            </a:r>
          </a:p>
          <a:p>
            <a:pPr marL="873125" marR="0" lvl="2" indent="-18732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Third level</a:t>
            </a:r>
          </a:p>
          <a:p>
            <a:pPr marL="1200150" marR="0" lvl="3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Fourth level</a:t>
            </a:r>
          </a:p>
          <a:p>
            <a:pPr marL="1543050" marR="0" lvl="4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Fifth level</a:t>
            </a:r>
          </a:p>
          <a:p>
            <a:pPr marL="1885950" marR="0" lvl="5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Sixth level</a:t>
            </a:r>
          </a:p>
          <a:p>
            <a:pPr marL="2228850" marR="0" lvl="6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Seventh level </a:t>
            </a:r>
          </a:p>
          <a:p>
            <a:pPr marL="2571750" marR="0" lvl="7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Eighth level</a:t>
            </a:r>
          </a:p>
          <a:p>
            <a:pPr marL="2914650" marR="0" lvl="8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Ninth 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81D5FB3D-36B5-40AB-8BB6-D26C959292D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22750" y="4846119"/>
            <a:ext cx="6985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2F100A-FF7D-49F2-AD13-31D272279F77}" type="slidenum">
              <a:rPr lang="en-GB" smtClean="0">
                <a:latin typeface="Fujitsu Infinity Pro" pitchFamily="2" charset="0"/>
              </a:rPr>
              <a:pPr/>
              <a:t>‹Nr.›</a:t>
            </a:fld>
            <a:endParaRPr lang="en-GB" dirty="0">
              <a:latin typeface="Fujitsu Infinity Pro" pitchFamily="2" charset="0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DDEC1A9-EFFB-45DD-90D7-F14D067F3E0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Fujitsu Infinity Pro" pitchFamily="2" charset="0"/>
              </a:rPr>
              <a:t>© Fujitsu 2024</a:t>
            </a:r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CA8FFE63-B5D3-4D34-ACFF-C336C1DB4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9264043" y="-14287"/>
            <a:ext cx="670272" cy="3374707"/>
          </a:xfrm>
          <a:prstGeom prst="rect">
            <a:avLst/>
          </a:prstGeom>
        </p:spPr>
      </p:pic>
      <p:pic>
        <p:nvPicPr>
          <p:cNvPr id="66" name="Picture 65" descr="Fujitsu">
            <a:extLst>
              <a:ext uri="{FF2B5EF4-FFF2-40B4-BE49-F238E27FC236}">
                <a16:creationId xmlns:a16="http://schemas.microsoft.com/office/drawing/2014/main" id="{A2EFCD49-D79D-455B-979D-5F3B1659606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399B5633-5298-4C37-82E4-08A4774012F9}"/>
              </a:ext>
            </a:extLst>
          </p:cNvPr>
          <p:cNvSpPr/>
          <p:nvPr userDrawn="1"/>
        </p:nvSpPr>
        <p:spPr bwMode="gray">
          <a:xfrm>
            <a:off x="284163" y="4865928"/>
            <a:ext cx="956240" cy="141161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8216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68" r:id="rId3"/>
    <p:sldLayoutId id="2147483769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70" r:id="rId11"/>
  </p:sldLayoutIdLst>
  <p:transition spd="slow">
    <p:fade/>
  </p:transition>
  <p:txStyles>
    <p:titleStyle>
      <a:lvl1pPr algn="l" defTabSz="685800" rtl="0" eaLnBrk="1" latinLnBrk="0" hangingPunct="1">
        <a:lnSpc>
          <a:spcPct val="100000"/>
        </a:lnSpc>
        <a:spcBef>
          <a:spcPts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0825" indent="-250825" algn="l" defTabSz="685800" rtl="0" eaLnBrk="1" latinLnBrk="0" hangingPunct="1">
        <a:lnSpc>
          <a:spcPct val="100000"/>
        </a:lnSpc>
        <a:spcBef>
          <a:spcPts val="0"/>
        </a:spcBef>
        <a:buClr>
          <a:srgbClr val="2400B0"/>
        </a:buClr>
        <a:buSzPct val="120000"/>
        <a:buFont typeface="Arial" panose="020B0604020202020204" pitchFamily="34" charset="0"/>
        <a:buChar char="●"/>
        <a:defRPr sz="22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1pPr>
      <a:lvl2pPr marL="563563" indent="-220663" algn="l" defTabSz="685800" rtl="0" eaLnBrk="1" latinLnBrk="0" hangingPunct="1">
        <a:lnSpc>
          <a:spcPct val="100000"/>
        </a:lnSpc>
        <a:spcBef>
          <a:spcPts val="0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20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2pPr>
      <a:lvl3pPr marL="873125" indent="-187325" algn="l" defTabSz="685800" rtl="0" eaLnBrk="1" latinLnBrk="0" hangingPunct="1">
        <a:lnSpc>
          <a:spcPct val="100000"/>
        </a:lnSpc>
        <a:spcBef>
          <a:spcPts val="0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0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SzPct val="120000"/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181" userDrawn="1">
          <p15:clr>
            <a:srgbClr val="F26B43"/>
          </p15:clr>
        </p15:guide>
        <p15:guide id="4" pos="5581" userDrawn="1">
          <p15:clr>
            <a:srgbClr val="F26B43"/>
          </p15:clr>
        </p15:guide>
        <p15:guide id="5" orient="horz" pos="3059" userDrawn="1">
          <p15:clr>
            <a:srgbClr val="F26B43"/>
          </p15:clr>
        </p15:guide>
        <p15:guide id="6" orient="horz" pos="181" userDrawn="1">
          <p15:clr>
            <a:srgbClr val="F26B43"/>
          </p15:clr>
        </p15:guide>
        <p15:guide id="8" orient="horz" pos="5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CA8FFE63-B5D3-4D34-ACFF-C336C1DB4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9264043" y="-14287"/>
            <a:ext cx="670272" cy="33747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3C956D-7DF6-4318-8209-4E8233593351}"/>
              </a:ext>
            </a:extLst>
          </p:cNvPr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Fujitsu Infinity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16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Fujitsu Infinity Pro Bold" pitchFamily="2" charset="0"/>
          <a:ea typeface="+mj-ea"/>
          <a:cs typeface="+mj-cs"/>
        </a:defRPr>
      </a:lvl1pPr>
    </p:titleStyle>
    <p:bodyStyle>
      <a:lvl1pPr marL="250825" indent="-250825" algn="l" defTabSz="685800" rtl="0" eaLnBrk="1" latinLnBrk="0" hangingPunct="1">
        <a:lnSpc>
          <a:spcPct val="90000"/>
        </a:lnSpc>
        <a:spcBef>
          <a:spcPts val="750"/>
        </a:spcBef>
        <a:buSzPct val="120000"/>
        <a:buFont typeface="Arial" panose="020B0604020202020204" pitchFamily="34" charset="0"/>
        <a:buChar char="●"/>
        <a:defRPr sz="22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1pPr>
      <a:lvl2pPr marL="563563" indent="-220663" algn="l" defTabSz="685800" rtl="0" eaLnBrk="1" latinLnBrk="0" hangingPunct="1">
        <a:lnSpc>
          <a:spcPct val="90000"/>
        </a:lnSpc>
        <a:spcBef>
          <a:spcPts val="375"/>
        </a:spcBef>
        <a:buSzPct val="120000"/>
        <a:buFont typeface="Arial" panose="020B0604020202020204" pitchFamily="34" charset="0"/>
        <a:buChar char="●"/>
        <a:defRPr sz="20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2pPr>
      <a:lvl3pPr marL="873125" indent="-187325" algn="l" defTabSz="685800" rtl="0" eaLnBrk="1" latinLnBrk="0" hangingPunct="1">
        <a:lnSpc>
          <a:spcPct val="90000"/>
        </a:lnSpc>
        <a:spcBef>
          <a:spcPts val="375"/>
        </a:spcBef>
        <a:buSzPct val="120000"/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SzPct val="12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SzPct val="120000"/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184" userDrawn="1">
          <p15:clr>
            <a:srgbClr val="F26B43"/>
          </p15:clr>
        </p15:guide>
        <p15:guide id="4" pos="5581" userDrawn="1">
          <p15:clr>
            <a:srgbClr val="F26B43"/>
          </p15:clr>
        </p15:guide>
        <p15:guide id="5" orient="horz" pos="3059" userDrawn="1">
          <p15:clr>
            <a:srgbClr val="F26B43"/>
          </p15:clr>
        </p15:guide>
        <p15:guide id="6" orient="horz" pos="184" userDrawn="1">
          <p15:clr>
            <a:srgbClr val="F26B43"/>
          </p15:clr>
        </p15:guide>
        <p15:guide id="8" orient="horz" pos="5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3A08C-F129-428B-A0D1-6BB90A395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445" y="590186"/>
            <a:ext cx="3542765" cy="209288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noProof="0" dirty="0"/>
              <a:t>Overview </a:t>
            </a:r>
            <a:br>
              <a:rPr lang="en-US" noProof="0" dirty="0"/>
            </a:br>
            <a:r>
              <a:rPr lang="en-US" noProof="0" dirty="0"/>
              <a:t>Visio Shapes  PRIMERGY Server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9EE0E-2C85-4B69-B4DD-24AFE0F9B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347" y="2876457"/>
            <a:ext cx="2396336" cy="27699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Issue: April 2024</a:t>
            </a:r>
          </a:p>
        </p:txBody>
      </p:sp>
    </p:spTree>
    <p:extLst>
      <p:ext uri="{BB962C8B-B14F-4D97-AF65-F5344CB8AC3E}">
        <p14:creationId xmlns:p14="http://schemas.microsoft.com/office/powerpoint/2010/main" val="378512820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0E0C45-61CD-728B-A168-F0F77F096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PRIMERGY TX1310 M5 Mono socket tower</a:t>
            </a:r>
          </a:p>
        </p:txBody>
      </p:sp>
      <p:pic>
        <p:nvPicPr>
          <p:cNvPr id="4" name="Grafik 3" descr="Ein Bild, das Elektronik, Maschine, Server, Computer enthält.&#10;&#10;Automatisch generierte Beschreibung">
            <a:extLst>
              <a:ext uri="{FF2B5EF4-FFF2-40B4-BE49-F238E27FC236}">
                <a16:creationId xmlns:a16="http://schemas.microsoft.com/office/drawing/2014/main" id="{2E74DD98-2315-D237-3C40-24756AC85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7" y="729205"/>
            <a:ext cx="2549760" cy="4320000"/>
          </a:xfrm>
          <a:prstGeom prst="rect">
            <a:avLst/>
          </a:prstGeom>
        </p:spPr>
      </p:pic>
      <p:pic>
        <p:nvPicPr>
          <p:cNvPr id="6" name="Grafik 5" descr="Ein Bild, das Text, Elektronik, Elektronisches Gerät, Gerät enthält.&#10;&#10;Automatisch generierte Beschreibung">
            <a:extLst>
              <a:ext uri="{FF2B5EF4-FFF2-40B4-BE49-F238E27FC236}">
                <a16:creationId xmlns:a16="http://schemas.microsoft.com/office/drawing/2014/main" id="{6A4B929C-F4F2-373B-DD6C-F90A65D6F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3" y="729205"/>
            <a:ext cx="244212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474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F91993-BB69-DBF5-453E-71D0556C7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PRIMERGY TX1320 M6 Mono socket Tower</a:t>
            </a:r>
          </a:p>
        </p:txBody>
      </p:sp>
      <p:pic>
        <p:nvPicPr>
          <p:cNvPr id="4" name="Grafik 3" descr="Ein Bild, das Elektronik, Maschine, Elektrische Leitungen, Computer enthält.&#10;&#10;Automatisch generierte Beschreibung">
            <a:extLst>
              <a:ext uri="{FF2B5EF4-FFF2-40B4-BE49-F238E27FC236}">
                <a16:creationId xmlns:a16="http://schemas.microsoft.com/office/drawing/2014/main" id="{DE81A98D-F7A0-4ED6-69AF-C1C6D54F1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18" y="811140"/>
            <a:ext cx="1997516" cy="3960000"/>
          </a:xfrm>
          <a:prstGeom prst="rect">
            <a:avLst/>
          </a:prstGeom>
        </p:spPr>
      </p:pic>
      <p:pic>
        <p:nvPicPr>
          <p:cNvPr id="6" name="Grafik 5" descr="Ein Bild, das Text, Elektronik, Smartphone enthält.&#10;&#10;Automatisch generierte Beschreibung">
            <a:extLst>
              <a:ext uri="{FF2B5EF4-FFF2-40B4-BE49-F238E27FC236}">
                <a16:creationId xmlns:a16="http://schemas.microsoft.com/office/drawing/2014/main" id="{93FAD197-C4D6-8794-ADFF-FEC16B2C4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65" y="811140"/>
            <a:ext cx="2094615" cy="3960000"/>
          </a:xfrm>
          <a:prstGeom prst="rect">
            <a:avLst/>
          </a:prstGeom>
        </p:spPr>
      </p:pic>
      <p:pic>
        <p:nvPicPr>
          <p:cNvPr id="8" name="Grafik 7" descr="Ein Bild, das Elektronik, Elektronisches Gerät, Computer enthält.&#10;&#10;Automatisch generierte Beschreibung">
            <a:extLst>
              <a:ext uri="{FF2B5EF4-FFF2-40B4-BE49-F238E27FC236}">
                <a16:creationId xmlns:a16="http://schemas.microsoft.com/office/drawing/2014/main" id="{57AC1C3B-75A6-063F-E4C4-4F76F4A35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147" y="811140"/>
            <a:ext cx="204970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5547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F91993-BB69-DBF5-453E-71D0556C7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PRIMERGY TX1330 M6 Mono socket Tower </a:t>
            </a:r>
          </a:p>
        </p:txBody>
      </p:sp>
      <p:pic>
        <p:nvPicPr>
          <p:cNvPr id="4" name="Grafik 3" descr="Ein Bild, das Elektronik, Computer, Server enthält.&#10;&#10;Automatisch generierte Beschreibung">
            <a:extLst>
              <a:ext uri="{FF2B5EF4-FFF2-40B4-BE49-F238E27FC236}">
                <a16:creationId xmlns:a16="http://schemas.microsoft.com/office/drawing/2014/main" id="{CDA07CFB-F090-8E05-AC91-2BC2D63C8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46" y="816015"/>
            <a:ext cx="1544107" cy="3960000"/>
          </a:xfrm>
          <a:prstGeom prst="rect">
            <a:avLst/>
          </a:prstGeom>
        </p:spPr>
      </p:pic>
      <p:pic>
        <p:nvPicPr>
          <p:cNvPr id="6" name="Grafik 5" descr="Ein Bild, das Elektronik, Maschine, Computerkomponenten, Computerhardware enthält.&#10;&#10;Automatisch generierte Beschreibung">
            <a:extLst>
              <a:ext uri="{FF2B5EF4-FFF2-40B4-BE49-F238E27FC236}">
                <a16:creationId xmlns:a16="http://schemas.microsoft.com/office/drawing/2014/main" id="{3677E211-8821-C0C2-BEB1-567B524FB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93" y="816015"/>
            <a:ext cx="1594822" cy="3960000"/>
          </a:xfrm>
          <a:prstGeom prst="rect">
            <a:avLst/>
          </a:prstGeom>
        </p:spPr>
      </p:pic>
      <p:pic>
        <p:nvPicPr>
          <p:cNvPr id="8" name="Grafik 7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6161DA48-52D8-8BE5-DB14-6B305761D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21" y="816015"/>
            <a:ext cx="153455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7793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F91993-BB69-DBF5-453E-71D0556C7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PRIMERGY TX2550 M7 Dual socket Tower </a:t>
            </a:r>
          </a:p>
        </p:txBody>
      </p:sp>
      <p:pic>
        <p:nvPicPr>
          <p:cNvPr id="22" name="Grafik 21" descr="Ein Bild, das Elektronik, Computer, Computerhardware, Computerkomponenten enthält.&#10;&#10;Automatisch generierte Beschreibung">
            <a:extLst>
              <a:ext uri="{FF2B5EF4-FFF2-40B4-BE49-F238E27FC236}">
                <a16:creationId xmlns:a16="http://schemas.microsoft.com/office/drawing/2014/main" id="{55D06254-570C-65B0-96FF-98F38CAB5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86" y="821802"/>
            <a:ext cx="1590600" cy="3960000"/>
          </a:xfrm>
          <a:prstGeom prst="rect">
            <a:avLst/>
          </a:prstGeom>
        </p:spPr>
      </p:pic>
      <p:pic>
        <p:nvPicPr>
          <p:cNvPr id="23" name="Grafik 22" descr="Ein Bild, das Elektronik, Computer, Server, Computerkomponenten enthält.&#10;&#10;Automatisch generierte Beschreibung">
            <a:extLst>
              <a:ext uri="{FF2B5EF4-FFF2-40B4-BE49-F238E27FC236}">
                <a16:creationId xmlns:a16="http://schemas.microsoft.com/office/drawing/2014/main" id="{D9CF4106-5312-B7AD-460F-BF6C1BF47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850741"/>
            <a:ext cx="1675377" cy="3960000"/>
          </a:xfrm>
          <a:prstGeom prst="rect">
            <a:avLst/>
          </a:prstGeom>
        </p:spPr>
      </p:pic>
      <p:pic>
        <p:nvPicPr>
          <p:cNvPr id="24" name="Grafik 23" descr="Ein Bild, das Elektronik, Computer, Computerhardware, Elektronisches Gerät enthält.&#10;&#10;Automatisch generierte Beschreibung">
            <a:extLst>
              <a:ext uri="{FF2B5EF4-FFF2-40B4-BE49-F238E27FC236}">
                <a16:creationId xmlns:a16="http://schemas.microsoft.com/office/drawing/2014/main" id="{AE999E4A-7483-5404-CB01-CBEB21E4F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720" y="885463"/>
            <a:ext cx="1794599" cy="3960000"/>
          </a:xfrm>
          <a:prstGeom prst="rect">
            <a:avLst/>
          </a:prstGeom>
        </p:spPr>
      </p:pic>
      <p:pic>
        <p:nvPicPr>
          <p:cNvPr id="25" name="Grafik 24" descr="Ein Bild, das Text, Elektronik, Elektronisches Gerät, Hebel enthält.&#10;&#10;Automatisch generierte Beschreibung">
            <a:extLst>
              <a:ext uri="{FF2B5EF4-FFF2-40B4-BE49-F238E27FC236}">
                <a16:creationId xmlns:a16="http://schemas.microsoft.com/office/drawing/2014/main" id="{902551A7-CB0E-DFC9-7BDF-48FAD62B7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3" y="885463"/>
            <a:ext cx="183459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6610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4B1EA-4BEE-ACD5-0FAC-8A3FAC0B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PRIMERGY CX400 M7 chassis</a:t>
            </a:r>
          </a:p>
        </p:txBody>
      </p:sp>
      <p:pic>
        <p:nvPicPr>
          <p:cNvPr id="4" name="Grafik 3" descr="Ein Bild, das Elektronik, Computerkomponenten, Fahren, Computer enthält.&#10;&#10;Automatisch generierte Beschreibung">
            <a:extLst>
              <a:ext uri="{FF2B5EF4-FFF2-40B4-BE49-F238E27FC236}">
                <a16:creationId xmlns:a16="http://schemas.microsoft.com/office/drawing/2014/main" id="{5C68A8DD-A75C-2FD4-6206-5A0F1E843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38" y="1043561"/>
            <a:ext cx="4320000" cy="2085300"/>
          </a:xfrm>
          <a:prstGeom prst="rect">
            <a:avLst/>
          </a:prstGeom>
        </p:spPr>
      </p:pic>
      <p:pic>
        <p:nvPicPr>
          <p:cNvPr id="6" name="Grafik 5" descr="Ein Bild, das Elektronik, Computerhardware, Computerkomponenten, Fahren enthält.&#10;&#10;Automatisch generierte Beschreibung">
            <a:extLst>
              <a:ext uri="{FF2B5EF4-FFF2-40B4-BE49-F238E27FC236}">
                <a16:creationId xmlns:a16="http://schemas.microsoft.com/office/drawing/2014/main" id="{9C421D8E-40EF-4163-7B14-A3547364B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75" y="2991487"/>
            <a:ext cx="4320000" cy="2085300"/>
          </a:xfrm>
          <a:prstGeom prst="rect">
            <a:avLst/>
          </a:prstGeom>
        </p:spPr>
      </p:pic>
      <p:pic>
        <p:nvPicPr>
          <p:cNvPr id="8" name="Grafik 7" descr="Ein Bild, das Elektronik, Fahren enthält.&#10;&#10;Automatisch generierte Beschreibung">
            <a:extLst>
              <a:ext uri="{FF2B5EF4-FFF2-40B4-BE49-F238E27FC236}">
                <a16:creationId xmlns:a16="http://schemas.microsoft.com/office/drawing/2014/main" id="{C2BBBDF9-5DE3-E5C3-4073-8E563C2C7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1043561"/>
            <a:ext cx="4320000" cy="181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2130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792FDA-606C-DE49-F215-98E009E34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PRIMERGY CX2550 M7 / CX2560 M7 nodes</a:t>
            </a:r>
          </a:p>
        </p:txBody>
      </p:sp>
      <p:pic>
        <p:nvPicPr>
          <p:cNvPr id="4" name="Grafik 3" descr="Ein Bild, das Spielzeug, Computerkomponenten, Fahren enthält.&#10;&#10;Automatisch generierte Beschreibung">
            <a:extLst>
              <a:ext uri="{FF2B5EF4-FFF2-40B4-BE49-F238E27FC236}">
                <a16:creationId xmlns:a16="http://schemas.microsoft.com/office/drawing/2014/main" id="{3B53772B-9C57-41E7-83D2-111768390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890647"/>
            <a:ext cx="3688179" cy="3960000"/>
          </a:xfrm>
          <a:prstGeom prst="rect">
            <a:avLst/>
          </a:prstGeom>
        </p:spPr>
      </p:pic>
      <p:pic>
        <p:nvPicPr>
          <p:cNvPr id="6" name="Grafik 5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CDE5EB7D-0829-3F95-6B6E-690BC241C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40" y="890647"/>
            <a:ext cx="358136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7906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72719A-58B8-4B5A-95E9-0886070EAD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7070366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E752C-7148-ADEB-3493-1312DE054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PRIMERGY RX1330 M6 Mono socket 1U</a:t>
            </a:r>
          </a:p>
        </p:txBody>
      </p:sp>
      <p:pic>
        <p:nvPicPr>
          <p:cNvPr id="4" name="Grafik 3" descr="Ein Bild, das Elektronik, Text, Schaltung, Fahren enthält.&#10;&#10;Automatisch generierte Beschreibung">
            <a:extLst>
              <a:ext uri="{FF2B5EF4-FFF2-40B4-BE49-F238E27FC236}">
                <a16:creationId xmlns:a16="http://schemas.microsoft.com/office/drawing/2014/main" id="{3442E011-2432-9011-4A36-117FFD498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3" y="906751"/>
            <a:ext cx="4069517" cy="1284359"/>
          </a:xfrm>
          <a:prstGeom prst="rect">
            <a:avLst/>
          </a:prstGeom>
        </p:spPr>
      </p:pic>
      <p:pic>
        <p:nvPicPr>
          <p:cNvPr id="6" name="Grafik 5" descr="Ein Bild, das Elektronik, Fahren, Computerkomponenten enthält.&#10;&#10;Automatisch generierte Beschreibung">
            <a:extLst>
              <a:ext uri="{FF2B5EF4-FFF2-40B4-BE49-F238E27FC236}">
                <a16:creationId xmlns:a16="http://schemas.microsoft.com/office/drawing/2014/main" id="{D2202361-0F39-3AF1-83CC-7672215FF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22" y="3296823"/>
            <a:ext cx="4068502" cy="1187977"/>
          </a:xfrm>
          <a:prstGeom prst="rect">
            <a:avLst/>
          </a:prstGeom>
        </p:spPr>
      </p:pic>
      <p:pic>
        <p:nvPicPr>
          <p:cNvPr id="8" name="Grafik 7" descr="Ein Bild, das Elektronik, Computerkomponenten, Fahren enthält.&#10;&#10;Automatisch generierte Beschreibung">
            <a:extLst>
              <a:ext uri="{FF2B5EF4-FFF2-40B4-BE49-F238E27FC236}">
                <a16:creationId xmlns:a16="http://schemas.microsoft.com/office/drawing/2014/main" id="{BB992B4F-45FC-DAF7-D7A7-371D14754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" y="3296823"/>
            <a:ext cx="4068502" cy="1182481"/>
          </a:xfrm>
          <a:prstGeom prst="rect">
            <a:avLst/>
          </a:prstGeom>
        </p:spPr>
      </p:pic>
      <p:pic>
        <p:nvPicPr>
          <p:cNvPr id="10" name="Grafik 9" descr="Ein Bild, das Elektronik, Fahren, Computerkomponenten enthält.&#10;&#10;Automatisch generierte Beschreibung">
            <a:extLst>
              <a:ext uri="{FF2B5EF4-FFF2-40B4-BE49-F238E27FC236}">
                <a16:creationId xmlns:a16="http://schemas.microsoft.com/office/drawing/2014/main" id="{3DA57486-927F-D0C6-9C35-7C4A29466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60" y="979233"/>
            <a:ext cx="4155311" cy="121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5553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A8932E-A913-43E7-952F-84D4B9823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00" y="151256"/>
            <a:ext cx="7703544" cy="430887"/>
          </a:xfrm>
        </p:spPr>
        <p:txBody>
          <a:bodyPr/>
          <a:lstStyle/>
          <a:p>
            <a:r>
              <a:rPr lang="en-US" dirty="0"/>
              <a:t>PRIMERGY RX1440 M2 AMD Mono socket 1U</a:t>
            </a:r>
          </a:p>
        </p:txBody>
      </p:sp>
      <p:pic>
        <p:nvPicPr>
          <p:cNvPr id="6" name="Grafik 5" descr="Ein Bild, das Elektronik, Fahren enthält.&#10;&#10;Automatisch generierte Beschreibung">
            <a:extLst>
              <a:ext uri="{FF2B5EF4-FFF2-40B4-BE49-F238E27FC236}">
                <a16:creationId xmlns:a16="http://schemas.microsoft.com/office/drawing/2014/main" id="{AA0EB05B-49E9-2945-3C9E-E0C6D4973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6" y="823512"/>
            <a:ext cx="3862056" cy="1489163"/>
          </a:xfrm>
          <a:prstGeom prst="rect">
            <a:avLst/>
          </a:prstGeom>
        </p:spPr>
      </p:pic>
      <p:pic>
        <p:nvPicPr>
          <p:cNvPr id="10" name="Grafik 9" descr="Ein Bild, das Elektronik, Fahren, Computerkomponenten enthält.&#10;&#10;Automatisch generierte Beschreibung">
            <a:extLst>
              <a:ext uri="{FF2B5EF4-FFF2-40B4-BE49-F238E27FC236}">
                <a16:creationId xmlns:a16="http://schemas.microsoft.com/office/drawing/2014/main" id="{96EAB01F-B40E-4335-5F00-3B3C14674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3304134"/>
            <a:ext cx="3926519" cy="1382151"/>
          </a:xfrm>
          <a:prstGeom prst="rect">
            <a:avLst/>
          </a:prstGeom>
        </p:spPr>
      </p:pic>
      <p:pic>
        <p:nvPicPr>
          <p:cNvPr id="14" name="Grafik 13" descr="Ein Bild, das Elektronik, Computerkomponenten, Fahren enthält.&#10;&#10;Automatisch generierte Beschreibung">
            <a:extLst>
              <a:ext uri="{FF2B5EF4-FFF2-40B4-BE49-F238E27FC236}">
                <a16:creationId xmlns:a16="http://schemas.microsoft.com/office/drawing/2014/main" id="{A250D9BB-2E9E-243F-803A-E01047904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95" y="3304133"/>
            <a:ext cx="3929605" cy="1382151"/>
          </a:xfrm>
          <a:prstGeom prst="rect">
            <a:avLst/>
          </a:prstGeom>
        </p:spPr>
      </p:pic>
      <p:pic>
        <p:nvPicPr>
          <p:cNvPr id="17" name="Grafik 16" descr="Ein Bild, das Elektronik, Computerkomponenten, Fahren enthält.&#10;&#10;Automatisch generierte Beschreibung">
            <a:extLst>
              <a:ext uri="{FF2B5EF4-FFF2-40B4-BE49-F238E27FC236}">
                <a16:creationId xmlns:a16="http://schemas.microsoft.com/office/drawing/2014/main" id="{55DC01E9-C9F8-ADBD-31C8-76190F00E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2312675"/>
            <a:ext cx="3849175" cy="1347906"/>
          </a:xfrm>
          <a:prstGeom prst="rect">
            <a:avLst/>
          </a:prstGeom>
        </p:spPr>
      </p:pic>
      <p:pic>
        <p:nvPicPr>
          <p:cNvPr id="19" name="Grafik 18" descr="Ein Bild, das Elektronik, Fahren, Text enthält.&#10;&#10;Automatisch generierte Beschreibung">
            <a:extLst>
              <a:ext uri="{FF2B5EF4-FFF2-40B4-BE49-F238E27FC236}">
                <a16:creationId xmlns:a16="http://schemas.microsoft.com/office/drawing/2014/main" id="{E50873EF-1E65-EFA5-3BBF-1572837ED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95" y="955544"/>
            <a:ext cx="3999265" cy="140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6781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E651AE-8741-5A9A-1C06-8CCF73EA8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PRIMERGY RX2530 M7 Dual socket 1U</a:t>
            </a:r>
          </a:p>
        </p:txBody>
      </p:sp>
      <p:pic>
        <p:nvPicPr>
          <p:cNvPr id="4" name="Grafik 3" descr="Ein Bild, das Elektronik, Fahren, Text enthält.&#10;&#10;Automatisch generierte Beschreibung">
            <a:extLst>
              <a:ext uri="{FF2B5EF4-FFF2-40B4-BE49-F238E27FC236}">
                <a16:creationId xmlns:a16="http://schemas.microsoft.com/office/drawing/2014/main" id="{46A332EA-4E00-9D48-6811-A6A744969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39" y="1138599"/>
            <a:ext cx="3920828" cy="1804146"/>
          </a:xfrm>
          <a:prstGeom prst="rect">
            <a:avLst/>
          </a:prstGeom>
        </p:spPr>
      </p:pic>
      <p:pic>
        <p:nvPicPr>
          <p:cNvPr id="6" name="Grafik 5" descr="Ein Bild, das Elektronik, Fahren enthält.&#10;&#10;Automatisch generierte Beschreibung">
            <a:extLst>
              <a:ext uri="{FF2B5EF4-FFF2-40B4-BE49-F238E27FC236}">
                <a16:creationId xmlns:a16="http://schemas.microsoft.com/office/drawing/2014/main" id="{4B413D15-65B7-41D6-E235-6F2972CF6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" y="747745"/>
            <a:ext cx="4524961" cy="2124415"/>
          </a:xfrm>
          <a:prstGeom prst="rect">
            <a:avLst/>
          </a:prstGeom>
        </p:spPr>
      </p:pic>
      <p:pic>
        <p:nvPicPr>
          <p:cNvPr id="8" name="Grafik 7" descr="Ein Bild, das Elektronik, Fahren, Computerkomponenten enthält.&#10;&#10;Automatisch generierte Beschreibung">
            <a:extLst>
              <a:ext uri="{FF2B5EF4-FFF2-40B4-BE49-F238E27FC236}">
                <a16:creationId xmlns:a16="http://schemas.microsoft.com/office/drawing/2014/main" id="{399E39CE-456A-A6F8-7AA4-BF6362895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4" y="2799331"/>
            <a:ext cx="3963358" cy="1860749"/>
          </a:xfrm>
          <a:prstGeom prst="rect">
            <a:avLst/>
          </a:prstGeom>
        </p:spPr>
      </p:pic>
      <p:pic>
        <p:nvPicPr>
          <p:cNvPr id="10" name="Grafik 9" descr="Ein Bild, das Elektronik, Fahren, Computerkomponenten, Computerhardware enthält.&#10;&#10;Automatisch generierte Beschreibung">
            <a:extLst>
              <a:ext uri="{FF2B5EF4-FFF2-40B4-BE49-F238E27FC236}">
                <a16:creationId xmlns:a16="http://schemas.microsoft.com/office/drawing/2014/main" id="{A3ECF0CA-42AB-2C88-D707-97542C1E2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92" y="2799331"/>
            <a:ext cx="3963358" cy="186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1663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9C48EE-4D75-452A-AFB8-C7A6A2ECA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50" y="148207"/>
            <a:ext cx="7590845" cy="430887"/>
          </a:xfr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dirty="0"/>
              <a:t>PRIMERGY RX2450 M2 AMD Dual socket 2U</a:t>
            </a:r>
          </a:p>
        </p:txBody>
      </p:sp>
      <p:pic>
        <p:nvPicPr>
          <p:cNvPr id="29" name="Grafik 28" descr="Ein Bild, das Elektronik, Computerkomponenten enthält.&#10;&#10;Automatisch generierte Beschreibung">
            <a:extLst>
              <a:ext uri="{FF2B5EF4-FFF2-40B4-BE49-F238E27FC236}">
                <a16:creationId xmlns:a16="http://schemas.microsoft.com/office/drawing/2014/main" id="{F924510C-A00A-091F-B39C-751E95EF5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" y="3713201"/>
            <a:ext cx="3583504" cy="1425600"/>
          </a:xfrm>
          <a:prstGeom prst="rect">
            <a:avLst/>
          </a:prstGeom>
        </p:spPr>
      </p:pic>
      <p:pic>
        <p:nvPicPr>
          <p:cNvPr id="31" name="Grafik 30" descr="Ein Bild, das Elektronik, Computerkomponenten, Computerhardware, Elektronisches Gerät enthält.&#10;&#10;Automatisch generierte Beschreibung">
            <a:extLst>
              <a:ext uri="{FF2B5EF4-FFF2-40B4-BE49-F238E27FC236}">
                <a16:creationId xmlns:a16="http://schemas.microsoft.com/office/drawing/2014/main" id="{703B4B5E-DF6E-83E5-DDAC-CE7643764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70" y="3717900"/>
            <a:ext cx="3636070" cy="1425600"/>
          </a:xfrm>
          <a:prstGeom prst="rect">
            <a:avLst/>
          </a:prstGeom>
        </p:spPr>
      </p:pic>
      <p:pic>
        <p:nvPicPr>
          <p:cNvPr id="32" name="Grafik 31" descr="Ein Bild, das Elektronik, Computerkomponenten, Computerhardware, Fahren enthält.&#10;&#10;Automatisch generierte Beschreibung">
            <a:extLst>
              <a:ext uri="{FF2B5EF4-FFF2-40B4-BE49-F238E27FC236}">
                <a16:creationId xmlns:a16="http://schemas.microsoft.com/office/drawing/2014/main" id="{0D0C272A-3A80-40D5-0C4E-4A622ABA2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" y="2834699"/>
            <a:ext cx="3647277" cy="1425600"/>
          </a:xfrm>
          <a:prstGeom prst="rect">
            <a:avLst/>
          </a:prstGeom>
        </p:spPr>
      </p:pic>
      <p:pic>
        <p:nvPicPr>
          <p:cNvPr id="16" name="Grafik 15" descr="Ein Bild, das Elektronik, Computerhardware, Computerkomponenten, Fahren enthält.&#10;&#10;Automatisch generierte Beschreibung">
            <a:extLst>
              <a:ext uri="{FF2B5EF4-FFF2-40B4-BE49-F238E27FC236}">
                <a16:creationId xmlns:a16="http://schemas.microsoft.com/office/drawing/2014/main" id="{6EAD0B27-DE16-898B-CFAD-11344244D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71" y="2756945"/>
            <a:ext cx="3623169" cy="1425600"/>
          </a:xfrm>
          <a:prstGeom prst="rect">
            <a:avLst/>
          </a:prstGeom>
        </p:spPr>
      </p:pic>
      <p:pic>
        <p:nvPicPr>
          <p:cNvPr id="25" name="Grafik 24" descr="Ein Bild, das Elektronik, Computerkomponenten, Computerhardware, Elektronisches Bauteil enthält.&#10;&#10;Automatisch generierte Beschreibung">
            <a:extLst>
              <a:ext uri="{FF2B5EF4-FFF2-40B4-BE49-F238E27FC236}">
                <a16:creationId xmlns:a16="http://schemas.microsoft.com/office/drawing/2014/main" id="{1A574844-89F0-1B7C-5196-50C800C3B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71" y="1795269"/>
            <a:ext cx="3475147" cy="1425600"/>
          </a:xfrm>
          <a:prstGeom prst="rect">
            <a:avLst/>
          </a:prstGeom>
        </p:spPr>
      </p:pic>
      <p:pic>
        <p:nvPicPr>
          <p:cNvPr id="21" name="Grafik 20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7FB91830-B7E0-561D-5D29-7E4AFE634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7" y="1960226"/>
            <a:ext cx="3428881" cy="1425600"/>
          </a:xfrm>
          <a:prstGeom prst="rect">
            <a:avLst/>
          </a:prstGeom>
        </p:spPr>
      </p:pic>
      <p:pic>
        <p:nvPicPr>
          <p:cNvPr id="18" name="Grafik 17" descr="Ein Bild, das Elektronik, Fahren, Text enthält.&#10;&#10;Automatisch generierte Beschreibung">
            <a:extLst>
              <a:ext uri="{FF2B5EF4-FFF2-40B4-BE49-F238E27FC236}">
                <a16:creationId xmlns:a16="http://schemas.microsoft.com/office/drawing/2014/main" id="{22825634-5AA2-43A7-186C-E46764D5D50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23" y="808175"/>
            <a:ext cx="3461403" cy="14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2969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A3A6E-7CF2-EE4B-326C-828E712A5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PRIMERGY RX2540 M7 Dual socket 2U</a:t>
            </a:r>
          </a:p>
        </p:txBody>
      </p:sp>
      <p:pic>
        <p:nvPicPr>
          <p:cNvPr id="3" name="Grafik 2" descr="Ein Bild, das Elektronik, Fahren, Computer enthält.&#10;&#10;Automatisch generierte Beschreibung">
            <a:extLst>
              <a:ext uri="{FF2B5EF4-FFF2-40B4-BE49-F238E27FC236}">
                <a16:creationId xmlns:a16="http://schemas.microsoft.com/office/drawing/2014/main" id="{E4D769B0-72FE-32F2-CE9E-5DD139FEA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900"/>
            <a:ext cx="4213185" cy="1890326"/>
          </a:xfrm>
          <a:prstGeom prst="rect">
            <a:avLst/>
          </a:prstGeom>
        </p:spPr>
      </p:pic>
      <p:pic>
        <p:nvPicPr>
          <p:cNvPr id="4" name="Grafik 3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46AB5030-B4C2-C495-712D-54EA0155E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5" y="2918164"/>
            <a:ext cx="3925770" cy="1761372"/>
          </a:xfrm>
          <a:prstGeom prst="rect">
            <a:avLst/>
          </a:prstGeom>
        </p:spPr>
      </p:pic>
      <p:pic>
        <p:nvPicPr>
          <p:cNvPr id="5" name="Grafik 4" descr="Ein Bild, das Elektronik, Computerkomponenten, Computerhardware, Elektronisches Gerät enthält.&#10;&#10;Automatisch generierte Beschreibung">
            <a:extLst>
              <a:ext uri="{FF2B5EF4-FFF2-40B4-BE49-F238E27FC236}">
                <a16:creationId xmlns:a16="http://schemas.microsoft.com/office/drawing/2014/main" id="{91044D1C-A32B-539F-62BB-81C9EC119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05" y="2918164"/>
            <a:ext cx="4099390" cy="1708968"/>
          </a:xfrm>
          <a:prstGeom prst="rect">
            <a:avLst/>
          </a:prstGeom>
        </p:spPr>
      </p:pic>
      <p:pic>
        <p:nvPicPr>
          <p:cNvPr id="6" name="Grafik 5" descr="Ein Bild, das Elektronik, Computerkomponenten, Computerhardware, Computer enthält.&#10;&#10;Automatisch generierte Beschreibung">
            <a:extLst>
              <a:ext uri="{FF2B5EF4-FFF2-40B4-BE49-F238E27FC236}">
                <a16:creationId xmlns:a16="http://schemas.microsoft.com/office/drawing/2014/main" id="{ECDC90AF-8792-E9BD-F38F-187E25BDF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05" y="773831"/>
            <a:ext cx="4162075" cy="186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4929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3AB608-12ED-7BD5-7771-F171F0775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PRIMERGY RX4770 M7 Quad socket 3U</a:t>
            </a:r>
          </a:p>
        </p:txBody>
      </p:sp>
      <p:pic>
        <p:nvPicPr>
          <p:cNvPr id="4" name="Grafik 3" descr="Ein Bild, das Elektronik, Computerhardware, Computerkomponenten, Elektronisches Gerät enthält.&#10;&#10;Automatisch generierte Beschreibung">
            <a:extLst>
              <a:ext uri="{FF2B5EF4-FFF2-40B4-BE49-F238E27FC236}">
                <a16:creationId xmlns:a16="http://schemas.microsoft.com/office/drawing/2014/main" id="{8D7109EB-7DF9-DB09-4677-8E7539EF1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1" y="957585"/>
            <a:ext cx="3462584" cy="1692000"/>
          </a:xfrm>
          <a:prstGeom prst="rect">
            <a:avLst/>
          </a:prstGeom>
        </p:spPr>
      </p:pic>
      <p:pic>
        <p:nvPicPr>
          <p:cNvPr id="6" name="Grafik 5" descr="Ein Bild, das Elektronik, Computer enthält.&#10;&#10;Automatisch generierte Beschreibung">
            <a:extLst>
              <a:ext uri="{FF2B5EF4-FFF2-40B4-BE49-F238E27FC236}">
                <a16:creationId xmlns:a16="http://schemas.microsoft.com/office/drawing/2014/main" id="{9D175633-A3E5-1B13-7A52-6E40631F6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68" y="824724"/>
            <a:ext cx="3462584" cy="1692000"/>
          </a:xfrm>
          <a:prstGeom prst="rect">
            <a:avLst/>
          </a:prstGeom>
        </p:spPr>
      </p:pic>
      <p:pic>
        <p:nvPicPr>
          <p:cNvPr id="8" name="Grafik 7" descr="Ein Bild, das Elektronik, Computerhardware, Computerkomponenten, Elektronisches Gerät enthält.&#10;&#10;Automatisch generierte Beschreibung">
            <a:extLst>
              <a:ext uri="{FF2B5EF4-FFF2-40B4-BE49-F238E27FC236}">
                <a16:creationId xmlns:a16="http://schemas.microsoft.com/office/drawing/2014/main" id="{754E5DB7-76D5-2C95-F7B8-907D69203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1" y="3025028"/>
            <a:ext cx="3592662" cy="1692000"/>
          </a:xfrm>
          <a:prstGeom prst="rect">
            <a:avLst/>
          </a:prstGeom>
        </p:spPr>
      </p:pic>
      <p:pic>
        <p:nvPicPr>
          <p:cNvPr id="10" name="Grafik 9" descr="Ein Bild, das Elektronik, Computerkomponenten, Computerhardware, Elektronisches Gerät enthält.&#10;&#10;Automatisch generierte Beschreibung">
            <a:extLst>
              <a:ext uri="{FF2B5EF4-FFF2-40B4-BE49-F238E27FC236}">
                <a16:creationId xmlns:a16="http://schemas.microsoft.com/office/drawing/2014/main" id="{35ACD95B-B9C5-B034-E48E-118FEF878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68" y="3011382"/>
            <a:ext cx="3462584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8481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FAA59-BE19-7054-E18F-D994E4D49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PRIMERGY RX8770 M7 Octo socket 6U</a:t>
            </a:r>
          </a:p>
        </p:txBody>
      </p:sp>
      <p:pic>
        <p:nvPicPr>
          <p:cNvPr id="4" name="Grafik 3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6A3D49DD-7242-68C6-7C0B-186ECE449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88" y="1370867"/>
            <a:ext cx="4010115" cy="2755507"/>
          </a:xfrm>
          <a:prstGeom prst="rect">
            <a:avLst/>
          </a:prstGeom>
        </p:spPr>
      </p:pic>
      <p:pic>
        <p:nvPicPr>
          <p:cNvPr id="6" name="Grafik 5" descr="Ein Bild, das Elektronik, Computerhardware, Server, Computerkomponenten enthält.&#10;&#10;Automatisch generierte Beschreibung">
            <a:extLst>
              <a:ext uri="{FF2B5EF4-FFF2-40B4-BE49-F238E27FC236}">
                <a16:creationId xmlns:a16="http://schemas.microsoft.com/office/drawing/2014/main" id="{246CA5A4-7C01-4FE3-6E81-89DE19BBA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42" y="1370868"/>
            <a:ext cx="3938470" cy="267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8988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2599B6-ECCA-F994-233C-FC07C0F79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PRIMERGY GX2560 M7 Dual socket 4x GPU </a:t>
            </a:r>
          </a:p>
        </p:txBody>
      </p:sp>
      <p:pic>
        <p:nvPicPr>
          <p:cNvPr id="4" name="Grafik 3" descr="Ein Bild, das Elektronik, Haushaltsgerät enthält.&#10;&#10;Automatisch generierte Beschreibung">
            <a:extLst>
              <a:ext uri="{FF2B5EF4-FFF2-40B4-BE49-F238E27FC236}">
                <a16:creationId xmlns:a16="http://schemas.microsoft.com/office/drawing/2014/main" id="{D88E65A7-090F-BB5B-5BB8-2A418062D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2" y="1873650"/>
            <a:ext cx="4490977" cy="1724141"/>
          </a:xfrm>
          <a:prstGeom prst="rect">
            <a:avLst/>
          </a:prstGeom>
        </p:spPr>
      </p:pic>
      <p:pic>
        <p:nvPicPr>
          <p:cNvPr id="6" name="Grafik 5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DD0E1395-98AB-5B3E-F09E-93445736E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81" y="1873651"/>
            <a:ext cx="4161100" cy="171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4021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Blue Theme">
  <a:themeElements>
    <a:clrScheme name="FJ-TC_blue">
      <a:dk1>
        <a:srgbClr val="000000"/>
      </a:dk1>
      <a:lt1>
        <a:srgbClr val="FFFFFF"/>
      </a:lt1>
      <a:dk2>
        <a:srgbClr val="FFFFFF"/>
      </a:dk2>
      <a:lt2>
        <a:srgbClr val="EFEFEF"/>
      </a:lt2>
      <a:accent1>
        <a:srgbClr val="0C7CDA"/>
      </a:accent1>
      <a:accent2>
        <a:srgbClr val="1064CC"/>
      </a:accent2>
      <a:accent3>
        <a:srgbClr val="144CBD"/>
      </a:accent3>
      <a:accent4>
        <a:srgbClr val="1834AF"/>
      </a:accent4>
      <a:accent5>
        <a:srgbClr val="1C1CA0"/>
      </a:accent5>
      <a:accent6>
        <a:srgbClr val="2400B0"/>
      </a:accent6>
      <a:hlink>
        <a:srgbClr val="2400B0"/>
      </a:hlink>
      <a:folHlink>
        <a:srgbClr val="2400B0"/>
      </a:folHlink>
    </a:clrScheme>
    <a:fontScheme name="Custom 1">
      <a:majorFont>
        <a:latin typeface="Fujitsu Infinity Pro"/>
        <a:ea typeface=""/>
        <a:cs typeface=""/>
      </a:majorFont>
      <a:minorFont>
        <a:latin typeface="Fujitsu Infinity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J-TC_blue">
        <a:dk1>
          <a:srgbClr val="000000"/>
        </a:dk1>
        <a:lt1>
          <a:srgbClr val="FFFFFF"/>
        </a:lt1>
        <a:dk2>
          <a:srgbClr val="FFFFFF"/>
        </a:dk2>
        <a:lt2>
          <a:srgbClr val="EFEFEF"/>
        </a:lt2>
        <a:accent1>
          <a:srgbClr val="0C7CDA"/>
        </a:accent1>
        <a:accent2>
          <a:srgbClr val="1064CC"/>
        </a:accent2>
        <a:accent3>
          <a:srgbClr val="144CBD"/>
        </a:accent3>
        <a:accent4>
          <a:srgbClr val="1834AF"/>
        </a:accent4>
        <a:accent5>
          <a:srgbClr val="1C1CA0"/>
        </a:accent5>
        <a:accent6>
          <a:srgbClr val="2400B0"/>
        </a:accent6>
        <a:hlink>
          <a:srgbClr val="2400B0"/>
        </a:hlink>
        <a:folHlink>
          <a:srgbClr val="2400B0"/>
        </a:folHlink>
      </a:clrScheme>
    </a:extraClrScheme>
    <a:extraClrScheme>
      <a:clrScheme name="FJ-PPT_2022-02">
        <a:dk1>
          <a:srgbClr val="000000"/>
        </a:dk1>
        <a:lt1>
          <a:srgbClr val="FFFFFF"/>
        </a:lt1>
        <a:dk2>
          <a:srgbClr val="D80084"/>
        </a:dk2>
        <a:lt2>
          <a:srgbClr val="2400B0"/>
        </a:lt2>
        <a:accent1>
          <a:srgbClr val="EA0000"/>
        </a:accent1>
        <a:accent2>
          <a:srgbClr val="FF8000"/>
        </a:accent2>
        <a:accent3>
          <a:srgbClr val="FFE700"/>
        </a:accent3>
        <a:accent4>
          <a:srgbClr val="61D600"/>
        </a:accent4>
        <a:accent5>
          <a:srgbClr val="008224"/>
        </a:accent5>
        <a:accent6>
          <a:srgbClr val="00E7EF"/>
        </a:accent6>
        <a:hlink>
          <a:srgbClr val="2400B0"/>
        </a:hlink>
        <a:folHlink>
          <a:srgbClr val="2400B0"/>
        </a:folHlink>
      </a:clrScheme>
    </a:extraClrScheme>
  </a:extraClrSchemeLst>
  <a:extLst>
    <a:ext uri="{05A4C25C-085E-4340-85A3-A5531E510DB2}">
      <thm15:themeFamily xmlns:thm15="http://schemas.microsoft.com/office/thememl/2012/main" name="PPT-Custom-FJ-CONFIDENTIAL-IN-TRUST.potx" id="{76695D55-72F5-404F-AA66-49625BF59162}" vid="{EA1DA8A9-67AB-4924-93A9-638F83886663}"/>
    </a:ext>
  </a:extLst>
</a:theme>
</file>

<file path=ppt/theme/theme2.xml><?xml version="1.0" encoding="utf-8"?>
<a:theme xmlns:a="http://schemas.openxmlformats.org/drawingml/2006/main" name="Font Theme">
  <a:themeElements>
    <a:clrScheme name="Fujitsu VI">
      <a:dk1>
        <a:srgbClr val="000000"/>
      </a:dk1>
      <a:lt1>
        <a:srgbClr val="FFFFFF"/>
      </a:lt1>
      <a:dk2>
        <a:srgbClr val="D80084"/>
      </a:dk2>
      <a:lt2>
        <a:srgbClr val="2400B0"/>
      </a:lt2>
      <a:accent1>
        <a:srgbClr val="EA0000"/>
      </a:accent1>
      <a:accent2>
        <a:srgbClr val="FF8000"/>
      </a:accent2>
      <a:accent3>
        <a:srgbClr val="FFE700"/>
      </a:accent3>
      <a:accent4>
        <a:srgbClr val="61D600"/>
      </a:accent4>
      <a:accent5>
        <a:srgbClr val="008224"/>
      </a:accent5>
      <a:accent6>
        <a:srgbClr val="00E7EF"/>
      </a:accent6>
      <a:hlink>
        <a:srgbClr val="2400B0"/>
      </a:hlink>
      <a:folHlink>
        <a:srgbClr val="2400B0"/>
      </a:folHlink>
    </a:clrScheme>
    <a:fontScheme name="Custom 1">
      <a:majorFont>
        <a:latin typeface="Fujitsu Infinity Pro"/>
        <a:ea typeface=""/>
        <a:cs typeface=""/>
      </a:majorFont>
      <a:minorFont>
        <a:latin typeface="Fujitsu Infinity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J-PPT_2022-02">
        <a:dk1>
          <a:srgbClr val="000000"/>
        </a:dk1>
        <a:lt1>
          <a:srgbClr val="FFFFFF"/>
        </a:lt1>
        <a:dk2>
          <a:srgbClr val="D80084"/>
        </a:dk2>
        <a:lt2>
          <a:srgbClr val="2400B0"/>
        </a:lt2>
        <a:accent1>
          <a:srgbClr val="EA0000"/>
        </a:accent1>
        <a:accent2>
          <a:srgbClr val="FF8000"/>
        </a:accent2>
        <a:accent3>
          <a:srgbClr val="FFE700"/>
        </a:accent3>
        <a:accent4>
          <a:srgbClr val="61D600"/>
        </a:accent4>
        <a:accent5>
          <a:srgbClr val="008224"/>
        </a:accent5>
        <a:accent6>
          <a:srgbClr val="00E7EF"/>
        </a:accent6>
        <a:hlink>
          <a:srgbClr val="2400B0"/>
        </a:hlink>
        <a:folHlink>
          <a:srgbClr val="2400B0"/>
        </a:folHlink>
      </a:clrScheme>
    </a:extraClrScheme>
  </a:extraClrSchemeLst>
  <a:extLst>
    <a:ext uri="{05A4C25C-085E-4340-85A3-A5531E510DB2}">
      <thm15:themeFamily xmlns:thm15="http://schemas.microsoft.com/office/thememl/2012/main" name="PPT-Custom-FJ-CONFIDENTIAL-IN-TRUST.potx" id="{76695D55-72F5-404F-AA66-49625BF59162}" vid="{166AB9CA-0AAC-4119-8CC5-FA7EA1881F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5ED28E8758B54D8F7C2C447ADD0696" ma:contentTypeVersion="16" ma:contentTypeDescription="Create a new document." ma:contentTypeScope="" ma:versionID="73183e42f2c036374d59c87b01bcb3df">
  <xsd:schema xmlns:xsd="http://www.w3.org/2001/XMLSchema" xmlns:xs="http://www.w3.org/2001/XMLSchema" xmlns:p="http://schemas.microsoft.com/office/2006/metadata/properties" xmlns:ns2="922126bf-f7dc-43c5-8da6-ae7e92be7a5f" xmlns:ns3="1c2ff507-17e5-46f5-b62d-6cb8997c8301" targetNamespace="http://schemas.microsoft.com/office/2006/metadata/properties" ma:root="true" ma:fieldsID="ef347283a285f9ff8fa41da15b08dde3" ns2:_="" ns3:_="">
    <xsd:import namespace="922126bf-f7dc-43c5-8da6-ae7e92be7a5f"/>
    <xsd:import namespace="1c2ff507-17e5-46f5-b62d-6cb8997c83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2126bf-f7dc-43c5-8da6-ae7e92be7a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c4fd492-276b-4614-b3af-3a4c63b563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2ff507-17e5-46f5-b62d-6cb8997c830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c5b52ec-2d09-41e9-b291-ed3cb7a912e6}" ma:internalName="TaxCatchAll" ma:showField="CatchAllData" ma:web="1c2ff507-17e5-46f5-b62d-6cb8997c83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c2ff507-17e5-46f5-b62d-6cb8997c8301" xsi:nil="true"/>
    <lcf76f155ced4ddcb4097134ff3c332f xmlns="922126bf-f7dc-43c5-8da6-ae7e92be7a5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A1B3E7-9BCE-4EFC-81E7-056C6047A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2126bf-f7dc-43c5-8da6-ae7e92be7a5f"/>
    <ds:schemaRef ds:uri="1c2ff507-17e5-46f5-b62d-6cb8997c83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5F7B89-0ADA-4613-A7F9-A88E791121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B53E35-F73A-4812-BC9C-C4A361F9345D}">
  <ds:schemaRefs>
    <ds:schemaRef ds:uri="http://purl.org/dc/terms/"/>
    <ds:schemaRef ds:uri="922126bf-f7dc-43c5-8da6-ae7e92be7a5f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elements/1.1/"/>
    <ds:schemaRef ds:uri="1c2ff507-17e5-46f5-b62d-6cb8997c830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PPT-Custom-FJ-CONFIDENTIAL-IN-TRUST</Template>
  <TotalTime>0</TotalTime>
  <Words>98</Words>
  <Application>Microsoft Office PowerPoint</Application>
  <PresentationFormat>Bildschirmpräsentation (16:9)</PresentationFormat>
  <Paragraphs>17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5" baseType="lpstr">
      <vt:lpstr>Fujitsu Infinity Pro</vt:lpstr>
      <vt:lpstr>Calibri</vt:lpstr>
      <vt:lpstr>Fujitsu Infinity Pro ExtraBold</vt:lpstr>
      <vt:lpstr>Fujitsu Infinity Pro Bold</vt:lpstr>
      <vt:lpstr>Fujitsu Infinity Pro Bold It</vt:lpstr>
      <vt:lpstr>Arial</vt:lpstr>
      <vt:lpstr>Fujitsu Infinity Pro Italic</vt:lpstr>
      <vt:lpstr>Blue Theme</vt:lpstr>
      <vt:lpstr>Font Theme</vt:lpstr>
      <vt:lpstr>Overview  Visio Shapes  PRIMERGY Server </vt:lpstr>
      <vt:lpstr>PRIMERGY RX1330 M6 Mono socket 1U</vt:lpstr>
      <vt:lpstr>PRIMERGY RX1440 M2 AMD Mono socket 1U</vt:lpstr>
      <vt:lpstr>PRIMERGY RX2530 M7 Dual socket 1U</vt:lpstr>
      <vt:lpstr>PRIMERGY RX2450 M2 AMD Dual socket 2U</vt:lpstr>
      <vt:lpstr>PRIMERGY RX2540 M7 Dual socket 2U</vt:lpstr>
      <vt:lpstr>PRIMERGY RX4770 M7 Quad socket 3U</vt:lpstr>
      <vt:lpstr>PRIMERGY RX8770 M7 Octo socket 6U</vt:lpstr>
      <vt:lpstr>PRIMERGY GX2560 M7 Dual socket 4x GPU </vt:lpstr>
      <vt:lpstr>PRIMERGY TX1310 M5 Mono socket tower</vt:lpstr>
      <vt:lpstr>PRIMERGY TX1320 M6 Mono socket Tower</vt:lpstr>
      <vt:lpstr>PRIMERGY TX1330 M6 Mono socket Tower </vt:lpstr>
      <vt:lpstr>PRIMERGY TX2550 M7 Dual socket Tower </vt:lpstr>
      <vt:lpstr>PRIMERGY CX400 M7 chassis</vt:lpstr>
      <vt:lpstr>PRIMERGY CX2550 M7 / CX2560 M7 nodes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Übersicht “neue” PRIMERGY Server für Visio Shapes</dc:title>
  <dc:creator>Kiskemper, Markus</dc:creator>
  <cp:lastModifiedBy>Kiskemper, Markus</cp:lastModifiedBy>
  <cp:revision>4</cp:revision>
  <dcterms:created xsi:type="dcterms:W3CDTF">2024-01-19T08:52:19Z</dcterms:created>
  <dcterms:modified xsi:type="dcterms:W3CDTF">2024-04-09T13:02:29Z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0x010100B75ED28E8758B54D8F7C2C447ADD0696</vt:lpwstr>
  </property>
  <property fmtid="{D5CDD505-2E9C-101B-9397-08002B2CF9AE}" pid="3" name="MediaServiceImageTags">
    <vt:lpwstr/>
  </property>
  <property fmtid="{D5CDD505-2E9C-101B-9397-08002B2CF9AE}" pid="4" name="MSIP_Label_a7295cc1-d279-42ac-ab4d-3b0f4fece050_Enabled">
    <vt:lpwstr>true</vt:lpwstr>
  </property>
  <property fmtid="{D5CDD505-2E9C-101B-9397-08002B2CF9AE}" pid="5" name="MSIP_Label_a7295cc1-d279-42ac-ab4d-3b0f4fece050_SetDate">
    <vt:lpwstr>2024-01-19T10:21:00Z</vt:lpwstr>
  </property>
  <property fmtid="{D5CDD505-2E9C-101B-9397-08002B2CF9AE}" pid="6" name="MSIP_Label_a7295cc1-d279-42ac-ab4d-3b0f4fece050_Method">
    <vt:lpwstr>Standard</vt:lpwstr>
  </property>
  <property fmtid="{D5CDD505-2E9C-101B-9397-08002B2CF9AE}" pid="7" name="MSIP_Label_a7295cc1-d279-42ac-ab4d-3b0f4fece050_Name">
    <vt:lpwstr>FUJITSU-RESTRICTED​</vt:lpwstr>
  </property>
  <property fmtid="{D5CDD505-2E9C-101B-9397-08002B2CF9AE}" pid="8" name="MSIP_Label_a7295cc1-d279-42ac-ab4d-3b0f4fece050_SiteId">
    <vt:lpwstr>a19f121d-81e1-4858-a9d8-736e267fd4c7</vt:lpwstr>
  </property>
  <property fmtid="{D5CDD505-2E9C-101B-9397-08002B2CF9AE}" pid="9" name="MSIP_Label_a7295cc1-d279-42ac-ab4d-3b0f4fece050_ActionId">
    <vt:lpwstr>cede91c1-ddab-4501-aede-b8664c5c1864</vt:lpwstr>
  </property>
  <property fmtid="{D5CDD505-2E9C-101B-9397-08002B2CF9AE}" pid="10" name="MSIP_Label_a7295cc1-d279-42ac-ab4d-3b0f4fece050_ContentBits">
    <vt:lpwstr>0</vt:lpwstr>
  </property>
</Properties>
</file>