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3" r:id="rId4"/>
  </p:sldMasterIdLst>
  <p:notesMasterIdLst>
    <p:notesMasterId r:id="rId32"/>
  </p:notesMasterIdLst>
  <p:handoutMasterIdLst>
    <p:handoutMasterId r:id="rId33"/>
  </p:handoutMasterIdLst>
  <p:sldIdLst>
    <p:sldId id="437" r:id="rId5"/>
    <p:sldId id="2147376729" r:id="rId6"/>
    <p:sldId id="2147376730" r:id="rId7"/>
    <p:sldId id="2147376731" r:id="rId8"/>
    <p:sldId id="2147376732" r:id="rId9"/>
    <p:sldId id="2147376733" r:id="rId10"/>
    <p:sldId id="401" r:id="rId11"/>
    <p:sldId id="2147376656" r:id="rId12"/>
    <p:sldId id="2147376588" r:id="rId13"/>
    <p:sldId id="2147376717" r:id="rId14"/>
    <p:sldId id="2147376718" r:id="rId15"/>
    <p:sldId id="2147376719" r:id="rId16"/>
    <p:sldId id="2147376740" r:id="rId17"/>
    <p:sldId id="2147376682" r:id="rId18"/>
    <p:sldId id="2147376669" r:id="rId19"/>
    <p:sldId id="2147376741" r:id="rId20"/>
    <p:sldId id="2147376735" r:id="rId21"/>
    <p:sldId id="2147376736" r:id="rId22"/>
    <p:sldId id="2147376737" r:id="rId23"/>
    <p:sldId id="2147376742" r:id="rId24"/>
    <p:sldId id="269" r:id="rId25"/>
    <p:sldId id="2147376728" r:id="rId26"/>
    <p:sldId id="2147376743" r:id="rId27"/>
    <p:sldId id="438" r:id="rId28"/>
    <p:sldId id="2147376586" r:id="rId29"/>
    <p:sldId id="2147376678" r:id="rId30"/>
    <p:sldId id="2147376696" r:id="rId31"/>
  </p:sldIdLst>
  <p:sldSz cx="9144000" cy="5143500" type="screen16x9"/>
  <p:notesSz cx="6858000" cy="9144000"/>
  <p:custDataLst>
    <p:tags r:id="rId3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04" userDrawn="1">
          <p15:clr>
            <a:srgbClr val="A4A3A4"/>
          </p15:clr>
        </p15:guide>
        <p15:guide id="2" pos="2880" userDrawn="1">
          <p15:clr>
            <a:srgbClr val="A4A3A4"/>
          </p15:clr>
        </p15:guide>
        <p15:guide id="3" pos="5579" userDrawn="1">
          <p15:clr>
            <a:srgbClr val="A4A3A4"/>
          </p15:clr>
        </p15:guide>
        <p15:guide id="4" orient="horz" pos="577" userDrawn="1">
          <p15:clr>
            <a:srgbClr val="A4A3A4"/>
          </p15:clr>
        </p15:guide>
        <p15:guide id="5" orient="horz" pos="2958" userDrawn="1">
          <p15:clr>
            <a:srgbClr val="A4A3A4"/>
          </p15:clr>
        </p15:guide>
        <p15:guide id="6" pos="158" userDrawn="1">
          <p15:clr>
            <a:srgbClr val="A4A3A4"/>
          </p15:clr>
        </p15:guide>
        <p15:guide id="7" orient="horz" pos="10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CC"/>
    <a:srgbClr val="3C3C3C"/>
    <a:srgbClr val="6E6D70"/>
    <a:srgbClr val="6D6E70"/>
    <a:srgbClr val="FF3E00"/>
    <a:srgbClr val="DCDCDC"/>
    <a:srgbClr val="D9D7D4"/>
    <a:srgbClr val="F2F2F2"/>
    <a:srgbClr val="EC0000"/>
    <a:srgbClr val="D800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68A8FD-1CAD-4A67-8C12-6610AC41E8E6}" v="1657" dt="2023-07-07T08:56:43.411"/>
  </p1510:revLst>
</p1510:revInfo>
</file>

<file path=ppt/tableStyles.xml><?xml version="1.0" encoding="utf-8"?>
<a:tblStyleLst xmlns:a="http://schemas.openxmlformats.org/drawingml/2006/main" def="{5C22544A-7EE6-4342-B048-85BDC9FD1C3A}">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66" autoAdjust="0"/>
    <p:restoredTop sz="95214" autoAdjust="0"/>
  </p:normalViewPr>
  <p:slideViewPr>
    <p:cSldViewPr snapToGrid="0">
      <p:cViewPr varScale="1">
        <p:scale>
          <a:sx n="83" d="100"/>
          <a:sy n="83" d="100"/>
        </p:scale>
        <p:origin x="536" y="52"/>
      </p:cViewPr>
      <p:guideLst>
        <p:guide orient="horz" pos="804"/>
        <p:guide pos="2880"/>
        <p:guide pos="5579"/>
        <p:guide orient="horz" pos="577"/>
        <p:guide orient="horz" pos="2958"/>
        <p:guide pos="158"/>
        <p:guide orient="horz" pos="100"/>
      </p:guideLst>
    </p:cSldViewPr>
  </p:slideViewPr>
  <p:outlineViewPr>
    <p:cViewPr>
      <p:scale>
        <a:sx n="33" d="100"/>
        <a:sy n="33" d="100"/>
      </p:scale>
      <p:origin x="0" y="0"/>
    </p:cViewPr>
  </p:outlineViewPr>
  <p:notesTextViewPr>
    <p:cViewPr>
      <p:scale>
        <a:sx n="1" d="1"/>
        <a:sy n="1" d="1"/>
      </p:scale>
      <p:origin x="0" y="0"/>
    </p:cViewPr>
  </p:notesTextViewPr>
  <p:sorterViewPr>
    <p:cViewPr>
      <p:scale>
        <a:sx n="123" d="100"/>
        <a:sy n="123" d="100"/>
      </p:scale>
      <p:origin x="0" y="0"/>
    </p:cViewPr>
  </p:sorterViewPr>
  <p:notesViewPr>
    <p:cSldViewPr snapToGrid="0">
      <p:cViewPr>
        <p:scale>
          <a:sx n="75" d="100"/>
          <a:sy n="75" d="100"/>
        </p:scale>
        <p:origin x="3576" y="80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tags" Target="tags/tag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1361770-CF84-48C2-8710-34DAB79A95E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dirty="0">
              <a:latin typeface="Fujitsu Infinity Pro" pitchFamily="2" charset="0"/>
            </a:endParaRPr>
          </a:p>
        </p:txBody>
      </p:sp>
      <p:sp>
        <p:nvSpPr>
          <p:cNvPr id="3" name="日付プレースホルダー 2">
            <a:extLst>
              <a:ext uri="{FF2B5EF4-FFF2-40B4-BE49-F238E27FC236}">
                <a16:creationId xmlns:a16="http://schemas.microsoft.com/office/drawing/2014/main" id="{6AED8D3B-9082-49AA-B4BC-F3F4425AA75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9ACFA8-1AB5-47AD-8712-789ED582E266}" type="datetimeFigureOut">
              <a:rPr kumimoji="1" lang="ja-JP" altLang="en-US" smtClean="0">
                <a:latin typeface="Fujitsu Infinity Pro" pitchFamily="2" charset="0"/>
              </a:rPr>
              <a:t>2023/7/7</a:t>
            </a:fld>
            <a:endParaRPr kumimoji="1" lang="ja-JP" altLang="en-US" dirty="0">
              <a:latin typeface="Fujitsu Infinity Pro" pitchFamily="2" charset="0"/>
            </a:endParaRPr>
          </a:p>
        </p:txBody>
      </p:sp>
      <p:sp>
        <p:nvSpPr>
          <p:cNvPr id="4" name="フッター プレースホルダー 3">
            <a:extLst>
              <a:ext uri="{FF2B5EF4-FFF2-40B4-BE49-F238E27FC236}">
                <a16:creationId xmlns:a16="http://schemas.microsoft.com/office/drawing/2014/main" id="{5DAB9B36-94C5-4135-B352-9570B260F3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ltLang="ja-JP" sz="1000" dirty="0">
                <a:latin typeface="Fujitsu Infinity Pro" pitchFamily="2" charset="0"/>
              </a:rPr>
              <a:t>© 2022 Fujitsu Limited</a:t>
            </a:r>
          </a:p>
        </p:txBody>
      </p:sp>
      <p:sp>
        <p:nvSpPr>
          <p:cNvPr id="5" name="スライド番号プレースホルダー 4">
            <a:extLst>
              <a:ext uri="{FF2B5EF4-FFF2-40B4-BE49-F238E27FC236}">
                <a16:creationId xmlns:a16="http://schemas.microsoft.com/office/drawing/2014/main" id="{91EDE976-DD9F-4E5B-8DD7-50A554BDD8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2DA504E-F46D-4C99-BD4A-3BE220F742A8}" type="slidenum">
              <a:rPr kumimoji="1" lang="ja-JP" altLang="en-US" smtClean="0">
                <a:latin typeface="Fujitsu Infinity Pro" pitchFamily="2" charset="0"/>
              </a:rPr>
              <a:t>‹#›</a:t>
            </a:fld>
            <a:endParaRPr kumimoji="1" lang="ja-JP" altLang="en-US" dirty="0">
              <a:latin typeface="Fujitsu Infinity Pro" pitchFamily="2" charset="0"/>
            </a:endParaRPr>
          </a:p>
        </p:txBody>
      </p:sp>
      <p:pic>
        <p:nvPicPr>
          <p:cNvPr id="10" name="SD_FUJITSU-RESTRICTED">
            <a:extLst>
              <a:ext uri="{FF2B5EF4-FFF2-40B4-BE49-F238E27FC236}">
                <a16:creationId xmlns:a16="http://schemas.microsoft.com/office/drawing/2014/main" id="{01877203-4D72-41CD-A33D-610E074C2B86}"/>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3975" y="53975"/>
            <a:ext cx="1292691" cy="166263"/>
          </a:xfrm>
          <a:prstGeom prst="rect">
            <a:avLst/>
          </a:prstGeom>
        </p:spPr>
      </p:pic>
    </p:spTree>
    <p:extLst>
      <p:ext uri="{BB962C8B-B14F-4D97-AF65-F5344CB8AC3E}">
        <p14:creationId xmlns:p14="http://schemas.microsoft.com/office/powerpoint/2010/main" val="9559416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ujitsu Infinity Pro" pitchFamily="2" charset="0"/>
              </a:defRPr>
            </a:lvl1pPr>
          </a:lstStyle>
          <a:p>
            <a:endParaRPr kumimoji="1" lang="ja-JP" altLang="en-US" dirty="0"/>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ujitsu Infinity Pro" pitchFamily="2" charset="0"/>
              </a:defRPr>
            </a:lvl1pPr>
          </a:lstStyle>
          <a:p>
            <a:fld id="{49E156C8-D1E6-4437-B817-0C57EC289493}" type="datetimeFigureOut">
              <a:rPr kumimoji="1" lang="ja-JP" altLang="en-US" smtClean="0"/>
              <a:pPr/>
              <a:t>2023/7/7</a:t>
            </a:fld>
            <a:endParaRPr kumimoji="1" lang="ja-JP" altLang="en-US" dirty="0"/>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en-US" altLang="ja-JP" dirty="0"/>
              <a:t>Headline</a:t>
            </a:r>
            <a:endParaRPr kumimoji="1" lang="ja-JP" altLang="en-US" dirty="0"/>
          </a:p>
          <a:p>
            <a:pPr lvl="1"/>
            <a:r>
              <a:rPr kumimoji="1" lang="en-US" altLang="ja-JP" dirty="0"/>
              <a:t>1st subhead</a:t>
            </a:r>
            <a:endParaRPr kumimoji="1" lang="ja-JP" altLang="en-US" dirty="0"/>
          </a:p>
          <a:p>
            <a:pPr lvl="2"/>
            <a:r>
              <a:rPr kumimoji="1" lang="en-US" altLang="ja-JP" dirty="0"/>
              <a:t>2nd subhead</a:t>
            </a:r>
            <a:endParaRPr kumimoji="1" lang="ja-JP" altLang="en-US" dirty="0"/>
          </a:p>
          <a:p>
            <a:pPr lvl="3"/>
            <a:r>
              <a:rPr kumimoji="1" lang="en-US" altLang="ja-JP" dirty="0"/>
              <a:t>Text</a:t>
            </a:r>
          </a:p>
          <a:p>
            <a:pPr lvl="4"/>
            <a:r>
              <a:rPr kumimoji="1" lang="en-US" altLang="ja-JP" dirty="0"/>
              <a:t>Text</a:t>
            </a:r>
            <a:endParaRPr kumimoji="1" lang="ja-JP" altLang="en-US" dirty="0"/>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000">
                <a:latin typeface="Fujitsu Infinity Pro" pitchFamily="2" charset="0"/>
              </a:defRPr>
            </a:lvl1pPr>
          </a:lstStyle>
          <a:p>
            <a:r>
              <a:rPr kumimoji="1" lang="en-US" altLang="ja-JP" dirty="0"/>
              <a:t>© 2022 Fujitsu Limited</a:t>
            </a:r>
            <a:endParaRPr kumimoji="1" lang="ja-JP" altLang="en-US" dirty="0"/>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000">
                <a:latin typeface="Fujitsu Infinity Pro" pitchFamily="2" charset="0"/>
              </a:defRPr>
            </a:lvl1pPr>
          </a:lstStyle>
          <a:p>
            <a:fld id="{C0644275-5C74-4E59-8F01-9B0DD8D2F6FE}" type="slidenum">
              <a:rPr kumimoji="1" lang="ja-JP" altLang="en-US" smtClean="0"/>
              <a:pPr/>
              <a:t>‹#›</a:t>
            </a:fld>
            <a:endParaRPr kumimoji="1" lang="ja-JP" altLang="en-US" dirty="0"/>
          </a:p>
        </p:txBody>
      </p:sp>
      <p:pic>
        <p:nvPicPr>
          <p:cNvPr id="12" name="SD_FUJITSU-RESTRICTED">
            <a:extLst>
              <a:ext uri="{FF2B5EF4-FFF2-40B4-BE49-F238E27FC236}">
                <a16:creationId xmlns:a16="http://schemas.microsoft.com/office/drawing/2014/main" id="{3010422A-A2C3-43DB-B394-178FE4CD8F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75" y="53975"/>
            <a:ext cx="1292691" cy="166263"/>
          </a:xfrm>
          <a:prstGeom prst="rect">
            <a:avLst/>
          </a:prstGeom>
        </p:spPr>
      </p:pic>
    </p:spTree>
    <p:extLst>
      <p:ext uri="{BB962C8B-B14F-4D97-AF65-F5344CB8AC3E}">
        <p14:creationId xmlns:p14="http://schemas.microsoft.com/office/powerpoint/2010/main" val="2664097101"/>
      </p:ext>
    </p:extLst>
  </p:cSld>
  <p:clrMap bg1="lt1" tx1="dk1" bg2="lt2" tx2="dk2" accent1="accent1" accent2="accent2" accent3="accent3" accent4="accent4" accent5="accent5" accent6="accent6" hlink="hlink" folHlink="folHlink"/>
  <p:hf hdr="0" dt="0"/>
  <p:notesStyle>
    <a:lvl1pPr marL="0" algn="l" defTabSz="685800" rtl="0" eaLnBrk="1" latinLnBrk="0" hangingPunct="1">
      <a:defRPr kumimoji="1" sz="900" kern="1200">
        <a:solidFill>
          <a:schemeClr val="tx1"/>
        </a:solidFill>
        <a:latin typeface="Fujitsu Infinity Pro" pitchFamily="2" charset="0"/>
        <a:ea typeface="+mn-ea"/>
        <a:cs typeface="+mn-cs"/>
      </a:defRPr>
    </a:lvl1pPr>
    <a:lvl2pPr marL="342900" algn="l" defTabSz="685800" rtl="0" eaLnBrk="1" latinLnBrk="0" hangingPunct="1">
      <a:defRPr kumimoji="1" sz="900" kern="1200">
        <a:solidFill>
          <a:schemeClr val="tx1"/>
        </a:solidFill>
        <a:latin typeface="Fujitsu Infinity Pro" pitchFamily="2" charset="0"/>
        <a:ea typeface="+mn-ea"/>
        <a:cs typeface="+mn-cs"/>
      </a:defRPr>
    </a:lvl2pPr>
    <a:lvl3pPr marL="685800" algn="l" defTabSz="685800" rtl="0" eaLnBrk="1" latinLnBrk="0" hangingPunct="1">
      <a:defRPr kumimoji="1" sz="900" kern="1200">
        <a:solidFill>
          <a:schemeClr val="tx1"/>
        </a:solidFill>
        <a:latin typeface="Fujitsu Infinity Pro" pitchFamily="2" charset="0"/>
        <a:ea typeface="+mn-ea"/>
        <a:cs typeface="+mn-cs"/>
      </a:defRPr>
    </a:lvl3pPr>
    <a:lvl4pPr marL="1028700" algn="l" defTabSz="685800" rtl="0" eaLnBrk="1" latinLnBrk="0" hangingPunct="1">
      <a:defRPr kumimoji="1" sz="900" kern="1200">
        <a:solidFill>
          <a:schemeClr val="tx1"/>
        </a:solidFill>
        <a:latin typeface="Fujitsu Infinity Pro" pitchFamily="2" charset="0"/>
        <a:ea typeface="+mn-ea"/>
        <a:cs typeface="+mn-cs"/>
      </a:defRPr>
    </a:lvl4pPr>
    <a:lvl5pPr marL="1371600" algn="l" defTabSz="685800" rtl="0" eaLnBrk="1" latinLnBrk="0" hangingPunct="1">
      <a:defRPr kumimoji="1" sz="900" kern="1200">
        <a:solidFill>
          <a:schemeClr val="tx1"/>
        </a:solidFill>
        <a:latin typeface="Fujitsu Infinity Pro" pitchFamily="2" charset="0"/>
        <a:ea typeface="+mn-ea"/>
        <a:cs typeface="+mn-cs"/>
      </a:defRPr>
    </a:lvl5pPr>
    <a:lvl6pPr marL="1714500" algn="l" defTabSz="685800" rtl="0" eaLnBrk="1" latinLnBrk="0" hangingPunct="1">
      <a:defRPr kumimoji="1" sz="900" kern="1200">
        <a:solidFill>
          <a:schemeClr val="tx1"/>
        </a:solidFill>
        <a:latin typeface="+mn-lt"/>
        <a:ea typeface="+mn-ea"/>
        <a:cs typeface="+mn-cs"/>
      </a:defRPr>
    </a:lvl6pPr>
    <a:lvl7pPr marL="2057400" algn="l" defTabSz="685800" rtl="0" eaLnBrk="1" latinLnBrk="0" hangingPunct="1">
      <a:defRPr kumimoji="1" sz="900" kern="1200">
        <a:solidFill>
          <a:schemeClr val="tx1"/>
        </a:solidFill>
        <a:latin typeface="+mn-lt"/>
        <a:ea typeface="+mn-ea"/>
        <a:cs typeface="+mn-cs"/>
      </a:defRPr>
    </a:lvl7pPr>
    <a:lvl8pPr marL="2400300" algn="l" defTabSz="685800" rtl="0" eaLnBrk="1" latinLnBrk="0" hangingPunct="1">
      <a:defRPr kumimoji="1" sz="900" kern="1200">
        <a:solidFill>
          <a:schemeClr val="tx1"/>
        </a:solidFill>
        <a:latin typeface="+mn-lt"/>
        <a:ea typeface="+mn-ea"/>
        <a:cs typeface="+mn-cs"/>
      </a:defRPr>
    </a:lvl8pPr>
    <a:lvl9pPr marL="2743200" algn="l" defTabSz="685800" rtl="0" eaLnBrk="1" latinLnBrk="0" hangingPunct="1">
      <a:defRPr kumimoji="1"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4"/>
          </p:nvPr>
        </p:nvSpPr>
        <p:spPr/>
        <p:txBody>
          <a:bodyPr/>
          <a:lstStyle/>
          <a:p>
            <a:pPr rtl="0"/>
            <a:r>
              <a:rPr kumimoji="1" lang="en" sz="1000" b="0" i="0" u="none" strike="noStrike" dirty="0">
                <a:highlight>
                  <a:srgbClr val="000000">
                    <a:alpha val="0"/>
                  </a:srgbClr>
                </a:highlight>
              </a:rPr>
              <a:t>© 2022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t>1</a:t>
            </a:fld>
            <a:endParaRPr kumimoji="1" lang="ja-JP" altLang="en-US" dirty="0"/>
          </a:p>
        </p:txBody>
      </p:sp>
    </p:spTree>
    <p:extLst>
      <p:ext uri="{BB962C8B-B14F-4D97-AF65-F5344CB8AC3E}">
        <p14:creationId xmlns:p14="http://schemas.microsoft.com/office/powerpoint/2010/main" val="2637025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4"/>
          </p:nvPr>
        </p:nvSpPr>
        <p:spPr/>
        <p:txBody>
          <a:bodyPr/>
          <a:lstStyle/>
          <a:p>
            <a:r>
              <a:rPr kumimoji="1" lang="en-US" altLang="ja-JP" dirty="0"/>
              <a:t>© 2022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pPr/>
              <a:t>10</a:t>
            </a:fld>
            <a:endParaRPr kumimoji="1" lang="ja-JP" altLang="en-US" dirty="0"/>
          </a:p>
        </p:txBody>
      </p:sp>
    </p:spTree>
    <p:extLst>
      <p:ext uri="{BB962C8B-B14F-4D97-AF65-F5344CB8AC3E}">
        <p14:creationId xmlns:p14="http://schemas.microsoft.com/office/powerpoint/2010/main" val="2798104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ctr" latinLnBrk="0" hangingPunct="1">
              <a:lnSpc>
                <a:spcPct val="100000"/>
              </a:lnSpc>
              <a:spcBef>
                <a:spcPct val="0"/>
              </a:spcBef>
              <a:spcAft>
                <a:spcPct val="0"/>
              </a:spcAft>
              <a:buClrTx/>
              <a:buSzTx/>
              <a:buFontTx/>
              <a:buNone/>
              <a:tabLst/>
              <a:defRPr/>
            </a:pPr>
            <a:endParaRPr kumimoji="1" lang="ja-JP" altLang="en-US" dirty="0"/>
          </a:p>
        </p:txBody>
      </p:sp>
      <p:sp>
        <p:nvSpPr>
          <p:cNvPr id="4" name="フッター プレースホルダー 3"/>
          <p:cNvSpPr>
            <a:spLocks noGrp="1"/>
          </p:cNvSpPr>
          <p:nvPr>
            <p:ph type="ftr" sz="quarter" idx="4"/>
          </p:nvPr>
        </p:nvSpPr>
        <p:spPr/>
        <p:txBody>
          <a:bodyPr/>
          <a:lstStyle/>
          <a:p>
            <a:r>
              <a:rPr kumimoji="1" lang="en-US" altLang="ja-JP" dirty="0"/>
              <a:t>© 2022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pPr/>
              <a:t>11</a:t>
            </a:fld>
            <a:endParaRPr kumimoji="1" lang="ja-JP" altLang="en-US" dirty="0"/>
          </a:p>
        </p:txBody>
      </p:sp>
    </p:spTree>
    <p:extLst>
      <p:ext uri="{BB962C8B-B14F-4D97-AF65-F5344CB8AC3E}">
        <p14:creationId xmlns:p14="http://schemas.microsoft.com/office/powerpoint/2010/main" val="2073520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b="1" dirty="0"/>
          </a:p>
        </p:txBody>
      </p:sp>
      <p:sp>
        <p:nvSpPr>
          <p:cNvPr id="4" name="フッター プレースホルダー 3"/>
          <p:cNvSpPr>
            <a:spLocks noGrp="1"/>
          </p:cNvSpPr>
          <p:nvPr>
            <p:ph type="ftr" sz="quarter" idx="4"/>
          </p:nvPr>
        </p:nvSpPr>
        <p:spPr/>
        <p:txBody>
          <a:bodyPr/>
          <a:lstStyle/>
          <a:p>
            <a:r>
              <a:rPr kumimoji="1" lang="en-US" altLang="ja-JP" dirty="0"/>
              <a:t>© 2022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pPr/>
              <a:t>12</a:t>
            </a:fld>
            <a:endParaRPr kumimoji="1" lang="ja-JP" altLang="en-US" dirty="0"/>
          </a:p>
        </p:txBody>
      </p:sp>
    </p:spTree>
    <p:extLst>
      <p:ext uri="{BB962C8B-B14F-4D97-AF65-F5344CB8AC3E}">
        <p14:creationId xmlns:p14="http://schemas.microsoft.com/office/powerpoint/2010/main" val="1864804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4"/>
          </p:nvPr>
        </p:nvSpPr>
        <p:spPr/>
        <p:txBody>
          <a:bodyPr/>
          <a:lstStyle/>
          <a:p>
            <a:pPr rtl="0"/>
            <a:r>
              <a:rPr kumimoji="1" lang="en" sz="1000" b="0" i="0" u="none" strike="noStrike" dirty="0">
                <a:highlight>
                  <a:srgbClr val="000000">
                    <a:alpha val="0"/>
                  </a:srgbClr>
                </a:highlight>
              </a:rPr>
              <a:t>© 2022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t>13</a:t>
            </a:fld>
            <a:endParaRPr kumimoji="1" lang="ja-JP" altLang="en-US" dirty="0"/>
          </a:p>
        </p:txBody>
      </p:sp>
    </p:spTree>
    <p:extLst>
      <p:ext uri="{BB962C8B-B14F-4D97-AF65-F5344CB8AC3E}">
        <p14:creationId xmlns:p14="http://schemas.microsoft.com/office/powerpoint/2010/main" val="10722218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4"/>
          </p:nvPr>
        </p:nvSpPr>
        <p:spPr/>
        <p:txBody>
          <a:bodyPr/>
          <a:lstStyle/>
          <a:p>
            <a:r>
              <a:rPr kumimoji="1" lang="en-US" altLang="ja-JP" dirty="0"/>
              <a:t>© 2021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pPr/>
              <a:t>14</a:t>
            </a:fld>
            <a:endParaRPr kumimoji="1" lang="ja-JP" altLang="en-US" dirty="0"/>
          </a:p>
        </p:txBody>
      </p:sp>
    </p:spTree>
    <p:extLst>
      <p:ext uri="{BB962C8B-B14F-4D97-AF65-F5344CB8AC3E}">
        <p14:creationId xmlns:p14="http://schemas.microsoft.com/office/powerpoint/2010/main" val="4205340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4"/>
          </p:nvPr>
        </p:nvSpPr>
        <p:spPr/>
        <p:txBody>
          <a:bodyPr/>
          <a:lstStyle/>
          <a:p>
            <a:pPr rtl="0"/>
            <a:r>
              <a:rPr kumimoji="1" lang="en" sz="1000" b="0" i="0" u="none" strike="noStrike" dirty="0">
                <a:highlight>
                  <a:srgbClr val="000000">
                    <a:alpha val="0"/>
                  </a:srgbClr>
                </a:highlight>
              </a:rPr>
              <a:t>© 2022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t>16</a:t>
            </a:fld>
            <a:endParaRPr kumimoji="1" lang="ja-JP" altLang="en-US" dirty="0"/>
          </a:p>
        </p:txBody>
      </p:sp>
    </p:spTree>
    <p:extLst>
      <p:ext uri="{BB962C8B-B14F-4D97-AF65-F5344CB8AC3E}">
        <p14:creationId xmlns:p14="http://schemas.microsoft.com/office/powerpoint/2010/main" val="3171799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4"/>
          </p:nvPr>
        </p:nvSpPr>
        <p:spPr/>
        <p:txBody>
          <a:bodyPr/>
          <a:lstStyle/>
          <a:p>
            <a:r>
              <a:rPr kumimoji="1" lang="en-US" altLang="ja-JP" dirty="0"/>
              <a:t>© 2022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pPr/>
              <a:t>17</a:t>
            </a:fld>
            <a:endParaRPr kumimoji="1" lang="ja-JP" altLang="en-US" dirty="0"/>
          </a:p>
        </p:txBody>
      </p:sp>
    </p:spTree>
    <p:extLst>
      <p:ext uri="{BB962C8B-B14F-4D97-AF65-F5344CB8AC3E}">
        <p14:creationId xmlns:p14="http://schemas.microsoft.com/office/powerpoint/2010/main" val="42205133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4"/>
          </p:nvPr>
        </p:nvSpPr>
        <p:spPr/>
        <p:txBody>
          <a:bodyPr/>
          <a:lstStyle/>
          <a:p>
            <a:r>
              <a:rPr kumimoji="1" lang="en-US" altLang="ja-JP" dirty="0"/>
              <a:t>© 2022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pPr/>
              <a:t>18</a:t>
            </a:fld>
            <a:endParaRPr kumimoji="1" lang="ja-JP" altLang="en-US" dirty="0"/>
          </a:p>
        </p:txBody>
      </p:sp>
    </p:spTree>
    <p:extLst>
      <p:ext uri="{BB962C8B-B14F-4D97-AF65-F5344CB8AC3E}">
        <p14:creationId xmlns:p14="http://schemas.microsoft.com/office/powerpoint/2010/main" val="32735761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4"/>
          </p:nvPr>
        </p:nvSpPr>
        <p:spPr/>
        <p:txBody>
          <a:bodyPr/>
          <a:lstStyle/>
          <a:p>
            <a:r>
              <a:rPr kumimoji="1" lang="en-US" altLang="ja-JP" dirty="0"/>
              <a:t>© 2022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pPr/>
              <a:t>19</a:t>
            </a:fld>
            <a:endParaRPr kumimoji="1" lang="ja-JP" altLang="en-US" dirty="0"/>
          </a:p>
        </p:txBody>
      </p:sp>
    </p:spTree>
    <p:extLst>
      <p:ext uri="{BB962C8B-B14F-4D97-AF65-F5344CB8AC3E}">
        <p14:creationId xmlns:p14="http://schemas.microsoft.com/office/powerpoint/2010/main" val="27352462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4"/>
          </p:nvPr>
        </p:nvSpPr>
        <p:spPr/>
        <p:txBody>
          <a:bodyPr/>
          <a:lstStyle/>
          <a:p>
            <a:pPr rtl="0"/>
            <a:r>
              <a:rPr kumimoji="1" lang="en" sz="1000" b="0" i="0" u="none" strike="noStrike" dirty="0">
                <a:highlight>
                  <a:srgbClr val="000000">
                    <a:alpha val="0"/>
                  </a:srgbClr>
                </a:highlight>
              </a:rPr>
              <a:t>© 2022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t>20</a:t>
            </a:fld>
            <a:endParaRPr kumimoji="1" lang="ja-JP" altLang="en-US" dirty="0"/>
          </a:p>
        </p:txBody>
      </p:sp>
    </p:spTree>
    <p:extLst>
      <p:ext uri="{BB962C8B-B14F-4D97-AF65-F5344CB8AC3E}">
        <p14:creationId xmlns:p14="http://schemas.microsoft.com/office/powerpoint/2010/main" val="2988669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 sz="1000" b="0" i="0" u="none" strike="noStrike" kern="1200" cap="none" spc="0" normalizeH="0" baseline="0" noProof="0" dirty="0">
                <a:ln>
                  <a:noFill/>
                </a:ln>
                <a:solidFill>
                  <a:srgbClr val="000000"/>
                </a:solidFill>
                <a:effectLst/>
                <a:highlight>
                  <a:srgbClr val="000000">
                    <a:alpha val="0"/>
                  </a:srgbClr>
                </a:highlight>
                <a:uLnTx/>
                <a:uFillTx/>
                <a:latin typeface="Fujitsu Infinity Pro" pitchFamily="2" charset="0"/>
                <a:ea typeface="メイリオ"/>
                <a:cs typeface="Arial"/>
              </a:rPr>
              <a:t>© 2022 Fujitsu Limited</a:t>
            </a:r>
            <a:endParaRPr kumimoji="1" lang="ja-JP" altLang="en-US" sz="1000" b="0" i="0" u="none" strike="noStrike" kern="1200" cap="none" spc="0" normalizeH="0" baseline="0" noProof="0" dirty="0">
              <a:ln>
                <a:noFill/>
              </a:ln>
              <a:solidFill>
                <a:srgbClr val="000000"/>
              </a:solidFill>
              <a:effectLst/>
              <a:uLnTx/>
              <a:uFillTx/>
              <a:latin typeface="Fujitsu Infinity Pro" pitchFamily="2" charset="0"/>
              <a:ea typeface="メイリオ"/>
              <a:cs typeface="Arial"/>
            </a:endParaRPr>
          </a:p>
        </p:txBody>
      </p:sp>
      <p:sp>
        <p:nvSpPr>
          <p:cNvPr id="5" name="スライド番号プレースホルダー 4"/>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644275-5C74-4E59-8F01-9B0DD8D2F6FE}" type="slidenum">
              <a:rPr kumimoji="1" lang="ja-JP" altLang="en-US" sz="1000" b="0" i="0" u="none" strike="noStrike" kern="1200" cap="none" spc="0" normalizeH="0" baseline="0" noProof="0" smtClean="0">
                <a:ln>
                  <a:noFill/>
                </a:ln>
                <a:solidFill>
                  <a:srgbClr val="000000"/>
                </a:solidFill>
                <a:effectLst/>
                <a:uLnTx/>
                <a:uFillTx/>
                <a:latin typeface="Fujitsu Infinity Pro" pitchFamily="2" charset="0"/>
                <a:ea typeface="メイリオ"/>
                <a:cs typeface="Arial"/>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000" b="0" i="0" u="none" strike="noStrike" kern="1200" cap="none" spc="0" normalizeH="0" baseline="0" noProof="0" dirty="0">
              <a:ln>
                <a:noFill/>
              </a:ln>
              <a:solidFill>
                <a:srgbClr val="000000"/>
              </a:solidFill>
              <a:effectLst/>
              <a:uLnTx/>
              <a:uFillTx/>
              <a:latin typeface="Fujitsu Infinity Pro" pitchFamily="2" charset="0"/>
              <a:ea typeface="メイリオ"/>
              <a:cs typeface="Arial"/>
            </a:endParaRPr>
          </a:p>
        </p:txBody>
      </p:sp>
    </p:spTree>
    <p:extLst>
      <p:ext uri="{BB962C8B-B14F-4D97-AF65-F5344CB8AC3E}">
        <p14:creationId xmlns:p14="http://schemas.microsoft.com/office/powerpoint/2010/main" val="23569968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4"/>
          </p:nvPr>
        </p:nvSpPr>
        <p:spPr/>
        <p:txBody>
          <a:bodyPr/>
          <a:lstStyle/>
          <a:p>
            <a:r>
              <a:rPr kumimoji="1" lang="en-US" altLang="ja-JP" dirty="0"/>
              <a:t>© 2022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pPr/>
              <a:t>21</a:t>
            </a:fld>
            <a:endParaRPr kumimoji="1" lang="ja-JP" altLang="en-US" dirty="0"/>
          </a:p>
        </p:txBody>
      </p:sp>
    </p:spTree>
    <p:extLst>
      <p:ext uri="{BB962C8B-B14F-4D97-AF65-F5344CB8AC3E}">
        <p14:creationId xmlns:p14="http://schemas.microsoft.com/office/powerpoint/2010/main" val="20927209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4"/>
          </p:nvPr>
        </p:nvSpPr>
        <p:spPr/>
        <p:txBody>
          <a:bodyPr/>
          <a:lstStyle/>
          <a:p>
            <a:pPr rtl="0"/>
            <a:r>
              <a:rPr kumimoji="1" lang="en" sz="1000" b="0" i="0" u="none" strike="noStrike" dirty="0">
                <a:highlight>
                  <a:srgbClr val="000000">
                    <a:alpha val="0"/>
                  </a:srgbClr>
                </a:highlight>
              </a:rPr>
              <a:t>© 2022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t>23</a:t>
            </a:fld>
            <a:endParaRPr kumimoji="1" lang="ja-JP" altLang="en-US" dirty="0"/>
          </a:p>
        </p:txBody>
      </p:sp>
    </p:spTree>
    <p:extLst>
      <p:ext uri="{BB962C8B-B14F-4D97-AF65-F5344CB8AC3E}">
        <p14:creationId xmlns:p14="http://schemas.microsoft.com/office/powerpoint/2010/main" val="831983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4"/>
          </p:nvPr>
        </p:nvSpPr>
        <p:spPr/>
        <p:txBody>
          <a:bodyPr/>
          <a:lstStyle/>
          <a:p>
            <a:pPr rtl="0"/>
            <a:r>
              <a:rPr kumimoji="1" lang="en" sz="1000" b="0" i="0" u="none" strike="noStrike" dirty="0">
                <a:highlight>
                  <a:srgbClr val="000000">
                    <a:alpha val="0"/>
                  </a:srgbClr>
                </a:highlight>
              </a:rPr>
              <a:t>© 2022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t>24</a:t>
            </a:fld>
            <a:endParaRPr kumimoji="1" lang="ja-JP" altLang="en-US" dirty="0"/>
          </a:p>
        </p:txBody>
      </p:sp>
    </p:spTree>
    <p:extLst>
      <p:ext uri="{BB962C8B-B14F-4D97-AF65-F5344CB8AC3E}">
        <p14:creationId xmlns:p14="http://schemas.microsoft.com/office/powerpoint/2010/main" val="8887699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4"/>
          </p:nvPr>
        </p:nvSpPr>
        <p:spPr/>
        <p:txBody>
          <a:bodyPr/>
          <a:lstStyle/>
          <a:p>
            <a:pPr rtl="0"/>
            <a:r>
              <a:rPr kumimoji="1" lang="en" sz="1000" b="0" i="0" u="none" strike="noStrike" dirty="0">
                <a:highlight>
                  <a:srgbClr val="000000">
                    <a:alpha val="0"/>
                  </a:srgbClr>
                </a:highlight>
              </a:rPr>
              <a:t>© 2022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t>25</a:t>
            </a:fld>
            <a:endParaRPr kumimoji="1" lang="ja-JP" altLang="en-US" dirty="0"/>
          </a:p>
        </p:txBody>
      </p:sp>
    </p:spTree>
    <p:extLst>
      <p:ext uri="{BB962C8B-B14F-4D97-AF65-F5344CB8AC3E}">
        <p14:creationId xmlns:p14="http://schemas.microsoft.com/office/powerpoint/2010/main" val="34112127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4"/>
          </p:nvPr>
        </p:nvSpPr>
        <p:spPr/>
        <p:txBody>
          <a:bodyPr/>
          <a:lstStyle/>
          <a:p>
            <a:pPr rtl="0"/>
            <a:r>
              <a:rPr kumimoji="1" lang="en" sz="1000" b="0" i="0" u="none" strike="noStrike" dirty="0">
                <a:highlight>
                  <a:srgbClr val="000000">
                    <a:alpha val="0"/>
                  </a:srgbClr>
                </a:highlight>
              </a:rPr>
              <a:t>© 2022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t>26</a:t>
            </a:fld>
            <a:endParaRPr kumimoji="1" lang="ja-JP" altLang="en-US" dirty="0"/>
          </a:p>
        </p:txBody>
      </p:sp>
    </p:spTree>
    <p:extLst>
      <p:ext uri="{BB962C8B-B14F-4D97-AF65-F5344CB8AC3E}">
        <p14:creationId xmlns:p14="http://schemas.microsoft.com/office/powerpoint/2010/main" val="1620328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4"/>
          </p:nvPr>
        </p:nvSpPr>
        <p:spPr/>
        <p:txBody>
          <a:bodyPr/>
          <a:lstStyle/>
          <a:p>
            <a:pPr rtl="0"/>
            <a:r>
              <a:rPr kumimoji="1" lang="en" sz="1000" b="0" i="0" u="none" strike="noStrike" dirty="0">
                <a:highlight>
                  <a:srgbClr val="000000">
                    <a:alpha val="0"/>
                  </a:srgbClr>
                </a:highlight>
              </a:rPr>
              <a:t>© 2022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t>3</a:t>
            </a:fld>
            <a:endParaRPr kumimoji="1" lang="ja-JP" altLang="en-US" dirty="0"/>
          </a:p>
        </p:txBody>
      </p:sp>
    </p:spTree>
    <p:extLst>
      <p:ext uri="{BB962C8B-B14F-4D97-AF65-F5344CB8AC3E}">
        <p14:creationId xmlns:p14="http://schemas.microsoft.com/office/powerpoint/2010/main" val="514985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4"/>
          </p:nvPr>
        </p:nvSpPr>
        <p:spPr/>
        <p:txBody>
          <a:bodyPr/>
          <a:lstStyle/>
          <a:p>
            <a:pPr rtl="0"/>
            <a:r>
              <a:rPr kumimoji="1" lang="en" sz="1000" b="0" i="0" u="none" strike="noStrike" dirty="0">
                <a:highlight>
                  <a:srgbClr val="000000">
                    <a:alpha val="0"/>
                  </a:srgbClr>
                </a:highlight>
              </a:rPr>
              <a:t>© 2022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t>4</a:t>
            </a:fld>
            <a:endParaRPr kumimoji="1" lang="ja-JP" altLang="en-US" dirty="0"/>
          </a:p>
        </p:txBody>
      </p:sp>
    </p:spTree>
    <p:extLst>
      <p:ext uri="{BB962C8B-B14F-4D97-AF65-F5344CB8AC3E}">
        <p14:creationId xmlns:p14="http://schemas.microsoft.com/office/powerpoint/2010/main" val="2185167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4"/>
          </p:nvPr>
        </p:nvSpPr>
        <p:spPr/>
        <p:txBody>
          <a:bodyPr/>
          <a:lstStyle/>
          <a:p>
            <a:pPr rtl="0"/>
            <a:r>
              <a:rPr kumimoji="1" lang="en" sz="1000" b="0" i="0" u="none" strike="noStrike" dirty="0">
                <a:highlight>
                  <a:srgbClr val="000000">
                    <a:alpha val="0"/>
                  </a:srgbClr>
                </a:highlight>
              </a:rPr>
              <a:t>© 2022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t>5</a:t>
            </a:fld>
            <a:endParaRPr kumimoji="1" lang="ja-JP" altLang="en-US" dirty="0"/>
          </a:p>
        </p:txBody>
      </p:sp>
    </p:spTree>
    <p:extLst>
      <p:ext uri="{BB962C8B-B14F-4D97-AF65-F5344CB8AC3E}">
        <p14:creationId xmlns:p14="http://schemas.microsoft.com/office/powerpoint/2010/main" val="2455840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4"/>
          </p:nvPr>
        </p:nvSpPr>
        <p:spPr/>
        <p:txBody>
          <a:bodyPr/>
          <a:lstStyle/>
          <a:p>
            <a:pPr rtl="0"/>
            <a:r>
              <a:rPr kumimoji="1" lang="en" sz="1000" b="0" i="0" u="none" strike="noStrike" dirty="0">
                <a:highlight>
                  <a:srgbClr val="000000">
                    <a:alpha val="0"/>
                  </a:srgbClr>
                </a:highlight>
              </a:rPr>
              <a:t>© 2022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t>6</a:t>
            </a:fld>
            <a:endParaRPr kumimoji="1" lang="ja-JP" altLang="en-US" dirty="0"/>
          </a:p>
        </p:txBody>
      </p:sp>
    </p:spTree>
    <p:extLst>
      <p:ext uri="{BB962C8B-B14F-4D97-AF65-F5344CB8AC3E}">
        <p14:creationId xmlns:p14="http://schemas.microsoft.com/office/powerpoint/2010/main" val="796658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4"/>
          </p:nvPr>
        </p:nvSpPr>
        <p:spPr/>
        <p:txBody>
          <a:bodyPr/>
          <a:lstStyle/>
          <a:p>
            <a:pPr rtl="0"/>
            <a:r>
              <a:rPr kumimoji="1" lang="en" sz="1000" b="0" i="0" u="none" strike="noStrike" dirty="0">
                <a:highlight>
                  <a:srgbClr val="000000">
                    <a:alpha val="0"/>
                  </a:srgbClr>
                </a:highlight>
              </a:rPr>
              <a:t>© 2022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t>7</a:t>
            </a:fld>
            <a:endParaRPr kumimoji="1" lang="ja-JP" altLang="en-US" dirty="0"/>
          </a:p>
        </p:txBody>
      </p:sp>
    </p:spTree>
    <p:extLst>
      <p:ext uri="{BB962C8B-B14F-4D97-AF65-F5344CB8AC3E}">
        <p14:creationId xmlns:p14="http://schemas.microsoft.com/office/powerpoint/2010/main" val="1148710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4"/>
          </p:nvPr>
        </p:nvSpPr>
        <p:spPr/>
        <p:txBody>
          <a:bodyPr/>
          <a:lstStyle/>
          <a:p>
            <a:r>
              <a:rPr kumimoji="1" lang="en-US" altLang="ja-JP" dirty="0"/>
              <a:t>© 2022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pPr/>
              <a:t>8</a:t>
            </a:fld>
            <a:endParaRPr kumimoji="1" lang="ja-JP" altLang="en-US" dirty="0"/>
          </a:p>
        </p:txBody>
      </p:sp>
    </p:spTree>
    <p:extLst>
      <p:ext uri="{BB962C8B-B14F-4D97-AF65-F5344CB8AC3E}">
        <p14:creationId xmlns:p14="http://schemas.microsoft.com/office/powerpoint/2010/main" val="3602799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フッター プレースホルダー 3"/>
          <p:cNvSpPr>
            <a:spLocks noGrp="1"/>
          </p:cNvSpPr>
          <p:nvPr>
            <p:ph type="ftr" sz="quarter" idx="4"/>
          </p:nvPr>
        </p:nvSpPr>
        <p:spPr/>
        <p:txBody>
          <a:bodyPr/>
          <a:lstStyle/>
          <a:p>
            <a:r>
              <a:rPr kumimoji="1" lang="en-US" altLang="ja-JP" dirty="0"/>
              <a:t>© 2022 Fujitsu Limited</a:t>
            </a:r>
            <a:endParaRPr kumimoji="1" lang="ja-JP" altLang="en-US" dirty="0"/>
          </a:p>
        </p:txBody>
      </p:sp>
      <p:sp>
        <p:nvSpPr>
          <p:cNvPr id="5" name="スライド番号プレースホルダー 4"/>
          <p:cNvSpPr>
            <a:spLocks noGrp="1"/>
          </p:cNvSpPr>
          <p:nvPr>
            <p:ph type="sldNum" sz="quarter" idx="5"/>
          </p:nvPr>
        </p:nvSpPr>
        <p:spPr/>
        <p:txBody>
          <a:bodyPr/>
          <a:lstStyle/>
          <a:p>
            <a:fld id="{C0644275-5C74-4E59-8F01-9B0DD8D2F6FE}" type="slidenum">
              <a:rPr kumimoji="1" lang="ja-JP" altLang="en-US" smtClean="0"/>
              <a:pPr/>
              <a:t>9</a:t>
            </a:fld>
            <a:endParaRPr kumimoji="1" lang="ja-JP" altLang="en-US" dirty="0"/>
          </a:p>
        </p:txBody>
      </p:sp>
    </p:spTree>
    <p:extLst>
      <p:ext uri="{BB962C8B-B14F-4D97-AF65-F5344CB8AC3E}">
        <p14:creationId xmlns:p14="http://schemas.microsoft.com/office/powerpoint/2010/main" val="40312833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Master">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95692AF0-2E90-4E8E-8159-82825E6818D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bwMode="gray">
          <a:xfrm>
            <a:off x="6601333" y="0"/>
            <a:ext cx="2542667" cy="5143499"/>
          </a:xfrm>
          <a:prstGeom prst="rect">
            <a:avLst/>
          </a:prstGeom>
        </p:spPr>
      </p:pic>
      <p:sp>
        <p:nvSpPr>
          <p:cNvPr id="2" name="Title 1"/>
          <p:cNvSpPr>
            <a:spLocks noGrp="1"/>
          </p:cNvSpPr>
          <p:nvPr>
            <p:ph type="ctrTitle" hasCustomPrompt="1"/>
          </p:nvPr>
        </p:nvSpPr>
        <p:spPr bwMode="gray">
          <a:xfrm>
            <a:off x="233999" y="1116000"/>
            <a:ext cx="5400000" cy="1440000"/>
          </a:xfrm>
        </p:spPr>
        <p:txBody>
          <a:bodyPr anchor="b">
            <a:noAutofit/>
          </a:bodyPr>
          <a:lstStyle>
            <a:lvl1pPr algn="l">
              <a:defRPr sz="3200">
                <a:solidFill>
                  <a:schemeClr val="tx1"/>
                </a:solidFill>
              </a:defRPr>
            </a:lvl1pPr>
          </a:lstStyle>
          <a:p>
            <a:r>
              <a:rPr lang="ja-JP" altLang="en-US" dirty="0"/>
              <a:t>タイトルを入力</a:t>
            </a:r>
            <a:endParaRPr lang="en-US" dirty="0"/>
          </a:p>
        </p:txBody>
      </p:sp>
      <p:sp>
        <p:nvSpPr>
          <p:cNvPr id="3" name="Subtitle 2"/>
          <p:cNvSpPr>
            <a:spLocks noGrp="1"/>
          </p:cNvSpPr>
          <p:nvPr>
            <p:ph type="subTitle" idx="1" hasCustomPrompt="1"/>
          </p:nvPr>
        </p:nvSpPr>
        <p:spPr bwMode="gray">
          <a:xfrm>
            <a:off x="234000" y="3067200"/>
            <a:ext cx="4748400" cy="1260000"/>
          </a:xfrm>
        </p:spPr>
        <p:txBody>
          <a:bodyPr anchor="t" anchorCtr="0">
            <a:noAutofit/>
          </a:bodyPr>
          <a:lstStyle>
            <a:lvl1pPr marL="0" indent="0" algn="l">
              <a:buNone/>
              <a:defRPr sz="18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dirty="0"/>
              <a:t>サブタイトルを入力</a:t>
            </a:r>
            <a:endParaRPr lang="en-US" dirty="0"/>
          </a:p>
        </p:txBody>
      </p:sp>
      <p:pic>
        <p:nvPicPr>
          <p:cNvPr id="20" name="図 19">
            <a:extLst>
              <a:ext uri="{FF2B5EF4-FFF2-40B4-BE49-F238E27FC236}">
                <a16:creationId xmlns:a16="http://schemas.microsoft.com/office/drawing/2014/main" id="{943DCFA9-F6CE-4F0F-B3EE-23D84F3C6FB4}"/>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bwMode="gray">
          <a:xfrm>
            <a:off x="5162716" y="1350838"/>
            <a:ext cx="3142800" cy="2442021"/>
          </a:xfrm>
          <a:prstGeom prst="rect">
            <a:avLst/>
          </a:prstGeom>
        </p:spPr>
      </p:pic>
      <p:grpSp>
        <p:nvGrpSpPr>
          <p:cNvPr id="23" name="Group 22" descr="Fujitsu">
            <a:extLst>
              <a:ext uri="{FF2B5EF4-FFF2-40B4-BE49-F238E27FC236}">
                <a16:creationId xmlns:a16="http://schemas.microsoft.com/office/drawing/2014/main" id="{EA0FA9AC-AC26-48E3-BF47-91D55901E917}"/>
              </a:ext>
            </a:extLst>
          </p:cNvPr>
          <p:cNvGrpSpPr>
            <a:grpSpLocks noChangeAspect="1"/>
          </p:cNvGrpSpPr>
          <p:nvPr userDrawn="1"/>
        </p:nvGrpSpPr>
        <p:grpSpPr>
          <a:xfrm>
            <a:off x="7940675" y="242808"/>
            <a:ext cx="968769" cy="472173"/>
            <a:chOff x="8012114" y="249161"/>
            <a:chExt cx="892174" cy="434841"/>
          </a:xfrm>
        </p:grpSpPr>
        <p:sp>
          <p:nvSpPr>
            <p:cNvPr id="24" name="Freeform 34">
              <a:extLst>
                <a:ext uri="{FF2B5EF4-FFF2-40B4-BE49-F238E27FC236}">
                  <a16:creationId xmlns:a16="http://schemas.microsoft.com/office/drawing/2014/main" id="{6DD794C0-B5B1-4749-93AE-C0B3DA7765D6}"/>
                </a:ext>
              </a:extLst>
            </p:cNvPr>
            <p:cNvSpPr/>
            <p:nvPr userDrawn="1"/>
          </p:nvSpPr>
          <p:spPr bwMode="gray">
            <a:xfrm>
              <a:off x="8307389" y="249161"/>
              <a:ext cx="179387" cy="139657"/>
            </a:xfrm>
            <a:custGeom>
              <a:avLst/>
              <a:gdLst>
                <a:gd name="T0" fmla="*/ 961 w 2365"/>
                <a:gd name="T1" fmla="*/ 764 h 1825"/>
                <a:gd name="T2" fmla="*/ 599 w 2365"/>
                <a:gd name="T3" fmla="*/ 642 h 1825"/>
                <a:gd name="T4" fmla="*/ 1 w 2365"/>
                <a:gd name="T5" fmla="*/ 1235 h 1825"/>
                <a:gd name="T6" fmla="*/ 599 w 2365"/>
                <a:gd name="T7" fmla="*/ 1825 h 1825"/>
                <a:gd name="T8" fmla="*/ 1053 w 2365"/>
                <a:gd name="T9" fmla="*/ 1619 h 1825"/>
                <a:gd name="T10" fmla="*/ 1053 w 2365"/>
                <a:gd name="T11" fmla="*/ 1293 h 1825"/>
                <a:gd name="T12" fmla="*/ 771 w 2365"/>
                <a:gd name="T13" fmla="*/ 1568 h 1825"/>
                <a:gd name="T14" fmla="*/ 599 w 2365"/>
                <a:gd name="T15" fmla="*/ 1604 h 1825"/>
                <a:gd name="T16" fmla="*/ 225 w 2365"/>
                <a:gd name="T17" fmla="*/ 1235 h 1825"/>
                <a:gd name="T18" fmla="*/ 599 w 2365"/>
                <a:gd name="T19" fmla="*/ 863 h 1825"/>
                <a:gd name="T20" fmla="*/ 861 w 2365"/>
                <a:gd name="T21" fmla="*/ 972 h 1825"/>
                <a:gd name="T22" fmla="*/ 1093 w 2365"/>
                <a:gd name="T23" fmla="*/ 1239 h 1825"/>
                <a:gd name="T24" fmla="*/ 1630 w 2365"/>
                <a:gd name="T25" fmla="*/ 1473 h 1825"/>
                <a:gd name="T26" fmla="*/ 2365 w 2365"/>
                <a:gd name="T27" fmla="*/ 741 h 1825"/>
                <a:gd name="T28" fmla="*/ 1630 w 2365"/>
                <a:gd name="T29" fmla="*/ 0 h 1825"/>
                <a:gd name="T30" fmla="*/ 1053 w 2365"/>
                <a:gd name="T31" fmla="*/ 295 h 1825"/>
                <a:gd name="T32" fmla="*/ 1053 w 2365"/>
                <a:gd name="T33" fmla="*/ 735 h 1825"/>
                <a:gd name="T34" fmla="*/ 1630 w 2365"/>
                <a:gd name="T35" fmla="*/ 232 h 1825"/>
                <a:gd name="T36" fmla="*/ 2134 w 2365"/>
                <a:gd name="T37" fmla="*/ 741 h 1825"/>
                <a:gd name="T38" fmla="*/ 1630 w 2365"/>
                <a:gd name="T39" fmla="*/ 1245 h 1825"/>
                <a:gd name="T40" fmla="*/ 1303 w 2365"/>
                <a:gd name="T41" fmla="*/ 1125 h 1825"/>
                <a:gd name="T42" fmla="*/ 961 w 2365"/>
                <a:gd name="T43" fmla="*/ 764 h 1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65" h="1825">
                  <a:moveTo>
                    <a:pt x="961" y="764"/>
                  </a:moveTo>
                  <a:cubicBezTo>
                    <a:pt x="875" y="688"/>
                    <a:pt x="736" y="643"/>
                    <a:pt x="599" y="642"/>
                  </a:cubicBezTo>
                  <a:cubicBezTo>
                    <a:pt x="270" y="641"/>
                    <a:pt x="2" y="900"/>
                    <a:pt x="1" y="1235"/>
                  </a:cubicBezTo>
                  <a:cubicBezTo>
                    <a:pt x="0" y="1563"/>
                    <a:pt x="270" y="1824"/>
                    <a:pt x="599" y="1825"/>
                  </a:cubicBezTo>
                  <a:cubicBezTo>
                    <a:pt x="783" y="1825"/>
                    <a:pt x="943" y="1751"/>
                    <a:pt x="1053" y="1619"/>
                  </a:cubicBezTo>
                  <a:cubicBezTo>
                    <a:pt x="1053" y="1293"/>
                    <a:pt x="1053" y="1293"/>
                    <a:pt x="1053" y="1293"/>
                  </a:cubicBezTo>
                  <a:cubicBezTo>
                    <a:pt x="994" y="1394"/>
                    <a:pt x="877" y="1524"/>
                    <a:pt x="771" y="1568"/>
                  </a:cubicBezTo>
                  <a:cubicBezTo>
                    <a:pt x="717" y="1590"/>
                    <a:pt x="662" y="1604"/>
                    <a:pt x="599" y="1604"/>
                  </a:cubicBezTo>
                  <a:cubicBezTo>
                    <a:pt x="394" y="1604"/>
                    <a:pt x="225" y="1445"/>
                    <a:pt x="225" y="1235"/>
                  </a:cubicBezTo>
                  <a:cubicBezTo>
                    <a:pt x="225" y="1041"/>
                    <a:pt x="380" y="862"/>
                    <a:pt x="599" y="863"/>
                  </a:cubicBezTo>
                  <a:cubicBezTo>
                    <a:pt x="701" y="863"/>
                    <a:pt x="793" y="905"/>
                    <a:pt x="861" y="972"/>
                  </a:cubicBezTo>
                  <a:cubicBezTo>
                    <a:pt x="931" y="1040"/>
                    <a:pt x="1041" y="1183"/>
                    <a:pt x="1093" y="1239"/>
                  </a:cubicBezTo>
                  <a:cubicBezTo>
                    <a:pt x="1227" y="1383"/>
                    <a:pt x="1419" y="1473"/>
                    <a:pt x="1630" y="1473"/>
                  </a:cubicBezTo>
                  <a:cubicBezTo>
                    <a:pt x="2036" y="1474"/>
                    <a:pt x="2365" y="1146"/>
                    <a:pt x="2365" y="741"/>
                  </a:cubicBezTo>
                  <a:cubicBezTo>
                    <a:pt x="2365" y="336"/>
                    <a:pt x="2035" y="0"/>
                    <a:pt x="1630" y="0"/>
                  </a:cubicBezTo>
                  <a:cubicBezTo>
                    <a:pt x="1395" y="0"/>
                    <a:pt x="1187" y="122"/>
                    <a:pt x="1053" y="295"/>
                  </a:cubicBezTo>
                  <a:cubicBezTo>
                    <a:pt x="1053" y="735"/>
                    <a:pt x="1053" y="735"/>
                    <a:pt x="1053" y="735"/>
                  </a:cubicBezTo>
                  <a:cubicBezTo>
                    <a:pt x="1155" y="455"/>
                    <a:pt x="1340" y="232"/>
                    <a:pt x="1630" y="232"/>
                  </a:cubicBezTo>
                  <a:cubicBezTo>
                    <a:pt x="1909" y="232"/>
                    <a:pt x="2135" y="463"/>
                    <a:pt x="2134" y="741"/>
                  </a:cubicBezTo>
                  <a:cubicBezTo>
                    <a:pt x="2134" y="1020"/>
                    <a:pt x="1909" y="1246"/>
                    <a:pt x="1630" y="1245"/>
                  </a:cubicBezTo>
                  <a:cubicBezTo>
                    <a:pt x="1506" y="1244"/>
                    <a:pt x="1391" y="1199"/>
                    <a:pt x="1303" y="1125"/>
                  </a:cubicBezTo>
                  <a:cubicBezTo>
                    <a:pt x="1194" y="1040"/>
                    <a:pt x="1074" y="860"/>
                    <a:pt x="961" y="76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25" name="Freeform 35">
              <a:extLst>
                <a:ext uri="{FF2B5EF4-FFF2-40B4-BE49-F238E27FC236}">
                  <a16:creationId xmlns:a16="http://schemas.microsoft.com/office/drawing/2014/main" id="{C8AFA1DF-E2AD-431B-9A71-F99A68BFE07C}"/>
                </a:ext>
              </a:extLst>
            </p:cNvPr>
            <p:cNvSpPr/>
            <p:nvPr userDrawn="1"/>
          </p:nvSpPr>
          <p:spPr bwMode="gray">
            <a:xfrm>
              <a:off x="8012114" y="401514"/>
              <a:ext cx="123825" cy="201551"/>
            </a:xfrm>
            <a:custGeom>
              <a:avLst/>
              <a:gdLst>
                <a:gd name="T0" fmla="*/ 0 w 1624"/>
                <a:gd name="T1" fmla="*/ 0 h 2651"/>
                <a:gd name="T2" fmla="*/ 1624 w 1624"/>
                <a:gd name="T3" fmla="*/ 0 h 2651"/>
                <a:gd name="T4" fmla="*/ 1624 w 1624"/>
                <a:gd name="T5" fmla="*/ 452 h 2651"/>
                <a:gd name="T6" fmla="*/ 1365 w 1624"/>
                <a:gd name="T7" fmla="*/ 273 h 2651"/>
                <a:gd name="T8" fmla="*/ 613 w 1624"/>
                <a:gd name="T9" fmla="*/ 273 h 2651"/>
                <a:gd name="T10" fmla="*/ 613 w 1624"/>
                <a:gd name="T11" fmla="*/ 1053 h 2651"/>
                <a:gd name="T12" fmla="*/ 1428 w 1624"/>
                <a:gd name="T13" fmla="*/ 1053 h 2651"/>
                <a:gd name="T14" fmla="*/ 1428 w 1624"/>
                <a:gd name="T15" fmla="*/ 1467 h 2651"/>
                <a:gd name="T16" fmla="*/ 1205 w 1624"/>
                <a:gd name="T17" fmla="*/ 1335 h 2651"/>
                <a:gd name="T18" fmla="*/ 613 w 1624"/>
                <a:gd name="T19" fmla="*/ 1335 h 2651"/>
                <a:gd name="T20" fmla="*/ 613 w 1624"/>
                <a:gd name="T21" fmla="*/ 2401 h 2651"/>
                <a:gd name="T22" fmla="*/ 784 w 1624"/>
                <a:gd name="T23" fmla="*/ 2651 h 2651"/>
                <a:gd name="T24" fmla="*/ 11 w 1624"/>
                <a:gd name="T25" fmla="*/ 2651 h 2651"/>
                <a:gd name="T26" fmla="*/ 173 w 1624"/>
                <a:gd name="T27" fmla="*/ 2401 h 2651"/>
                <a:gd name="T28" fmla="*/ 173 w 1624"/>
                <a:gd name="T29" fmla="*/ 278 h 2651"/>
                <a:gd name="T30" fmla="*/ 0 w 1624"/>
                <a:gd name="T31"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24" h="2651">
                  <a:moveTo>
                    <a:pt x="0" y="0"/>
                  </a:moveTo>
                  <a:cubicBezTo>
                    <a:pt x="1624" y="0"/>
                    <a:pt x="1624" y="0"/>
                    <a:pt x="1624" y="0"/>
                  </a:cubicBezTo>
                  <a:cubicBezTo>
                    <a:pt x="1624" y="452"/>
                    <a:pt x="1624" y="452"/>
                    <a:pt x="1624" y="452"/>
                  </a:cubicBezTo>
                  <a:cubicBezTo>
                    <a:pt x="1624" y="452"/>
                    <a:pt x="1540" y="274"/>
                    <a:pt x="1365" y="273"/>
                  </a:cubicBezTo>
                  <a:cubicBezTo>
                    <a:pt x="613" y="273"/>
                    <a:pt x="613" y="273"/>
                    <a:pt x="613" y="273"/>
                  </a:cubicBezTo>
                  <a:cubicBezTo>
                    <a:pt x="613" y="1053"/>
                    <a:pt x="613" y="1053"/>
                    <a:pt x="613" y="1053"/>
                  </a:cubicBezTo>
                  <a:cubicBezTo>
                    <a:pt x="1428" y="1053"/>
                    <a:pt x="1428" y="1053"/>
                    <a:pt x="1428" y="1053"/>
                  </a:cubicBezTo>
                  <a:cubicBezTo>
                    <a:pt x="1428" y="1467"/>
                    <a:pt x="1428" y="1467"/>
                    <a:pt x="1428" y="1467"/>
                  </a:cubicBezTo>
                  <a:cubicBezTo>
                    <a:pt x="1428" y="1467"/>
                    <a:pt x="1402" y="1335"/>
                    <a:pt x="1205" y="1335"/>
                  </a:cubicBezTo>
                  <a:cubicBezTo>
                    <a:pt x="613" y="1335"/>
                    <a:pt x="613" y="1335"/>
                    <a:pt x="613" y="1335"/>
                  </a:cubicBezTo>
                  <a:cubicBezTo>
                    <a:pt x="613" y="2401"/>
                    <a:pt x="613" y="2401"/>
                    <a:pt x="613" y="2401"/>
                  </a:cubicBezTo>
                  <a:cubicBezTo>
                    <a:pt x="613" y="2558"/>
                    <a:pt x="784" y="2651"/>
                    <a:pt x="784" y="2651"/>
                  </a:cubicBezTo>
                  <a:cubicBezTo>
                    <a:pt x="11" y="2651"/>
                    <a:pt x="11" y="2651"/>
                    <a:pt x="11" y="2651"/>
                  </a:cubicBezTo>
                  <a:cubicBezTo>
                    <a:pt x="11" y="2651"/>
                    <a:pt x="173" y="2569"/>
                    <a:pt x="173" y="2401"/>
                  </a:cubicBezTo>
                  <a:cubicBezTo>
                    <a:pt x="173" y="278"/>
                    <a:pt x="173" y="278"/>
                    <a:pt x="173" y="278"/>
                  </a:cubicBezTo>
                  <a:cubicBezTo>
                    <a:pt x="173" y="99"/>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26" name="Freeform 36">
              <a:extLst>
                <a:ext uri="{FF2B5EF4-FFF2-40B4-BE49-F238E27FC236}">
                  <a16:creationId xmlns:a16="http://schemas.microsoft.com/office/drawing/2014/main" id="{DCCF753C-FF99-4C0C-94D0-F2FE9DC1EC9C}"/>
                </a:ext>
              </a:extLst>
            </p:cNvPr>
            <p:cNvSpPr/>
            <p:nvPr userDrawn="1"/>
          </p:nvSpPr>
          <p:spPr bwMode="gray">
            <a:xfrm>
              <a:off x="8305801" y="401514"/>
              <a:ext cx="80962" cy="282488"/>
            </a:xfrm>
            <a:custGeom>
              <a:avLst/>
              <a:gdLst>
                <a:gd name="T0" fmla="*/ 246 w 1072"/>
                <a:gd name="T1" fmla="*/ 0 h 3696"/>
                <a:gd name="T2" fmla="*/ 1072 w 1072"/>
                <a:gd name="T3" fmla="*/ 0 h 3696"/>
                <a:gd name="T4" fmla="*/ 887 w 1072"/>
                <a:gd name="T5" fmla="*/ 230 h 3696"/>
                <a:gd name="T6" fmla="*/ 887 w 1072"/>
                <a:gd name="T7" fmla="*/ 2717 h 3696"/>
                <a:gd name="T8" fmla="*/ 0 w 1072"/>
                <a:gd name="T9" fmla="*/ 3693 h 3696"/>
                <a:gd name="T10" fmla="*/ 423 w 1072"/>
                <a:gd name="T11" fmla="*/ 2717 h 3696"/>
                <a:gd name="T12" fmla="*/ 423 w 1072"/>
                <a:gd name="T13" fmla="*/ 230 h 3696"/>
                <a:gd name="T14" fmla="*/ 246 w 1072"/>
                <a:gd name="T15" fmla="*/ 0 h 36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2" h="3696">
                  <a:moveTo>
                    <a:pt x="246" y="0"/>
                  </a:moveTo>
                  <a:cubicBezTo>
                    <a:pt x="1072" y="0"/>
                    <a:pt x="1072" y="0"/>
                    <a:pt x="1072" y="0"/>
                  </a:cubicBezTo>
                  <a:cubicBezTo>
                    <a:pt x="1072" y="0"/>
                    <a:pt x="887" y="87"/>
                    <a:pt x="887" y="230"/>
                  </a:cubicBezTo>
                  <a:cubicBezTo>
                    <a:pt x="887" y="2717"/>
                    <a:pt x="887" y="2717"/>
                    <a:pt x="887" y="2717"/>
                  </a:cubicBezTo>
                  <a:cubicBezTo>
                    <a:pt x="887" y="3558"/>
                    <a:pt x="44" y="3696"/>
                    <a:pt x="0" y="3693"/>
                  </a:cubicBezTo>
                  <a:cubicBezTo>
                    <a:pt x="72" y="3647"/>
                    <a:pt x="422" y="3349"/>
                    <a:pt x="423" y="2717"/>
                  </a:cubicBezTo>
                  <a:cubicBezTo>
                    <a:pt x="423" y="230"/>
                    <a:pt x="423" y="230"/>
                    <a:pt x="423" y="230"/>
                  </a:cubicBezTo>
                  <a:cubicBezTo>
                    <a:pt x="424" y="96"/>
                    <a:pt x="246" y="0"/>
                    <a:pt x="24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27" name="Freeform 37">
              <a:extLst>
                <a:ext uri="{FF2B5EF4-FFF2-40B4-BE49-F238E27FC236}">
                  <a16:creationId xmlns:a16="http://schemas.microsoft.com/office/drawing/2014/main" id="{BB8A9FF0-74AF-4BF0-B63E-8CF3120C9676}"/>
                </a:ext>
              </a:extLst>
            </p:cNvPr>
            <p:cNvSpPr/>
            <p:nvPr userDrawn="1"/>
          </p:nvSpPr>
          <p:spPr bwMode="gray">
            <a:xfrm>
              <a:off x="8396289" y="401514"/>
              <a:ext cx="63500" cy="201551"/>
            </a:xfrm>
            <a:custGeom>
              <a:avLst/>
              <a:gdLst>
                <a:gd name="T0" fmla="*/ 0 w 828"/>
                <a:gd name="T1" fmla="*/ 0 h 2653"/>
                <a:gd name="T2" fmla="*/ 828 w 828"/>
                <a:gd name="T3" fmla="*/ 0 h 2653"/>
                <a:gd name="T4" fmla="*/ 645 w 828"/>
                <a:gd name="T5" fmla="*/ 235 h 2653"/>
                <a:gd name="T6" fmla="*/ 645 w 828"/>
                <a:gd name="T7" fmla="*/ 2401 h 2653"/>
                <a:gd name="T8" fmla="*/ 828 w 828"/>
                <a:gd name="T9" fmla="*/ 2653 h 2653"/>
                <a:gd name="T10" fmla="*/ 0 w 828"/>
                <a:gd name="T11" fmla="*/ 2653 h 2653"/>
                <a:gd name="T12" fmla="*/ 184 w 828"/>
                <a:gd name="T13" fmla="*/ 2401 h 2653"/>
                <a:gd name="T14" fmla="*/ 184 w 828"/>
                <a:gd name="T15" fmla="*/ 235 h 2653"/>
                <a:gd name="T16" fmla="*/ 0 w 828"/>
                <a:gd name="T17" fmla="*/ 0 h 2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7" h="2653">
                  <a:moveTo>
                    <a:pt x="0" y="0"/>
                  </a:moveTo>
                  <a:cubicBezTo>
                    <a:pt x="828" y="0"/>
                    <a:pt x="828" y="0"/>
                    <a:pt x="828" y="0"/>
                  </a:cubicBezTo>
                  <a:cubicBezTo>
                    <a:pt x="828" y="0"/>
                    <a:pt x="645" y="89"/>
                    <a:pt x="645" y="235"/>
                  </a:cubicBezTo>
                  <a:cubicBezTo>
                    <a:pt x="645" y="2401"/>
                    <a:pt x="645" y="2401"/>
                    <a:pt x="645" y="2401"/>
                  </a:cubicBezTo>
                  <a:cubicBezTo>
                    <a:pt x="645" y="2556"/>
                    <a:pt x="828" y="2653"/>
                    <a:pt x="828" y="2653"/>
                  </a:cubicBezTo>
                  <a:cubicBezTo>
                    <a:pt x="0" y="2653"/>
                    <a:pt x="0" y="2653"/>
                    <a:pt x="0" y="2653"/>
                  </a:cubicBezTo>
                  <a:cubicBezTo>
                    <a:pt x="0" y="2653"/>
                    <a:pt x="184" y="2557"/>
                    <a:pt x="184" y="2401"/>
                  </a:cubicBezTo>
                  <a:cubicBezTo>
                    <a:pt x="184" y="235"/>
                    <a:pt x="184" y="235"/>
                    <a:pt x="184" y="235"/>
                  </a:cubicBezTo>
                  <a:cubicBezTo>
                    <a:pt x="184" y="89"/>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28" name="Freeform 38">
              <a:extLst>
                <a:ext uri="{FF2B5EF4-FFF2-40B4-BE49-F238E27FC236}">
                  <a16:creationId xmlns:a16="http://schemas.microsoft.com/office/drawing/2014/main" id="{3EFD3576-7BB3-4739-A24F-50250CAEBEE9}"/>
                </a:ext>
              </a:extLst>
            </p:cNvPr>
            <p:cNvSpPr/>
            <p:nvPr userDrawn="1"/>
          </p:nvSpPr>
          <p:spPr bwMode="gray">
            <a:xfrm>
              <a:off x="8459789" y="401514"/>
              <a:ext cx="150812" cy="201551"/>
            </a:xfrm>
            <a:custGeom>
              <a:avLst/>
              <a:gdLst>
                <a:gd name="T0" fmla="*/ 161 w 1984"/>
                <a:gd name="T1" fmla="*/ 0 h 2651"/>
                <a:gd name="T2" fmla="*/ 1984 w 1984"/>
                <a:gd name="T3" fmla="*/ 0 h 2651"/>
                <a:gd name="T4" fmla="*/ 1829 w 1984"/>
                <a:gd name="T5" fmla="*/ 482 h 2651"/>
                <a:gd name="T6" fmla="*/ 1607 w 1984"/>
                <a:gd name="T7" fmla="*/ 279 h 2651"/>
                <a:gd name="T8" fmla="*/ 1229 w 1984"/>
                <a:gd name="T9" fmla="*/ 279 h 2651"/>
                <a:gd name="T10" fmla="*/ 1229 w 1984"/>
                <a:gd name="T11" fmla="*/ 2401 h 2651"/>
                <a:gd name="T12" fmla="*/ 1407 w 1984"/>
                <a:gd name="T13" fmla="*/ 2651 h 2651"/>
                <a:gd name="T14" fmla="*/ 595 w 1984"/>
                <a:gd name="T15" fmla="*/ 2651 h 2651"/>
                <a:gd name="T16" fmla="*/ 771 w 1984"/>
                <a:gd name="T17" fmla="*/ 2401 h 2651"/>
                <a:gd name="T18" fmla="*/ 771 w 1984"/>
                <a:gd name="T19" fmla="*/ 279 h 2651"/>
                <a:gd name="T20" fmla="*/ 315 w 1984"/>
                <a:gd name="T21" fmla="*/ 279 h 2651"/>
                <a:gd name="T22" fmla="*/ 0 w 1984"/>
                <a:gd name="T23" fmla="*/ 522 h 2651"/>
                <a:gd name="T24" fmla="*/ 161 w 1984"/>
                <a:gd name="T25"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84" h="2651">
                  <a:moveTo>
                    <a:pt x="161" y="0"/>
                  </a:moveTo>
                  <a:cubicBezTo>
                    <a:pt x="1984" y="0"/>
                    <a:pt x="1984" y="0"/>
                    <a:pt x="1984" y="0"/>
                  </a:cubicBezTo>
                  <a:cubicBezTo>
                    <a:pt x="1829" y="482"/>
                    <a:pt x="1829" y="482"/>
                    <a:pt x="1829" y="482"/>
                  </a:cubicBezTo>
                  <a:cubicBezTo>
                    <a:pt x="1829" y="482"/>
                    <a:pt x="1783" y="279"/>
                    <a:pt x="1607" y="279"/>
                  </a:cubicBezTo>
                  <a:cubicBezTo>
                    <a:pt x="1229" y="279"/>
                    <a:pt x="1229" y="279"/>
                    <a:pt x="1229" y="279"/>
                  </a:cubicBezTo>
                  <a:cubicBezTo>
                    <a:pt x="1229" y="2401"/>
                    <a:pt x="1229" y="2401"/>
                    <a:pt x="1229" y="2401"/>
                  </a:cubicBezTo>
                  <a:cubicBezTo>
                    <a:pt x="1229" y="2535"/>
                    <a:pt x="1407" y="2651"/>
                    <a:pt x="1407" y="2651"/>
                  </a:cubicBezTo>
                  <a:cubicBezTo>
                    <a:pt x="595" y="2651"/>
                    <a:pt x="595" y="2651"/>
                    <a:pt x="595" y="2651"/>
                  </a:cubicBezTo>
                  <a:cubicBezTo>
                    <a:pt x="595" y="2651"/>
                    <a:pt x="771" y="2547"/>
                    <a:pt x="771" y="2401"/>
                  </a:cubicBezTo>
                  <a:cubicBezTo>
                    <a:pt x="771" y="279"/>
                    <a:pt x="771" y="279"/>
                    <a:pt x="771" y="279"/>
                  </a:cubicBezTo>
                  <a:cubicBezTo>
                    <a:pt x="315" y="279"/>
                    <a:pt x="315" y="279"/>
                    <a:pt x="315" y="279"/>
                  </a:cubicBezTo>
                  <a:cubicBezTo>
                    <a:pt x="185" y="280"/>
                    <a:pt x="0" y="522"/>
                    <a:pt x="0" y="522"/>
                  </a:cubicBezTo>
                  <a:lnTo>
                    <a:pt x="16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29" name="Freeform 39">
              <a:extLst>
                <a:ext uri="{FF2B5EF4-FFF2-40B4-BE49-F238E27FC236}">
                  <a16:creationId xmlns:a16="http://schemas.microsoft.com/office/drawing/2014/main" id="{FC6758ED-3FB6-42D3-9F56-BDE1752E62A0}"/>
                </a:ext>
              </a:extLst>
            </p:cNvPr>
            <p:cNvSpPr/>
            <p:nvPr userDrawn="1"/>
          </p:nvSpPr>
          <p:spPr bwMode="gray">
            <a:xfrm>
              <a:off x="8734426" y="401514"/>
              <a:ext cx="169862" cy="204725"/>
            </a:xfrm>
            <a:custGeom>
              <a:avLst/>
              <a:gdLst>
                <a:gd name="T0" fmla="*/ 1420 w 2219"/>
                <a:gd name="T1" fmla="*/ 0 h 2693"/>
                <a:gd name="T2" fmla="*/ 2219 w 2219"/>
                <a:gd name="T3" fmla="*/ 0 h 2693"/>
                <a:gd name="T4" fmla="*/ 2048 w 2219"/>
                <a:gd name="T5" fmla="*/ 234 h 2693"/>
                <a:gd name="T6" fmla="*/ 2048 w 2219"/>
                <a:gd name="T7" fmla="*/ 1840 h 2693"/>
                <a:gd name="T8" fmla="*/ 1131 w 2219"/>
                <a:gd name="T9" fmla="*/ 2693 h 2693"/>
                <a:gd name="T10" fmla="*/ 176 w 2219"/>
                <a:gd name="T11" fmla="*/ 1840 h 2693"/>
                <a:gd name="T12" fmla="*/ 176 w 2219"/>
                <a:gd name="T13" fmla="*/ 234 h 2693"/>
                <a:gd name="T14" fmla="*/ 0 w 2219"/>
                <a:gd name="T15" fmla="*/ 0 h 2693"/>
                <a:gd name="T16" fmla="*/ 821 w 2219"/>
                <a:gd name="T17" fmla="*/ 0 h 2693"/>
                <a:gd name="T18" fmla="*/ 638 w 2219"/>
                <a:gd name="T19" fmla="*/ 234 h 2693"/>
                <a:gd name="T20" fmla="*/ 638 w 2219"/>
                <a:gd name="T21" fmla="*/ 1840 h 2693"/>
                <a:gd name="T22" fmla="*/ 1131 w 2219"/>
                <a:gd name="T23" fmla="*/ 2406 h 2693"/>
                <a:gd name="T24" fmla="*/ 1601 w 2219"/>
                <a:gd name="T25" fmla="*/ 1840 h 2693"/>
                <a:gd name="T26" fmla="*/ 1601 w 2219"/>
                <a:gd name="T27" fmla="*/ 234 h 2693"/>
                <a:gd name="T28" fmla="*/ 1420 w 2219"/>
                <a:gd name="T29" fmla="*/ 0 h 2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19" h="2693">
                  <a:moveTo>
                    <a:pt x="1420" y="0"/>
                  </a:moveTo>
                  <a:cubicBezTo>
                    <a:pt x="2219" y="0"/>
                    <a:pt x="2219" y="0"/>
                    <a:pt x="2219" y="0"/>
                  </a:cubicBezTo>
                  <a:cubicBezTo>
                    <a:pt x="2219" y="0"/>
                    <a:pt x="2048" y="91"/>
                    <a:pt x="2048" y="234"/>
                  </a:cubicBezTo>
                  <a:cubicBezTo>
                    <a:pt x="2048" y="1840"/>
                    <a:pt x="2048" y="1840"/>
                    <a:pt x="2048" y="1840"/>
                  </a:cubicBezTo>
                  <a:cubicBezTo>
                    <a:pt x="2047" y="2492"/>
                    <a:pt x="1506" y="2693"/>
                    <a:pt x="1131" y="2693"/>
                  </a:cubicBezTo>
                  <a:cubicBezTo>
                    <a:pt x="759" y="2693"/>
                    <a:pt x="175" y="2490"/>
                    <a:pt x="176" y="1840"/>
                  </a:cubicBezTo>
                  <a:cubicBezTo>
                    <a:pt x="176" y="234"/>
                    <a:pt x="176" y="234"/>
                    <a:pt x="176" y="234"/>
                  </a:cubicBezTo>
                  <a:cubicBezTo>
                    <a:pt x="176" y="91"/>
                    <a:pt x="0" y="0"/>
                    <a:pt x="0" y="0"/>
                  </a:cubicBezTo>
                  <a:cubicBezTo>
                    <a:pt x="821" y="0"/>
                    <a:pt x="821" y="0"/>
                    <a:pt x="821" y="0"/>
                  </a:cubicBezTo>
                  <a:cubicBezTo>
                    <a:pt x="821" y="0"/>
                    <a:pt x="638" y="88"/>
                    <a:pt x="638" y="234"/>
                  </a:cubicBezTo>
                  <a:cubicBezTo>
                    <a:pt x="638" y="1840"/>
                    <a:pt x="638" y="1840"/>
                    <a:pt x="638" y="1840"/>
                  </a:cubicBezTo>
                  <a:cubicBezTo>
                    <a:pt x="638" y="2182"/>
                    <a:pt x="865" y="2406"/>
                    <a:pt x="1131" y="2406"/>
                  </a:cubicBezTo>
                  <a:cubicBezTo>
                    <a:pt x="1397" y="2406"/>
                    <a:pt x="1600" y="2173"/>
                    <a:pt x="1601" y="1840"/>
                  </a:cubicBezTo>
                  <a:cubicBezTo>
                    <a:pt x="1601" y="234"/>
                    <a:pt x="1601" y="234"/>
                    <a:pt x="1601" y="234"/>
                  </a:cubicBezTo>
                  <a:cubicBezTo>
                    <a:pt x="1601" y="91"/>
                    <a:pt x="1420" y="0"/>
                    <a:pt x="14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30" name="Freeform 40">
              <a:extLst>
                <a:ext uri="{FF2B5EF4-FFF2-40B4-BE49-F238E27FC236}">
                  <a16:creationId xmlns:a16="http://schemas.microsoft.com/office/drawing/2014/main" id="{1A0FF2C9-FB26-4EE6-9744-A33823AB18C4}"/>
                </a:ext>
              </a:extLst>
            </p:cNvPr>
            <p:cNvSpPr/>
            <p:nvPr userDrawn="1"/>
          </p:nvSpPr>
          <p:spPr bwMode="gray">
            <a:xfrm>
              <a:off x="8142289" y="401514"/>
              <a:ext cx="169862" cy="206312"/>
            </a:xfrm>
            <a:custGeom>
              <a:avLst/>
              <a:gdLst>
                <a:gd name="T0" fmla="*/ 1427 w 2240"/>
                <a:gd name="T1" fmla="*/ 0 h 2700"/>
                <a:gd name="T2" fmla="*/ 2240 w 2240"/>
                <a:gd name="T3" fmla="*/ 0 h 2700"/>
                <a:gd name="T4" fmla="*/ 2068 w 2240"/>
                <a:gd name="T5" fmla="*/ 237 h 2700"/>
                <a:gd name="T6" fmla="*/ 2067 w 2240"/>
                <a:gd name="T7" fmla="*/ 1838 h 2700"/>
                <a:gd name="T8" fmla="*/ 1122 w 2240"/>
                <a:gd name="T9" fmla="*/ 2700 h 2700"/>
                <a:gd name="T10" fmla="*/ 166 w 2240"/>
                <a:gd name="T11" fmla="*/ 1838 h 2700"/>
                <a:gd name="T12" fmla="*/ 166 w 2240"/>
                <a:gd name="T13" fmla="*/ 237 h 2700"/>
                <a:gd name="T14" fmla="*/ 0 w 2240"/>
                <a:gd name="T15" fmla="*/ 0 h 2700"/>
                <a:gd name="T16" fmla="*/ 821 w 2240"/>
                <a:gd name="T17" fmla="*/ 0 h 2700"/>
                <a:gd name="T18" fmla="*/ 631 w 2240"/>
                <a:gd name="T19" fmla="*/ 237 h 2700"/>
                <a:gd name="T20" fmla="*/ 630 w 2240"/>
                <a:gd name="T21" fmla="*/ 1838 h 2700"/>
                <a:gd name="T22" fmla="*/ 1122 w 2240"/>
                <a:gd name="T23" fmla="*/ 2413 h 2700"/>
                <a:gd name="T24" fmla="*/ 1602 w 2240"/>
                <a:gd name="T25" fmla="*/ 1838 h 2700"/>
                <a:gd name="T26" fmla="*/ 1603 w 2240"/>
                <a:gd name="T27" fmla="*/ 237 h 2700"/>
                <a:gd name="T28" fmla="*/ 1427 w 2240"/>
                <a:gd name="T29" fmla="*/ 0 h 2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40" h="2700">
                  <a:moveTo>
                    <a:pt x="1427" y="0"/>
                  </a:moveTo>
                  <a:cubicBezTo>
                    <a:pt x="2240" y="0"/>
                    <a:pt x="2240" y="0"/>
                    <a:pt x="2240" y="0"/>
                  </a:cubicBezTo>
                  <a:cubicBezTo>
                    <a:pt x="2240" y="0"/>
                    <a:pt x="2068" y="95"/>
                    <a:pt x="2068" y="237"/>
                  </a:cubicBezTo>
                  <a:cubicBezTo>
                    <a:pt x="2068" y="238"/>
                    <a:pt x="2067" y="1838"/>
                    <a:pt x="2067" y="1838"/>
                  </a:cubicBezTo>
                  <a:cubicBezTo>
                    <a:pt x="2067" y="2494"/>
                    <a:pt x="1501" y="2700"/>
                    <a:pt x="1122" y="2700"/>
                  </a:cubicBezTo>
                  <a:cubicBezTo>
                    <a:pt x="750" y="2700"/>
                    <a:pt x="166" y="2491"/>
                    <a:pt x="166" y="1838"/>
                  </a:cubicBezTo>
                  <a:cubicBezTo>
                    <a:pt x="166" y="237"/>
                    <a:pt x="166" y="237"/>
                    <a:pt x="166" y="237"/>
                  </a:cubicBezTo>
                  <a:cubicBezTo>
                    <a:pt x="166" y="94"/>
                    <a:pt x="0" y="0"/>
                    <a:pt x="0" y="0"/>
                  </a:cubicBezTo>
                  <a:cubicBezTo>
                    <a:pt x="821" y="0"/>
                    <a:pt x="821" y="0"/>
                    <a:pt x="821" y="0"/>
                  </a:cubicBezTo>
                  <a:cubicBezTo>
                    <a:pt x="821" y="0"/>
                    <a:pt x="631" y="94"/>
                    <a:pt x="631" y="237"/>
                  </a:cubicBezTo>
                  <a:cubicBezTo>
                    <a:pt x="630" y="1838"/>
                    <a:pt x="630" y="1838"/>
                    <a:pt x="630" y="1838"/>
                  </a:cubicBezTo>
                  <a:cubicBezTo>
                    <a:pt x="630" y="2178"/>
                    <a:pt x="856" y="2412"/>
                    <a:pt x="1122" y="2413"/>
                  </a:cubicBezTo>
                  <a:cubicBezTo>
                    <a:pt x="1388" y="2414"/>
                    <a:pt x="1602" y="2174"/>
                    <a:pt x="1602" y="1838"/>
                  </a:cubicBezTo>
                  <a:cubicBezTo>
                    <a:pt x="1603" y="237"/>
                    <a:pt x="1603" y="237"/>
                    <a:pt x="1603" y="237"/>
                  </a:cubicBezTo>
                  <a:cubicBezTo>
                    <a:pt x="1603" y="94"/>
                    <a:pt x="1427" y="0"/>
                    <a:pt x="142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31" name="Freeform 41">
              <a:extLst>
                <a:ext uri="{FF2B5EF4-FFF2-40B4-BE49-F238E27FC236}">
                  <a16:creationId xmlns:a16="http://schemas.microsoft.com/office/drawing/2014/main" id="{3652132C-1D36-46D8-B40D-EFABBC1421B3}"/>
                </a:ext>
              </a:extLst>
            </p:cNvPr>
            <p:cNvSpPr/>
            <p:nvPr userDrawn="1"/>
          </p:nvSpPr>
          <p:spPr bwMode="gray">
            <a:xfrm>
              <a:off x="8604251" y="396753"/>
              <a:ext cx="130175" cy="211073"/>
            </a:xfrm>
            <a:custGeom>
              <a:avLst/>
              <a:gdLst>
                <a:gd name="T0" fmla="*/ 1467 w 1707"/>
                <a:gd name="T1" fmla="*/ 479 h 2755"/>
                <a:gd name="T2" fmla="*/ 1019 w 1707"/>
                <a:gd name="T3" fmla="*/ 276 h 2755"/>
                <a:gd name="T4" fmla="*/ 504 w 1707"/>
                <a:gd name="T5" fmla="*/ 677 h 2755"/>
                <a:gd name="T6" fmla="*/ 995 w 1707"/>
                <a:gd name="T7" fmla="*/ 1174 h 2755"/>
                <a:gd name="T8" fmla="*/ 1705 w 1707"/>
                <a:gd name="T9" fmla="*/ 1974 h 2755"/>
                <a:gd name="T10" fmla="*/ 651 w 1707"/>
                <a:gd name="T11" fmla="*/ 2755 h 2755"/>
                <a:gd name="T12" fmla="*/ 155 w 1707"/>
                <a:gd name="T13" fmla="*/ 2686 h 2755"/>
                <a:gd name="T14" fmla="*/ 0 w 1707"/>
                <a:gd name="T15" fmla="*/ 2177 h 2755"/>
                <a:gd name="T16" fmla="*/ 658 w 1707"/>
                <a:gd name="T17" fmla="*/ 2466 h 2755"/>
                <a:gd name="T18" fmla="*/ 1252 w 1707"/>
                <a:gd name="T19" fmla="*/ 2030 h 2755"/>
                <a:gd name="T20" fmla="*/ 46 w 1707"/>
                <a:gd name="T21" fmla="*/ 731 h 2755"/>
                <a:gd name="T22" fmla="*/ 973 w 1707"/>
                <a:gd name="T23" fmla="*/ 0 h 2755"/>
                <a:gd name="T24" fmla="*/ 1467 w 1707"/>
                <a:gd name="T25" fmla="*/ 69 h 2755"/>
                <a:gd name="T26" fmla="*/ 1467 w 1707"/>
                <a:gd name="T27" fmla="*/ 479 h 2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07" h="2755">
                  <a:moveTo>
                    <a:pt x="1467" y="479"/>
                  </a:moveTo>
                  <a:cubicBezTo>
                    <a:pt x="1467" y="479"/>
                    <a:pt x="1352" y="277"/>
                    <a:pt x="1019" y="276"/>
                  </a:cubicBezTo>
                  <a:cubicBezTo>
                    <a:pt x="686" y="275"/>
                    <a:pt x="505" y="450"/>
                    <a:pt x="504" y="677"/>
                  </a:cubicBezTo>
                  <a:cubicBezTo>
                    <a:pt x="503" y="934"/>
                    <a:pt x="696" y="1031"/>
                    <a:pt x="995" y="1174"/>
                  </a:cubicBezTo>
                  <a:cubicBezTo>
                    <a:pt x="1279" y="1311"/>
                    <a:pt x="1707" y="1499"/>
                    <a:pt x="1705" y="1974"/>
                  </a:cubicBezTo>
                  <a:cubicBezTo>
                    <a:pt x="1704" y="2399"/>
                    <a:pt x="1327" y="2755"/>
                    <a:pt x="651" y="2755"/>
                  </a:cubicBezTo>
                  <a:cubicBezTo>
                    <a:pt x="442" y="2754"/>
                    <a:pt x="155" y="2686"/>
                    <a:pt x="155" y="2686"/>
                  </a:cubicBezTo>
                  <a:cubicBezTo>
                    <a:pt x="0" y="2177"/>
                    <a:pt x="0" y="2177"/>
                    <a:pt x="0" y="2177"/>
                  </a:cubicBezTo>
                  <a:cubicBezTo>
                    <a:pt x="143" y="2316"/>
                    <a:pt x="397" y="2466"/>
                    <a:pt x="658" y="2466"/>
                  </a:cubicBezTo>
                  <a:cubicBezTo>
                    <a:pt x="929" y="2466"/>
                    <a:pt x="1252" y="2298"/>
                    <a:pt x="1252" y="2030"/>
                  </a:cubicBezTo>
                  <a:cubicBezTo>
                    <a:pt x="1252" y="1512"/>
                    <a:pt x="46" y="1598"/>
                    <a:pt x="46" y="731"/>
                  </a:cubicBezTo>
                  <a:cubicBezTo>
                    <a:pt x="46" y="433"/>
                    <a:pt x="254" y="0"/>
                    <a:pt x="973" y="0"/>
                  </a:cubicBezTo>
                  <a:cubicBezTo>
                    <a:pt x="1207" y="0"/>
                    <a:pt x="1467" y="69"/>
                    <a:pt x="1467" y="69"/>
                  </a:cubicBezTo>
                  <a:lnTo>
                    <a:pt x="1467" y="47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grpSp>
      <p:sp>
        <p:nvSpPr>
          <p:cNvPr id="5" name="Footer Placeholder 4"/>
          <p:cNvSpPr>
            <a:spLocks noGrp="1"/>
          </p:cNvSpPr>
          <p:nvPr>
            <p:ph type="ftr" sz="quarter" idx="11"/>
          </p:nvPr>
        </p:nvSpPr>
        <p:spPr bwMode="gray"/>
        <p:txBody>
          <a:bodyPr/>
          <a:lstStyle>
            <a:lvl1pPr>
              <a:defRPr>
                <a:solidFill>
                  <a:schemeClr val="bg1"/>
                </a:solidFill>
              </a:defRPr>
            </a:lvl1pPr>
          </a:lstStyle>
          <a:p>
            <a:r>
              <a:rPr kumimoji="1" lang="en-US" altLang="ja-JP" dirty="0"/>
              <a:t>© 2022 Fujitsu Limited</a:t>
            </a:r>
            <a:endParaRPr kumimoji="1" lang="ja-JP" altLang="en-US" dirty="0"/>
          </a:p>
        </p:txBody>
      </p:sp>
      <p:pic>
        <p:nvPicPr>
          <p:cNvPr id="9" name="SD_FUJITSU-RESTRICTED">
            <a:extLst>
              <a:ext uri="{FF2B5EF4-FFF2-40B4-BE49-F238E27FC236}">
                <a16:creationId xmlns:a16="http://schemas.microsoft.com/office/drawing/2014/main" id="{0732C692-F7F1-4752-921C-581BE31B0A42}"/>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230400" y="4863874"/>
            <a:ext cx="1292691" cy="166263"/>
          </a:xfrm>
          <a:prstGeom prst="rect">
            <a:avLst/>
          </a:prstGeom>
        </p:spPr>
      </p:pic>
    </p:spTree>
    <p:extLst>
      <p:ext uri="{BB962C8B-B14F-4D97-AF65-F5344CB8AC3E}">
        <p14:creationId xmlns:p14="http://schemas.microsoft.com/office/powerpoint/2010/main" val="3781008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 dividers">
    <p:spTree>
      <p:nvGrpSpPr>
        <p:cNvPr id="1" name=""/>
        <p:cNvGrpSpPr/>
        <p:nvPr/>
      </p:nvGrpSpPr>
      <p:grpSpPr>
        <a:xfrm>
          <a:off x="0" y="0"/>
          <a:ext cx="0" cy="0"/>
          <a:chOff x="0" y="0"/>
          <a:chExt cx="0" cy="0"/>
        </a:xfrm>
      </p:grpSpPr>
      <p:pic>
        <p:nvPicPr>
          <p:cNvPr id="18" name="図 14">
            <a:extLst>
              <a:ext uri="{FF2B5EF4-FFF2-40B4-BE49-F238E27FC236}">
                <a16:creationId xmlns:a16="http://schemas.microsoft.com/office/drawing/2014/main" id="{DCC61E67-4920-4022-866F-F045CC54149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bwMode="ltGray">
          <a:xfrm>
            <a:off x="1" y="0"/>
            <a:ext cx="9147692" cy="5145577"/>
          </a:xfrm>
          <a:prstGeom prst="rect">
            <a:avLst/>
          </a:prstGeom>
        </p:spPr>
      </p:pic>
      <p:sp>
        <p:nvSpPr>
          <p:cNvPr id="2" name="Title 1"/>
          <p:cNvSpPr>
            <a:spLocks noGrp="1"/>
          </p:cNvSpPr>
          <p:nvPr>
            <p:ph type="ctrTitle" hasCustomPrompt="1"/>
          </p:nvPr>
        </p:nvSpPr>
        <p:spPr bwMode="gray">
          <a:xfrm>
            <a:off x="234000" y="1116000"/>
            <a:ext cx="8280000" cy="1440000"/>
          </a:xfrm>
        </p:spPr>
        <p:txBody>
          <a:bodyPr anchor="b">
            <a:noAutofit/>
          </a:bodyPr>
          <a:lstStyle>
            <a:lvl1pPr algn="l">
              <a:defRPr sz="3200">
                <a:solidFill>
                  <a:schemeClr val="bg1"/>
                </a:solidFill>
              </a:defRPr>
            </a:lvl1pPr>
          </a:lstStyle>
          <a:p>
            <a:r>
              <a:rPr lang="ja-JP" altLang="en-US" dirty="0"/>
              <a:t>タイトルを入力</a:t>
            </a:r>
            <a:endParaRPr lang="en-US" dirty="0"/>
          </a:p>
        </p:txBody>
      </p:sp>
      <p:sp>
        <p:nvSpPr>
          <p:cNvPr id="3" name="Subtitle 2"/>
          <p:cNvSpPr>
            <a:spLocks noGrp="1"/>
          </p:cNvSpPr>
          <p:nvPr>
            <p:ph type="subTitle" idx="1" hasCustomPrompt="1"/>
          </p:nvPr>
        </p:nvSpPr>
        <p:spPr bwMode="gray">
          <a:xfrm>
            <a:off x="234000" y="2710800"/>
            <a:ext cx="8280000" cy="1447200"/>
          </a:xfrm>
        </p:spPr>
        <p:txBody>
          <a:bodyPr>
            <a:noAutofit/>
          </a:bodyPr>
          <a:lstStyle>
            <a:lvl1pPr marL="0" indent="0" algn="l">
              <a:buNone/>
              <a:defRPr sz="20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dirty="0"/>
              <a:t>サブタイトルを入力</a:t>
            </a:r>
            <a:endParaRPr lang="en-US" dirty="0"/>
          </a:p>
        </p:txBody>
      </p:sp>
      <p:sp>
        <p:nvSpPr>
          <p:cNvPr id="5" name="Footer Placeholder 4"/>
          <p:cNvSpPr>
            <a:spLocks noGrp="1"/>
          </p:cNvSpPr>
          <p:nvPr>
            <p:ph type="ftr" sz="quarter" idx="11"/>
          </p:nvPr>
        </p:nvSpPr>
        <p:spPr bwMode="gray"/>
        <p:txBody>
          <a:bodyPr/>
          <a:lstStyle>
            <a:lvl1pPr>
              <a:defRPr>
                <a:solidFill>
                  <a:schemeClr val="bg1"/>
                </a:solidFill>
              </a:defRPr>
            </a:lvl1pPr>
          </a:lstStyle>
          <a:p>
            <a:r>
              <a:rPr kumimoji="1" lang="en-US" altLang="ja-JP" dirty="0"/>
              <a:t>© 2022 Fujitsu Limited</a:t>
            </a:r>
            <a:endParaRPr kumimoji="1" lang="ja-JP" altLang="en-US" dirty="0"/>
          </a:p>
        </p:txBody>
      </p:sp>
      <p:sp>
        <p:nvSpPr>
          <p:cNvPr id="6" name="Slide Number Placeholder 5"/>
          <p:cNvSpPr>
            <a:spLocks noGrp="1"/>
          </p:cNvSpPr>
          <p:nvPr>
            <p:ph type="sldNum" sz="quarter" idx="12"/>
          </p:nvPr>
        </p:nvSpPr>
        <p:spPr bwMode="gray">
          <a:xfrm>
            <a:off x="4302000" y="4878000"/>
            <a:ext cx="540000" cy="122400"/>
          </a:xfrm>
          <a:prstGeom prst="rect">
            <a:avLst/>
          </a:prstGeom>
        </p:spPr>
        <p:txBody>
          <a:bodyPr/>
          <a:lstStyle>
            <a:lvl1pPr>
              <a:defRPr>
                <a:solidFill>
                  <a:schemeClr val="bg1"/>
                </a:solidFill>
              </a:defRPr>
            </a:lvl1pPr>
          </a:lstStyle>
          <a:p>
            <a:fld id="{4D029D89-7B63-4C94-AD4D-2E4D6BB83637}" type="slidenum">
              <a:rPr kumimoji="1" lang="ja-JP" altLang="en-US" smtClean="0"/>
              <a:pPr/>
              <a:t>‹#›</a:t>
            </a:fld>
            <a:endParaRPr kumimoji="1" lang="ja-JP" altLang="en-US" dirty="0"/>
          </a:p>
        </p:txBody>
      </p:sp>
      <p:grpSp>
        <p:nvGrpSpPr>
          <p:cNvPr id="20" name="Group 22" descr="Fujitsu">
            <a:extLst>
              <a:ext uri="{FF2B5EF4-FFF2-40B4-BE49-F238E27FC236}">
                <a16:creationId xmlns:a16="http://schemas.microsoft.com/office/drawing/2014/main" id="{DDC40295-912F-4B75-825E-6A19D918735E}"/>
              </a:ext>
            </a:extLst>
          </p:cNvPr>
          <p:cNvGrpSpPr>
            <a:grpSpLocks noChangeAspect="1"/>
          </p:cNvGrpSpPr>
          <p:nvPr userDrawn="1"/>
        </p:nvGrpSpPr>
        <p:grpSpPr>
          <a:xfrm>
            <a:off x="7940675" y="242808"/>
            <a:ext cx="968769" cy="472173"/>
            <a:chOff x="8012114" y="249161"/>
            <a:chExt cx="892174" cy="434841"/>
          </a:xfrm>
        </p:grpSpPr>
        <p:sp>
          <p:nvSpPr>
            <p:cNvPr id="21" name="Freeform 34">
              <a:extLst>
                <a:ext uri="{FF2B5EF4-FFF2-40B4-BE49-F238E27FC236}">
                  <a16:creationId xmlns:a16="http://schemas.microsoft.com/office/drawing/2014/main" id="{58651FFA-FC3B-4BF1-AE37-56C9BAC03808}"/>
                </a:ext>
              </a:extLst>
            </p:cNvPr>
            <p:cNvSpPr/>
            <p:nvPr userDrawn="1"/>
          </p:nvSpPr>
          <p:spPr bwMode="gray">
            <a:xfrm>
              <a:off x="8307389" y="249161"/>
              <a:ext cx="179387" cy="139657"/>
            </a:xfrm>
            <a:custGeom>
              <a:avLst/>
              <a:gdLst>
                <a:gd name="T0" fmla="*/ 961 w 2365"/>
                <a:gd name="T1" fmla="*/ 764 h 1825"/>
                <a:gd name="T2" fmla="*/ 599 w 2365"/>
                <a:gd name="T3" fmla="*/ 642 h 1825"/>
                <a:gd name="T4" fmla="*/ 1 w 2365"/>
                <a:gd name="T5" fmla="*/ 1235 h 1825"/>
                <a:gd name="T6" fmla="*/ 599 w 2365"/>
                <a:gd name="T7" fmla="*/ 1825 h 1825"/>
                <a:gd name="T8" fmla="*/ 1053 w 2365"/>
                <a:gd name="T9" fmla="*/ 1619 h 1825"/>
                <a:gd name="T10" fmla="*/ 1053 w 2365"/>
                <a:gd name="T11" fmla="*/ 1293 h 1825"/>
                <a:gd name="T12" fmla="*/ 771 w 2365"/>
                <a:gd name="T13" fmla="*/ 1568 h 1825"/>
                <a:gd name="T14" fmla="*/ 599 w 2365"/>
                <a:gd name="T15" fmla="*/ 1604 h 1825"/>
                <a:gd name="T16" fmla="*/ 225 w 2365"/>
                <a:gd name="T17" fmla="*/ 1235 h 1825"/>
                <a:gd name="T18" fmla="*/ 599 w 2365"/>
                <a:gd name="T19" fmla="*/ 863 h 1825"/>
                <a:gd name="T20" fmla="*/ 861 w 2365"/>
                <a:gd name="T21" fmla="*/ 972 h 1825"/>
                <a:gd name="T22" fmla="*/ 1093 w 2365"/>
                <a:gd name="T23" fmla="*/ 1239 h 1825"/>
                <a:gd name="T24" fmla="*/ 1630 w 2365"/>
                <a:gd name="T25" fmla="*/ 1473 h 1825"/>
                <a:gd name="T26" fmla="*/ 2365 w 2365"/>
                <a:gd name="T27" fmla="*/ 741 h 1825"/>
                <a:gd name="T28" fmla="*/ 1630 w 2365"/>
                <a:gd name="T29" fmla="*/ 0 h 1825"/>
                <a:gd name="T30" fmla="*/ 1053 w 2365"/>
                <a:gd name="T31" fmla="*/ 295 h 1825"/>
                <a:gd name="T32" fmla="*/ 1053 w 2365"/>
                <a:gd name="T33" fmla="*/ 735 h 1825"/>
                <a:gd name="T34" fmla="*/ 1630 w 2365"/>
                <a:gd name="T35" fmla="*/ 232 h 1825"/>
                <a:gd name="T36" fmla="*/ 2134 w 2365"/>
                <a:gd name="T37" fmla="*/ 741 h 1825"/>
                <a:gd name="T38" fmla="*/ 1630 w 2365"/>
                <a:gd name="T39" fmla="*/ 1245 h 1825"/>
                <a:gd name="T40" fmla="*/ 1303 w 2365"/>
                <a:gd name="T41" fmla="*/ 1125 h 1825"/>
                <a:gd name="T42" fmla="*/ 961 w 2365"/>
                <a:gd name="T43" fmla="*/ 764 h 1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65" h="1825">
                  <a:moveTo>
                    <a:pt x="961" y="764"/>
                  </a:moveTo>
                  <a:cubicBezTo>
                    <a:pt x="875" y="688"/>
                    <a:pt x="736" y="643"/>
                    <a:pt x="599" y="642"/>
                  </a:cubicBezTo>
                  <a:cubicBezTo>
                    <a:pt x="270" y="641"/>
                    <a:pt x="2" y="900"/>
                    <a:pt x="1" y="1235"/>
                  </a:cubicBezTo>
                  <a:cubicBezTo>
                    <a:pt x="0" y="1563"/>
                    <a:pt x="270" y="1824"/>
                    <a:pt x="599" y="1825"/>
                  </a:cubicBezTo>
                  <a:cubicBezTo>
                    <a:pt x="783" y="1825"/>
                    <a:pt x="943" y="1751"/>
                    <a:pt x="1053" y="1619"/>
                  </a:cubicBezTo>
                  <a:cubicBezTo>
                    <a:pt x="1053" y="1293"/>
                    <a:pt x="1053" y="1293"/>
                    <a:pt x="1053" y="1293"/>
                  </a:cubicBezTo>
                  <a:cubicBezTo>
                    <a:pt x="994" y="1394"/>
                    <a:pt x="877" y="1524"/>
                    <a:pt x="771" y="1568"/>
                  </a:cubicBezTo>
                  <a:cubicBezTo>
                    <a:pt x="717" y="1590"/>
                    <a:pt x="662" y="1604"/>
                    <a:pt x="599" y="1604"/>
                  </a:cubicBezTo>
                  <a:cubicBezTo>
                    <a:pt x="394" y="1604"/>
                    <a:pt x="225" y="1445"/>
                    <a:pt x="225" y="1235"/>
                  </a:cubicBezTo>
                  <a:cubicBezTo>
                    <a:pt x="225" y="1041"/>
                    <a:pt x="380" y="862"/>
                    <a:pt x="599" y="863"/>
                  </a:cubicBezTo>
                  <a:cubicBezTo>
                    <a:pt x="701" y="863"/>
                    <a:pt x="793" y="905"/>
                    <a:pt x="861" y="972"/>
                  </a:cubicBezTo>
                  <a:cubicBezTo>
                    <a:pt x="931" y="1040"/>
                    <a:pt x="1041" y="1183"/>
                    <a:pt x="1093" y="1239"/>
                  </a:cubicBezTo>
                  <a:cubicBezTo>
                    <a:pt x="1227" y="1383"/>
                    <a:pt x="1419" y="1473"/>
                    <a:pt x="1630" y="1473"/>
                  </a:cubicBezTo>
                  <a:cubicBezTo>
                    <a:pt x="2036" y="1474"/>
                    <a:pt x="2365" y="1146"/>
                    <a:pt x="2365" y="741"/>
                  </a:cubicBezTo>
                  <a:cubicBezTo>
                    <a:pt x="2365" y="336"/>
                    <a:pt x="2035" y="0"/>
                    <a:pt x="1630" y="0"/>
                  </a:cubicBezTo>
                  <a:cubicBezTo>
                    <a:pt x="1395" y="0"/>
                    <a:pt x="1187" y="122"/>
                    <a:pt x="1053" y="295"/>
                  </a:cubicBezTo>
                  <a:cubicBezTo>
                    <a:pt x="1053" y="735"/>
                    <a:pt x="1053" y="735"/>
                    <a:pt x="1053" y="735"/>
                  </a:cubicBezTo>
                  <a:cubicBezTo>
                    <a:pt x="1155" y="455"/>
                    <a:pt x="1340" y="232"/>
                    <a:pt x="1630" y="232"/>
                  </a:cubicBezTo>
                  <a:cubicBezTo>
                    <a:pt x="1909" y="232"/>
                    <a:pt x="2135" y="463"/>
                    <a:pt x="2134" y="741"/>
                  </a:cubicBezTo>
                  <a:cubicBezTo>
                    <a:pt x="2134" y="1020"/>
                    <a:pt x="1909" y="1246"/>
                    <a:pt x="1630" y="1245"/>
                  </a:cubicBezTo>
                  <a:cubicBezTo>
                    <a:pt x="1506" y="1244"/>
                    <a:pt x="1391" y="1199"/>
                    <a:pt x="1303" y="1125"/>
                  </a:cubicBezTo>
                  <a:cubicBezTo>
                    <a:pt x="1194" y="1040"/>
                    <a:pt x="1074" y="860"/>
                    <a:pt x="961" y="76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22" name="Freeform 35">
              <a:extLst>
                <a:ext uri="{FF2B5EF4-FFF2-40B4-BE49-F238E27FC236}">
                  <a16:creationId xmlns:a16="http://schemas.microsoft.com/office/drawing/2014/main" id="{F38D1057-B75F-4A54-AF90-A8D57DDB5EA3}"/>
                </a:ext>
              </a:extLst>
            </p:cNvPr>
            <p:cNvSpPr/>
            <p:nvPr userDrawn="1"/>
          </p:nvSpPr>
          <p:spPr bwMode="gray">
            <a:xfrm>
              <a:off x="8012114" y="401514"/>
              <a:ext cx="123825" cy="201551"/>
            </a:xfrm>
            <a:custGeom>
              <a:avLst/>
              <a:gdLst>
                <a:gd name="T0" fmla="*/ 0 w 1624"/>
                <a:gd name="T1" fmla="*/ 0 h 2651"/>
                <a:gd name="T2" fmla="*/ 1624 w 1624"/>
                <a:gd name="T3" fmla="*/ 0 h 2651"/>
                <a:gd name="T4" fmla="*/ 1624 w 1624"/>
                <a:gd name="T5" fmla="*/ 452 h 2651"/>
                <a:gd name="T6" fmla="*/ 1365 w 1624"/>
                <a:gd name="T7" fmla="*/ 273 h 2651"/>
                <a:gd name="T8" fmla="*/ 613 w 1624"/>
                <a:gd name="T9" fmla="*/ 273 h 2651"/>
                <a:gd name="T10" fmla="*/ 613 w 1624"/>
                <a:gd name="T11" fmla="*/ 1053 h 2651"/>
                <a:gd name="T12" fmla="*/ 1428 w 1624"/>
                <a:gd name="T13" fmla="*/ 1053 h 2651"/>
                <a:gd name="T14" fmla="*/ 1428 w 1624"/>
                <a:gd name="T15" fmla="*/ 1467 h 2651"/>
                <a:gd name="T16" fmla="*/ 1205 w 1624"/>
                <a:gd name="T17" fmla="*/ 1335 h 2651"/>
                <a:gd name="T18" fmla="*/ 613 w 1624"/>
                <a:gd name="T19" fmla="*/ 1335 h 2651"/>
                <a:gd name="T20" fmla="*/ 613 w 1624"/>
                <a:gd name="T21" fmla="*/ 2401 h 2651"/>
                <a:gd name="T22" fmla="*/ 784 w 1624"/>
                <a:gd name="T23" fmla="*/ 2651 h 2651"/>
                <a:gd name="T24" fmla="*/ 11 w 1624"/>
                <a:gd name="T25" fmla="*/ 2651 h 2651"/>
                <a:gd name="T26" fmla="*/ 173 w 1624"/>
                <a:gd name="T27" fmla="*/ 2401 h 2651"/>
                <a:gd name="T28" fmla="*/ 173 w 1624"/>
                <a:gd name="T29" fmla="*/ 278 h 2651"/>
                <a:gd name="T30" fmla="*/ 0 w 1624"/>
                <a:gd name="T31"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24" h="2651">
                  <a:moveTo>
                    <a:pt x="0" y="0"/>
                  </a:moveTo>
                  <a:cubicBezTo>
                    <a:pt x="1624" y="0"/>
                    <a:pt x="1624" y="0"/>
                    <a:pt x="1624" y="0"/>
                  </a:cubicBezTo>
                  <a:cubicBezTo>
                    <a:pt x="1624" y="452"/>
                    <a:pt x="1624" y="452"/>
                    <a:pt x="1624" y="452"/>
                  </a:cubicBezTo>
                  <a:cubicBezTo>
                    <a:pt x="1624" y="452"/>
                    <a:pt x="1540" y="274"/>
                    <a:pt x="1365" y="273"/>
                  </a:cubicBezTo>
                  <a:cubicBezTo>
                    <a:pt x="613" y="273"/>
                    <a:pt x="613" y="273"/>
                    <a:pt x="613" y="273"/>
                  </a:cubicBezTo>
                  <a:cubicBezTo>
                    <a:pt x="613" y="1053"/>
                    <a:pt x="613" y="1053"/>
                    <a:pt x="613" y="1053"/>
                  </a:cubicBezTo>
                  <a:cubicBezTo>
                    <a:pt x="1428" y="1053"/>
                    <a:pt x="1428" y="1053"/>
                    <a:pt x="1428" y="1053"/>
                  </a:cubicBezTo>
                  <a:cubicBezTo>
                    <a:pt x="1428" y="1467"/>
                    <a:pt x="1428" y="1467"/>
                    <a:pt x="1428" y="1467"/>
                  </a:cubicBezTo>
                  <a:cubicBezTo>
                    <a:pt x="1428" y="1467"/>
                    <a:pt x="1402" y="1335"/>
                    <a:pt x="1205" y="1335"/>
                  </a:cubicBezTo>
                  <a:cubicBezTo>
                    <a:pt x="613" y="1335"/>
                    <a:pt x="613" y="1335"/>
                    <a:pt x="613" y="1335"/>
                  </a:cubicBezTo>
                  <a:cubicBezTo>
                    <a:pt x="613" y="2401"/>
                    <a:pt x="613" y="2401"/>
                    <a:pt x="613" y="2401"/>
                  </a:cubicBezTo>
                  <a:cubicBezTo>
                    <a:pt x="613" y="2558"/>
                    <a:pt x="784" y="2651"/>
                    <a:pt x="784" y="2651"/>
                  </a:cubicBezTo>
                  <a:cubicBezTo>
                    <a:pt x="11" y="2651"/>
                    <a:pt x="11" y="2651"/>
                    <a:pt x="11" y="2651"/>
                  </a:cubicBezTo>
                  <a:cubicBezTo>
                    <a:pt x="11" y="2651"/>
                    <a:pt x="173" y="2569"/>
                    <a:pt x="173" y="2401"/>
                  </a:cubicBezTo>
                  <a:cubicBezTo>
                    <a:pt x="173" y="278"/>
                    <a:pt x="173" y="278"/>
                    <a:pt x="173" y="278"/>
                  </a:cubicBezTo>
                  <a:cubicBezTo>
                    <a:pt x="173" y="99"/>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33" name="Freeform 36">
              <a:extLst>
                <a:ext uri="{FF2B5EF4-FFF2-40B4-BE49-F238E27FC236}">
                  <a16:creationId xmlns:a16="http://schemas.microsoft.com/office/drawing/2014/main" id="{0FA8FF41-1874-4F27-9ACB-8F9DD0AC90F7}"/>
                </a:ext>
              </a:extLst>
            </p:cNvPr>
            <p:cNvSpPr/>
            <p:nvPr userDrawn="1"/>
          </p:nvSpPr>
          <p:spPr bwMode="gray">
            <a:xfrm>
              <a:off x="8305801" y="401514"/>
              <a:ext cx="80962" cy="282488"/>
            </a:xfrm>
            <a:custGeom>
              <a:avLst/>
              <a:gdLst>
                <a:gd name="T0" fmla="*/ 246 w 1072"/>
                <a:gd name="T1" fmla="*/ 0 h 3696"/>
                <a:gd name="T2" fmla="*/ 1072 w 1072"/>
                <a:gd name="T3" fmla="*/ 0 h 3696"/>
                <a:gd name="T4" fmla="*/ 887 w 1072"/>
                <a:gd name="T5" fmla="*/ 230 h 3696"/>
                <a:gd name="T6" fmla="*/ 887 w 1072"/>
                <a:gd name="T7" fmla="*/ 2717 h 3696"/>
                <a:gd name="T8" fmla="*/ 0 w 1072"/>
                <a:gd name="T9" fmla="*/ 3693 h 3696"/>
                <a:gd name="T10" fmla="*/ 423 w 1072"/>
                <a:gd name="T11" fmla="*/ 2717 h 3696"/>
                <a:gd name="T12" fmla="*/ 423 w 1072"/>
                <a:gd name="T13" fmla="*/ 230 h 3696"/>
                <a:gd name="T14" fmla="*/ 246 w 1072"/>
                <a:gd name="T15" fmla="*/ 0 h 36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2" h="3696">
                  <a:moveTo>
                    <a:pt x="246" y="0"/>
                  </a:moveTo>
                  <a:cubicBezTo>
                    <a:pt x="1072" y="0"/>
                    <a:pt x="1072" y="0"/>
                    <a:pt x="1072" y="0"/>
                  </a:cubicBezTo>
                  <a:cubicBezTo>
                    <a:pt x="1072" y="0"/>
                    <a:pt x="887" y="87"/>
                    <a:pt x="887" y="230"/>
                  </a:cubicBezTo>
                  <a:cubicBezTo>
                    <a:pt x="887" y="2717"/>
                    <a:pt x="887" y="2717"/>
                    <a:pt x="887" y="2717"/>
                  </a:cubicBezTo>
                  <a:cubicBezTo>
                    <a:pt x="887" y="3558"/>
                    <a:pt x="44" y="3696"/>
                    <a:pt x="0" y="3693"/>
                  </a:cubicBezTo>
                  <a:cubicBezTo>
                    <a:pt x="72" y="3647"/>
                    <a:pt x="422" y="3349"/>
                    <a:pt x="423" y="2717"/>
                  </a:cubicBezTo>
                  <a:cubicBezTo>
                    <a:pt x="423" y="230"/>
                    <a:pt x="423" y="230"/>
                    <a:pt x="423" y="230"/>
                  </a:cubicBezTo>
                  <a:cubicBezTo>
                    <a:pt x="424" y="96"/>
                    <a:pt x="246" y="0"/>
                    <a:pt x="24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34" name="Freeform 37">
              <a:extLst>
                <a:ext uri="{FF2B5EF4-FFF2-40B4-BE49-F238E27FC236}">
                  <a16:creationId xmlns:a16="http://schemas.microsoft.com/office/drawing/2014/main" id="{50E67408-B338-4449-B662-76E98D8E5C11}"/>
                </a:ext>
              </a:extLst>
            </p:cNvPr>
            <p:cNvSpPr/>
            <p:nvPr userDrawn="1"/>
          </p:nvSpPr>
          <p:spPr bwMode="gray">
            <a:xfrm>
              <a:off x="8396289" y="401514"/>
              <a:ext cx="63500" cy="201551"/>
            </a:xfrm>
            <a:custGeom>
              <a:avLst/>
              <a:gdLst>
                <a:gd name="T0" fmla="*/ 0 w 828"/>
                <a:gd name="T1" fmla="*/ 0 h 2653"/>
                <a:gd name="T2" fmla="*/ 828 w 828"/>
                <a:gd name="T3" fmla="*/ 0 h 2653"/>
                <a:gd name="T4" fmla="*/ 645 w 828"/>
                <a:gd name="T5" fmla="*/ 235 h 2653"/>
                <a:gd name="T6" fmla="*/ 645 w 828"/>
                <a:gd name="T7" fmla="*/ 2401 h 2653"/>
                <a:gd name="T8" fmla="*/ 828 w 828"/>
                <a:gd name="T9" fmla="*/ 2653 h 2653"/>
                <a:gd name="T10" fmla="*/ 0 w 828"/>
                <a:gd name="T11" fmla="*/ 2653 h 2653"/>
                <a:gd name="T12" fmla="*/ 184 w 828"/>
                <a:gd name="T13" fmla="*/ 2401 h 2653"/>
                <a:gd name="T14" fmla="*/ 184 w 828"/>
                <a:gd name="T15" fmla="*/ 235 h 2653"/>
                <a:gd name="T16" fmla="*/ 0 w 828"/>
                <a:gd name="T17" fmla="*/ 0 h 2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7" h="2653">
                  <a:moveTo>
                    <a:pt x="0" y="0"/>
                  </a:moveTo>
                  <a:cubicBezTo>
                    <a:pt x="828" y="0"/>
                    <a:pt x="828" y="0"/>
                    <a:pt x="828" y="0"/>
                  </a:cubicBezTo>
                  <a:cubicBezTo>
                    <a:pt x="828" y="0"/>
                    <a:pt x="645" y="89"/>
                    <a:pt x="645" y="235"/>
                  </a:cubicBezTo>
                  <a:cubicBezTo>
                    <a:pt x="645" y="2401"/>
                    <a:pt x="645" y="2401"/>
                    <a:pt x="645" y="2401"/>
                  </a:cubicBezTo>
                  <a:cubicBezTo>
                    <a:pt x="645" y="2556"/>
                    <a:pt x="828" y="2653"/>
                    <a:pt x="828" y="2653"/>
                  </a:cubicBezTo>
                  <a:cubicBezTo>
                    <a:pt x="0" y="2653"/>
                    <a:pt x="0" y="2653"/>
                    <a:pt x="0" y="2653"/>
                  </a:cubicBezTo>
                  <a:cubicBezTo>
                    <a:pt x="0" y="2653"/>
                    <a:pt x="184" y="2557"/>
                    <a:pt x="184" y="2401"/>
                  </a:cubicBezTo>
                  <a:cubicBezTo>
                    <a:pt x="184" y="235"/>
                    <a:pt x="184" y="235"/>
                    <a:pt x="184" y="235"/>
                  </a:cubicBezTo>
                  <a:cubicBezTo>
                    <a:pt x="184" y="89"/>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35" name="Freeform 38">
              <a:extLst>
                <a:ext uri="{FF2B5EF4-FFF2-40B4-BE49-F238E27FC236}">
                  <a16:creationId xmlns:a16="http://schemas.microsoft.com/office/drawing/2014/main" id="{4AC7696B-9860-489B-BE9B-00D46469390B}"/>
                </a:ext>
              </a:extLst>
            </p:cNvPr>
            <p:cNvSpPr/>
            <p:nvPr userDrawn="1"/>
          </p:nvSpPr>
          <p:spPr bwMode="gray">
            <a:xfrm>
              <a:off x="8459789" y="401514"/>
              <a:ext cx="150812" cy="201551"/>
            </a:xfrm>
            <a:custGeom>
              <a:avLst/>
              <a:gdLst>
                <a:gd name="T0" fmla="*/ 161 w 1984"/>
                <a:gd name="T1" fmla="*/ 0 h 2651"/>
                <a:gd name="T2" fmla="*/ 1984 w 1984"/>
                <a:gd name="T3" fmla="*/ 0 h 2651"/>
                <a:gd name="T4" fmla="*/ 1829 w 1984"/>
                <a:gd name="T5" fmla="*/ 482 h 2651"/>
                <a:gd name="T6" fmla="*/ 1607 w 1984"/>
                <a:gd name="T7" fmla="*/ 279 h 2651"/>
                <a:gd name="T8" fmla="*/ 1229 w 1984"/>
                <a:gd name="T9" fmla="*/ 279 h 2651"/>
                <a:gd name="T10" fmla="*/ 1229 w 1984"/>
                <a:gd name="T11" fmla="*/ 2401 h 2651"/>
                <a:gd name="T12" fmla="*/ 1407 w 1984"/>
                <a:gd name="T13" fmla="*/ 2651 h 2651"/>
                <a:gd name="T14" fmla="*/ 595 w 1984"/>
                <a:gd name="T15" fmla="*/ 2651 h 2651"/>
                <a:gd name="T16" fmla="*/ 771 w 1984"/>
                <a:gd name="T17" fmla="*/ 2401 h 2651"/>
                <a:gd name="T18" fmla="*/ 771 w 1984"/>
                <a:gd name="T19" fmla="*/ 279 h 2651"/>
                <a:gd name="T20" fmla="*/ 315 w 1984"/>
                <a:gd name="T21" fmla="*/ 279 h 2651"/>
                <a:gd name="T22" fmla="*/ 0 w 1984"/>
                <a:gd name="T23" fmla="*/ 522 h 2651"/>
                <a:gd name="T24" fmla="*/ 161 w 1984"/>
                <a:gd name="T25"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84" h="2651">
                  <a:moveTo>
                    <a:pt x="161" y="0"/>
                  </a:moveTo>
                  <a:cubicBezTo>
                    <a:pt x="1984" y="0"/>
                    <a:pt x="1984" y="0"/>
                    <a:pt x="1984" y="0"/>
                  </a:cubicBezTo>
                  <a:cubicBezTo>
                    <a:pt x="1829" y="482"/>
                    <a:pt x="1829" y="482"/>
                    <a:pt x="1829" y="482"/>
                  </a:cubicBezTo>
                  <a:cubicBezTo>
                    <a:pt x="1829" y="482"/>
                    <a:pt x="1783" y="279"/>
                    <a:pt x="1607" y="279"/>
                  </a:cubicBezTo>
                  <a:cubicBezTo>
                    <a:pt x="1229" y="279"/>
                    <a:pt x="1229" y="279"/>
                    <a:pt x="1229" y="279"/>
                  </a:cubicBezTo>
                  <a:cubicBezTo>
                    <a:pt x="1229" y="2401"/>
                    <a:pt x="1229" y="2401"/>
                    <a:pt x="1229" y="2401"/>
                  </a:cubicBezTo>
                  <a:cubicBezTo>
                    <a:pt x="1229" y="2535"/>
                    <a:pt x="1407" y="2651"/>
                    <a:pt x="1407" y="2651"/>
                  </a:cubicBezTo>
                  <a:cubicBezTo>
                    <a:pt x="595" y="2651"/>
                    <a:pt x="595" y="2651"/>
                    <a:pt x="595" y="2651"/>
                  </a:cubicBezTo>
                  <a:cubicBezTo>
                    <a:pt x="595" y="2651"/>
                    <a:pt x="771" y="2547"/>
                    <a:pt x="771" y="2401"/>
                  </a:cubicBezTo>
                  <a:cubicBezTo>
                    <a:pt x="771" y="279"/>
                    <a:pt x="771" y="279"/>
                    <a:pt x="771" y="279"/>
                  </a:cubicBezTo>
                  <a:cubicBezTo>
                    <a:pt x="315" y="279"/>
                    <a:pt x="315" y="279"/>
                    <a:pt x="315" y="279"/>
                  </a:cubicBezTo>
                  <a:cubicBezTo>
                    <a:pt x="185" y="280"/>
                    <a:pt x="0" y="522"/>
                    <a:pt x="0" y="522"/>
                  </a:cubicBezTo>
                  <a:lnTo>
                    <a:pt x="16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36" name="Freeform 39">
              <a:extLst>
                <a:ext uri="{FF2B5EF4-FFF2-40B4-BE49-F238E27FC236}">
                  <a16:creationId xmlns:a16="http://schemas.microsoft.com/office/drawing/2014/main" id="{CDE404E4-3DFC-433A-8E05-E73F0F493EE7}"/>
                </a:ext>
              </a:extLst>
            </p:cNvPr>
            <p:cNvSpPr/>
            <p:nvPr userDrawn="1"/>
          </p:nvSpPr>
          <p:spPr bwMode="gray">
            <a:xfrm>
              <a:off x="8734426" y="401514"/>
              <a:ext cx="169862" cy="204725"/>
            </a:xfrm>
            <a:custGeom>
              <a:avLst/>
              <a:gdLst>
                <a:gd name="T0" fmla="*/ 1420 w 2219"/>
                <a:gd name="T1" fmla="*/ 0 h 2693"/>
                <a:gd name="T2" fmla="*/ 2219 w 2219"/>
                <a:gd name="T3" fmla="*/ 0 h 2693"/>
                <a:gd name="T4" fmla="*/ 2048 w 2219"/>
                <a:gd name="T5" fmla="*/ 234 h 2693"/>
                <a:gd name="T6" fmla="*/ 2048 w 2219"/>
                <a:gd name="T7" fmla="*/ 1840 h 2693"/>
                <a:gd name="T8" fmla="*/ 1131 w 2219"/>
                <a:gd name="T9" fmla="*/ 2693 h 2693"/>
                <a:gd name="T10" fmla="*/ 176 w 2219"/>
                <a:gd name="T11" fmla="*/ 1840 h 2693"/>
                <a:gd name="T12" fmla="*/ 176 w 2219"/>
                <a:gd name="T13" fmla="*/ 234 h 2693"/>
                <a:gd name="T14" fmla="*/ 0 w 2219"/>
                <a:gd name="T15" fmla="*/ 0 h 2693"/>
                <a:gd name="T16" fmla="*/ 821 w 2219"/>
                <a:gd name="T17" fmla="*/ 0 h 2693"/>
                <a:gd name="T18" fmla="*/ 638 w 2219"/>
                <a:gd name="T19" fmla="*/ 234 h 2693"/>
                <a:gd name="T20" fmla="*/ 638 w 2219"/>
                <a:gd name="T21" fmla="*/ 1840 h 2693"/>
                <a:gd name="T22" fmla="*/ 1131 w 2219"/>
                <a:gd name="T23" fmla="*/ 2406 h 2693"/>
                <a:gd name="T24" fmla="*/ 1601 w 2219"/>
                <a:gd name="T25" fmla="*/ 1840 h 2693"/>
                <a:gd name="T26" fmla="*/ 1601 w 2219"/>
                <a:gd name="T27" fmla="*/ 234 h 2693"/>
                <a:gd name="T28" fmla="*/ 1420 w 2219"/>
                <a:gd name="T29" fmla="*/ 0 h 2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19" h="2693">
                  <a:moveTo>
                    <a:pt x="1420" y="0"/>
                  </a:moveTo>
                  <a:cubicBezTo>
                    <a:pt x="2219" y="0"/>
                    <a:pt x="2219" y="0"/>
                    <a:pt x="2219" y="0"/>
                  </a:cubicBezTo>
                  <a:cubicBezTo>
                    <a:pt x="2219" y="0"/>
                    <a:pt x="2048" y="91"/>
                    <a:pt x="2048" y="234"/>
                  </a:cubicBezTo>
                  <a:cubicBezTo>
                    <a:pt x="2048" y="1840"/>
                    <a:pt x="2048" y="1840"/>
                    <a:pt x="2048" y="1840"/>
                  </a:cubicBezTo>
                  <a:cubicBezTo>
                    <a:pt x="2047" y="2492"/>
                    <a:pt x="1506" y="2693"/>
                    <a:pt x="1131" y="2693"/>
                  </a:cubicBezTo>
                  <a:cubicBezTo>
                    <a:pt x="759" y="2693"/>
                    <a:pt x="175" y="2490"/>
                    <a:pt x="176" y="1840"/>
                  </a:cubicBezTo>
                  <a:cubicBezTo>
                    <a:pt x="176" y="234"/>
                    <a:pt x="176" y="234"/>
                    <a:pt x="176" y="234"/>
                  </a:cubicBezTo>
                  <a:cubicBezTo>
                    <a:pt x="176" y="91"/>
                    <a:pt x="0" y="0"/>
                    <a:pt x="0" y="0"/>
                  </a:cubicBezTo>
                  <a:cubicBezTo>
                    <a:pt x="821" y="0"/>
                    <a:pt x="821" y="0"/>
                    <a:pt x="821" y="0"/>
                  </a:cubicBezTo>
                  <a:cubicBezTo>
                    <a:pt x="821" y="0"/>
                    <a:pt x="638" y="88"/>
                    <a:pt x="638" y="234"/>
                  </a:cubicBezTo>
                  <a:cubicBezTo>
                    <a:pt x="638" y="1840"/>
                    <a:pt x="638" y="1840"/>
                    <a:pt x="638" y="1840"/>
                  </a:cubicBezTo>
                  <a:cubicBezTo>
                    <a:pt x="638" y="2182"/>
                    <a:pt x="865" y="2406"/>
                    <a:pt x="1131" y="2406"/>
                  </a:cubicBezTo>
                  <a:cubicBezTo>
                    <a:pt x="1397" y="2406"/>
                    <a:pt x="1600" y="2173"/>
                    <a:pt x="1601" y="1840"/>
                  </a:cubicBezTo>
                  <a:cubicBezTo>
                    <a:pt x="1601" y="234"/>
                    <a:pt x="1601" y="234"/>
                    <a:pt x="1601" y="234"/>
                  </a:cubicBezTo>
                  <a:cubicBezTo>
                    <a:pt x="1601" y="91"/>
                    <a:pt x="1420" y="0"/>
                    <a:pt x="14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37" name="Freeform 40">
              <a:extLst>
                <a:ext uri="{FF2B5EF4-FFF2-40B4-BE49-F238E27FC236}">
                  <a16:creationId xmlns:a16="http://schemas.microsoft.com/office/drawing/2014/main" id="{606859B5-A1E4-47EF-9016-922C15E0DCDD}"/>
                </a:ext>
              </a:extLst>
            </p:cNvPr>
            <p:cNvSpPr/>
            <p:nvPr userDrawn="1"/>
          </p:nvSpPr>
          <p:spPr bwMode="gray">
            <a:xfrm>
              <a:off x="8142289" y="401514"/>
              <a:ext cx="169862" cy="206312"/>
            </a:xfrm>
            <a:custGeom>
              <a:avLst/>
              <a:gdLst>
                <a:gd name="T0" fmla="*/ 1427 w 2240"/>
                <a:gd name="T1" fmla="*/ 0 h 2700"/>
                <a:gd name="T2" fmla="*/ 2240 w 2240"/>
                <a:gd name="T3" fmla="*/ 0 h 2700"/>
                <a:gd name="T4" fmla="*/ 2068 w 2240"/>
                <a:gd name="T5" fmla="*/ 237 h 2700"/>
                <a:gd name="T6" fmla="*/ 2067 w 2240"/>
                <a:gd name="T7" fmla="*/ 1838 h 2700"/>
                <a:gd name="T8" fmla="*/ 1122 w 2240"/>
                <a:gd name="T9" fmla="*/ 2700 h 2700"/>
                <a:gd name="T10" fmla="*/ 166 w 2240"/>
                <a:gd name="T11" fmla="*/ 1838 h 2700"/>
                <a:gd name="T12" fmla="*/ 166 w 2240"/>
                <a:gd name="T13" fmla="*/ 237 h 2700"/>
                <a:gd name="T14" fmla="*/ 0 w 2240"/>
                <a:gd name="T15" fmla="*/ 0 h 2700"/>
                <a:gd name="T16" fmla="*/ 821 w 2240"/>
                <a:gd name="T17" fmla="*/ 0 h 2700"/>
                <a:gd name="T18" fmla="*/ 631 w 2240"/>
                <a:gd name="T19" fmla="*/ 237 h 2700"/>
                <a:gd name="T20" fmla="*/ 630 w 2240"/>
                <a:gd name="T21" fmla="*/ 1838 h 2700"/>
                <a:gd name="T22" fmla="*/ 1122 w 2240"/>
                <a:gd name="T23" fmla="*/ 2413 h 2700"/>
                <a:gd name="T24" fmla="*/ 1602 w 2240"/>
                <a:gd name="T25" fmla="*/ 1838 h 2700"/>
                <a:gd name="T26" fmla="*/ 1603 w 2240"/>
                <a:gd name="T27" fmla="*/ 237 h 2700"/>
                <a:gd name="T28" fmla="*/ 1427 w 2240"/>
                <a:gd name="T29" fmla="*/ 0 h 2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40" h="2700">
                  <a:moveTo>
                    <a:pt x="1427" y="0"/>
                  </a:moveTo>
                  <a:cubicBezTo>
                    <a:pt x="2240" y="0"/>
                    <a:pt x="2240" y="0"/>
                    <a:pt x="2240" y="0"/>
                  </a:cubicBezTo>
                  <a:cubicBezTo>
                    <a:pt x="2240" y="0"/>
                    <a:pt x="2068" y="95"/>
                    <a:pt x="2068" y="237"/>
                  </a:cubicBezTo>
                  <a:cubicBezTo>
                    <a:pt x="2068" y="238"/>
                    <a:pt x="2067" y="1838"/>
                    <a:pt x="2067" y="1838"/>
                  </a:cubicBezTo>
                  <a:cubicBezTo>
                    <a:pt x="2067" y="2494"/>
                    <a:pt x="1501" y="2700"/>
                    <a:pt x="1122" y="2700"/>
                  </a:cubicBezTo>
                  <a:cubicBezTo>
                    <a:pt x="750" y="2700"/>
                    <a:pt x="166" y="2491"/>
                    <a:pt x="166" y="1838"/>
                  </a:cubicBezTo>
                  <a:cubicBezTo>
                    <a:pt x="166" y="237"/>
                    <a:pt x="166" y="237"/>
                    <a:pt x="166" y="237"/>
                  </a:cubicBezTo>
                  <a:cubicBezTo>
                    <a:pt x="166" y="94"/>
                    <a:pt x="0" y="0"/>
                    <a:pt x="0" y="0"/>
                  </a:cubicBezTo>
                  <a:cubicBezTo>
                    <a:pt x="821" y="0"/>
                    <a:pt x="821" y="0"/>
                    <a:pt x="821" y="0"/>
                  </a:cubicBezTo>
                  <a:cubicBezTo>
                    <a:pt x="821" y="0"/>
                    <a:pt x="631" y="94"/>
                    <a:pt x="631" y="237"/>
                  </a:cubicBezTo>
                  <a:cubicBezTo>
                    <a:pt x="630" y="1838"/>
                    <a:pt x="630" y="1838"/>
                    <a:pt x="630" y="1838"/>
                  </a:cubicBezTo>
                  <a:cubicBezTo>
                    <a:pt x="630" y="2178"/>
                    <a:pt x="856" y="2412"/>
                    <a:pt x="1122" y="2413"/>
                  </a:cubicBezTo>
                  <a:cubicBezTo>
                    <a:pt x="1388" y="2414"/>
                    <a:pt x="1602" y="2174"/>
                    <a:pt x="1602" y="1838"/>
                  </a:cubicBezTo>
                  <a:cubicBezTo>
                    <a:pt x="1603" y="237"/>
                    <a:pt x="1603" y="237"/>
                    <a:pt x="1603" y="237"/>
                  </a:cubicBezTo>
                  <a:cubicBezTo>
                    <a:pt x="1603" y="94"/>
                    <a:pt x="1427" y="0"/>
                    <a:pt x="142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38" name="Freeform 41">
              <a:extLst>
                <a:ext uri="{FF2B5EF4-FFF2-40B4-BE49-F238E27FC236}">
                  <a16:creationId xmlns:a16="http://schemas.microsoft.com/office/drawing/2014/main" id="{9916EAC5-51B3-4315-A6F9-67FA3906E9D3}"/>
                </a:ext>
              </a:extLst>
            </p:cNvPr>
            <p:cNvSpPr/>
            <p:nvPr userDrawn="1"/>
          </p:nvSpPr>
          <p:spPr bwMode="gray">
            <a:xfrm>
              <a:off x="8604251" y="396753"/>
              <a:ext cx="130175" cy="211073"/>
            </a:xfrm>
            <a:custGeom>
              <a:avLst/>
              <a:gdLst>
                <a:gd name="T0" fmla="*/ 1467 w 1707"/>
                <a:gd name="T1" fmla="*/ 479 h 2755"/>
                <a:gd name="T2" fmla="*/ 1019 w 1707"/>
                <a:gd name="T3" fmla="*/ 276 h 2755"/>
                <a:gd name="T4" fmla="*/ 504 w 1707"/>
                <a:gd name="T5" fmla="*/ 677 h 2755"/>
                <a:gd name="T6" fmla="*/ 995 w 1707"/>
                <a:gd name="T7" fmla="*/ 1174 h 2755"/>
                <a:gd name="T8" fmla="*/ 1705 w 1707"/>
                <a:gd name="T9" fmla="*/ 1974 h 2755"/>
                <a:gd name="T10" fmla="*/ 651 w 1707"/>
                <a:gd name="T11" fmla="*/ 2755 h 2755"/>
                <a:gd name="T12" fmla="*/ 155 w 1707"/>
                <a:gd name="T13" fmla="*/ 2686 h 2755"/>
                <a:gd name="T14" fmla="*/ 0 w 1707"/>
                <a:gd name="T15" fmla="*/ 2177 h 2755"/>
                <a:gd name="T16" fmla="*/ 658 w 1707"/>
                <a:gd name="T17" fmla="*/ 2466 h 2755"/>
                <a:gd name="T18" fmla="*/ 1252 w 1707"/>
                <a:gd name="T19" fmla="*/ 2030 h 2755"/>
                <a:gd name="T20" fmla="*/ 46 w 1707"/>
                <a:gd name="T21" fmla="*/ 731 h 2755"/>
                <a:gd name="T22" fmla="*/ 973 w 1707"/>
                <a:gd name="T23" fmla="*/ 0 h 2755"/>
                <a:gd name="T24" fmla="*/ 1467 w 1707"/>
                <a:gd name="T25" fmla="*/ 69 h 2755"/>
                <a:gd name="T26" fmla="*/ 1467 w 1707"/>
                <a:gd name="T27" fmla="*/ 479 h 2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07" h="2755">
                  <a:moveTo>
                    <a:pt x="1467" y="479"/>
                  </a:moveTo>
                  <a:cubicBezTo>
                    <a:pt x="1467" y="479"/>
                    <a:pt x="1352" y="277"/>
                    <a:pt x="1019" y="276"/>
                  </a:cubicBezTo>
                  <a:cubicBezTo>
                    <a:pt x="686" y="275"/>
                    <a:pt x="505" y="450"/>
                    <a:pt x="504" y="677"/>
                  </a:cubicBezTo>
                  <a:cubicBezTo>
                    <a:pt x="503" y="934"/>
                    <a:pt x="696" y="1031"/>
                    <a:pt x="995" y="1174"/>
                  </a:cubicBezTo>
                  <a:cubicBezTo>
                    <a:pt x="1279" y="1311"/>
                    <a:pt x="1707" y="1499"/>
                    <a:pt x="1705" y="1974"/>
                  </a:cubicBezTo>
                  <a:cubicBezTo>
                    <a:pt x="1704" y="2399"/>
                    <a:pt x="1327" y="2755"/>
                    <a:pt x="651" y="2755"/>
                  </a:cubicBezTo>
                  <a:cubicBezTo>
                    <a:pt x="442" y="2754"/>
                    <a:pt x="155" y="2686"/>
                    <a:pt x="155" y="2686"/>
                  </a:cubicBezTo>
                  <a:cubicBezTo>
                    <a:pt x="0" y="2177"/>
                    <a:pt x="0" y="2177"/>
                    <a:pt x="0" y="2177"/>
                  </a:cubicBezTo>
                  <a:cubicBezTo>
                    <a:pt x="143" y="2316"/>
                    <a:pt x="397" y="2466"/>
                    <a:pt x="658" y="2466"/>
                  </a:cubicBezTo>
                  <a:cubicBezTo>
                    <a:pt x="929" y="2466"/>
                    <a:pt x="1252" y="2298"/>
                    <a:pt x="1252" y="2030"/>
                  </a:cubicBezTo>
                  <a:cubicBezTo>
                    <a:pt x="1252" y="1512"/>
                    <a:pt x="46" y="1598"/>
                    <a:pt x="46" y="731"/>
                  </a:cubicBezTo>
                  <a:cubicBezTo>
                    <a:pt x="46" y="433"/>
                    <a:pt x="254" y="0"/>
                    <a:pt x="973" y="0"/>
                  </a:cubicBezTo>
                  <a:cubicBezTo>
                    <a:pt x="1207" y="0"/>
                    <a:pt x="1467" y="69"/>
                    <a:pt x="1467" y="69"/>
                  </a:cubicBezTo>
                  <a:lnTo>
                    <a:pt x="1467" y="47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grpSp>
      <p:pic>
        <p:nvPicPr>
          <p:cNvPr id="13" name="SD_FUJITSU-RESTRICTED">
            <a:extLst>
              <a:ext uri="{FF2B5EF4-FFF2-40B4-BE49-F238E27FC236}">
                <a16:creationId xmlns:a16="http://schemas.microsoft.com/office/drawing/2014/main" id="{1DD25B86-F857-43F5-9DBB-0697694F3450}"/>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230400" y="4863874"/>
            <a:ext cx="1292691" cy="166263"/>
          </a:xfrm>
          <a:prstGeom prst="rect">
            <a:avLst/>
          </a:prstGeom>
        </p:spPr>
      </p:pic>
    </p:spTree>
    <p:extLst>
      <p:ext uri="{BB962C8B-B14F-4D97-AF65-F5344CB8AC3E}">
        <p14:creationId xmlns:p14="http://schemas.microsoft.com/office/powerpoint/2010/main" val="1206351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xt 1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400"/>
            </a:lvl1p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ja-JP" altLang="en-US" dirty="0"/>
              <a:t>マスター テキストの書式設定</a:t>
            </a:r>
          </a:p>
          <a:p>
            <a:pPr lvl="1"/>
            <a:r>
              <a:rPr lang="ja-JP" altLang="en-US" dirty="0"/>
              <a:t>第</a:t>
            </a:r>
            <a:r>
              <a:rPr lang="en-US" altLang="ja-JP" dirty="0"/>
              <a:t>2 </a:t>
            </a:r>
            <a:r>
              <a:rPr lang="ja-JP" altLang="en-US" dirty="0"/>
              <a:t>レベル</a:t>
            </a:r>
          </a:p>
          <a:p>
            <a:pPr lvl="2"/>
            <a:r>
              <a:rPr lang="ja-JP" altLang="en-US" dirty="0"/>
              <a:t>第</a:t>
            </a:r>
            <a:r>
              <a:rPr lang="en-US" altLang="ja-JP" dirty="0"/>
              <a:t>3 </a:t>
            </a:r>
            <a:r>
              <a:rPr lang="ja-JP" altLang="en-US" dirty="0"/>
              <a:t>レベル</a:t>
            </a:r>
          </a:p>
          <a:p>
            <a:pPr lvl="3"/>
            <a:r>
              <a:rPr lang="ja-JP" altLang="en-US" dirty="0"/>
              <a:t>第</a:t>
            </a:r>
            <a:r>
              <a:rPr lang="en-US" altLang="ja-JP" dirty="0"/>
              <a:t>4 </a:t>
            </a:r>
            <a:r>
              <a:rPr lang="ja-JP" altLang="en-US" dirty="0"/>
              <a:t>レベル</a:t>
            </a:r>
          </a:p>
          <a:p>
            <a:pPr lvl="4"/>
            <a:r>
              <a:rPr lang="ja-JP" altLang="en-US" dirty="0"/>
              <a:t>第</a:t>
            </a:r>
            <a:r>
              <a:rPr lang="en-US" altLang="ja-JP" dirty="0"/>
              <a:t>5 </a:t>
            </a:r>
            <a:r>
              <a:rPr lang="ja-JP" altLang="en-US" dirty="0"/>
              <a:t>レベル</a:t>
            </a:r>
            <a:endParaRPr lang="en-US" altLang="ja-JP" dirty="0"/>
          </a:p>
          <a:p>
            <a:pPr lvl="5"/>
            <a:r>
              <a:rPr lang="ja-JP" altLang="en-US" dirty="0"/>
              <a:t>テキスト</a:t>
            </a:r>
            <a:endParaRPr lang="en-US" altLang="ja-JP" dirty="0"/>
          </a:p>
          <a:p>
            <a:pPr lvl="6"/>
            <a:r>
              <a:rPr lang="ja-JP" altLang="en-US" dirty="0"/>
              <a:t>テキスト</a:t>
            </a:r>
            <a:endParaRPr lang="en-US" altLang="ja-JP" dirty="0"/>
          </a:p>
          <a:p>
            <a:pPr lvl="7"/>
            <a:r>
              <a:rPr lang="ja-JP" altLang="en-US" dirty="0"/>
              <a:t>テキスト</a:t>
            </a:r>
            <a:endParaRPr lang="en-US" altLang="ja-JP" dirty="0"/>
          </a:p>
          <a:p>
            <a:pPr lvl="8"/>
            <a:r>
              <a:rPr lang="ja-JP" altLang="en-US" dirty="0"/>
              <a:t>テキスト</a:t>
            </a:r>
            <a:endParaRPr lang="en-US" dirty="0"/>
          </a:p>
        </p:txBody>
      </p:sp>
      <p:sp>
        <p:nvSpPr>
          <p:cNvPr id="5" name="Footer Placeholder 4"/>
          <p:cNvSpPr>
            <a:spLocks noGrp="1"/>
          </p:cNvSpPr>
          <p:nvPr>
            <p:ph type="ftr" sz="quarter" idx="11"/>
          </p:nvPr>
        </p:nvSpPr>
        <p:spPr/>
        <p:txBody>
          <a:bodyPr/>
          <a:lstStyle>
            <a:lvl1pPr>
              <a:defRPr/>
            </a:lvl1pPr>
          </a:lstStyle>
          <a:p>
            <a:r>
              <a:rPr kumimoji="1" lang="en-US" altLang="ja-JP" dirty="0"/>
              <a:t>© 2022 Fujitsu Limited</a:t>
            </a:r>
            <a:endParaRPr kumimoji="1" lang="ja-JP" altLang="en-US" dirty="0"/>
          </a:p>
        </p:txBody>
      </p:sp>
      <p:sp>
        <p:nvSpPr>
          <p:cNvPr id="6" name="Slide Number Placeholder 5"/>
          <p:cNvSpPr>
            <a:spLocks noGrp="1"/>
          </p:cNvSpPr>
          <p:nvPr>
            <p:ph type="sldNum" sz="quarter" idx="12"/>
          </p:nvPr>
        </p:nvSpPr>
        <p:spPr>
          <a:xfrm>
            <a:off x="4302000" y="4878000"/>
            <a:ext cx="540000" cy="122400"/>
          </a:xfrm>
          <a:prstGeom prst="rect">
            <a:avLst/>
          </a:prstGeom>
        </p:spPr>
        <p:txBody>
          <a:bodyPr/>
          <a:lstStyle>
            <a:lvl1pPr>
              <a:defRPr/>
            </a:lvl1pPr>
          </a:lstStyle>
          <a:p>
            <a:fld id="{4D029D89-7B63-4C94-AD4D-2E4D6BB83637}" type="slidenum">
              <a:rPr kumimoji="1" lang="ja-JP" altLang="en-US" smtClean="0"/>
              <a:pPr/>
              <a:t>‹#›</a:t>
            </a:fld>
            <a:endParaRPr kumimoji="1" lang="ja-JP" altLang="en-US" dirty="0"/>
          </a:p>
        </p:txBody>
      </p:sp>
    </p:spTree>
    <p:extLst>
      <p:ext uri="{BB962C8B-B14F-4D97-AF65-F5344CB8AC3E}">
        <p14:creationId xmlns:p14="http://schemas.microsoft.com/office/powerpoint/2010/main" val="755580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ext 2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400"/>
            </a:lvl1pPr>
          </a:lstStyle>
          <a:p>
            <a:r>
              <a:rPr lang="ja-JP" altLang="en-US" dirty="0"/>
              <a:t>マスター タイトルの書式設定</a:t>
            </a:r>
            <a:endParaRPr lang="en-US" dirty="0"/>
          </a:p>
        </p:txBody>
      </p:sp>
      <p:sp>
        <p:nvSpPr>
          <p:cNvPr id="3" name="Content Placeholder 2"/>
          <p:cNvSpPr>
            <a:spLocks noGrp="1"/>
          </p:cNvSpPr>
          <p:nvPr>
            <p:ph sz="half" idx="1"/>
          </p:nvPr>
        </p:nvSpPr>
        <p:spPr>
          <a:xfrm>
            <a:off x="230400" y="950400"/>
            <a:ext cx="4280400" cy="3787200"/>
          </a:xfrm>
        </p:spPr>
        <p:txBody>
          <a:bodyPr/>
          <a:lstStyle>
            <a:lvl1pPr>
              <a:defRPr/>
            </a:lvl1pPr>
            <a:lvl2pPr>
              <a:defRPr/>
            </a:lvl2pPr>
            <a:lvl3pPr>
              <a:defRPr/>
            </a:lvl3pPr>
            <a:lvl4pPr>
              <a:defRPr sz="1400"/>
            </a:lvl4pPr>
            <a:lvl5pPr>
              <a:defRPr sz="1400"/>
            </a:lvl5pPr>
            <a:lvl6pPr>
              <a:defRPr sz="1400"/>
            </a:lvl6pPr>
            <a:lvl7pPr>
              <a:defRPr sz="1400"/>
            </a:lvl7pPr>
            <a:lvl8pPr>
              <a:defRPr sz="1400"/>
            </a:lvl8pPr>
            <a:lvl9pPr>
              <a:defRPr sz="1400"/>
            </a:lvl9pPr>
          </a:lstStyle>
          <a:p>
            <a:pPr lvl="0"/>
            <a:r>
              <a:rPr lang="ja-JP" altLang="en-US" dirty="0"/>
              <a:t>マスター テキストの書式設定</a:t>
            </a:r>
          </a:p>
          <a:p>
            <a:pPr lvl="1"/>
            <a:r>
              <a:rPr lang="ja-JP" altLang="en-US" dirty="0"/>
              <a:t>第</a:t>
            </a:r>
            <a:r>
              <a:rPr lang="en-US" altLang="ja-JP" dirty="0"/>
              <a:t>2 </a:t>
            </a:r>
            <a:r>
              <a:rPr lang="ja-JP" altLang="en-US" dirty="0"/>
              <a:t>レベル</a:t>
            </a:r>
          </a:p>
          <a:p>
            <a:pPr lvl="2"/>
            <a:r>
              <a:rPr lang="ja-JP" altLang="en-US" dirty="0"/>
              <a:t>第</a:t>
            </a:r>
            <a:r>
              <a:rPr lang="en-US" altLang="ja-JP" dirty="0"/>
              <a:t>3 </a:t>
            </a:r>
            <a:r>
              <a:rPr lang="ja-JP" altLang="en-US" dirty="0"/>
              <a:t>レベル</a:t>
            </a:r>
          </a:p>
          <a:p>
            <a:pPr lvl="3"/>
            <a:r>
              <a:rPr lang="ja-JP" altLang="en-US" dirty="0"/>
              <a:t>第</a:t>
            </a:r>
            <a:r>
              <a:rPr lang="en-US" altLang="ja-JP" dirty="0"/>
              <a:t>4 </a:t>
            </a:r>
            <a:r>
              <a:rPr lang="ja-JP" altLang="en-US" dirty="0"/>
              <a:t>レベル</a:t>
            </a:r>
          </a:p>
          <a:p>
            <a:pPr lvl="4"/>
            <a:r>
              <a:rPr lang="ja-JP" altLang="en-US" dirty="0"/>
              <a:t>第</a:t>
            </a:r>
            <a:r>
              <a:rPr lang="en-US" altLang="ja-JP" dirty="0"/>
              <a:t>5 </a:t>
            </a:r>
            <a:r>
              <a:rPr lang="ja-JP" altLang="en-US" dirty="0"/>
              <a:t>レベル</a:t>
            </a:r>
            <a:endParaRPr lang="en-US" altLang="ja-JP" dirty="0"/>
          </a:p>
          <a:p>
            <a:pPr lvl="5"/>
            <a:r>
              <a:rPr lang="ja-JP" altLang="en-US" dirty="0"/>
              <a:t>テキスト</a:t>
            </a:r>
            <a:endParaRPr lang="en-US" altLang="ja-JP" dirty="0"/>
          </a:p>
          <a:p>
            <a:pPr lvl="6"/>
            <a:r>
              <a:rPr lang="ja-JP" altLang="en-US" dirty="0"/>
              <a:t>テキスト</a:t>
            </a:r>
            <a:endParaRPr lang="en-US" altLang="ja-JP" dirty="0"/>
          </a:p>
          <a:p>
            <a:pPr lvl="7"/>
            <a:r>
              <a:rPr lang="ja-JP" altLang="en-US" dirty="0"/>
              <a:t>テキスト</a:t>
            </a:r>
            <a:endParaRPr lang="en-US" altLang="ja-JP" dirty="0"/>
          </a:p>
          <a:p>
            <a:pPr lvl="8"/>
            <a:r>
              <a:rPr lang="ja-JP" altLang="en-US" dirty="0"/>
              <a:t>テキスト</a:t>
            </a:r>
            <a:endParaRPr lang="en-US" dirty="0"/>
          </a:p>
        </p:txBody>
      </p:sp>
      <p:sp>
        <p:nvSpPr>
          <p:cNvPr id="4" name="Content Placeholder 3"/>
          <p:cNvSpPr>
            <a:spLocks noGrp="1"/>
          </p:cNvSpPr>
          <p:nvPr>
            <p:ph sz="half" idx="2"/>
          </p:nvPr>
        </p:nvSpPr>
        <p:spPr>
          <a:xfrm>
            <a:off x="4629600" y="950400"/>
            <a:ext cx="4280400" cy="3787200"/>
          </a:xfrm>
        </p:spPr>
        <p:txBody>
          <a:bodyPr/>
          <a:lstStyle>
            <a:lvl1pPr>
              <a:defRPr/>
            </a:lvl1pPr>
            <a:lvl2pPr>
              <a:defRPr/>
            </a:lvl2pPr>
            <a:lvl3pPr>
              <a:defRPr/>
            </a:lvl3pPr>
            <a:lvl4pPr>
              <a:defRPr sz="1400"/>
            </a:lvl4pPr>
            <a:lvl5pPr>
              <a:defRPr sz="1400"/>
            </a:lvl5pPr>
            <a:lvl6pPr>
              <a:defRPr sz="1400"/>
            </a:lvl6pPr>
            <a:lvl7pPr>
              <a:defRPr sz="1400"/>
            </a:lvl7pPr>
            <a:lvl8pPr>
              <a:defRPr sz="1400"/>
            </a:lvl8pPr>
            <a:lvl9pPr>
              <a:defRPr sz="1400"/>
            </a:lvl9pPr>
          </a:lstStyle>
          <a:p>
            <a:pPr lvl="0"/>
            <a:r>
              <a:rPr lang="ja-JP" altLang="en-US" dirty="0"/>
              <a:t>マスター テキストの書式設定</a:t>
            </a:r>
          </a:p>
          <a:p>
            <a:pPr lvl="1"/>
            <a:r>
              <a:rPr lang="ja-JP" altLang="en-US" dirty="0"/>
              <a:t>第</a:t>
            </a:r>
            <a:r>
              <a:rPr lang="en-US" altLang="ja-JP" dirty="0"/>
              <a:t>2 </a:t>
            </a:r>
            <a:r>
              <a:rPr lang="ja-JP" altLang="en-US" dirty="0"/>
              <a:t>レベル</a:t>
            </a:r>
          </a:p>
          <a:p>
            <a:pPr lvl="2"/>
            <a:r>
              <a:rPr lang="ja-JP" altLang="en-US" dirty="0"/>
              <a:t>第</a:t>
            </a:r>
            <a:r>
              <a:rPr lang="en-US" altLang="ja-JP" dirty="0"/>
              <a:t>3 </a:t>
            </a:r>
            <a:r>
              <a:rPr lang="ja-JP" altLang="en-US" dirty="0"/>
              <a:t>レベル</a:t>
            </a:r>
          </a:p>
          <a:p>
            <a:pPr lvl="3"/>
            <a:r>
              <a:rPr lang="ja-JP" altLang="en-US" dirty="0"/>
              <a:t>第</a:t>
            </a:r>
            <a:r>
              <a:rPr lang="en-US" altLang="ja-JP" dirty="0"/>
              <a:t>4 </a:t>
            </a:r>
            <a:r>
              <a:rPr lang="ja-JP" altLang="en-US" dirty="0"/>
              <a:t>レベル</a:t>
            </a:r>
          </a:p>
          <a:p>
            <a:pPr lvl="4"/>
            <a:r>
              <a:rPr lang="ja-JP" altLang="en-US" dirty="0"/>
              <a:t>第</a:t>
            </a:r>
            <a:r>
              <a:rPr lang="en-US" altLang="ja-JP" dirty="0"/>
              <a:t>5 </a:t>
            </a:r>
            <a:r>
              <a:rPr lang="ja-JP" altLang="en-US" dirty="0"/>
              <a:t>レベル</a:t>
            </a:r>
            <a:endParaRPr lang="en-US" altLang="ja-JP" dirty="0"/>
          </a:p>
          <a:p>
            <a:pPr lvl="5"/>
            <a:r>
              <a:rPr lang="ja-JP" altLang="en-US" dirty="0"/>
              <a:t>テキスト</a:t>
            </a:r>
            <a:endParaRPr lang="en-US" altLang="ja-JP" dirty="0"/>
          </a:p>
          <a:p>
            <a:pPr lvl="6"/>
            <a:r>
              <a:rPr lang="ja-JP" altLang="en-US" dirty="0"/>
              <a:t>テキスト</a:t>
            </a:r>
            <a:endParaRPr lang="en-US" altLang="ja-JP" dirty="0"/>
          </a:p>
          <a:p>
            <a:pPr lvl="7"/>
            <a:r>
              <a:rPr lang="ja-JP" altLang="en-US" dirty="0"/>
              <a:t>テキスト</a:t>
            </a:r>
            <a:endParaRPr lang="en-US" altLang="ja-JP" dirty="0"/>
          </a:p>
          <a:p>
            <a:pPr lvl="8"/>
            <a:r>
              <a:rPr lang="ja-JP" altLang="en-US" dirty="0"/>
              <a:t>テキスト</a:t>
            </a:r>
            <a:endParaRPr lang="en-US" dirty="0"/>
          </a:p>
        </p:txBody>
      </p:sp>
      <p:sp>
        <p:nvSpPr>
          <p:cNvPr id="6" name="Footer Placeholder 5"/>
          <p:cNvSpPr>
            <a:spLocks noGrp="1"/>
          </p:cNvSpPr>
          <p:nvPr>
            <p:ph type="ftr" sz="quarter" idx="11"/>
          </p:nvPr>
        </p:nvSpPr>
        <p:spPr/>
        <p:txBody>
          <a:bodyPr/>
          <a:lstStyle>
            <a:lvl1pPr>
              <a:defRPr/>
            </a:lvl1pPr>
          </a:lstStyle>
          <a:p>
            <a:r>
              <a:rPr kumimoji="1" lang="en-US" altLang="ja-JP" dirty="0"/>
              <a:t>© 2022 Fujitsu Limited</a:t>
            </a:r>
            <a:endParaRPr kumimoji="1" lang="ja-JP" altLang="en-US" dirty="0"/>
          </a:p>
        </p:txBody>
      </p:sp>
      <p:sp>
        <p:nvSpPr>
          <p:cNvPr id="7" name="Slide Number Placeholder 6"/>
          <p:cNvSpPr>
            <a:spLocks noGrp="1"/>
          </p:cNvSpPr>
          <p:nvPr>
            <p:ph type="sldNum" sz="quarter" idx="12"/>
          </p:nvPr>
        </p:nvSpPr>
        <p:spPr>
          <a:xfrm>
            <a:off x="4302000" y="4878000"/>
            <a:ext cx="540000" cy="122400"/>
          </a:xfrm>
          <a:prstGeom prst="rect">
            <a:avLst/>
          </a:prstGeom>
        </p:spPr>
        <p:txBody>
          <a:bodyPr/>
          <a:lstStyle>
            <a:lvl1pPr>
              <a:defRPr/>
            </a:lvl1pPr>
          </a:lstStyle>
          <a:p>
            <a:fld id="{4D029D89-7B63-4C94-AD4D-2E4D6BB83637}" type="slidenum">
              <a:rPr kumimoji="1" lang="ja-JP" altLang="en-US" smtClean="0"/>
              <a:pPr/>
              <a:t>‹#›</a:t>
            </a:fld>
            <a:endParaRPr kumimoji="1" lang="ja-JP" altLang="en-US" dirty="0"/>
          </a:p>
        </p:txBody>
      </p:sp>
    </p:spTree>
    <p:extLst>
      <p:ext uri="{BB962C8B-B14F-4D97-AF65-F5344CB8AC3E}">
        <p14:creationId xmlns:p14="http://schemas.microsoft.com/office/powerpoint/2010/main" val="2146358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400"/>
            </a:lvl1pPr>
          </a:lstStyle>
          <a:p>
            <a:r>
              <a:rPr lang="ja-JP" altLang="en-US" dirty="0"/>
              <a:t>マスター タイトルの書式設定</a:t>
            </a:r>
            <a:endParaRPr lang="en-US" dirty="0"/>
          </a:p>
        </p:txBody>
      </p:sp>
      <p:sp>
        <p:nvSpPr>
          <p:cNvPr id="6" name="Footer Placeholder 5"/>
          <p:cNvSpPr>
            <a:spLocks noGrp="1"/>
          </p:cNvSpPr>
          <p:nvPr>
            <p:ph type="ftr" sz="quarter" idx="11"/>
          </p:nvPr>
        </p:nvSpPr>
        <p:spPr/>
        <p:txBody>
          <a:bodyPr/>
          <a:lstStyle>
            <a:lvl1pPr>
              <a:defRPr/>
            </a:lvl1pPr>
          </a:lstStyle>
          <a:p>
            <a:r>
              <a:rPr kumimoji="1" lang="en-US" altLang="ja-JP" dirty="0"/>
              <a:t>© 2022 Fujitsu Limited</a:t>
            </a:r>
            <a:endParaRPr kumimoji="1" lang="ja-JP" altLang="en-US" dirty="0"/>
          </a:p>
        </p:txBody>
      </p:sp>
      <p:sp>
        <p:nvSpPr>
          <p:cNvPr id="7" name="Slide Number Placeholder 6"/>
          <p:cNvSpPr>
            <a:spLocks noGrp="1"/>
          </p:cNvSpPr>
          <p:nvPr>
            <p:ph type="sldNum" sz="quarter" idx="12"/>
          </p:nvPr>
        </p:nvSpPr>
        <p:spPr>
          <a:xfrm>
            <a:off x="4302000" y="4878000"/>
            <a:ext cx="540000" cy="122400"/>
          </a:xfrm>
          <a:prstGeom prst="rect">
            <a:avLst/>
          </a:prstGeom>
        </p:spPr>
        <p:txBody>
          <a:bodyPr/>
          <a:lstStyle>
            <a:lvl1pPr>
              <a:defRPr/>
            </a:lvl1pPr>
          </a:lstStyle>
          <a:p>
            <a:fld id="{4D029D89-7B63-4C94-AD4D-2E4D6BB83637}" type="slidenum">
              <a:rPr kumimoji="1" lang="ja-JP" altLang="en-US" smtClean="0"/>
              <a:pPr/>
              <a:t>‹#›</a:t>
            </a:fld>
            <a:endParaRPr kumimoji="1" lang="ja-JP" altLang="en-US" dirty="0"/>
          </a:p>
        </p:txBody>
      </p:sp>
    </p:spTree>
    <p:extLst>
      <p:ext uri="{BB962C8B-B14F-4D97-AF65-F5344CB8AC3E}">
        <p14:creationId xmlns:p14="http://schemas.microsoft.com/office/powerpoint/2010/main" val="1216500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hf hdr="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losing page">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5F6C4905-9CC5-4C8D-803C-5F137C0C75C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569692" y="0"/>
            <a:ext cx="4574308" cy="5143499"/>
          </a:xfrm>
          <a:prstGeom prst="rect">
            <a:avLst/>
          </a:prstGeom>
        </p:spPr>
      </p:pic>
      <p:sp>
        <p:nvSpPr>
          <p:cNvPr id="5" name="Footer Placeholder 4"/>
          <p:cNvSpPr>
            <a:spLocks noGrp="1"/>
          </p:cNvSpPr>
          <p:nvPr>
            <p:ph type="ftr" sz="quarter" idx="11"/>
          </p:nvPr>
        </p:nvSpPr>
        <p:spPr/>
        <p:txBody>
          <a:bodyPr/>
          <a:lstStyle>
            <a:lvl1pPr>
              <a:defRPr>
                <a:solidFill>
                  <a:schemeClr val="bg1"/>
                </a:solidFill>
              </a:defRPr>
            </a:lvl1pPr>
          </a:lstStyle>
          <a:p>
            <a:r>
              <a:rPr kumimoji="1" lang="en-US" altLang="ja-JP" dirty="0"/>
              <a:t>© 2022 Fujitsu Limited</a:t>
            </a:r>
            <a:endParaRPr kumimoji="1" lang="ja-JP" altLang="en-US" dirty="0"/>
          </a:p>
        </p:txBody>
      </p:sp>
      <p:pic>
        <p:nvPicPr>
          <p:cNvPr id="20" name="図 19">
            <a:extLst>
              <a:ext uri="{FF2B5EF4-FFF2-40B4-BE49-F238E27FC236}">
                <a16:creationId xmlns:a16="http://schemas.microsoft.com/office/drawing/2014/main" id="{8B2F974C-2586-44F6-B521-85BC5FA4904E}"/>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104888" y="1298597"/>
            <a:ext cx="3276000" cy="2545521"/>
          </a:xfrm>
          <a:prstGeom prst="rect">
            <a:avLst/>
          </a:prstGeom>
        </p:spPr>
      </p:pic>
      <p:grpSp>
        <p:nvGrpSpPr>
          <p:cNvPr id="19" name="Group 22" descr="Fujitsu">
            <a:extLst>
              <a:ext uri="{FF2B5EF4-FFF2-40B4-BE49-F238E27FC236}">
                <a16:creationId xmlns:a16="http://schemas.microsoft.com/office/drawing/2014/main" id="{30D807CB-9C19-40CB-9ADA-F5FD76695222}"/>
              </a:ext>
            </a:extLst>
          </p:cNvPr>
          <p:cNvGrpSpPr>
            <a:grpSpLocks noChangeAspect="1"/>
          </p:cNvGrpSpPr>
          <p:nvPr userDrawn="1"/>
        </p:nvGrpSpPr>
        <p:grpSpPr>
          <a:xfrm>
            <a:off x="7940675" y="242808"/>
            <a:ext cx="968769" cy="472173"/>
            <a:chOff x="8012114" y="249161"/>
            <a:chExt cx="892174" cy="434841"/>
          </a:xfrm>
        </p:grpSpPr>
        <p:sp>
          <p:nvSpPr>
            <p:cNvPr id="21" name="Freeform 34">
              <a:extLst>
                <a:ext uri="{FF2B5EF4-FFF2-40B4-BE49-F238E27FC236}">
                  <a16:creationId xmlns:a16="http://schemas.microsoft.com/office/drawing/2014/main" id="{8877A15F-B670-4519-AB23-C001B82B9FBA}"/>
                </a:ext>
              </a:extLst>
            </p:cNvPr>
            <p:cNvSpPr/>
            <p:nvPr userDrawn="1"/>
          </p:nvSpPr>
          <p:spPr bwMode="gray">
            <a:xfrm>
              <a:off x="8307389" y="249161"/>
              <a:ext cx="179387" cy="139657"/>
            </a:xfrm>
            <a:custGeom>
              <a:avLst/>
              <a:gdLst>
                <a:gd name="T0" fmla="*/ 961 w 2365"/>
                <a:gd name="T1" fmla="*/ 764 h 1825"/>
                <a:gd name="T2" fmla="*/ 599 w 2365"/>
                <a:gd name="T3" fmla="*/ 642 h 1825"/>
                <a:gd name="T4" fmla="*/ 1 w 2365"/>
                <a:gd name="T5" fmla="*/ 1235 h 1825"/>
                <a:gd name="T6" fmla="*/ 599 w 2365"/>
                <a:gd name="T7" fmla="*/ 1825 h 1825"/>
                <a:gd name="T8" fmla="*/ 1053 w 2365"/>
                <a:gd name="T9" fmla="*/ 1619 h 1825"/>
                <a:gd name="T10" fmla="*/ 1053 w 2365"/>
                <a:gd name="T11" fmla="*/ 1293 h 1825"/>
                <a:gd name="T12" fmla="*/ 771 w 2365"/>
                <a:gd name="T13" fmla="*/ 1568 h 1825"/>
                <a:gd name="T14" fmla="*/ 599 w 2365"/>
                <a:gd name="T15" fmla="*/ 1604 h 1825"/>
                <a:gd name="T16" fmla="*/ 225 w 2365"/>
                <a:gd name="T17" fmla="*/ 1235 h 1825"/>
                <a:gd name="T18" fmla="*/ 599 w 2365"/>
                <a:gd name="T19" fmla="*/ 863 h 1825"/>
                <a:gd name="T20" fmla="*/ 861 w 2365"/>
                <a:gd name="T21" fmla="*/ 972 h 1825"/>
                <a:gd name="T22" fmla="*/ 1093 w 2365"/>
                <a:gd name="T23" fmla="*/ 1239 h 1825"/>
                <a:gd name="T24" fmla="*/ 1630 w 2365"/>
                <a:gd name="T25" fmla="*/ 1473 h 1825"/>
                <a:gd name="T26" fmla="*/ 2365 w 2365"/>
                <a:gd name="T27" fmla="*/ 741 h 1825"/>
                <a:gd name="T28" fmla="*/ 1630 w 2365"/>
                <a:gd name="T29" fmla="*/ 0 h 1825"/>
                <a:gd name="T30" fmla="*/ 1053 w 2365"/>
                <a:gd name="T31" fmla="*/ 295 h 1825"/>
                <a:gd name="T32" fmla="*/ 1053 w 2365"/>
                <a:gd name="T33" fmla="*/ 735 h 1825"/>
                <a:gd name="T34" fmla="*/ 1630 w 2365"/>
                <a:gd name="T35" fmla="*/ 232 h 1825"/>
                <a:gd name="T36" fmla="*/ 2134 w 2365"/>
                <a:gd name="T37" fmla="*/ 741 h 1825"/>
                <a:gd name="T38" fmla="*/ 1630 w 2365"/>
                <a:gd name="T39" fmla="*/ 1245 h 1825"/>
                <a:gd name="T40" fmla="*/ 1303 w 2365"/>
                <a:gd name="T41" fmla="*/ 1125 h 1825"/>
                <a:gd name="T42" fmla="*/ 961 w 2365"/>
                <a:gd name="T43" fmla="*/ 764 h 1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65" h="1825">
                  <a:moveTo>
                    <a:pt x="961" y="764"/>
                  </a:moveTo>
                  <a:cubicBezTo>
                    <a:pt x="875" y="688"/>
                    <a:pt x="736" y="643"/>
                    <a:pt x="599" y="642"/>
                  </a:cubicBezTo>
                  <a:cubicBezTo>
                    <a:pt x="270" y="641"/>
                    <a:pt x="2" y="900"/>
                    <a:pt x="1" y="1235"/>
                  </a:cubicBezTo>
                  <a:cubicBezTo>
                    <a:pt x="0" y="1563"/>
                    <a:pt x="270" y="1824"/>
                    <a:pt x="599" y="1825"/>
                  </a:cubicBezTo>
                  <a:cubicBezTo>
                    <a:pt x="783" y="1825"/>
                    <a:pt x="943" y="1751"/>
                    <a:pt x="1053" y="1619"/>
                  </a:cubicBezTo>
                  <a:cubicBezTo>
                    <a:pt x="1053" y="1293"/>
                    <a:pt x="1053" y="1293"/>
                    <a:pt x="1053" y="1293"/>
                  </a:cubicBezTo>
                  <a:cubicBezTo>
                    <a:pt x="994" y="1394"/>
                    <a:pt x="877" y="1524"/>
                    <a:pt x="771" y="1568"/>
                  </a:cubicBezTo>
                  <a:cubicBezTo>
                    <a:pt x="717" y="1590"/>
                    <a:pt x="662" y="1604"/>
                    <a:pt x="599" y="1604"/>
                  </a:cubicBezTo>
                  <a:cubicBezTo>
                    <a:pt x="394" y="1604"/>
                    <a:pt x="225" y="1445"/>
                    <a:pt x="225" y="1235"/>
                  </a:cubicBezTo>
                  <a:cubicBezTo>
                    <a:pt x="225" y="1041"/>
                    <a:pt x="380" y="862"/>
                    <a:pt x="599" y="863"/>
                  </a:cubicBezTo>
                  <a:cubicBezTo>
                    <a:pt x="701" y="863"/>
                    <a:pt x="793" y="905"/>
                    <a:pt x="861" y="972"/>
                  </a:cubicBezTo>
                  <a:cubicBezTo>
                    <a:pt x="931" y="1040"/>
                    <a:pt x="1041" y="1183"/>
                    <a:pt x="1093" y="1239"/>
                  </a:cubicBezTo>
                  <a:cubicBezTo>
                    <a:pt x="1227" y="1383"/>
                    <a:pt x="1419" y="1473"/>
                    <a:pt x="1630" y="1473"/>
                  </a:cubicBezTo>
                  <a:cubicBezTo>
                    <a:pt x="2036" y="1474"/>
                    <a:pt x="2365" y="1146"/>
                    <a:pt x="2365" y="741"/>
                  </a:cubicBezTo>
                  <a:cubicBezTo>
                    <a:pt x="2365" y="336"/>
                    <a:pt x="2035" y="0"/>
                    <a:pt x="1630" y="0"/>
                  </a:cubicBezTo>
                  <a:cubicBezTo>
                    <a:pt x="1395" y="0"/>
                    <a:pt x="1187" y="122"/>
                    <a:pt x="1053" y="295"/>
                  </a:cubicBezTo>
                  <a:cubicBezTo>
                    <a:pt x="1053" y="735"/>
                    <a:pt x="1053" y="735"/>
                    <a:pt x="1053" y="735"/>
                  </a:cubicBezTo>
                  <a:cubicBezTo>
                    <a:pt x="1155" y="455"/>
                    <a:pt x="1340" y="232"/>
                    <a:pt x="1630" y="232"/>
                  </a:cubicBezTo>
                  <a:cubicBezTo>
                    <a:pt x="1909" y="232"/>
                    <a:pt x="2135" y="463"/>
                    <a:pt x="2134" y="741"/>
                  </a:cubicBezTo>
                  <a:cubicBezTo>
                    <a:pt x="2134" y="1020"/>
                    <a:pt x="1909" y="1246"/>
                    <a:pt x="1630" y="1245"/>
                  </a:cubicBezTo>
                  <a:cubicBezTo>
                    <a:pt x="1506" y="1244"/>
                    <a:pt x="1391" y="1199"/>
                    <a:pt x="1303" y="1125"/>
                  </a:cubicBezTo>
                  <a:cubicBezTo>
                    <a:pt x="1194" y="1040"/>
                    <a:pt x="1074" y="860"/>
                    <a:pt x="961" y="76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22" name="Freeform 35">
              <a:extLst>
                <a:ext uri="{FF2B5EF4-FFF2-40B4-BE49-F238E27FC236}">
                  <a16:creationId xmlns:a16="http://schemas.microsoft.com/office/drawing/2014/main" id="{DA8B768A-A97D-490B-93AE-5E275BCA6988}"/>
                </a:ext>
              </a:extLst>
            </p:cNvPr>
            <p:cNvSpPr/>
            <p:nvPr userDrawn="1"/>
          </p:nvSpPr>
          <p:spPr bwMode="gray">
            <a:xfrm>
              <a:off x="8012114" y="401514"/>
              <a:ext cx="123825" cy="201551"/>
            </a:xfrm>
            <a:custGeom>
              <a:avLst/>
              <a:gdLst>
                <a:gd name="T0" fmla="*/ 0 w 1624"/>
                <a:gd name="T1" fmla="*/ 0 h 2651"/>
                <a:gd name="T2" fmla="*/ 1624 w 1624"/>
                <a:gd name="T3" fmla="*/ 0 h 2651"/>
                <a:gd name="T4" fmla="*/ 1624 w 1624"/>
                <a:gd name="T5" fmla="*/ 452 h 2651"/>
                <a:gd name="T6" fmla="*/ 1365 w 1624"/>
                <a:gd name="T7" fmla="*/ 273 h 2651"/>
                <a:gd name="T8" fmla="*/ 613 w 1624"/>
                <a:gd name="T9" fmla="*/ 273 h 2651"/>
                <a:gd name="T10" fmla="*/ 613 w 1624"/>
                <a:gd name="T11" fmla="*/ 1053 h 2651"/>
                <a:gd name="T12" fmla="*/ 1428 w 1624"/>
                <a:gd name="T13" fmla="*/ 1053 h 2651"/>
                <a:gd name="T14" fmla="*/ 1428 w 1624"/>
                <a:gd name="T15" fmla="*/ 1467 h 2651"/>
                <a:gd name="T16" fmla="*/ 1205 w 1624"/>
                <a:gd name="T17" fmla="*/ 1335 h 2651"/>
                <a:gd name="T18" fmla="*/ 613 w 1624"/>
                <a:gd name="T19" fmla="*/ 1335 h 2651"/>
                <a:gd name="T20" fmla="*/ 613 w 1624"/>
                <a:gd name="T21" fmla="*/ 2401 h 2651"/>
                <a:gd name="T22" fmla="*/ 784 w 1624"/>
                <a:gd name="T23" fmla="*/ 2651 h 2651"/>
                <a:gd name="T24" fmla="*/ 11 w 1624"/>
                <a:gd name="T25" fmla="*/ 2651 h 2651"/>
                <a:gd name="T26" fmla="*/ 173 w 1624"/>
                <a:gd name="T27" fmla="*/ 2401 h 2651"/>
                <a:gd name="T28" fmla="*/ 173 w 1624"/>
                <a:gd name="T29" fmla="*/ 278 h 2651"/>
                <a:gd name="T30" fmla="*/ 0 w 1624"/>
                <a:gd name="T31"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24" h="2651">
                  <a:moveTo>
                    <a:pt x="0" y="0"/>
                  </a:moveTo>
                  <a:cubicBezTo>
                    <a:pt x="1624" y="0"/>
                    <a:pt x="1624" y="0"/>
                    <a:pt x="1624" y="0"/>
                  </a:cubicBezTo>
                  <a:cubicBezTo>
                    <a:pt x="1624" y="452"/>
                    <a:pt x="1624" y="452"/>
                    <a:pt x="1624" y="452"/>
                  </a:cubicBezTo>
                  <a:cubicBezTo>
                    <a:pt x="1624" y="452"/>
                    <a:pt x="1540" y="274"/>
                    <a:pt x="1365" y="273"/>
                  </a:cubicBezTo>
                  <a:cubicBezTo>
                    <a:pt x="613" y="273"/>
                    <a:pt x="613" y="273"/>
                    <a:pt x="613" y="273"/>
                  </a:cubicBezTo>
                  <a:cubicBezTo>
                    <a:pt x="613" y="1053"/>
                    <a:pt x="613" y="1053"/>
                    <a:pt x="613" y="1053"/>
                  </a:cubicBezTo>
                  <a:cubicBezTo>
                    <a:pt x="1428" y="1053"/>
                    <a:pt x="1428" y="1053"/>
                    <a:pt x="1428" y="1053"/>
                  </a:cubicBezTo>
                  <a:cubicBezTo>
                    <a:pt x="1428" y="1467"/>
                    <a:pt x="1428" y="1467"/>
                    <a:pt x="1428" y="1467"/>
                  </a:cubicBezTo>
                  <a:cubicBezTo>
                    <a:pt x="1428" y="1467"/>
                    <a:pt x="1402" y="1335"/>
                    <a:pt x="1205" y="1335"/>
                  </a:cubicBezTo>
                  <a:cubicBezTo>
                    <a:pt x="613" y="1335"/>
                    <a:pt x="613" y="1335"/>
                    <a:pt x="613" y="1335"/>
                  </a:cubicBezTo>
                  <a:cubicBezTo>
                    <a:pt x="613" y="2401"/>
                    <a:pt x="613" y="2401"/>
                    <a:pt x="613" y="2401"/>
                  </a:cubicBezTo>
                  <a:cubicBezTo>
                    <a:pt x="613" y="2558"/>
                    <a:pt x="784" y="2651"/>
                    <a:pt x="784" y="2651"/>
                  </a:cubicBezTo>
                  <a:cubicBezTo>
                    <a:pt x="11" y="2651"/>
                    <a:pt x="11" y="2651"/>
                    <a:pt x="11" y="2651"/>
                  </a:cubicBezTo>
                  <a:cubicBezTo>
                    <a:pt x="11" y="2651"/>
                    <a:pt x="173" y="2569"/>
                    <a:pt x="173" y="2401"/>
                  </a:cubicBezTo>
                  <a:cubicBezTo>
                    <a:pt x="173" y="278"/>
                    <a:pt x="173" y="278"/>
                    <a:pt x="173" y="278"/>
                  </a:cubicBezTo>
                  <a:cubicBezTo>
                    <a:pt x="173" y="99"/>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24" name="Freeform 36">
              <a:extLst>
                <a:ext uri="{FF2B5EF4-FFF2-40B4-BE49-F238E27FC236}">
                  <a16:creationId xmlns:a16="http://schemas.microsoft.com/office/drawing/2014/main" id="{4B37A482-6532-4170-98AF-22DF8FB9C97D}"/>
                </a:ext>
              </a:extLst>
            </p:cNvPr>
            <p:cNvSpPr/>
            <p:nvPr userDrawn="1"/>
          </p:nvSpPr>
          <p:spPr bwMode="gray">
            <a:xfrm>
              <a:off x="8305801" y="401514"/>
              <a:ext cx="80962" cy="282488"/>
            </a:xfrm>
            <a:custGeom>
              <a:avLst/>
              <a:gdLst>
                <a:gd name="T0" fmla="*/ 246 w 1072"/>
                <a:gd name="T1" fmla="*/ 0 h 3696"/>
                <a:gd name="T2" fmla="*/ 1072 w 1072"/>
                <a:gd name="T3" fmla="*/ 0 h 3696"/>
                <a:gd name="T4" fmla="*/ 887 w 1072"/>
                <a:gd name="T5" fmla="*/ 230 h 3696"/>
                <a:gd name="T6" fmla="*/ 887 w 1072"/>
                <a:gd name="T7" fmla="*/ 2717 h 3696"/>
                <a:gd name="T8" fmla="*/ 0 w 1072"/>
                <a:gd name="T9" fmla="*/ 3693 h 3696"/>
                <a:gd name="T10" fmla="*/ 423 w 1072"/>
                <a:gd name="T11" fmla="*/ 2717 h 3696"/>
                <a:gd name="T12" fmla="*/ 423 w 1072"/>
                <a:gd name="T13" fmla="*/ 230 h 3696"/>
                <a:gd name="T14" fmla="*/ 246 w 1072"/>
                <a:gd name="T15" fmla="*/ 0 h 36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2" h="3696">
                  <a:moveTo>
                    <a:pt x="246" y="0"/>
                  </a:moveTo>
                  <a:cubicBezTo>
                    <a:pt x="1072" y="0"/>
                    <a:pt x="1072" y="0"/>
                    <a:pt x="1072" y="0"/>
                  </a:cubicBezTo>
                  <a:cubicBezTo>
                    <a:pt x="1072" y="0"/>
                    <a:pt x="887" y="87"/>
                    <a:pt x="887" y="230"/>
                  </a:cubicBezTo>
                  <a:cubicBezTo>
                    <a:pt x="887" y="2717"/>
                    <a:pt x="887" y="2717"/>
                    <a:pt x="887" y="2717"/>
                  </a:cubicBezTo>
                  <a:cubicBezTo>
                    <a:pt x="887" y="3558"/>
                    <a:pt x="44" y="3696"/>
                    <a:pt x="0" y="3693"/>
                  </a:cubicBezTo>
                  <a:cubicBezTo>
                    <a:pt x="72" y="3647"/>
                    <a:pt x="422" y="3349"/>
                    <a:pt x="423" y="2717"/>
                  </a:cubicBezTo>
                  <a:cubicBezTo>
                    <a:pt x="423" y="230"/>
                    <a:pt x="423" y="230"/>
                    <a:pt x="423" y="230"/>
                  </a:cubicBezTo>
                  <a:cubicBezTo>
                    <a:pt x="424" y="96"/>
                    <a:pt x="246" y="0"/>
                    <a:pt x="24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25" name="Freeform 37">
              <a:extLst>
                <a:ext uri="{FF2B5EF4-FFF2-40B4-BE49-F238E27FC236}">
                  <a16:creationId xmlns:a16="http://schemas.microsoft.com/office/drawing/2014/main" id="{30D79590-2C60-41D2-B7FF-F45AC7FE2B11}"/>
                </a:ext>
              </a:extLst>
            </p:cNvPr>
            <p:cNvSpPr/>
            <p:nvPr userDrawn="1"/>
          </p:nvSpPr>
          <p:spPr bwMode="gray">
            <a:xfrm>
              <a:off x="8396289" y="401514"/>
              <a:ext cx="63500" cy="201551"/>
            </a:xfrm>
            <a:custGeom>
              <a:avLst/>
              <a:gdLst>
                <a:gd name="T0" fmla="*/ 0 w 828"/>
                <a:gd name="T1" fmla="*/ 0 h 2653"/>
                <a:gd name="T2" fmla="*/ 828 w 828"/>
                <a:gd name="T3" fmla="*/ 0 h 2653"/>
                <a:gd name="T4" fmla="*/ 645 w 828"/>
                <a:gd name="T5" fmla="*/ 235 h 2653"/>
                <a:gd name="T6" fmla="*/ 645 w 828"/>
                <a:gd name="T7" fmla="*/ 2401 h 2653"/>
                <a:gd name="T8" fmla="*/ 828 w 828"/>
                <a:gd name="T9" fmla="*/ 2653 h 2653"/>
                <a:gd name="T10" fmla="*/ 0 w 828"/>
                <a:gd name="T11" fmla="*/ 2653 h 2653"/>
                <a:gd name="T12" fmla="*/ 184 w 828"/>
                <a:gd name="T13" fmla="*/ 2401 h 2653"/>
                <a:gd name="T14" fmla="*/ 184 w 828"/>
                <a:gd name="T15" fmla="*/ 235 h 2653"/>
                <a:gd name="T16" fmla="*/ 0 w 828"/>
                <a:gd name="T17" fmla="*/ 0 h 2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7" h="2653">
                  <a:moveTo>
                    <a:pt x="0" y="0"/>
                  </a:moveTo>
                  <a:cubicBezTo>
                    <a:pt x="828" y="0"/>
                    <a:pt x="828" y="0"/>
                    <a:pt x="828" y="0"/>
                  </a:cubicBezTo>
                  <a:cubicBezTo>
                    <a:pt x="828" y="0"/>
                    <a:pt x="645" y="89"/>
                    <a:pt x="645" y="235"/>
                  </a:cubicBezTo>
                  <a:cubicBezTo>
                    <a:pt x="645" y="2401"/>
                    <a:pt x="645" y="2401"/>
                    <a:pt x="645" y="2401"/>
                  </a:cubicBezTo>
                  <a:cubicBezTo>
                    <a:pt x="645" y="2556"/>
                    <a:pt x="828" y="2653"/>
                    <a:pt x="828" y="2653"/>
                  </a:cubicBezTo>
                  <a:cubicBezTo>
                    <a:pt x="0" y="2653"/>
                    <a:pt x="0" y="2653"/>
                    <a:pt x="0" y="2653"/>
                  </a:cubicBezTo>
                  <a:cubicBezTo>
                    <a:pt x="0" y="2653"/>
                    <a:pt x="184" y="2557"/>
                    <a:pt x="184" y="2401"/>
                  </a:cubicBezTo>
                  <a:cubicBezTo>
                    <a:pt x="184" y="235"/>
                    <a:pt x="184" y="235"/>
                    <a:pt x="184" y="235"/>
                  </a:cubicBezTo>
                  <a:cubicBezTo>
                    <a:pt x="184" y="89"/>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26" name="Freeform 38">
              <a:extLst>
                <a:ext uri="{FF2B5EF4-FFF2-40B4-BE49-F238E27FC236}">
                  <a16:creationId xmlns:a16="http://schemas.microsoft.com/office/drawing/2014/main" id="{0142B91E-6DB6-4543-AD78-EB25DDD078A4}"/>
                </a:ext>
              </a:extLst>
            </p:cNvPr>
            <p:cNvSpPr/>
            <p:nvPr userDrawn="1"/>
          </p:nvSpPr>
          <p:spPr bwMode="gray">
            <a:xfrm>
              <a:off x="8459789" y="401514"/>
              <a:ext cx="150812" cy="201551"/>
            </a:xfrm>
            <a:custGeom>
              <a:avLst/>
              <a:gdLst>
                <a:gd name="T0" fmla="*/ 161 w 1984"/>
                <a:gd name="T1" fmla="*/ 0 h 2651"/>
                <a:gd name="T2" fmla="*/ 1984 w 1984"/>
                <a:gd name="T3" fmla="*/ 0 h 2651"/>
                <a:gd name="T4" fmla="*/ 1829 w 1984"/>
                <a:gd name="T5" fmla="*/ 482 h 2651"/>
                <a:gd name="T6" fmla="*/ 1607 w 1984"/>
                <a:gd name="T7" fmla="*/ 279 h 2651"/>
                <a:gd name="T8" fmla="*/ 1229 w 1984"/>
                <a:gd name="T9" fmla="*/ 279 h 2651"/>
                <a:gd name="T10" fmla="*/ 1229 w 1984"/>
                <a:gd name="T11" fmla="*/ 2401 h 2651"/>
                <a:gd name="T12" fmla="*/ 1407 w 1984"/>
                <a:gd name="T13" fmla="*/ 2651 h 2651"/>
                <a:gd name="T14" fmla="*/ 595 w 1984"/>
                <a:gd name="T15" fmla="*/ 2651 h 2651"/>
                <a:gd name="T16" fmla="*/ 771 w 1984"/>
                <a:gd name="T17" fmla="*/ 2401 h 2651"/>
                <a:gd name="T18" fmla="*/ 771 w 1984"/>
                <a:gd name="T19" fmla="*/ 279 h 2651"/>
                <a:gd name="T20" fmla="*/ 315 w 1984"/>
                <a:gd name="T21" fmla="*/ 279 h 2651"/>
                <a:gd name="T22" fmla="*/ 0 w 1984"/>
                <a:gd name="T23" fmla="*/ 522 h 2651"/>
                <a:gd name="T24" fmla="*/ 161 w 1984"/>
                <a:gd name="T25"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84" h="2651">
                  <a:moveTo>
                    <a:pt x="161" y="0"/>
                  </a:moveTo>
                  <a:cubicBezTo>
                    <a:pt x="1984" y="0"/>
                    <a:pt x="1984" y="0"/>
                    <a:pt x="1984" y="0"/>
                  </a:cubicBezTo>
                  <a:cubicBezTo>
                    <a:pt x="1829" y="482"/>
                    <a:pt x="1829" y="482"/>
                    <a:pt x="1829" y="482"/>
                  </a:cubicBezTo>
                  <a:cubicBezTo>
                    <a:pt x="1829" y="482"/>
                    <a:pt x="1783" y="279"/>
                    <a:pt x="1607" y="279"/>
                  </a:cubicBezTo>
                  <a:cubicBezTo>
                    <a:pt x="1229" y="279"/>
                    <a:pt x="1229" y="279"/>
                    <a:pt x="1229" y="279"/>
                  </a:cubicBezTo>
                  <a:cubicBezTo>
                    <a:pt x="1229" y="2401"/>
                    <a:pt x="1229" y="2401"/>
                    <a:pt x="1229" y="2401"/>
                  </a:cubicBezTo>
                  <a:cubicBezTo>
                    <a:pt x="1229" y="2535"/>
                    <a:pt x="1407" y="2651"/>
                    <a:pt x="1407" y="2651"/>
                  </a:cubicBezTo>
                  <a:cubicBezTo>
                    <a:pt x="595" y="2651"/>
                    <a:pt x="595" y="2651"/>
                    <a:pt x="595" y="2651"/>
                  </a:cubicBezTo>
                  <a:cubicBezTo>
                    <a:pt x="595" y="2651"/>
                    <a:pt x="771" y="2547"/>
                    <a:pt x="771" y="2401"/>
                  </a:cubicBezTo>
                  <a:cubicBezTo>
                    <a:pt x="771" y="279"/>
                    <a:pt x="771" y="279"/>
                    <a:pt x="771" y="279"/>
                  </a:cubicBezTo>
                  <a:cubicBezTo>
                    <a:pt x="315" y="279"/>
                    <a:pt x="315" y="279"/>
                    <a:pt x="315" y="279"/>
                  </a:cubicBezTo>
                  <a:cubicBezTo>
                    <a:pt x="185" y="280"/>
                    <a:pt x="0" y="522"/>
                    <a:pt x="0" y="522"/>
                  </a:cubicBezTo>
                  <a:lnTo>
                    <a:pt x="16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27" name="Freeform 39">
              <a:extLst>
                <a:ext uri="{FF2B5EF4-FFF2-40B4-BE49-F238E27FC236}">
                  <a16:creationId xmlns:a16="http://schemas.microsoft.com/office/drawing/2014/main" id="{60628E7A-A810-4212-B4B2-7491E343EAE6}"/>
                </a:ext>
              </a:extLst>
            </p:cNvPr>
            <p:cNvSpPr/>
            <p:nvPr userDrawn="1"/>
          </p:nvSpPr>
          <p:spPr bwMode="gray">
            <a:xfrm>
              <a:off x="8734426" y="401514"/>
              <a:ext cx="169862" cy="204725"/>
            </a:xfrm>
            <a:custGeom>
              <a:avLst/>
              <a:gdLst>
                <a:gd name="T0" fmla="*/ 1420 w 2219"/>
                <a:gd name="T1" fmla="*/ 0 h 2693"/>
                <a:gd name="T2" fmla="*/ 2219 w 2219"/>
                <a:gd name="T3" fmla="*/ 0 h 2693"/>
                <a:gd name="T4" fmla="*/ 2048 w 2219"/>
                <a:gd name="T5" fmla="*/ 234 h 2693"/>
                <a:gd name="T6" fmla="*/ 2048 w 2219"/>
                <a:gd name="T7" fmla="*/ 1840 h 2693"/>
                <a:gd name="T8" fmla="*/ 1131 w 2219"/>
                <a:gd name="T9" fmla="*/ 2693 h 2693"/>
                <a:gd name="T10" fmla="*/ 176 w 2219"/>
                <a:gd name="T11" fmla="*/ 1840 h 2693"/>
                <a:gd name="T12" fmla="*/ 176 w 2219"/>
                <a:gd name="T13" fmla="*/ 234 h 2693"/>
                <a:gd name="T14" fmla="*/ 0 w 2219"/>
                <a:gd name="T15" fmla="*/ 0 h 2693"/>
                <a:gd name="T16" fmla="*/ 821 w 2219"/>
                <a:gd name="T17" fmla="*/ 0 h 2693"/>
                <a:gd name="T18" fmla="*/ 638 w 2219"/>
                <a:gd name="T19" fmla="*/ 234 h 2693"/>
                <a:gd name="T20" fmla="*/ 638 w 2219"/>
                <a:gd name="T21" fmla="*/ 1840 h 2693"/>
                <a:gd name="T22" fmla="*/ 1131 w 2219"/>
                <a:gd name="T23" fmla="*/ 2406 h 2693"/>
                <a:gd name="T24" fmla="*/ 1601 w 2219"/>
                <a:gd name="T25" fmla="*/ 1840 h 2693"/>
                <a:gd name="T26" fmla="*/ 1601 w 2219"/>
                <a:gd name="T27" fmla="*/ 234 h 2693"/>
                <a:gd name="T28" fmla="*/ 1420 w 2219"/>
                <a:gd name="T29" fmla="*/ 0 h 2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19" h="2693">
                  <a:moveTo>
                    <a:pt x="1420" y="0"/>
                  </a:moveTo>
                  <a:cubicBezTo>
                    <a:pt x="2219" y="0"/>
                    <a:pt x="2219" y="0"/>
                    <a:pt x="2219" y="0"/>
                  </a:cubicBezTo>
                  <a:cubicBezTo>
                    <a:pt x="2219" y="0"/>
                    <a:pt x="2048" y="91"/>
                    <a:pt x="2048" y="234"/>
                  </a:cubicBezTo>
                  <a:cubicBezTo>
                    <a:pt x="2048" y="1840"/>
                    <a:pt x="2048" y="1840"/>
                    <a:pt x="2048" y="1840"/>
                  </a:cubicBezTo>
                  <a:cubicBezTo>
                    <a:pt x="2047" y="2492"/>
                    <a:pt x="1506" y="2693"/>
                    <a:pt x="1131" y="2693"/>
                  </a:cubicBezTo>
                  <a:cubicBezTo>
                    <a:pt x="759" y="2693"/>
                    <a:pt x="175" y="2490"/>
                    <a:pt x="176" y="1840"/>
                  </a:cubicBezTo>
                  <a:cubicBezTo>
                    <a:pt x="176" y="234"/>
                    <a:pt x="176" y="234"/>
                    <a:pt x="176" y="234"/>
                  </a:cubicBezTo>
                  <a:cubicBezTo>
                    <a:pt x="176" y="91"/>
                    <a:pt x="0" y="0"/>
                    <a:pt x="0" y="0"/>
                  </a:cubicBezTo>
                  <a:cubicBezTo>
                    <a:pt x="821" y="0"/>
                    <a:pt x="821" y="0"/>
                    <a:pt x="821" y="0"/>
                  </a:cubicBezTo>
                  <a:cubicBezTo>
                    <a:pt x="821" y="0"/>
                    <a:pt x="638" y="88"/>
                    <a:pt x="638" y="234"/>
                  </a:cubicBezTo>
                  <a:cubicBezTo>
                    <a:pt x="638" y="1840"/>
                    <a:pt x="638" y="1840"/>
                    <a:pt x="638" y="1840"/>
                  </a:cubicBezTo>
                  <a:cubicBezTo>
                    <a:pt x="638" y="2182"/>
                    <a:pt x="865" y="2406"/>
                    <a:pt x="1131" y="2406"/>
                  </a:cubicBezTo>
                  <a:cubicBezTo>
                    <a:pt x="1397" y="2406"/>
                    <a:pt x="1600" y="2173"/>
                    <a:pt x="1601" y="1840"/>
                  </a:cubicBezTo>
                  <a:cubicBezTo>
                    <a:pt x="1601" y="234"/>
                    <a:pt x="1601" y="234"/>
                    <a:pt x="1601" y="234"/>
                  </a:cubicBezTo>
                  <a:cubicBezTo>
                    <a:pt x="1601" y="91"/>
                    <a:pt x="1420" y="0"/>
                    <a:pt x="14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28" name="Freeform 40">
              <a:extLst>
                <a:ext uri="{FF2B5EF4-FFF2-40B4-BE49-F238E27FC236}">
                  <a16:creationId xmlns:a16="http://schemas.microsoft.com/office/drawing/2014/main" id="{FF33B481-F09E-41F9-A16D-ABCE1EFBE5FD}"/>
                </a:ext>
              </a:extLst>
            </p:cNvPr>
            <p:cNvSpPr/>
            <p:nvPr userDrawn="1"/>
          </p:nvSpPr>
          <p:spPr bwMode="gray">
            <a:xfrm>
              <a:off x="8142289" y="401514"/>
              <a:ext cx="169862" cy="206312"/>
            </a:xfrm>
            <a:custGeom>
              <a:avLst/>
              <a:gdLst>
                <a:gd name="T0" fmla="*/ 1427 w 2240"/>
                <a:gd name="T1" fmla="*/ 0 h 2700"/>
                <a:gd name="T2" fmla="*/ 2240 w 2240"/>
                <a:gd name="T3" fmla="*/ 0 h 2700"/>
                <a:gd name="T4" fmla="*/ 2068 w 2240"/>
                <a:gd name="T5" fmla="*/ 237 h 2700"/>
                <a:gd name="T6" fmla="*/ 2067 w 2240"/>
                <a:gd name="T7" fmla="*/ 1838 h 2700"/>
                <a:gd name="T8" fmla="*/ 1122 w 2240"/>
                <a:gd name="T9" fmla="*/ 2700 h 2700"/>
                <a:gd name="T10" fmla="*/ 166 w 2240"/>
                <a:gd name="T11" fmla="*/ 1838 h 2700"/>
                <a:gd name="T12" fmla="*/ 166 w 2240"/>
                <a:gd name="T13" fmla="*/ 237 h 2700"/>
                <a:gd name="T14" fmla="*/ 0 w 2240"/>
                <a:gd name="T15" fmla="*/ 0 h 2700"/>
                <a:gd name="T16" fmla="*/ 821 w 2240"/>
                <a:gd name="T17" fmla="*/ 0 h 2700"/>
                <a:gd name="T18" fmla="*/ 631 w 2240"/>
                <a:gd name="T19" fmla="*/ 237 h 2700"/>
                <a:gd name="T20" fmla="*/ 630 w 2240"/>
                <a:gd name="T21" fmla="*/ 1838 h 2700"/>
                <a:gd name="T22" fmla="*/ 1122 w 2240"/>
                <a:gd name="T23" fmla="*/ 2413 h 2700"/>
                <a:gd name="T24" fmla="*/ 1602 w 2240"/>
                <a:gd name="T25" fmla="*/ 1838 h 2700"/>
                <a:gd name="T26" fmla="*/ 1603 w 2240"/>
                <a:gd name="T27" fmla="*/ 237 h 2700"/>
                <a:gd name="T28" fmla="*/ 1427 w 2240"/>
                <a:gd name="T29" fmla="*/ 0 h 2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40" h="2700">
                  <a:moveTo>
                    <a:pt x="1427" y="0"/>
                  </a:moveTo>
                  <a:cubicBezTo>
                    <a:pt x="2240" y="0"/>
                    <a:pt x="2240" y="0"/>
                    <a:pt x="2240" y="0"/>
                  </a:cubicBezTo>
                  <a:cubicBezTo>
                    <a:pt x="2240" y="0"/>
                    <a:pt x="2068" y="95"/>
                    <a:pt x="2068" y="237"/>
                  </a:cubicBezTo>
                  <a:cubicBezTo>
                    <a:pt x="2068" y="238"/>
                    <a:pt x="2067" y="1838"/>
                    <a:pt x="2067" y="1838"/>
                  </a:cubicBezTo>
                  <a:cubicBezTo>
                    <a:pt x="2067" y="2494"/>
                    <a:pt x="1501" y="2700"/>
                    <a:pt x="1122" y="2700"/>
                  </a:cubicBezTo>
                  <a:cubicBezTo>
                    <a:pt x="750" y="2700"/>
                    <a:pt x="166" y="2491"/>
                    <a:pt x="166" y="1838"/>
                  </a:cubicBezTo>
                  <a:cubicBezTo>
                    <a:pt x="166" y="237"/>
                    <a:pt x="166" y="237"/>
                    <a:pt x="166" y="237"/>
                  </a:cubicBezTo>
                  <a:cubicBezTo>
                    <a:pt x="166" y="94"/>
                    <a:pt x="0" y="0"/>
                    <a:pt x="0" y="0"/>
                  </a:cubicBezTo>
                  <a:cubicBezTo>
                    <a:pt x="821" y="0"/>
                    <a:pt x="821" y="0"/>
                    <a:pt x="821" y="0"/>
                  </a:cubicBezTo>
                  <a:cubicBezTo>
                    <a:pt x="821" y="0"/>
                    <a:pt x="631" y="94"/>
                    <a:pt x="631" y="237"/>
                  </a:cubicBezTo>
                  <a:cubicBezTo>
                    <a:pt x="630" y="1838"/>
                    <a:pt x="630" y="1838"/>
                    <a:pt x="630" y="1838"/>
                  </a:cubicBezTo>
                  <a:cubicBezTo>
                    <a:pt x="630" y="2178"/>
                    <a:pt x="856" y="2412"/>
                    <a:pt x="1122" y="2413"/>
                  </a:cubicBezTo>
                  <a:cubicBezTo>
                    <a:pt x="1388" y="2414"/>
                    <a:pt x="1602" y="2174"/>
                    <a:pt x="1602" y="1838"/>
                  </a:cubicBezTo>
                  <a:cubicBezTo>
                    <a:pt x="1603" y="237"/>
                    <a:pt x="1603" y="237"/>
                    <a:pt x="1603" y="237"/>
                  </a:cubicBezTo>
                  <a:cubicBezTo>
                    <a:pt x="1603" y="94"/>
                    <a:pt x="1427" y="0"/>
                    <a:pt x="142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29" name="Freeform 41">
              <a:extLst>
                <a:ext uri="{FF2B5EF4-FFF2-40B4-BE49-F238E27FC236}">
                  <a16:creationId xmlns:a16="http://schemas.microsoft.com/office/drawing/2014/main" id="{7E5FB21F-1485-49A3-BE1D-880B4556A005}"/>
                </a:ext>
              </a:extLst>
            </p:cNvPr>
            <p:cNvSpPr/>
            <p:nvPr userDrawn="1"/>
          </p:nvSpPr>
          <p:spPr bwMode="gray">
            <a:xfrm>
              <a:off x="8604251" y="396753"/>
              <a:ext cx="130175" cy="211073"/>
            </a:xfrm>
            <a:custGeom>
              <a:avLst/>
              <a:gdLst>
                <a:gd name="T0" fmla="*/ 1467 w 1707"/>
                <a:gd name="T1" fmla="*/ 479 h 2755"/>
                <a:gd name="T2" fmla="*/ 1019 w 1707"/>
                <a:gd name="T3" fmla="*/ 276 h 2755"/>
                <a:gd name="T4" fmla="*/ 504 w 1707"/>
                <a:gd name="T5" fmla="*/ 677 h 2755"/>
                <a:gd name="T6" fmla="*/ 995 w 1707"/>
                <a:gd name="T7" fmla="*/ 1174 h 2755"/>
                <a:gd name="T8" fmla="*/ 1705 w 1707"/>
                <a:gd name="T9" fmla="*/ 1974 h 2755"/>
                <a:gd name="T10" fmla="*/ 651 w 1707"/>
                <a:gd name="T11" fmla="*/ 2755 h 2755"/>
                <a:gd name="T12" fmla="*/ 155 w 1707"/>
                <a:gd name="T13" fmla="*/ 2686 h 2755"/>
                <a:gd name="T14" fmla="*/ 0 w 1707"/>
                <a:gd name="T15" fmla="*/ 2177 h 2755"/>
                <a:gd name="T16" fmla="*/ 658 w 1707"/>
                <a:gd name="T17" fmla="*/ 2466 h 2755"/>
                <a:gd name="T18" fmla="*/ 1252 w 1707"/>
                <a:gd name="T19" fmla="*/ 2030 h 2755"/>
                <a:gd name="T20" fmla="*/ 46 w 1707"/>
                <a:gd name="T21" fmla="*/ 731 h 2755"/>
                <a:gd name="T22" fmla="*/ 973 w 1707"/>
                <a:gd name="T23" fmla="*/ 0 h 2755"/>
                <a:gd name="T24" fmla="*/ 1467 w 1707"/>
                <a:gd name="T25" fmla="*/ 69 h 2755"/>
                <a:gd name="T26" fmla="*/ 1467 w 1707"/>
                <a:gd name="T27" fmla="*/ 479 h 2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07" h="2755">
                  <a:moveTo>
                    <a:pt x="1467" y="479"/>
                  </a:moveTo>
                  <a:cubicBezTo>
                    <a:pt x="1467" y="479"/>
                    <a:pt x="1352" y="277"/>
                    <a:pt x="1019" y="276"/>
                  </a:cubicBezTo>
                  <a:cubicBezTo>
                    <a:pt x="686" y="275"/>
                    <a:pt x="505" y="450"/>
                    <a:pt x="504" y="677"/>
                  </a:cubicBezTo>
                  <a:cubicBezTo>
                    <a:pt x="503" y="934"/>
                    <a:pt x="696" y="1031"/>
                    <a:pt x="995" y="1174"/>
                  </a:cubicBezTo>
                  <a:cubicBezTo>
                    <a:pt x="1279" y="1311"/>
                    <a:pt x="1707" y="1499"/>
                    <a:pt x="1705" y="1974"/>
                  </a:cubicBezTo>
                  <a:cubicBezTo>
                    <a:pt x="1704" y="2399"/>
                    <a:pt x="1327" y="2755"/>
                    <a:pt x="651" y="2755"/>
                  </a:cubicBezTo>
                  <a:cubicBezTo>
                    <a:pt x="442" y="2754"/>
                    <a:pt x="155" y="2686"/>
                    <a:pt x="155" y="2686"/>
                  </a:cubicBezTo>
                  <a:cubicBezTo>
                    <a:pt x="0" y="2177"/>
                    <a:pt x="0" y="2177"/>
                    <a:pt x="0" y="2177"/>
                  </a:cubicBezTo>
                  <a:cubicBezTo>
                    <a:pt x="143" y="2316"/>
                    <a:pt x="397" y="2466"/>
                    <a:pt x="658" y="2466"/>
                  </a:cubicBezTo>
                  <a:cubicBezTo>
                    <a:pt x="929" y="2466"/>
                    <a:pt x="1252" y="2298"/>
                    <a:pt x="1252" y="2030"/>
                  </a:cubicBezTo>
                  <a:cubicBezTo>
                    <a:pt x="1252" y="1512"/>
                    <a:pt x="46" y="1598"/>
                    <a:pt x="46" y="731"/>
                  </a:cubicBezTo>
                  <a:cubicBezTo>
                    <a:pt x="46" y="433"/>
                    <a:pt x="254" y="0"/>
                    <a:pt x="973" y="0"/>
                  </a:cubicBezTo>
                  <a:cubicBezTo>
                    <a:pt x="1207" y="0"/>
                    <a:pt x="1467" y="69"/>
                    <a:pt x="1467" y="69"/>
                  </a:cubicBezTo>
                  <a:lnTo>
                    <a:pt x="1467" y="47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grpSp>
    </p:spTree>
    <p:extLst>
      <p:ext uri="{BB962C8B-B14F-4D97-AF65-F5344CB8AC3E}">
        <p14:creationId xmlns:p14="http://schemas.microsoft.com/office/powerpoint/2010/main" val="2597827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extLst>
    <p:ext uri="{DCECCB84-F9BA-43D5-87BE-67443E8EF086}">
      <p15:sldGuideLst xmlns:p15="http://schemas.microsoft.com/office/powerpoint/2012/main">
        <p15:guide id="1" orient="horz" pos="1597">
          <p15:clr>
            <a:srgbClr val="FBAE40"/>
          </p15:clr>
        </p15:guide>
        <p15:guide id="2" pos="28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r>
              <a:rPr lang="en-US" dirty="0"/>
              <a:t>© 2022 Fujitsu Limited</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pPr/>
              <a:t>7/7/2023</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lang="en-US" altLang="ja-JP" smtClean="0"/>
              <a:pPr/>
              <a:t>‹#›</a:t>
            </a:fld>
            <a:endParaRPr lang="ja-JP" altLang="en-US" dirty="0"/>
          </a:p>
        </p:txBody>
      </p:sp>
    </p:spTree>
    <p:extLst>
      <p:ext uri="{BB962C8B-B14F-4D97-AF65-F5344CB8AC3E}">
        <p14:creationId xmlns:p14="http://schemas.microsoft.com/office/powerpoint/2010/main" val="1901227993"/>
      </p:ext>
    </p:extLst>
  </p:cSld>
  <p:clrMapOvr>
    <a:masterClrMapping/>
  </p:clrMapOvr>
  <p:transition/>
  <p:hf hdr="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図 15">
            <a:extLst>
              <a:ext uri="{FF2B5EF4-FFF2-40B4-BE49-F238E27FC236}">
                <a16:creationId xmlns:a16="http://schemas.microsoft.com/office/drawing/2014/main" id="{1CC55719-5FCA-4A45-9B29-537E4451782E}"/>
              </a:ext>
              <a:ext uri="{C183D7F6-B498-43B3-948B-1728B52AA6E4}">
                <adec:decorative xmlns:adec="http://schemas.microsoft.com/office/drawing/2017/decorative" val="1"/>
              </a:ext>
            </a:extLst>
          </p:cNvPr>
          <p:cNvPicPr>
            <a:picLocks noChangeAspect="1"/>
          </p:cNvPicPr>
          <p:nvPr userDrawn="1"/>
        </p:nvPicPr>
        <p:blipFill>
          <a:blip r:embed="rId9" cstate="hqprint">
            <a:extLst>
              <a:ext uri="{28A0092B-C50C-407E-A947-70E740481C1C}">
                <a14:useLocalDpi xmlns:a14="http://schemas.microsoft.com/office/drawing/2010/main"/>
              </a:ext>
            </a:extLst>
          </a:blip>
          <a:srcRect r="283"/>
          <a:stretch>
            <a:fillRect/>
          </a:stretch>
        </p:blipFill>
        <p:spPr bwMode="gray">
          <a:xfrm>
            <a:off x="0" y="-4013"/>
            <a:ext cx="9144000" cy="716400"/>
          </a:xfrm>
          <a:prstGeom prst="rect">
            <a:avLst/>
          </a:prstGeom>
        </p:spPr>
      </p:pic>
      <p:sp>
        <p:nvSpPr>
          <p:cNvPr id="2" name="Title Placeholder 1"/>
          <p:cNvSpPr>
            <a:spLocks noGrp="1"/>
          </p:cNvSpPr>
          <p:nvPr>
            <p:ph type="title"/>
          </p:nvPr>
        </p:nvSpPr>
        <p:spPr bwMode="gray">
          <a:xfrm>
            <a:off x="234000" y="30600"/>
            <a:ext cx="7740000" cy="655200"/>
          </a:xfrm>
          <a:prstGeom prst="rect">
            <a:avLst/>
          </a:prstGeom>
        </p:spPr>
        <p:txBody>
          <a:bodyPr vert="horz" lIns="0" tIns="108000" rIns="0" bIns="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bwMode="gray">
          <a:xfrm>
            <a:off x="230400" y="950400"/>
            <a:ext cx="8679600" cy="3787200"/>
          </a:xfrm>
          <a:prstGeom prst="rect">
            <a:avLst/>
          </a:prstGeom>
        </p:spPr>
        <p:txBody>
          <a:bodyPr vert="horz" lIns="0" tIns="0" rIns="0" bIns="0" rtlCol="0">
            <a:normAutofit/>
          </a:bodyPr>
          <a:lstStyle/>
          <a:p>
            <a:pPr lvl="0"/>
            <a:r>
              <a:rPr lang="ja-JP" altLang="en-US" dirty="0"/>
              <a:t>マスター テキストの書式設定</a:t>
            </a:r>
          </a:p>
          <a:p>
            <a:pPr lvl="1"/>
            <a:r>
              <a:rPr lang="ja-JP" altLang="en-US" dirty="0"/>
              <a:t>第</a:t>
            </a:r>
            <a:r>
              <a:rPr lang="en-US" altLang="ja-JP" dirty="0"/>
              <a:t>2</a:t>
            </a:r>
            <a:r>
              <a:rPr lang="ja-JP" altLang="en-US" dirty="0"/>
              <a:t> レベル</a:t>
            </a:r>
          </a:p>
          <a:p>
            <a:pPr lvl="2"/>
            <a:r>
              <a:rPr lang="ja-JP" altLang="en-US" dirty="0"/>
              <a:t>第</a:t>
            </a:r>
            <a:r>
              <a:rPr lang="en-US" altLang="ja-JP" dirty="0"/>
              <a:t>3</a:t>
            </a:r>
            <a:r>
              <a:rPr lang="ja-JP" altLang="en-US" dirty="0"/>
              <a:t> レベル</a:t>
            </a:r>
          </a:p>
          <a:p>
            <a:pPr lvl="3"/>
            <a:r>
              <a:rPr lang="ja-JP" altLang="en-US" dirty="0"/>
              <a:t>第</a:t>
            </a:r>
            <a:r>
              <a:rPr lang="en-US" altLang="ja-JP" dirty="0"/>
              <a:t>4</a:t>
            </a:r>
            <a:r>
              <a:rPr lang="ja-JP" altLang="en-US" dirty="0"/>
              <a:t> レベル</a:t>
            </a:r>
          </a:p>
          <a:p>
            <a:pPr lvl="4"/>
            <a:r>
              <a:rPr lang="ja-JP" altLang="en-US" dirty="0"/>
              <a:t>第</a:t>
            </a:r>
            <a:r>
              <a:rPr lang="en-US" altLang="ja-JP" dirty="0"/>
              <a:t>5</a:t>
            </a:r>
            <a:r>
              <a:rPr lang="ja-JP" altLang="en-US" dirty="0"/>
              <a:t> レベル</a:t>
            </a:r>
            <a:endParaRPr lang="en-US" altLang="ja-JP" dirty="0"/>
          </a:p>
          <a:p>
            <a:pPr lvl="5"/>
            <a:r>
              <a:rPr lang="ja-JP" altLang="en-US" dirty="0"/>
              <a:t>テキスト</a:t>
            </a:r>
            <a:endParaRPr lang="en-US" altLang="ja-JP" dirty="0"/>
          </a:p>
          <a:p>
            <a:pPr lvl="6"/>
            <a:r>
              <a:rPr lang="ja-JP" altLang="en-US" dirty="0"/>
              <a:t>テキスト</a:t>
            </a:r>
            <a:endParaRPr lang="en-US" altLang="ja-JP" dirty="0"/>
          </a:p>
          <a:p>
            <a:pPr lvl="7"/>
            <a:r>
              <a:rPr lang="ja-JP" altLang="en-US" dirty="0"/>
              <a:t>テキスト</a:t>
            </a:r>
            <a:endParaRPr lang="en-US" altLang="ja-JP" dirty="0"/>
          </a:p>
          <a:p>
            <a:pPr lvl="8"/>
            <a:r>
              <a:rPr lang="ja-JP" altLang="en-US" dirty="0"/>
              <a:t>テキスト</a:t>
            </a:r>
            <a:endParaRPr lang="en-US" dirty="0"/>
          </a:p>
        </p:txBody>
      </p:sp>
      <p:grpSp>
        <p:nvGrpSpPr>
          <p:cNvPr id="24" name="Group 27" descr="Fujitsu">
            <a:extLst>
              <a:ext uri="{FF2B5EF4-FFF2-40B4-BE49-F238E27FC236}">
                <a16:creationId xmlns:a16="http://schemas.microsoft.com/office/drawing/2014/main" id="{A07104EE-4D01-46CC-8925-8219D485EA0D}"/>
              </a:ext>
            </a:extLst>
          </p:cNvPr>
          <p:cNvGrpSpPr/>
          <p:nvPr userDrawn="1"/>
        </p:nvGrpSpPr>
        <p:grpSpPr>
          <a:xfrm>
            <a:off x="8169274" y="180891"/>
            <a:ext cx="741363" cy="361336"/>
            <a:chOff x="8012114" y="249161"/>
            <a:chExt cx="892174" cy="434841"/>
          </a:xfrm>
        </p:grpSpPr>
        <p:sp>
          <p:nvSpPr>
            <p:cNvPr id="25" name="Freeform 34">
              <a:extLst>
                <a:ext uri="{FF2B5EF4-FFF2-40B4-BE49-F238E27FC236}">
                  <a16:creationId xmlns:a16="http://schemas.microsoft.com/office/drawing/2014/main" id="{DC306A35-3AAE-46F0-AAF9-46A388793D3D}"/>
                </a:ext>
              </a:extLst>
            </p:cNvPr>
            <p:cNvSpPr/>
            <p:nvPr userDrawn="1"/>
          </p:nvSpPr>
          <p:spPr bwMode="gray">
            <a:xfrm>
              <a:off x="8307389" y="249161"/>
              <a:ext cx="179387" cy="139657"/>
            </a:xfrm>
            <a:custGeom>
              <a:avLst/>
              <a:gdLst>
                <a:gd name="T0" fmla="*/ 961 w 2365"/>
                <a:gd name="T1" fmla="*/ 764 h 1825"/>
                <a:gd name="T2" fmla="*/ 599 w 2365"/>
                <a:gd name="T3" fmla="*/ 642 h 1825"/>
                <a:gd name="T4" fmla="*/ 1 w 2365"/>
                <a:gd name="T5" fmla="*/ 1235 h 1825"/>
                <a:gd name="T6" fmla="*/ 599 w 2365"/>
                <a:gd name="T7" fmla="*/ 1825 h 1825"/>
                <a:gd name="T8" fmla="*/ 1053 w 2365"/>
                <a:gd name="T9" fmla="*/ 1619 h 1825"/>
                <a:gd name="T10" fmla="*/ 1053 w 2365"/>
                <a:gd name="T11" fmla="*/ 1293 h 1825"/>
                <a:gd name="T12" fmla="*/ 771 w 2365"/>
                <a:gd name="T13" fmla="*/ 1568 h 1825"/>
                <a:gd name="T14" fmla="*/ 599 w 2365"/>
                <a:gd name="T15" fmla="*/ 1604 h 1825"/>
                <a:gd name="T16" fmla="*/ 225 w 2365"/>
                <a:gd name="T17" fmla="*/ 1235 h 1825"/>
                <a:gd name="T18" fmla="*/ 599 w 2365"/>
                <a:gd name="T19" fmla="*/ 863 h 1825"/>
                <a:gd name="T20" fmla="*/ 861 w 2365"/>
                <a:gd name="T21" fmla="*/ 972 h 1825"/>
                <a:gd name="T22" fmla="*/ 1093 w 2365"/>
                <a:gd name="T23" fmla="*/ 1239 h 1825"/>
                <a:gd name="T24" fmla="*/ 1630 w 2365"/>
                <a:gd name="T25" fmla="*/ 1473 h 1825"/>
                <a:gd name="T26" fmla="*/ 2365 w 2365"/>
                <a:gd name="T27" fmla="*/ 741 h 1825"/>
                <a:gd name="T28" fmla="*/ 1630 w 2365"/>
                <a:gd name="T29" fmla="*/ 0 h 1825"/>
                <a:gd name="T30" fmla="*/ 1053 w 2365"/>
                <a:gd name="T31" fmla="*/ 295 h 1825"/>
                <a:gd name="T32" fmla="*/ 1053 w 2365"/>
                <a:gd name="T33" fmla="*/ 735 h 1825"/>
                <a:gd name="T34" fmla="*/ 1630 w 2365"/>
                <a:gd name="T35" fmla="*/ 232 h 1825"/>
                <a:gd name="T36" fmla="*/ 2134 w 2365"/>
                <a:gd name="T37" fmla="*/ 741 h 1825"/>
                <a:gd name="T38" fmla="*/ 1630 w 2365"/>
                <a:gd name="T39" fmla="*/ 1245 h 1825"/>
                <a:gd name="T40" fmla="*/ 1303 w 2365"/>
                <a:gd name="T41" fmla="*/ 1125 h 1825"/>
                <a:gd name="T42" fmla="*/ 961 w 2365"/>
                <a:gd name="T43" fmla="*/ 764 h 1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65" h="1825">
                  <a:moveTo>
                    <a:pt x="961" y="764"/>
                  </a:moveTo>
                  <a:cubicBezTo>
                    <a:pt x="875" y="688"/>
                    <a:pt x="736" y="643"/>
                    <a:pt x="599" y="642"/>
                  </a:cubicBezTo>
                  <a:cubicBezTo>
                    <a:pt x="270" y="641"/>
                    <a:pt x="2" y="900"/>
                    <a:pt x="1" y="1235"/>
                  </a:cubicBezTo>
                  <a:cubicBezTo>
                    <a:pt x="0" y="1563"/>
                    <a:pt x="270" y="1824"/>
                    <a:pt x="599" y="1825"/>
                  </a:cubicBezTo>
                  <a:cubicBezTo>
                    <a:pt x="783" y="1825"/>
                    <a:pt x="943" y="1751"/>
                    <a:pt x="1053" y="1619"/>
                  </a:cubicBezTo>
                  <a:cubicBezTo>
                    <a:pt x="1053" y="1293"/>
                    <a:pt x="1053" y="1293"/>
                    <a:pt x="1053" y="1293"/>
                  </a:cubicBezTo>
                  <a:cubicBezTo>
                    <a:pt x="994" y="1394"/>
                    <a:pt x="877" y="1524"/>
                    <a:pt x="771" y="1568"/>
                  </a:cubicBezTo>
                  <a:cubicBezTo>
                    <a:pt x="717" y="1590"/>
                    <a:pt x="662" y="1604"/>
                    <a:pt x="599" y="1604"/>
                  </a:cubicBezTo>
                  <a:cubicBezTo>
                    <a:pt x="394" y="1604"/>
                    <a:pt x="225" y="1445"/>
                    <a:pt x="225" y="1235"/>
                  </a:cubicBezTo>
                  <a:cubicBezTo>
                    <a:pt x="225" y="1041"/>
                    <a:pt x="380" y="862"/>
                    <a:pt x="599" y="863"/>
                  </a:cubicBezTo>
                  <a:cubicBezTo>
                    <a:pt x="701" y="863"/>
                    <a:pt x="793" y="905"/>
                    <a:pt x="861" y="972"/>
                  </a:cubicBezTo>
                  <a:cubicBezTo>
                    <a:pt x="931" y="1040"/>
                    <a:pt x="1041" y="1183"/>
                    <a:pt x="1093" y="1239"/>
                  </a:cubicBezTo>
                  <a:cubicBezTo>
                    <a:pt x="1227" y="1383"/>
                    <a:pt x="1419" y="1473"/>
                    <a:pt x="1630" y="1473"/>
                  </a:cubicBezTo>
                  <a:cubicBezTo>
                    <a:pt x="2036" y="1474"/>
                    <a:pt x="2365" y="1146"/>
                    <a:pt x="2365" y="741"/>
                  </a:cubicBezTo>
                  <a:cubicBezTo>
                    <a:pt x="2365" y="336"/>
                    <a:pt x="2035" y="0"/>
                    <a:pt x="1630" y="0"/>
                  </a:cubicBezTo>
                  <a:cubicBezTo>
                    <a:pt x="1395" y="0"/>
                    <a:pt x="1187" y="122"/>
                    <a:pt x="1053" y="295"/>
                  </a:cubicBezTo>
                  <a:cubicBezTo>
                    <a:pt x="1053" y="735"/>
                    <a:pt x="1053" y="735"/>
                    <a:pt x="1053" y="735"/>
                  </a:cubicBezTo>
                  <a:cubicBezTo>
                    <a:pt x="1155" y="455"/>
                    <a:pt x="1340" y="232"/>
                    <a:pt x="1630" y="232"/>
                  </a:cubicBezTo>
                  <a:cubicBezTo>
                    <a:pt x="1909" y="232"/>
                    <a:pt x="2135" y="463"/>
                    <a:pt x="2134" y="741"/>
                  </a:cubicBezTo>
                  <a:cubicBezTo>
                    <a:pt x="2134" y="1020"/>
                    <a:pt x="1909" y="1246"/>
                    <a:pt x="1630" y="1245"/>
                  </a:cubicBezTo>
                  <a:cubicBezTo>
                    <a:pt x="1506" y="1244"/>
                    <a:pt x="1391" y="1199"/>
                    <a:pt x="1303" y="1125"/>
                  </a:cubicBezTo>
                  <a:cubicBezTo>
                    <a:pt x="1194" y="1040"/>
                    <a:pt x="1074" y="860"/>
                    <a:pt x="961" y="76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26" name="Freeform 35">
              <a:extLst>
                <a:ext uri="{FF2B5EF4-FFF2-40B4-BE49-F238E27FC236}">
                  <a16:creationId xmlns:a16="http://schemas.microsoft.com/office/drawing/2014/main" id="{11903FFF-471E-47B8-935B-CD39B18D8F95}"/>
                </a:ext>
              </a:extLst>
            </p:cNvPr>
            <p:cNvSpPr/>
            <p:nvPr userDrawn="1"/>
          </p:nvSpPr>
          <p:spPr bwMode="gray">
            <a:xfrm>
              <a:off x="8012114" y="401514"/>
              <a:ext cx="123825" cy="201551"/>
            </a:xfrm>
            <a:custGeom>
              <a:avLst/>
              <a:gdLst>
                <a:gd name="T0" fmla="*/ 0 w 1624"/>
                <a:gd name="T1" fmla="*/ 0 h 2651"/>
                <a:gd name="T2" fmla="*/ 1624 w 1624"/>
                <a:gd name="T3" fmla="*/ 0 h 2651"/>
                <a:gd name="T4" fmla="*/ 1624 w 1624"/>
                <a:gd name="T5" fmla="*/ 452 h 2651"/>
                <a:gd name="T6" fmla="*/ 1365 w 1624"/>
                <a:gd name="T7" fmla="*/ 273 h 2651"/>
                <a:gd name="T8" fmla="*/ 613 w 1624"/>
                <a:gd name="T9" fmla="*/ 273 h 2651"/>
                <a:gd name="T10" fmla="*/ 613 w 1624"/>
                <a:gd name="T11" fmla="*/ 1053 h 2651"/>
                <a:gd name="T12" fmla="*/ 1428 w 1624"/>
                <a:gd name="T13" fmla="*/ 1053 h 2651"/>
                <a:gd name="T14" fmla="*/ 1428 w 1624"/>
                <a:gd name="T15" fmla="*/ 1467 h 2651"/>
                <a:gd name="T16" fmla="*/ 1205 w 1624"/>
                <a:gd name="T17" fmla="*/ 1335 h 2651"/>
                <a:gd name="T18" fmla="*/ 613 w 1624"/>
                <a:gd name="T19" fmla="*/ 1335 h 2651"/>
                <a:gd name="T20" fmla="*/ 613 w 1624"/>
                <a:gd name="T21" fmla="*/ 2401 h 2651"/>
                <a:gd name="T22" fmla="*/ 784 w 1624"/>
                <a:gd name="T23" fmla="*/ 2651 h 2651"/>
                <a:gd name="T24" fmla="*/ 11 w 1624"/>
                <a:gd name="T25" fmla="*/ 2651 h 2651"/>
                <a:gd name="T26" fmla="*/ 173 w 1624"/>
                <a:gd name="T27" fmla="*/ 2401 h 2651"/>
                <a:gd name="T28" fmla="*/ 173 w 1624"/>
                <a:gd name="T29" fmla="*/ 278 h 2651"/>
                <a:gd name="T30" fmla="*/ 0 w 1624"/>
                <a:gd name="T31"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24" h="2651">
                  <a:moveTo>
                    <a:pt x="0" y="0"/>
                  </a:moveTo>
                  <a:cubicBezTo>
                    <a:pt x="1624" y="0"/>
                    <a:pt x="1624" y="0"/>
                    <a:pt x="1624" y="0"/>
                  </a:cubicBezTo>
                  <a:cubicBezTo>
                    <a:pt x="1624" y="452"/>
                    <a:pt x="1624" y="452"/>
                    <a:pt x="1624" y="452"/>
                  </a:cubicBezTo>
                  <a:cubicBezTo>
                    <a:pt x="1624" y="452"/>
                    <a:pt x="1540" y="274"/>
                    <a:pt x="1365" y="273"/>
                  </a:cubicBezTo>
                  <a:cubicBezTo>
                    <a:pt x="613" y="273"/>
                    <a:pt x="613" y="273"/>
                    <a:pt x="613" y="273"/>
                  </a:cubicBezTo>
                  <a:cubicBezTo>
                    <a:pt x="613" y="1053"/>
                    <a:pt x="613" y="1053"/>
                    <a:pt x="613" y="1053"/>
                  </a:cubicBezTo>
                  <a:cubicBezTo>
                    <a:pt x="1428" y="1053"/>
                    <a:pt x="1428" y="1053"/>
                    <a:pt x="1428" y="1053"/>
                  </a:cubicBezTo>
                  <a:cubicBezTo>
                    <a:pt x="1428" y="1467"/>
                    <a:pt x="1428" y="1467"/>
                    <a:pt x="1428" y="1467"/>
                  </a:cubicBezTo>
                  <a:cubicBezTo>
                    <a:pt x="1428" y="1467"/>
                    <a:pt x="1402" y="1335"/>
                    <a:pt x="1205" y="1335"/>
                  </a:cubicBezTo>
                  <a:cubicBezTo>
                    <a:pt x="613" y="1335"/>
                    <a:pt x="613" y="1335"/>
                    <a:pt x="613" y="1335"/>
                  </a:cubicBezTo>
                  <a:cubicBezTo>
                    <a:pt x="613" y="2401"/>
                    <a:pt x="613" y="2401"/>
                    <a:pt x="613" y="2401"/>
                  </a:cubicBezTo>
                  <a:cubicBezTo>
                    <a:pt x="613" y="2558"/>
                    <a:pt x="784" y="2651"/>
                    <a:pt x="784" y="2651"/>
                  </a:cubicBezTo>
                  <a:cubicBezTo>
                    <a:pt x="11" y="2651"/>
                    <a:pt x="11" y="2651"/>
                    <a:pt x="11" y="2651"/>
                  </a:cubicBezTo>
                  <a:cubicBezTo>
                    <a:pt x="11" y="2651"/>
                    <a:pt x="173" y="2569"/>
                    <a:pt x="173" y="2401"/>
                  </a:cubicBezTo>
                  <a:cubicBezTo>
                    <a:pt x="173" y="278"/>
                    <a:pt x="173" y="278"/>
                    <a:pt x="173" y="278"/>
                  </a:cubicBezTo>
                  <a:cubicBezTo>
                    <a:pt x="173" y="99"/>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27" name="Freeform 36">
              <a:extLst>
                <a:ext uri="{FF2B5EF4-FFF2-40B4-BE49-F238E27FC236}">
                  <a16:creationId xmlns:a16="http://schemas.microsoft.com/office/drawing/2014/main" id="{671BE6C8-767D-4D59-881D-429EB92BA14C}"/>
                </a:ext>
              </a:extLst>
            </p:cNvPr>
            <p:cNvSpPr/>
            <p:nvPr userDrawn="1"/>
          </p:nvSpPr>
          <p:spPr bwMode="gray">
            <a:xfrm>
              <a:off x="8305801" y="401514"/>
              <a:ext cx="80962" cy="282488"/>
            </a:xfrm>
            <a:custGeom>
              <a:avLst/>
              <a:gdLst>
                <a:gd name="T0" fmla="*/ 246 w 1072"/>
                <a:gd name="T1" fmla="*/ 0 h 3696"/>
                <a:gd name="T2" fmla="*/ 1072 w 1072"/>
                <a:gd name="T3" fmla="*/ 0 h 3696"/>
                <a:gd name="T4" fmla="*/ 887 w 1072"/>
                <a:gd name="T5" fmla="*/ 230 h 3696"/>
                <a:gd name="T6" fmla="*/ 887 w 1072"/>
                <a:gd name="T7" fmla="*/ 2717 h 3696"/>
                <a:gd name="T8" fmla="*/ 0 w 1072"/>
                <a:gd name="T9" fmla="*/ 3693 h 3696"/>
                <a:gd name="T10" fmla="*/ 423 w 1072"/>
                <a:gd name="T11" fmla="*/ 2717 h 3696"/>
                <a:gd name="T12" fmla="*/ 423 w 1072"/>
                <a:gd name="T13" fmla="*/ 230 h 3696"/>
                <a:gd name="T14" fmla="*/ 246 w 1072"/>
                <a:gd name="T15" fmla="*/ 0 h 36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2" h="3696">
                  <a:moveTo>
                    <a:pt x="246" y="0"/>
                  </a:moveTo>
                  <a:cubicBezTo>
                    <a:pt x="1072" y="0"/>
                    <a:pt x="1072" y="0"/>
                    <a:pt x="1072" y="0"/>
                  </a:cubicBezTo>
                  <a:cubicBezTo>
                    <a:pt x="1072" y="0"/>
                    <a:pt x="887" y="87"/>
                    <a:pt x="887" y="230"/>
                  </a:cubicBezTo>
                  <a:cubicBezTo>
                    <a:pt x="887" y="2717"/>
                    <a:pt x="887" y="2717"/>
                    <a:pt x="887" y="2717"/>
                  </a:cubicBezTo>
                  <a:cubicBezTo>
                    <a:pt x="887" y="3558"/>
                    <a:pt x="44" y="3696"/>
                    <a:pt x="0" y="3693"/>
                  </a:cubicBezTo>
                  <a:cubicBezTo>
                    <a:pt x="72" y="3647"/>
                    <a:pt x="422" y="3349"/>
                    <a:pt x="423" y="2717"/>
                  </a:cubicBezTo>
                  <a:cubicBezTo>
                    <a:pt x="423" y="230"/>
                    <a:pt x="423" y="230"/>
                    <a:pt x="423" y="230"/>
                  </a:cubicBezTo>
                  <a:cubicBezTo>
                    <a:pt x="424" y="96"/>
                    <a:pt x="246" y="0"/>
                    <a:pt x="24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28" name="Freeform 37">
              <a:extLst>
                <a:ext uri="{FF2B5EF4-FFF2-40B4-BE49-F238E27FC236}">
                  <a16:creationId xmlns:a16="http://schemas.microsoft.com/office/drawing/2014/main" id="{D18DC024-7E92-4916-AAE6-1F645CDFB687}"/>
                </a:ext>
              </a:extLst>
            </p:cNvPr>
            <p:cNvSpPr/>
            <p:nvPr userDrawn="1"/>
          </p:nvSpPr>
          <p:spPr bwMode="gray">
            <a:xfrm>
              <a:off x="8396289" y="401514"/>
              <a:ext cx="63500" cy="201551"/>
            </a:xfrm>
            <a:custGeom>
              <a:avLst/>
              <a:gdLst>
                <a:gd name="T0" fmla="*/ 0 w 828"/>
                <a:gd name="T1" fmla="*/ 0 h 2653"/>
                <a:gd name="T2" fmla="*/ 828 w 828"/>
                <a:gd name="T3" fmla="*/ 0 h 2653"/>
                <a:gd name="T4" fmla="*/ 645 w 828"/>
                <a:gd name="T5" fmla="*/ 235 h 2653"/>
                <a:gd name="T6" fmla="*/ 645 w 828"/>
                <a:gd name="T7" fmla="*/ 2401 h 2653"/>
                <a:gd name="T8" fmla="*/ 828 w 828"/>
                <a:gd name="T9" fmla="*/ 2653 h 2653"/>
                <a:gd name="T10" fmla="*/ 0 w 828"/>
                <a:gd name="T11" fmla="*/ 2653 h 2653"/>
                <a:gd name="T12" fmla="*/ 184 w 828"/>
                <a:gd name="T13" fmla="*/ 2401 h 2653"/>
                <a:gd name="T14" fmla="*/ 184 w 828"/>
                <a:gd name="T15" fmla="*/ 235 h 2653"/>
                <a:gd name="T16" fmla="*/ 0 w 828"/>
                <a:gd name="T17" fmla="*/ 0 h 2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7" h="2653">
                  <a:moveTo>
                    <a:pt x="0" y="0"/>
                  </a:moveTo>
                  <a:cubicBezTo>
                    <a:pt x="828" y="0"/>
                    <a:pt x="828" y="0"/>
                    <a:pt x="828" y="0"/>
                  </a:cubicBezTo>
                  <a:cubicBezTo>
                    <a:pt x="828" y="0"/>
                    <a:pt x="645" y="89"/>
                    <a:pt x="645" y="235"/>
                  </a:cubicBezTo>
                  <a:cubicBezTo>
                    <a:pt x="645" y="2401"/>
                    <a:pt x="645" y="2401"/>
                    <a:pt x="645" y="2401"/>
                  </a:cubicBezTo>
                  <a:cubicBezTo>
                    <a:pt x="645" y="2556"/>
                    <a:pt x="828" y="2653"/>
                    <a:pt x="828" y="2653"/>
                  </a:cubicBezTo>
                  <a:cubicBezTo>
                    <a:pt x="0" y="2653"/>
                    <a:pt x="0" y="2653"/>
                    <a:pt x="0" y="2653"/>
                  </a:cubicBezTo>
                  <a:cubicBezTo>
                    <a:pt x="0" y="2653"/>
                    <a:pt x="184" y="2557"/>
                    <a:pt x="184" y="2401"/>
                  </a:cubicBezTo>
                  <a:cubicBezTo>
                    <a:pt x="184" y="235"/>
                    <a:pt x="184" y="235"/>
                    <a:pt x="184" y="235"/>
                  </a:cubicBezTo>
                  <a:cubicBezTo>
                    <a:pt x="184" y="89"/>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29" name="Freeform 38">
              <a:extLst>
                <a:ext uri="{FF2B5EF4-FFF2-40B4-BE49-F238E27FC236}">
                  <a16:creationId xmlns:a16="http://schemas.microsoft.com/office/drawing/2014/main" id="{B7CF43AA-546E-4C2B-933E-7F30C4469D14}"/>
                </a:ext>
              </a:extLst>
            </p:cNvPr>
            <p:cNvSpPr/>
            <p:nvPr userDrawn="1"/>
          </p:nvSpPr>
          <p:spPr bwMode="gray">
            <a:xfrm>
              <a:off x="8459789" y="401514"/>
              <a:ext cx="150812" cy="201551"/>
            </a:xfrm>
            <a:custGeom>
              <a:avLst/>
              <a:gdLst>
                <a:gd name="T0" fmla="*/ 161 w 1984"/>
                <a:gd name="T1" fmla="*/ 0 h 2651"/>
                <a:gd name="T2" fmla="*/ 1984 w 1984"/>
                <a:gd name="T3" fmla="*/ 0 h 2651"/>
                <a:gd name="T4" fmla="*/ 1829 w 1984"/>
                <a:gd name="T5" fmla="*/ 482 h 2651"/>
                <a:gd name="T6" fmla="*/ 1607 w 1984"/>
                <a:gd name="T7" fmla="*/ 279 h 2651"/>
                <a:gd name="T8" fmla="*/ 1229 w 1984"/>
                <a:gd name="T9" fmla="*/ 279 h 2651"/>
                <a:gd name="T10" fmla="*/ 1229 w 1984"/>
                <a:gd name="T11" fmla="*/ 2401 h 2651"/>
                <a:gd name="T12" fmla="*/ 1407 w 1984"/>
                <a:gd name="T13" fmla="*/ 2651 h 2651"/>
                <a:gd name="T14" fmla="*/ 595 w 1984"/>
                <a:gd name="T15" fmla="*/ 2651 h 2651"/>
                <a:gd name="T16" fmla="*/ 771 w 1984"/>
                <a:gd name="T17" fmla="*/ 2401 h 2651"/>
                <a:gd name="T18" fmla="*/ 771 w 1984"/>
                <a:gd name="T19" fmla="*/ 279 h 2651"/>
                <a:gd name="T20" fmla="*/ 315 w 1984"/>
                <a:gd name="T21" fmla="*/ 279 h 2651"/>
                <a:gd name="T22" fmla="*/ 0 w 1984"/>
                <a:gd name="T23" fmla="*/ 522 h 2651"/>
                <a:gd name="T24" fmla="*/ 161 w 1984"/>
                <a:gd name="T25"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84" h="2651">
                  <a:moveTo>
                    <a:pt x="161" y="0"/>
                  </a:moveTo>
                  <a:cubicBezTo>
                    <a:pt x="1984" y="0"/>
                    <a:pt x="1984" y="0"/>
                    <a:pt x="1984" y="0"/>
                  </a:cubicBezTo>
                  <a:cubicBezTo>
                    <a:pt x="1829" y="482"/>
                    <a:pt x="1829" y="482"/>
                    <a:pt x="1829" y="482"/>
                  </a:cubicBezTo>
                  <a:cubicBezTo>
                    <a:pt x="1829" y="482"/>
                    <a:pt x="1783" y="279"/>
                    <a:pt x="1607" y="279"/>
                  </a:cubicBezTo>
                  <a:cubicBezTo>
                    <a:pt x="1229" y="279"/>
                    <a:pt x="1229" y="279"/>
                    <a:pt x="1229" y="279"/>
                  </a:cubicBezTo>
                  <a:cubicBezTo>
                    <a:pt x="1229" y="2401"/>
                    <a:pt x="1229" y="2401"/>
                    <a:pt x="1229" y="2401"/>
                  </a:cubicBezTo>
                  <a:cubicBezTo>
                    <a:pt x="1229" y="2535"/>
                    <a:pt x="1407" y="2651"/>
                    <a:pt x="1407" y="2651"/>
                  </a:cubicBezTo>
                  <a:cubicBezTo>
                    <a:pt x="595" y="2651"/>
                    <a:pt x="595" y="2651"/>
                    <a:pt x="595" y="2651"/>
                  </a:cubicBezTo>
                  <a:cubicBezTo>
                    <a:pt x="595" y="2651"/>
                    <a:pt x="771" y="2547"/>
                    <a:pt x="771" y="2401"/>
                  </a:cubicBezTo>
                  <a:cubicBezTo>
                    <a:pt x="771" y="279"/>
                    <a:pt x="771" y="279"/>
                    <a:pt x="771" y="279"/>
                  </a:cubicBezTo>
                  <a:cubicBezTo>
                    <a:pt x="315" y="279"/>
                    <a:pt x="315" y="279"/>
                    <a:pt x="315" y="279"/>
                  </a:cubicBezTo>
                  <a:cubicBezTo>
                    <a:pt x="185" y="280"/>
                    <a:pt x="0" y="522"/>
                    <a:pt x="0" y="522"/>
                  </a:cubicBezTo>
                  <a:lnTo>
                    <a:pt x="16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30" name="Freeform 39">
              <a:extLst>
                <a:ext uri="{FF2B5EF4-FFF2-40B4-BE49-F238E27FC236}">
                  <a16:creationId xmlns:a16="http://schemas.microsoft.com/office/drawing/2014/main" id="{FF1F7038-0943-4E45-AF4F-011183ACAE79}"/>
                </a:ext>
              </a:extLst>
            </p:cNvPr>
            <p:cNvSpPr/>
            <p:nvPr userDrawn="1"/>
          </p:nvSpPr>
          <p:spPr bwMode="gray">
            <a:xfrm>
              <a:off x="8734426" y="401514"/>
              <a:ext cx="169862" cy="204725"/>
            </a:xfrm>
            <a:custGeom>
              <a:avLst/>
              <a:gdLst>
                <a:gd name="T0" fmla="*/ 1420 w 2219"/>
                <a:gd name="T1" fmla="*/ 0 h 2693"/>
                <a:gd name="T2" fmla="*/ 2219 w 2219"/>
                <a:gd name="T3" fmla="*/ 0 h 2693"/>
                <a:gd name="T4" fmla="*/ 2048 w 2219"/>
                <a:gd name="T5" fmla="*/ 234 h 2693"/>
                <a:gd name="T6" fmla="*/ 2048 w 2219"/>
                <a:gd name="T7" fmla="*/ 1840 h 2693"/>
                <a:gd name="T8" fmla="*/ 1131 w 2219"/>
                <a:gd name="T9" fmla="*/ 2693 h 2693"/>
                <a:gd name="T10" fmla="*/ 176 w 2219"/>
                <a:gd name="T11" fmla="*/ 1840 h 2693"/>
                <a:gd name="T12" fmla="*/ 176 w 2219"/>
                <a:gd name="T13" fmla="*/ 234 h 2693"/>
                <a:gd name="T14" fmla="*/ 0 w 2219"/>
                <a:gd name="T15" fmla="*/ 0 h 2693"/>
                <a:gd name="T16" fmla="*/ 821 w 2219"/>
                <a:gd name="T17" fmla="*/ 0 h 2693"/>
                <a:gd name="T18" fmla="*/ 638 w 2219"/>
                <a:gd name="T19" fmla="*/ 234 h 2693"/>
                <a:gd name="T20" fmla="*/ 638 w 2219"/>
                <a:gd name="T21" fmla="*/ 1840 h 2693"/>
                <a:gd name="T22" fmla="*/ 1131 w 2219"/>
                <a:gd name="T23" fmla="*/ 2406 h 2693"/>
                <a:gd name="T24" fmla="*/ 1601 w 2219"/>
                <a:gd name="T25" fmla="*/ 1840 h 2693"/>
                <a:gd name="T26" fmla="*/ 1601 w 2219"/>
                <a:gd name="T27" fmla="*/ 234 h 2693"/>
                <a:gd name="T28" fmla="*/ 1420 w 2219"/>
                <a:gd name="T29" fmla="*/ 0 h 2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19" h="2693">
                  <a:moveTo>
                    <a:pt x="1420" y="0"/>
                  </a:moveTo>
                  <a:cubicBezTo>
                    <a:pt x="2219" y="0"/>
                    <a:pt x="2219" y="0"/>
                    <a:pt x="2219" y="0"/>
                  </a:cubicBezTo>
                  <a:cubicBezTo>
                    <a:pt x="2219" y="0"/>
                    <a:pt x="2048" y="91"/>
                    <a:pt x="2048" y="234"/>
                  </a:cubicBezTo>
                  <a:cubicBezTo>
                    <a:pt x="2048" y="1840"/>
                    <a:pt x="2048" y="1840"/>
                    <a:pt x="2048" y="1840"/>
                  </a:cubicBezTo>
                  <a:cubicBezTo>
                    <a:pt x="2047" y="2492"/>
                    <a:pt x="1506" y="2693"/>
                    <a:pt x="1131" y="2693"/>
                  </a:cubicBezTo>
                  <a:cubicBezTo>
                    <a:pt x="759" y="2693"/>
                    <a:pt x="175" y="2490"/>
                    <a:pt x="176" y="1840"/>
                  </a:cubicBezTo>
                  <a:cubicBezTo>
                    <a:pt x="176" y="234"/>
                    <a:pt x="176" y="234"/>
                    <a:pt x="176" y="234"/>
                  </a:cubicBezTo>
                  <a:cubicBezTo>
                    <a:pt x="176" y="91"/>
                    <a:pt x="0" y="0"/>
                    <a:pt x="0" y="0"/>
                  </a:cubicBezTo>
                  <a:cubicBezTo>
                    <a:pt x="821" y="0"/>
                    <a:pt x="821" y="0"/>
                    <a:pt x="821" y="0"/>
                  </a:cubicBezTo>
                  <a:cubicBezTo>
                    <a:pt x="821" y="0"/>
                    <a:pt x="638" y="88"/>
                    <a:pt x="638" y="234"/>
                  </a:cubicBezTo>
                  <a:cubicBezTo>
                    <a:pt x="638" y="1840"/>
                    <a:pt x="638" y="1840"/>
                    <a:pt x="638" y="1840"/>
                  </a:cubicBezTo>
                  <a:cubicBezTo>
                    <a:pt x="638" y="2182"/>
                    <a:pt x="865" y="2406"/>
                    <a:pt x="1131" y="2406"/>
                  </a:cubicBezTo>
                  <a:cubicBezTo>
                    <a:pt x="1397" y="2406"/>
                    <a:pt x="1600" y="2173"/>
                    <a:pt x="1601" y="1840"/>
                  </a:cubicBezTo>
                  <a:cubicBezTo>
                    <a:pt x="1601" y="234"/>
                    <a:pt x="1601" y="234"/>
                    <a:pt x="1601" y="234"/>
                  </a:cubicBezTo>
                  <a:cubicBezTo>
                    <a:pt x="1601" y="91"/>
                    <a:pt x="1420" y="0"/>
                    <a:pt x="14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31" name="Freeform 40">
              <a:extLst>
                <a:ext uri="{FF2B5EF4-FFF2-40B4-BE49-F238E27FC236}">
                  <a16:creationId xmlns:a16="http://schemas.microsoft.com/office/drawing/2014/main" id="{1D5D1B76-1664-428D-9E03-BB04B259513E}"/>
                </a:ext>
              </a:extLst>
            </p:cNvPr>
            <p:cNvSpPr/>
            <p:nvPr userDrawn="1"/>
          </p:nvSpPr>
          <p:spPr bwMode="gray">
            <a:xfrm>
              <a:off x="8142289" y="401514"/>
              <a:ext cx="169862" cy="206312"/>
            </a:xfrm>
            <a:custGeom>
              <a:avLst/>
              <a:gdLst>
                <a:gd name="T0" fmla="*/ 1427 w 2240"/>
                <a:gd name="T1" fmla="*/ 0 h 2700"/>
                <a:gd name="T2" fmla="*/ 2240 w 2240"/>
                <a:gd name="T3" fmla="*/ 0 h 2700"/>
                <a:gd name="T4" fmla="*/ 2068 w 2240"/>
                <a:gd name="T5" fmla="*/ 237 h 2700"/>
                <a:gd name="T6" fmla="*/ 2067 w 2240"/>
                <a:gd name="T7" fmla="*/ 1838 h 2700"/>
                <a:gd name="T8" fmla="*/ 1122 w 2240"/>
                <a:gd name="T9" fmla="*/ 2700 h 2700"/>
                <a:gd name="T10" fmla="*/ 166 w 2240"/>
                <a:gd name="T11" fmla="*/ 1838 h 2700"/>
                <a:gd name="T12" fmla="*/ 166 w 2240"/>
                <a:gd name="T13" fmla="*/ 237 h 2700"/>
                <a:gd name="T14" fmla="*/ 0 w 2240"/>
                <a:gd name="T15" fmla="*/ 0 h 2700"/>
                <a:gd name="T16" fmla="*/ 821 w 2240"/>
                <a:gd name="T17" fmla="*/ 0 h 2700"/>
                <a:gd name="T18" fmla="*/ 631 w 2240"/>
                <a:gd name="T19" fmla="*/ 237 h 2700"/>
                <a:gd name="T20" fmla="*/ 630 w 2240"/>
                <a:gd name="T21" fmla="*/ 1838 h 2700"/>
                <a:gd name="T22" fmla="*/ 1122 w 2240"/>
                <a:gd name="T23" fmla="*/ 2413 h 2700"/>
                <a:gd name="T24" fmla="*/ 1602 w 2240"/>
                <a:gd name="T25" fmla="*/ 1838 h 2700"/>
                <a:gd name="T26" fmla="*/ 1603 w 2240"/>
                <a:gd name="T27" fmla="*/ 237 h 2700"/>
                <a:gd name="T28" fmla="*/ 1427 w 2240"/>
                <a:gd name="T29" fmla="*/ 0 h 2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40" h="2700">
                  <a:moveTo>
                    <a:pt x="1427" y="0"/>
                  </a:moveTo>
                  <a:cubicBezTo>
                    <a:pt x="2240" y="0"/>
                    <a:pt x="2240" y="0"/>
                    <a:pt x="2240" y="0"/>
                  </a:cubicBezTo>
                  <a:cubicBezTo>
                    <a:pt x="2240" y="0"/>
                    <a:pt x="2068" y="95"/>
                    <a:pt x="2068" y="237"/>
                  </a:cubicBezTo>
                  <a:cubicBezTo>
                    <a:pt x="2068" y="238"/>
                    <a:pt x="2067" y="1838"/>
                    <a:pt x="2067" y="1838"/>
                  </a:cubicBezTo>
                  <a:cubicBezTo>
                    <a:pt x="2067" y="2494"/>
                    <a:pt x="1501" y="2700"/>
                    <a:pt x="1122" y="2700"/>
                  </a:cubicBezTo>
                  <a:cubicBezTo>
                    <a:pt x="750" y="2700"/>
                    <a:pt x="166" y="2491"/>
                    <a:pt x="166" y="1838"/>
                  </a:cubicBezTo>
                  <a:cubicBezTo>
                    <a:pt x="166" y="237"/>
                    <a:pt x="166" y="237"/>
                    <a:pt x="166" y="237"/>
                  </a:cubicBezTo>
                  <a:cubicBezTo>
                    <a:pt x="166" y="94"/>
                    <a:pt x="0" y="0"/>
                    <a:pt x="0" y="0"/>
                  </a:cubicBezTo>
                  <a:cubicBezTo>
                    <a:pt x="821" y="0"/>
                    <a:pt x="821" y="0"/>
                    <a:pt x="821" y="0"/>
                  </a:cubicBezTo>
                  <a:cubicBezTo>
                    <a:pt x="821" y="0"/>
                    <a:pt x="631" y="94"/>
                    <a:pt x="631" y="237"/>
                  </a:cubicBezTo>
                  <a:cubicBezTo>
                    <a:pt x="630" y="1838"/>
                    <a:pt x="630" y="1838"/>
                    <a:pt x="630" y="1838"/>
                  </a:cubicBezTo>
                  <a:cubicBezTo>
                    <a:pt x="630" y="2178"/>
                    <a:pt x="856" y="2412"/>
                    <a:pt x="1122" y="2413"/>
                  </a:cubicBezTo>
                  <a:cubicBezTo>
                    <a:pt x="1388" y="2414"/>
                    <a:pt x="1602" y="2174"/>
                    <a:pt x="1602" y="1838"/>
                  </a:cubicBezTo>
                  <a:cubicBezTo>
                    <a:pt x="1603" y="237"/>
                    <a:pt x="1603" y="237"/>
                    <a:pt x="1603" y="237"/>
                  </a:cubicBezTo>
                  <a:cubicBezTo>
                    <a:pt x="1603" y="94"/>
                    <a:pt x="1427" y="0"/>
                    <a:pt x="142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32" name="Freeform 41">
              <a:extLst>
                <a:ext uri="{FF2B5EF4-FFF2-40B4-BE49-F238E27FC236}">
                  <a16:creationId xmlns:a16="http://schemas.microsoft.com/office/drawing/2014/main" id="{CABF1A31-A3C1-40C7-B3A4-04BCF3CB3D37}"/>
                </a:ext>
              </a:extLst>
            </p:cNvPr>
            <p:cNvSpPr/>
            <p:nvPr userDrawn="1"/>
          </p:nvSpPr>
          <p:spPr bwMode="gray">
            <a:xfrm>
              <a:off x="8604251" y="396753"/>
              <a:ext cx="130175" cy="211073"/>
            </a:xfrm>
            <a:custGeom>
              <a:avLst/>
              <a:gdLst>
                <a:gd name="T0" fmla="*/ 1467 w 1707"/>
                <a:gd name="T1" fmla="*/ 479 h 2755"/>
                <a:gd name="T2" fmla="*/ 1019 w 1707"/>
                <a:gd name="T3" fmla="*/ 276 h 2755"/>
                <a:gd name="T4" fmla="*/ 504 w 1707"/>
                <a:gd name="T5" fmla="*/ 677 h 2755"/>
                <a:gd name="T6" fmla="*/ 995 w 1707"/>
                <a:gd name="T7" fmla="*/ 1174 h 2755"/>
                <a:gd name="T8" fmla="*/ 1705 w 1707"/>
                <a:gd name="T9" fmla="*/ 1974 h 2755"/>
                <a:gd name="T10" fmla="*/ 651 w 1707"/>
                <a:gd name="T11" fmla="*/ 2755 h 2755"/>
                <a:gd name="T12" fmla="*/ 155 w 1707"/>
                <a:gd name="T13" fmla="*/ 2686 h 2755"/>
                <a:gd name="T14" fmla="*/ 0 w 1707"/>
                <a:gd name="T15" fmla="*/ 2177 h 2755"/>
                <a:gd name="T16" fmla="*/ 658 w 1707"/>
                <a:gd name="T17" fmla="*/ 2466 h 2755"/>
                <a:gd name="T18" fmla="*/ 1252 w 1707"/>
                <a:gd name="T19" fmla="*/ 2030 h 2755"/>
                <a:gd name="T20" fmla="*/ 46 w 1707"/>
                <a:gd name="T21" fmla="*/ 731 h 2755"/>
                <a:gd name="T22" fmla="*/ 973 w 1707"/>
                <a:gd name="T23" fmla="*/ 0 h 2755"/>
                <a:gd name="T24" fmla="*/ 1467 w 1707"/>
                <a:gd name="T25" fmla="*/ 69 h 2755"/>
                <a:gd name="T26" fmla="*/ 1467 w 1707"/>
                <a:gd name="T27" fmla="*/ 479 h 2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07" h="2755">
                  <a:moveTo>
                    <a:pt x="1467" y="479"/>
                  </a:moveTo>
                  <a:cubicBezTo>
                    <a:pt x="1467" y="479"/>
                    <a:pt x="1352" y="277"/>
                    <a:pt x="1019" y="276"/>
                  </a:cubicBezTo>
                  <a:cubicBezTo>
                    <a:pt x="686" y="275"/>
                    <a:pt x="505" y="450"/>
                    <a:pt x="504" y="677"/>
                  </a:cubicBezTo>
                  <a:cubicBezTo>
                    <a:pt x="503" y="934"/>
                    <a:pt x="696" y="1031"/>
                    <a:pt x="995" y="1174"/>
                  </a:cubicBezTo>
                  <a:cubicBezTo>
                    <a:pt x="1279" y="1311"/>
                    <a:pt x="1707" y="1499"/>
                    <a:pt x="1705" y="1974"/>
                  </a:cubicBezTo>
                  <a:cubicBezTo>
                    <a:pt x="1704" y="2399"/>
                    <a:pt x="1327" y="2755"/>
                    <a:pt x="651" y="2755"/>
                  </a:cubicBezTo>
                  <a:cubicBezTo>
                    <a:pt x="442" y="2754"/>
                    <a:pt x="155" y="2686"/>
                    <a:pt x="155" y="2686"/>
                  </a:cubicBezTo>
                  <a:cubicBezTo>
                    <a:pt x="0" y="2177"/>
                    <a:pt x="0" y="2177"/>
                    <a:pt x="0" y="2177"/>
                  </a:cubicBezTo>
                  <a:cubicBezTo>
                    <a:pt x="143" y="2316"/>
                    <a:pt x="397" y="2466"/>
                    <a:pt x="658" y="2466"/>
                  </a:cubicBezTo>
                  <a:cubicBezTo>
                    <a:pt x="929" y="2466"/>
                    <a:pt x="1252" y="2298"/>
                    <a:pt x="1252" y="2030"/>
                  </a:cubicBezTo>
                  <a:cubicBezTo>
                    <a:pt x="1252" y="1512"/>
                    <a:pt x="46" y="1598"/>
                    <a:pt x="46" y="731"/>
                  </a:cubicBezTo>
                  <a:cubicBezTo>
                    <a:pt x="46" y="433"/>
                    <a:pt x="254" y="0"/>
                    <a:pt x="973" y="0"/>
                  </a:cubicBezTo>
                  <a:cubicBezTo>
                    <a:pt x="1207" y="0"/>
                    <a:pt x="1467" y="69"/>
                    <a:pt x="1467" y="69"/>
                  </a:cubicBezTo>
                  <a:lnTo>
                    <a:pt x="1467" y="47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grpSp>
      <p:sp>
        <p:nvSpPr>
          <p:cNvPr id="5" name="Footer Placeholder 4"/>
          <p:cNvSpPr>
            <a:spLocks noGrp="1"/>
          </p:cNvSpPr>
          <p:nvPr>
            <p:ph type="ftr" sz="quarter" idx="3"/>
          </p:nvPr>
        </p:nvSpPr>
        <p:spPr bwMode="gray">
          <a:xfrm>
            <a:off x="7758000" y="4888800"/>
            <a:ext cx="1155600" cy="108000"/>
          </a:xfrm>
          <a:prstGeom prst="rect">
            <a:avLst/>
          </a:prstGeom>
        </p:spPr>
        <p:txBody>
          <a:bodyPr vert="horz" wrap="none" lIns="0" tIns="0" rIns="0" bIns="0" rtlCol="0" anchor="ctr"/>
          <a:lstStyle>
            <a:lvl1pPr algn="r">
              <a:defRPr sz="700">
                <a:solidFill>
                  <a:schemeClr val="tx1"/>
                </a:solidFill>
                <a:latin typeface="Fujitsu Infinity Pro" pitchFamily="2" charset="0"/>
                <a:cs typeface="Arial" panose="020B0604020202020204" pitchFamily="34" charset="0"/>
              </a:defRPr>
            </a:lvl1pPr>
          </a:lstStyle>
          <a:p>
            <a:r>
              <a:rPr lang="en-US" altLang="ja-JP" dirty="0"/>
              <a:t>© 2022 Fujitsu Limited</a:t>
            </a:r>
            <a:endParaRPr lang="de-DE" altLang="ja-JP" dirty="0"/>
          </a:p>
        </p:txBody>
      </p:sp>
      <p:sp>
        <p:nvSpPr>
          <p:cNvPr id="17" name="Slide Number Placeholder 5">
            <a:extLst>
              <a:ext uri="{FF2B5EF4-FFF2-40B4-BE49-F238E27FC236}">
                <a16:creationId xmlns:a16="http://schemas.microsoft.com/office/drawing/2014/main" id="{5FD66971-1663-4735-86AA-EDAC07B3B6E3}"/>
              </a:ext>
            </a:extLst>
          </p:cNvPr>
          <p:cNvSpPr>
            <a:spLocks noGrp="1"/>
          </p:cNvSpPr>
          <p:nvPr>
            <p:ph type="sldNum" sz="quarter" idx="4"/>
          </p:nvPr>
        </p:nvSpPr>
        <p:spPr bwMode="gray">
          <a:xfrm>
            <a:off x="4302000" y="4878000"/>
            <a:ext cx="540000" cy="122400"/>
          </a:xfrm>
          <a:prstGeom prst="rect">
            <a:avLst/>
          </a:prstGeom>
        </p:spPr>
        <p:txBody>
          <a:bodyPr vert="horz" lIns="0" tIns="0" rIns="0" bIns="0" rtlCol="0" anchor="ctr"/>
          <a:lstStyle>
            <a:lvl1pPr algn="ctr">
              <a:defRPr sz="800">
                <a:solidFill>
                  <a:schemeClr val="tx1"/>
                </a:solidFill>
                <a:latin typeface="Fujitsu Infinity Pro" pitchFamily="2" charset="0"/>
                <a:cs typeface="Arial" panose="020B0604020202020204" pitchFamily="34" charset="0"/>
              </a:defRPr>
            </a:lvl1pPr>
          </a:lstStyle>
          <a:p>
            <a:fld id="{4D029D89-7B63-4C94-AD4D-2E4D6BB83637}" type="slidenum">
              <a:rPr kumimoji="1" lang="ja-JP" altLang="en-US" smtClean="0"/>
              <a:pPr/>
              <a:t>‹#›</a:t>
            </a:fld>
            <a:endParaRPr kumimoji="1" lang="ja-JP" altLang="en-US" dirty="0"/>
          </a:p>
        </p:txBody>
      </p:sp>
      <p:pic>
        <p:nvPicPr>
          <p:cNvPr id="8" name="SD_FUJITSU-RESTRICTED">
            <a:extLst>
              <a:ext uri="{FF2B5EF4-FFF2-40B4-BE49-F238E27FC236}">
                <a16:creationId xmlns:a16="http://schemas.microsoft.com/office/drawing/2014/main" id="{C738C3BE-89FF-4F84-AF0A-78E0F21641AE}"/>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230400" y="4863874"/>
            <a:ext cx="1292691" cy="166263"/>
          </a:xfrm>
          <a:prstGeom prst="rect">
            <a:avLst/>
          </a:prstGeom>
        </p:spPr>
      </p:pic>
    </p:spTree>
    <p:extLst>
      <p:ext uri="{BB962C8B-B14F-4D97-AF65-F5344CB8AC3E}">
        <p14:creationId xmlns:p14="http://schemas.microsoft.com/office/powerpoint/2010/main" val="2133628830"/>
      </p:ext>
    </p:extLst>
  </p:cSld>
  <p:clrMap bg1="lt1" tx1="dk1" bg2="lt2" tx2="dk2" accent1="accent1" accent2="accent2" accent3="accent3" accent4="accent4" accent5="accent5" accent6="accent6" hlink="hlink" folHlink="folHlink"/>
  <p:sldLayoutIdLst>
    <p:sldLayoutId id="2147483717" r:id="rId1"/>
    <p:sldLayoutId id="2147483685" r:id="rId2"/>
    <p:sldLayoutId id="2147483686" r:id="rId3"/>
    <p:sldLayoutId id="2147483687" r:id="rId4"/>
    <p:sldLayoutId id="2147483688" r:id="rId5"/>
    <p:sldLayoutId id="2147483718" r:id="rId6"/>
    <p:sldLayoutId id="2147483727"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kumimoji="1" sz="2400" b="1" kern="1200">
          <a:solidFill>
            <a:schemeClr val="bg1"/>
          </a:solidFill>
          <a:latin typeface="+mj-lt"/>
          <a:ea typeface="+mj-ea"/>
          <a:cs typeface="+mj-cs"/>
        </a:defRPr>
      </a:lvl1pPr>
    </p:titleStyle>
    <p:bodyStyle>
      <a:lvl1pPr marL="171450" indent="-216000" algn="l" defTabSz="685800" rtl="0" eaLnBrk="1" latinLnBrk="0" hangingPunct="1">
        <a:lnSpc>
          <a:spcPct val="90000"/>
        </a:lnSpc>
        <a:spcBef>
          <a:spcPts val="750"/>
        </a:spcBef>
        <a:buClr>
          <a:schemeClr val="accent1"/>
        </a:buClr>
        <a:buSzPct val="130000"/>
        <a:buFont typeface="Tahoma" panose="020B0604030504040204" pitchFamily="34" charset="0"/>
        <a:buChar char="○"/>
        <a:defRPr kumimoji="1" sz="22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chemeClr val="accent3"/>
        </a:buClr>
        <a:buSzPct val="130000"/>
        <a:buFont typeface="Tahoma" panose="020B060403050404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chemeClr val="tx1">
            <a:lumMod val="50000"/>
            <a:lumOff val="50000"/>
          </a:schemeClr>
        </a:buClr>
        <a:buSzPct val="130000"/>
        <a:buFont typeface="Tahoma" panose="020B0604030504040204" pitchFamily="34" charset="0"/>
        <a:buChar char="○"/>
        <a:defRPr kumimoji="1" sz="16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chemeClr val="bg1">
            <a:lumMod val="50000"/>
          </a:schemeClr>
        </a:buClr>
        <a:buSzPct val="130000"/>
        <a:buFont typeface="Arial" panose="020B0604020202020204" pitchFamily="34" charset="0"/>
        <a:buChar char="●"/>
        <a:defRPr kumimoji="1"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chemeClr val="bg1">
            <a:lumMod val="50000"/>
          </a:schemeClr>
        </a:buClr>
        <a:buFont typeface="Arial" panose="020B0604020202020204" pitchFamily="34" charset="0"/>
        <a:buChar char="•"/>
        <a:defRPr kumimoji="1"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Clr>
          <a:schemeClr val="bg1">
            <a:lumMod val="50000"/>
          </a:schemeClr>
        </a:buClr>
        <a:buFont typeface="Arial" panose="020B0604020202020204" pitchFamily="34" charset="0"/>
        <a:buChar char="•"/>
        <a:defRPr kumimoji="1"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Clr>
          <a:schemeClr val="bg1">
            <a:lumMod val="50000"/>
          </a:schemeClr>
        </a:buClr>
        <a:buFont typeface="Arial" panose="020B0604020202020204" pitchFamily="34" charset="0"/>
        <a:buChar char="–"/>
        <a:defRPr kumimoji="1"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Clr>
          <a:schemeClr val="bg1">
            <a:lumMod val="50000"/>
          </a:schemeClr>
        </a:buClr>
        <a:buFont typeface="Arial" panose="020B0604020202020204" pitchFamily="34" charset="0"/>
        <a:buChar char="–"/>
        <a:defRPr kumimoji="1"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Clr>
          <a:schemeClr val="bg1">
            <a:lumMod val="50000"/>
          </a:schemeClr>
        </a:buClr>
        <a:buFont typeface="Arial" panose="020B0604020202020204" pitchFamily="34" charset="0"/>
        <a:buChar char="–"/>
        <a:defRPr kumimoji="1" sz="140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hyperlink" Target="https://forms.office.com/r/yrAB1Bg84D"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fujitsu.sharepoint.com/sites/global-brand_portal/SitePages/Home.aspx" TargetMode="External"/><Relationship Id="rId2" Type="http://schemas.openxmlformats.org/officeDocument/2006/relationships/hyperlink" Target="https://fujitsu.sharepoint.com/sites/global-brand_portal/SitePages/ja/Home.aspx" TargetMode="External"/><Relationship Id="rId1" Type="http://schemas.openxmlformats.org/officeDocument/2006/relationships/slideLayout" Target="../slideLayouts/slideLayout5.xml"/><Relationship Id="rId4" Type="http://schemas.openxmlformats.org/officeDocument/2006/relationships/hyperlink" Target="https://fujitsu.sharepoint.com/sites/jp-brand-syste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a:extLst>
              <a:ext uri="{FF2B5EF4-FFF2-40B4-BE49-F238E27FC236}">
                <a16:creationId xmlns:a16="http://schemas.microsoft.com/office/drawing/2014/main" id="{C17E8C3A-A977-428A-81FF-BF15FF2D713A}"/>
              </a:ext>
            </a:extLst>
          </p:cNvPr>
          <p:cNvSpPr>
            <a:spLocks noGrp="1"/>
          </p:cNvSpPr>
          <p:nvPr>
            <p:ph type="ctrTitle"/>
          </p:nvPr>
        </p:nvSpPr>
        <p:spPr>
          <a:xfrm>
            <a:off x="234000" y="739483"/>
            <a:ext cx="5868928" cy="1440000"/>
          </a:xfrm>
        </p:spPr>
        <p:txBody>
          <a:bodyPr>
            <a:noAutofit/>
          </a:bodyPr>
          <a:lstStyle/>
          <a:p>
            <a:pPr rtl="0">
              <a:lnSpc>
                <a:spcPts val="4240"/>
              </a:lnSpc>
            </a:pPr>
            <a:r>
              <a:rPr lang="en" sz="3100" dirty="0">
                <a:highlight>
                  <a:srgbClr val="000000">
                    <a:alpha val="0"/>
                  </a:srgbClr>
                </a:highlight>
                <a:latin typeface="Fujitsu Infinity Pro" pitchFamily="2" charset="0"/>
                <a:cs typeface="Arial" panose="020B0604020202020204" pitchFamily="34" charset="0"/>
              </a:rPr>
              <a:t>S</a:t>
            </a:r>
            <a:r>
              <a:rPr lang="en" sz="3100" u="none" strike="noStrike" dirty="0">
                <a:highlight>
                  <a:srgbClr val="000000">
                    <a:alpha val="0"/>
                  </a:srgbClr>
                </a:highlight>
                <a:latin typeface="Fujitsu Infinity Pro" pitchFamily="2" charset="0"/>
                <a:cs typeface="Arial" panose="020B0604020202020204" pitchFamily="34" charset="0"/>
              </a:rPr>
              <a:t>ummary - Product and</a:t>
            </a:r>
            <a:r>
              <a:rPr lang="en-US" sz="3100" u="none" strike="noStrike" dirty="0">
                <a:highlight>
                  <a:srgbClr val="000000">
                    <a:alpha val="0"/>
                  </a:srgbClr>
                </a:highlight>
                <a:latin typeface="Fujitsu Infinity Pro" pitchFamily="2" charset="0"/>
                <a:cs typeface="Arial" panose="020B0604020202020204" pitchFamily="34" charset="0"/>
              </a:rPr>
              <a:t> service n</a:t>
            </a:r>
            <a:r>
              <a:rPr lang="en" sz="3100" u="none" strike="noStrike" dirty="0">
                <a:highlight>
                  <a:srgbClr val="000000">
                    <a:alpha val="0"/>
                  </a:srgbClr>
                </a:highlight>
                <a:latin typeface="Fujitsu Infinity Pro" pitchFamily="2" charset="0"/>
                <a:cs typeface="Arial" panose="020B0604020202020204" pitchFamily="34" charset="0"/>
              </a:rPr>
              <a:t>ame </a:t>
            </a:r>
            <a:r>
              <a:rPr lang="en-US" altLang="ja-JP" sz="3100" u="none" strike="noStrike" dirty="0">
                <a:highlight>
                  <a:srgbClr val="000000">
                    <a:alpha val="0"/>
                  </a:srgbClr>
                </a:highlight>
                <a:latin typeface="Fujitsu Infinity Pro" pitchFamily="2" charset="0"/>
                <a:cs typeface="Arial" panose="020B0604020202020204" pitchFamily="34" charset="0"/>
              </a:rPr>
              <a:t>g</a:t>
            </a:r>
            <a:r>
              <a:rPr lang="en" sz="3100" u="none" strike="noStrike" dirty="0">
                <a:highlight>
                  <a:srgbClr val="000000">
                    <a:alpha val="0"/>
                  </a:srgbClr>
                </a:highlight>
                <a:latin typeface="Fujitsu Infinity Pro" pitchFamily="2" charset="0"/>
                <a:cs typeface="Arial" panose="020B0604020202020204" pitchFamily="34" charset="0"/>
              </a:rPr>
              <a:t>uidelines </a:t>
            </a:r>
            <a:endParaRPr lang="ja-JP" altLang="en-US" dirty="0">
              <a:latin typeface="Fujitsu Infinity Pro" pitchFamily="2" charset="0"/>
              <a:cs typeface="Arial" panose="020B0604020202020204" pitchFamily="34" charset="0"/>
            </a:endParaRPr>
          </a:p>
        </p:txBody>
      </p:sp>
      <p:sp>
        <p:nvSpPr>
          <p:cNvPr id="14" name="字幕 13">
            <a:extLst>
              <a:ext uri="{FF2B5EF4-FFF2-40B4-BE49-F238E27FC236}">
                <a16:creationId xmlns:a16="http://schemas.microsoft.com/office/drawing/2014/main" id="{49996D26-293B-4AD8-9561-23F4604E55B2}"/>
              </a:ext>
            </a:extLst>
          </p:cNvPr>
          <p:cNvSpPr>
            <a:spLocks noGrp="1"/>
          </p:cNvSpPr>
          <p:nvPr>
            <p:ph type="subTitle" idx="1"/>
            <p:custDataLst>
              <p:tags r:id="rId1"/>
            </p:custDataLst>
          </p:nvPr>
        </p:nvSpPr>
        <p:spPr/>
        <p:txBody>
          <a:bodyPr>
            <a:noAutofit/>
          </a:bodyPr>
          <a:lstStyle/>
          <a:p>
            <a:pPr rtl="0"/>
            <a:r>
              <a:rPr lang="en" sz="1600" u="none" strike="noStrike" dirty="0">
                <a:highlight>
                  <a:srgbClr val="000000">
                    <a:alpha val="0"/>
                  </a:srgbClr>
                </a:highlight>
                <a:latin typeface="Fujitsu Infinity Pro" pitchFamily="2" charset="0"/>
                <a:cs typeface="Arial" panose="020B0604020202020204" pitchFamily="34" charset="0"/>
              </a:rPr>
              <a:t>July 2023</a:t>
            </a:r>
          </a:p>
          <a:p>
            <a:endParaRPr lang="ja-JP" altLang="en-US" sz="1600" dirty="0">
              <a:latin typeface="Fujitsu Infinity Pro" pitchFamily="2" charset="0"/>
              <a:cs typeface="Arial" panose="020B0604020202020204" pitchFamily="34" charset="0"/>
            </a:endParaRPr>
          </a:p>
        </p:txBody>
      </p:sp>
      <p:sp>
        <p:nvSpPr>
          <p:cNvPr id="4" name="フッター プレースホルダー 3">
            <a:extLst>
              <a:ext uri="{FF2B5EF4-FFF2-40B4-BE49-F238E27FC236}">
                <a16:creationId xmlns:a16="http://schemas.microsoft.com/office/drawing/2014/main" id="{04F6A5CE-AD54-4CD2-BE8B-4D090DE539AB}"/>
              </a:ext>
            </a:extLst>
          </p:cNvPr>
          <p:cNvSpPr>
            <a:spLocks noGrp="1"/>
          </p:cNvSpPr>
          <p:nvPr>
            <p:ph type="ftr" sz="quarter" idx="11"/>
          </p:nvPr>
        </p:nvSpPr>
        <p:spPr/>
        <p:txBody>
          <a:bodyPr>
            <a:noAutofit/>
          </a:bodyPr>
          <a:lstStyle/>
          <a:p>
            <a:pPr rtl="0"/>
            <a:r>
              <a:rPr kumimoji="1" lang="en" sz="700" b="0" i="0" u="none" strike="noStrike" dirty="0">
                <a:highlight>
                  <a:srgbClr val="000000">
                    <a:alpha val="0"/>
                  </a:srgbClr>
                </a:highlight>
              </a:rPr>
              <a:t>© 2022 Fujitsu Limited</a:t>
            </a:r>
            <a:endParaRPr kumimoji="1" lang="ja-JP" altLang="en-US" dirty="0"/>
          </a:p>
        </p:txBody>
      </p:sp>
    </p:spTree>
    <p:extLst>
      <p:ext uri="{BB962C8B-B14F-4D97-AF65-F5344CB8AC3E}">
        <p14:creationId xmlns:p14="http://schemas.microsoft.com/office/powerpoint/2010/main" val="1976212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a:extLst>
              <a:ext uri="{FF2B5EF4-FFF2-40B4-BE49-F238E27FC236}">
                <a16:creationId xmlns:a16="http://schemas.microsoft.com/office/drawing/2014/main" id="{D1A098AD-78AF-234F-8B8B-F7BA1AA90A2A}"/>
              </a:ext>
            </a:extLst>
          </p:cNvPr>
          <p:cNvSpPr txBox="1"/>
          <p:nvPr/>
        </p:nvSpPr>
        <p:spPr>
          <a:xfrm rot="1800000">
            <a:off x="2868283" y="1696399"/>
            <a:ext cx="3407432" cy="2292935"/>
          </a:xfrm>
          <a:prstGeom prst="rect">
            <a:avLst/>
          </a:prstGeom>
          <a:noFill/>
        </p:spPr>
        <p:txBody>
          <a:bodyPr wrap="square" rtlCol="0">
            <a:spAutoFit/>
          </a:bodyPr>
          <a:lstStyle/>
          <a:p>
            <a:pPr lvl="0" algn="dist" defTabSz="914400" fontAlgn="ctr">
              <a:lnSpc>
                <a:spcPct val="110000"/>
              </a:lnSpc>
              <a:spcBef>
                <a:spcPct val="0"/>
              </a:spcBef>
              <a:spcAft>
                <a:spcPct val="0"/>
              </a:spcAft>
              <a:defRPr/>
            </a:pPr>
            <a:r>
              <a:rPr kumimoji="1" lang="en-US" altLang="ja-JP" sz="6500" dirty="0">
                <a:solidFill>
                  <a:schemeClr val="bg1">
                    <a:lumMod val="85000"/>
                  </a:schemeClr>
                </a:solidFill>
                <a:latin typeface="Fujitsu Infinity Pro" pitchFamily="2" charset="0"/>
                <a:cs typeface="Arial" panose="020B0604020202020204" pitchFamily="34" charset="0"/>
              </a:rPr>
              <a:t>Samples</a:t>
            </a:r>
            <a:endParaRPr lang="ja-JP" altLang="en-US" sz="6500" dirty="0">
              <a:solidFill>
                <a:schemeClr val="bg1">
                  <a:lumMod val="85000"/>
                </a:schemeClr>
              </a:solidFill>
              <a:latin typeface="Fujitsu Infinity Pro" pitchFamily="2" charset="0"/>
              <a:ea typeface="メイリオ" panose="020B0604030504040204" pitchFamily="50" charset="-128"/>
              <a:cs typeface="Arial" panose="020B0604020202020204" pitchFamily="34" charset="0"/>
            </a:endParaRPr>
          </a:p>
        </p:txBody>
      </p:sp>
      <p:sp>
        <p:nvSpPr>
          <p:cNvPr id="2" name="タイトル 1">
            <a:extLst>
              <a:ext uri="{FF2B5EF4-FFF2-40B4-BE49-F238E27FC236}">
                <a16:creationId xmlns:a16="http://schemas.microsoft.com/office/drawing/2014/main" id="{EFA1DC7F-A61F-4EAA-9816-A12CDDFCA003}"/>
              </a:ext>
            </a:extLst>
          </p:cNvPr>
          <p:cNvSpPr>
            <a:spLocks noGrp="1"/>
          </p:cNvSpPr>
          <p:nvPr>
            <p:ph type="title"/>
          </p:nvPr>
        </p:nvSpPr>
        <p:spPr>
          <a:xfrm>
            <a:off x="234000" y="87105"/>
            <a:ext cx="7740000" cy="655200"/>
          </a:xfrm>
        </p:spPr>
        <p:txBody>
          <a:bodyPr vert="horz" lIns="0" tIns="144000" rIns="0" bIns="0" rtlCol="0" anchor="ctr">
            <a:noAutofit/>
          </a:bodyPr>
          <a:lstStyle/>
          <a:p>
            <a:pPr>
              <a:lnSpc>
                <a:spcPct val="100000"/>
              </a:lnSpc>
            </a:pPr>
            <a:r>
              <a:rPr lang="en-US" altLang="ja-JP" sz="1600" dirty="0">
                <a:latin typeface="Fujitsu Infinity Pro" pitchFamily="2" charset="0"/>
                <a:cs typeface="Arial" panose="020B0604020202020204" pitchFamily="34" charset="0"/>
              </a:rPr>
              <a:t>Reference: </a:t>
            </a:r>
            <a:br>
              <a:rPr lang="en-US" altLang="ja-JP" sz="1600" dirty="0">
                <a:latin typeface="Fujitsu Infinity Pro" pitchFamily="2" charset="0"/>
                <a:cs typeface="Arial" panose="020B0604020202020204" pitchFamily="34" charset="0"/>
              </a:rPr>
            </a:br>
            <a:r>
              <a:rPr lang="en-US" altLang="ja-JP" sz="1600" dirty="0">
                <a:latin typeface="Fujitsu Infinity Pro" pitchFamily="2" charset="0"/>
                <a:cs typeface="Arial" panose="020B0604020202020204" pitchFamily="34" charset="0"/>
              </a:rPr>
              <a:t>Group 1: New product and service general name example </a:t>
            </a:r>
            <a:br>
              <a:rPr lang="en-US" altLang="ja-JP" sz="1600" dirty="0">
                <a:latin typeface="Fujitsu Infinity Pro" pitchFamily="2" charset="0"/>
                <a:cs typeface="Arial" panose="020B0604020202020204" pitchFamily="34" charset="0"/>
              </a:rPr>
            </a:br>
            <a:endParaRPr lang="ja-JP" altLang="en-US" sz="1600" dirty="0">
              <a:latin typeface="Fujitsu Infinity Pro" pitchFamily="2" charset="0"/>
              <a:cs typeface="Arial" panose="020B0604020202020204" pitchFamily="34" charset="0"/>
            </a:endParaRPr>
          </a:p>
        </p:txBody>
      </p:sp>
      <p:sp>
        <p:nvSpPr>
          <p:cNvPr id="3" name="フッター プレースホルダー 3">
            <a:extLst>
              <a:ext uri="{FF2B5EF4-FFF2-40B4-BE49-F238E27FC236}">
                <a16:creationId xmlns:a16="http://schemas.microsoft.com/office/drawing/2014/main" id="{ED11BE19-D85B-4878-825B-DAC2121C53DF}"/>
              </a:ext>
            </a:extLst>
          </p:cNvPr>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560" b="0" i="0" u="none" strike="noStrike" kern="1200" cap="none" spc="0" normalizeH="0" baseline="0" noProof="0" dirty="0">
                <a:ln>
                  <a:noFill/>
                </a:ln>
                <a:solidFill>
                  <a:srgbClr val="000000"/>
                </a:solidFill>
                <a:effectLst/>
                <a:uLnTx/>
                <a:uFillTx/>
                <a:ea typeface="メイリオ"/>
              </a:rPr>
              <a:t>© 2022 Fujitsu Limited</a:t>
            </a:r>
            <a:endParaRPr kumimoji="1" lang="ja-JP" altLang="en-US" sz="560" b="0" i="0" u="none" strike="noStrike" kern="1200" cap="none" spc="0" normalizeH="0" baseline="0" noProof="0" dirty="0">
              <a:ln>
                <a:noFill/>
              </a:ln>
              <a:solidFill>
                <a:srgbClr val="000000"/>
              </a:solidFill>
              <a:effectLst/>
              <a:uLnTx/>
              <a:uFillTx/>
              <a:ea typeface="メイリオ"/>
            </a:endParaRPr>
          </a:p>
        </p:txBody>
      </p:sp>
      <p:sp>
        <p:nvSpPr>
          <p:cNvPr id="47" name="テキスト ボックス 57">
            <a:extLst>
              <a:ext uri="{FF2B5EF4-FFF2-40B4-BE49-F238E27FC236}">
                <a16:creationId xmlns:a16="http://schemas.microsoft.com/office/drawing/2014/main" id="{805D65C0-5CFA-4277-B78A-404B1BD151DC}"/>
              </a:ext>
            </a:extLst>
          </p:cNvPr>
          <p:cNvSpPr txBox="1"/>
          <p:nvPr/>
        </p:nvSpPr>
        <p:spPr>
          <a:xfrm>
            <a:off x="3039536" y="1416248"/>
            <a:ext cx="4891287" cy="498598"/>
          </a:xfrm>
          <a:prstGeom prst="rect">
            <a:avLst/>
          </a:prstGeom>
          <a:noFill/>
        </p:spPr>
        <p:txBody>
          <a:bodyPr wrap="square" lIns="91440" tIns="45720" rIns="91440" bIns="45720" rtlCol="0" anchor="ctr">
            <a:spAutoFit/>
          </a:bodyPr>
          <a:lstStyle/>
          <a:p>
            <a:pPr lvl="0" defTabSz="914400" fontAlgn="ctr">
              <a:lnSpc>
                <a:spcPct val="110000"/>
              </a:lnSpc>
              <a:spcBef>
                <a:spcPct val="0"/>
              </a:spcBef>
              <a:spcAft>
                <a:spcPct val="0"/>
              </a:spcAft>
              <a:defRPr/>
            </a:pPr>
            <a:r>
              <a:rPr kumimoji="1" lang="en-US" altLang="ja-JP" sz="1200" dirty="0">
                <a:latin typeface="Fujitsu Infinity Pro" pitchFamily="2" charset="0"/>
                <a:cs typeface="+mj-cs"/>
              </a:rPr>
              <a:t>Fujitsu</a:t>
            </a:r>
          </a:p>
          <a:p>
            <a:pPr lvl="0" defTabSz="914400" fontAlgn="ctr">
              <a:lnSpc>
                <a:spcPct val="110000"/>
              </a:lnSpc>
              <a:spcBef>
                <a:spcPct val="0"/>
              </a:spcBef>
              <a:spcAft>
                <a:spcPct val="0"/>
              </a:spcAft>
              <a:defRPr/>
            </a:pPr>
            <a:r>
              <a:rPr kumimoji="1" lang="en-US" altLang="ja-JP" sz="1200" dirty="0">
                <a:latin typeface="Fujitsu Infinity Pro" pitchFamily="2" charset="0"/>
                <a:cs typeface="+mj-cs"/>
              </a:rPr>
              <a:t>Unattended Checkout Service</a:t>
            </a:r>
            <a:endParaRPr kumimoji="1" lang="en-US" altLang="ja-JP" sz="1200" i="0" u="none" strike="noStrike" kern="1200" cap="none" spc="0" normalizeH="0" baseline="0" noProof="0" dirty="0">
              <a:ln>
                <a:noFill/>
              </a:ln>
              <a:effectLst/>
              <a:uLnTx/>
              <a:uFillTx/>
              <a:latin typeface="Fujitsu Infinity Pro" pitchFamily="2" charset="0"/>
              <a:ea typeface="メイリオ"/>
              <a:cs typeface="+mj-cs"/>
            </a:endParaRPr>
          </a:p>
        </p:txBody>
      </p:sp>
      <p:sp>
        <p:nvSpPr>
          <p:cNvPr id="189" name="テキスト ボックス 57">
            <a:extLst>
              <a:ext uri="{FF2B5EF4-FFF2-40B4-BE49-F238E27FC236}">
                <a16:creationId xmlns:a16="http://schemas.microsoft.com/office/drawing/2014/main" id="{18786BA2-643E-4988-BBDD-3BA109EF6BCB}"/>
              </a:ext>
            </a:extLst>
          </p:cNvPr>
          <p:cNvSpPr txBox="1"/>
          <p:nvPr/>
        </p:nvSpPr>
        <p:spPr>
          <a:xfrm>
            <a:off x="3043615" y="2016742"/>
            <a:ext cx="4887825" cy="498598"/>
          </a:xfrm>
          <a:prstGeom prst="rect">
            <a:avLst/>
          </a:prstGeom>
          <a:noFill/>
        </p:spPr>
        <p:txBody>
          <a:bodyPr wrap="square" lIns="91440" tIns="45720" rIns="91440" bIns="45720" rtlCol="0" anchor="ctr">
            <a:spAutoFit/>
          </a:bodyPr>
          <a:lstStyle/>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1200" i="0" u="none" strike="noStrike" kern="1200" cap="none" spc="0" normalizeH="0" baseline="0" noProof="0" dirty="0">
                <a:ln>
                  <a:noFill/>
                </a:ln>
                <a:effectLst/>
                <a:uLnTx/>
                <a:uFillTx/>
                <a:latin typeface="Fujitsu Infinity Pro" pitchFamily="2" charset="0"/>
                <a:ea typeface="メイリオ"/>
                <a:cs typeface="+mj-cs"/>
              </a:rPr>
              <a:t>Fujitsu</a:t>
            </a:r>
          </a:p>
          <a:p>
            <a:pPr lvl="0" defTabSz="914400" fontAlgn="ctr">
              <a:lnSpc>
                <a:spcPct val="110000"/>
              </a:lnSpc>
              <a:spcBef>
                <a:spcPct val="0"/>
              </a:spcBef>
              <a:spcAft>
                <a:spcPct val="0"/>
              </a:spcAft>
              <a:defRPr/>
            </a:pPr>
            <a:r>
              <a:rPr lang="en-US" altLang="ja-JP" sz="1200" dirty="0">
                <a:latin typeface="Fujitsu Infinity Pro" pitchFamily="2" charset="0"/>
                <a:cs typeface="+mj-cs"/>
              </a:rPr>
              <a:t>AI Traffic Volume Measurement System </a:t>
            </a:r>
            <a:endParaRPr lang="en-US" altLang="ja-JP" sz="1200" i="0" u="none" strike="noStrike" kern="1200" cap="none" spc="0" normalizeH="0" baseline="0" noProof="0" dirty="0">
              <a:ln>
                <a:noFill/>
              </a:ln>
              <a:effectLst/>
              <a:uLnTx/>
              <a:uFillTx/>
              <a:latin typeface="Fujitsu Infinity Pro" pitchFamily="2" charset="0"/>
              <a:ea typeface="メイリオ"/>
              <a:cs typeface="+mj-cs"/>
            </a:endParaRPr>
          </a:p>
        </p:txBody>
      </p:sp>
      <p:sp>
        <p:nvSpPr>
          <p:cNvPr id="214" name="テキスト ボックス 57">
            <a:extLst>
              <a:ext uri="{FF2B5EF4-FFF2-40B4-BE49-F238E27FC236}">
                <a16:creationId xmlns:a16="http://schemas.microsoft.com/office/drawing/2014/main" id="{C9A4D15F-6D7C-4F0C-8D5B-516E6A5C90F5}"/>
              </a:ext>
            </a:extLst>
          </p:cNvPr>
          <p:cNvSpPr txBox="1"/>
          <p:nvPr/>
        </p:nvSpPr>
        <p:spPr>
          <a:xfrm>
            <a:off x="3044722" y="2643025"/>
            <a:ext cx="4929490" cy="498598"/>
          </a:xfrm>
          <a:prstGeom prst="rect">
            <a:avLst/>
          </a:prstGeom>
          <a:noFill/>
        </p:spPr>
        <p:txBody>
          <a:bodyPr wrap="square" lIns="91440" tIns="45720" rIns="91440" bIns="45720" rtlCol="0" anchor="ctr">
            <a:spAutoFit/>
          </a:bodyPr>
          <a:lstStyle/>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1200" i="0" u="none" strike="noStrike" kern="1200" cap="none" spc="0" normalizeH="0" baseline="0" noProof="0" dirty="0">
                <a:ln>
                  <a:noFill/>
                </a:ln>
                <a:effectLst/>
                <a:uLnTx/>
                <a:uFillTx/>
                <a:latin typeface="Fujitsu Infinity Pro" pitchFamily="2" charset="0"/>
                <a:ea typeface="メイリオ"/>
                <a:cs typeface="+mj-cs"/>
              </a:rPr>
              <a:t>Fujitsu</a:t>
            </a:r>
          </a:p>
          <a:p>
            <a:pPr lvl="0" defTabSz="914400" fontAlgn="ctr">
              <a:lnSpc>
                <a:spcPct val="110000"/>
              </a:lnSpc>
              <a:spcBef>
                <a:spcPct val="0"/>
              </a:spcBef>
              <a:spcAft>
                <a:spcPct val="0"/>
              </a:spcAft>
              <a:defRPr/>
            </a:pPr>
            <a:r>
              <a:rPr lang="en-US" altLang="ja-JP" sz="1200" dirty="0">
                <a:latin typeface="Fujitsu Infinity Pro" pitchFamily="2" charset="0"/>
                <a:cs typeface="+mj-cs"/>
              </a:rPr>
              <a:t>Drug Information service</a:t>
            </a:r>
            <a:endParaRPr lang="en-US" altLang="ja-JP" sz="1200" i="0" u="none" strike="noStrike" kern="1200" cap="none" spc="0" normalizeH="0" baseline="0" noProof="0" dirty="0">
              <a:ln>
                <a:noFill/>
              </a:ln>
              <a:effectLst/>
              <a:uLnTx/>
              <a:uFillTx/>
              <a:latin typeface="Fujitsu Infinity Pro" pitchFamily="2" charset="0"/>
              <a:ea typeface="メイリオ"/>
              <a:cs typeface="+mj-cs"/>
            </a:endParaRPr>
          </a:p>
        </p:txBody>
      </p:sp>
      <p:sp>
        <p:nvSpPr>
          <p:cNvPr id="172" name="テキスト ボックス 57">
            <a:extLst>
              <a:ext uri="{FF2B5EF4-FFF2-40B4-BE49-F238E27FC236}">
                <a16:creationId xmlns:a16="http://schemas.microsoft.com/office/drawing/2014/main" id="{75F0F8FC-5EB1-45BC-929F-08C9CDF99169}"/>
              </a:ext>
            </a:extLst>
          </p:cNvPr>
          <p:cNvSpPr txBox="1"/>
          <p:nvPr/>
        </p:nvSpPr>
        <p:spPr>
          <a:xfrm>
            <a:off x="3051002" y="3262678"/>
            <a:ext cx="4929490" cy="498598"/>
          </a:xfrm>
          <a:prstGeom prst="rect">
            <a:avLst/>
          </a:prstGeom>
          <a:noFill/>
        </p:spPr>
        <p:txBody>
          <a:bodyPr wrap="square" lIns="91440" tIns="45720" rIns="91440" bIns="45720" rtlCol="0" anchor="ctr">
            <a:spAutoFit/>
          </a:bodyPr>
          <a:lstStyle/>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1200" i="0" u="none" strike="noStrike" kern="1200" cap="none" spc="0" normalizeH="0" baseline="0" noProof="0" dirty="0">
                <a:ln>
                  <a:noFill/>
                </a:ln>
                <a:effectLst/>
                <a:uLnTx/>
                <a:uFillTx/>
                <a:latin typeface="Fujitsu Infinity Pro" pitchFamily="2" charset="0"/>
                <a:ea typeface="メイリオ"/>
                <a:cs typeface="+mj-cs"/>
              </a:rPr>
              <a:t>Fujitsu</a:t>
            </a:r>
          </a:p>
          <a:p>
            <a:pPr lvl="0" defTabSz="914400" fontAlgn="ctr">
              <a:lnSpc>
                <a:spcPct val="110000"/>
              </a:lnSpc>
              <a:spcBef>
                <a:spcPct val="0"/>
              </a:spcBef>
              <a:spcAft>
                <a:spcPct val="0"/>
              </a:spcAft>
              <a:defRPr/>
            </a:pPr>
            <a:r>
              <a:rPr lang="en-US" altLang="ja-JP" sz="1200" dirty="0">
                <a:latin typeface="Fujitsu Infinity Pro" pitchFamily="2" charset="0"/>
                <a:cs typeface="+mj-cs"/>
              </a:rPr>
              <a:t>Logistics Cost Analyzer </a:t>
            </a:r>
            <a:endParaRPr lang="en-US" altLang="ja-JP" sz="1200" i="0" u="none" strike="noStrike" kern="1200" cap="none" spc="0" normalizeH="0" baseline="0" noProof="0" dirty="0">
              <a:ln>
                <a:noFill/>
              </a:ln>
              <a:effectLst/>
              <a:uLnTx/>
              <a:uFillTx/>
              <a:latin typeface="Fujitsu Infinity Pro" pitchFamily="2" charset="0"/>
              <a:ea typeface="メイリオ"/>
              <a:cs typeface="+mj-cs"/>
            </a:endParaRPr>
          </a:p>
        </p:txBody>
      </p:sp>
      <p:sp>
        <p:nvSpPr>
          <p:cNvPr id="176" name="テキスト ボックス 57">
            <a:extLst>
              <a:ext uri="{FF2B5EF4-FFF2-40B4-BE49-F238E27FC236}">
                <a16:creationId xmlns:a16="http://schemas.microsoft.com/office/drawing/2014/main" id="{D0E6551C-1FB4-44EE-B73F-F53B64048313}"/>
              </a:ext>
            </a:extLst>
          </p:cNvPr>
          <p:cNvSpPr txBox="1"/>
          <p:nvPr/>
        </p:nvSpPr>
        <p:spPr>
          <a:xfrm>
            <a:off x="3057282" y="3867615"/>
            <a:ext cx="4929490" cy="498598"/>
          </a:xfrm>
          <a:prstGeom prst="rect">
            <a:avLst/>
          </a:prstGeom>
          <a:noFill/>
        </p:spPr>
        <p:txBody>
          <a:bodyPr wrap="square" lIns="91440" tIns="45720" rIns="91440" bIns="45720" rtlCol="0" anchor="ctr">
            <a:spAutoFit/>
          </a:bodyPr>
          <a:lstStyle/>
          <a:p>
            <a:pPr lvl="0" defTabSz="914400" fontAlgn="ctr">
              <a:lnSpc>
                <a:spcPct val="110000"/>
              </a:lnSpc>
              <a:spcBef>
                <a:spcPct val="0"/>
              </a:spcBef>
              <a:spcAft>
                <a:spcPct val="0"/>
              </a:spcAft>
              <a:defRPr/>
            </a:pPr>
            <a:r>
              <a:rPr kumimoji="1" lang="en-US" altLang="ja-JP" sz="1200" dirty="0">
                <a:latin typeface="Fujitsu Infinity Pro" pitchFamily="2" charset="0"/>
                <a:cs typeface="+mj-cs"/>
              </a:rPr>
              <a:t>Fujitsu</a:t>
            </a:r>
          </a:p>
          <a:p>
            <a:pPr lvl="0" defTabSz="914400" fontAlgn="ctr">
              <a:lnSpc>
                <a:spcPct val="110000"/>
              </a:lnSpc>
              <a:spcBef>
                <a:spcPct val="0"/>
              </a:spcBef>
              <a:spcAft>
                <a:spcPct val="0"/>
              </a:spcAft>
              <a:defRPr/>
            </a:pPr>
            <a:r>
              <a:rPr kumimoji="1" lang="en-US" altLang="ja-JP" sz="1200" dirty="0">
                <a:latin typeface="Fujitsu Infinity Pro" pitchFamily="2" charset="0"/>
                <a:cs typeface="+mj-cs"/>
              </a:rPr>
              <a:t>AI-based Scientific Document Retrieval Service </a:t>
            </a:r>
            <a:endParaRPr lang="en-US" altLang="ja-JP" sz="1200" i="0" u="none" strike="noStrike" kern="1200" cap="none" spc="0" normalizeH="0" baseline="0" noProof="0" dirty="0">
              <a:ln>
                <a:noFill/>
              </a:ln>
              <a:effectLst/>
              <a:uLnTx/>
              <a:uFillTx/>
              <a:latin typeface="Fujitsu Infinity Pro" pitchFamily="2" charset="0"/>
              <a:ea typeface="メイリオ"/>
              <a:cs typeface="+mj-cs"/>
            </a:endParaRPr>
          </a:p>
        </p:txBody>
      </p:sp>
      <p:cxnSp>
        <p:nvCxnSpPr>
          <p:cNvPr id="33" name="直線コネクタ 61">
            <a:extLst>
              <a:ext uri="{FF2B5EF4-FFF2-40B4-BE49-F238E27FC236}">
                <a16:creationId xmlns:a16="http://schemas.microsoft.com/office/drawing/2014/main" id="{33354C4E-D8A3-8D46-A709-D6349C93F8BF}"/>
              </a:ext>
            </a:extLst>
          </p:cNvPr>
          <p:cNvCxnSpPr>
            <a:cxnSpLocks/>
          </p:cNvCxnSpPr>
          <p:nvPr/>
        </p:nvCxnSpPr>
        <p:spPr bwMode="auto">
          <a:xfrm>
            <a:off x="2609641" y="1972129"/>
            <a:ext cx="4400810" cy="0"/>
          </a:xfrm>
          <a:prstGeom prst="line">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34" name="直線コネクタ 61">
            <a:extLst>
              <a:ext uri="{FF2B5EF4-FFF2-40B4-BE49-F238E27FC236}">
                <a16:creationId xmlns:a16="http://schemas.microsoft.com/office/drawing/2014/main" id="{4EEC3288-5477-784A-AE6F-6EBA25C674D1}"/>
              </a:ext>
            </a:extLst>
          </p:cNvPr>
          <p:cNvCxnSpPr>
            <a:cxnSpLocks/>
          </p:cNvCxnSpPr>
          <p:nvPr/>
        </p:nvCxnSpPr>
        <p:spPr bwMode="auto">
          <a:xfrm>
            <a:off x="2599203" y="2562258"/>
            <a:ext cx="4411248" cy="0"/>
          </a:xfrm>
          <a:prstGeom prst="line">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35" name="直線コネクタ 61">
            <a:extLst>
              <a:ext uri="{FF2B5EF4-FFF2-40B4-BE49-F238E27FC236}">
                <a16:creationId xmlns:a16="http://schemas.microsoft.com/office/drawing/2014/main" id="{9EA08879-A4BF-A142-9EED-08A9E0FCE00B}"/>
              </a:ext>
            </a:extLst>
          </p:cNvPr>
          <p:cNvCxnSpPr>
            <a:cxnSpLocks/>
          </p:cNvCxnSpPr>
          <p:nvPr/>
        </p:nvCxnSpPr>
        <p:spPr bwMode="auto">
          <a:xfrm>
            <a:off x="2582502" y="3207483"/>
            <a:ext cx="4427949" cy="0"/>
          </a:xfrm>
          <a:prstGeom prst="line">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36" name="直線コネクタ 61">
            <a:extLst>
              <a:ext uri="{FF2B5EF4-FFF2-40B4-BE49-F238E27FC236}">
                <a16:creationId xmlns:a16="http://schemas.microsoft.com/office/drawing/2014/main" id="{75159759-9BE1-3B4F-B7FE-443190D6442C}"/>
              </a:ext>
            </a:extLst>
          </p:cNvPr>
          <p:cNvCxnSpPr>
            <a:cxnSpLocks/>
          </p:cNvCxnSpPr>
          <p:nvPr/>
        </p:nvCxnSpPr>
        <p:spPr bwMode="auto">
          <a:xfrm>
            <a:off x="2584590" y="3817216"/>
            <a:ext cx="4425861" cy="0"/>
          </a:xfrm>
          <a:prstGeom prst="line">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37" name="テキスト ボックス 12">
            <a:extLst>
              <a:ext uri="{FF2B5EF4-FFF2-40B4-BE49-F238E27FC236}">
                <a16:creationId xmlns:a16="http://schemas.microsoft.com/office/drawing/2014/main" id="{70EFA8F7-B34F-944F-AD6E-CCC78499E446}"/>
              </a:ext>
            </a:extLst>
          </p:cNvPr>
          <p:cNvSpPr txBox="1"/>
          <p:nvPr/>
        </p:nvSpPr>
        <p:spPr>
          <a:xfrm>
            <a:off x="1585519" y="1404688"/>
            <a:ext cx="898034" cy="561303"/>
          </a:xfrm>
          <a:prstGeom prst="rect">
            <a:avLst/>
          </a:prstGeom>
          <a:solidFill>
            <a:srgbClr val="6D6E70"/>
          </a:solidFill>
        </p:spPr>
        <p:txBody>
          <a:bodyPr wrap="square" rtlCol="0" anchor="ctr">
            <a:noAutofit/>
          </a:bodyPr>
          <a:lstStyle>
            <a:defPPr>
              <a:defRPr lang="ja-JP"/>
            </a:defPPr>
            <a:lvl1pPr>
              <a:defRPr b="1">
                <a:solidFill>
                  <a:schemeClr val="bg1"/>
                </a:solidFill>
                <a:latin typeface="メイリオ" panose="020B0604030504040204" pitchFamily="50" charset="-128"/>
                <a:ea typeface="メイリオ" panose="020B0604030504040204" pitchFamily="50" charset="-128"/>
              </a:defRPr>
            </a:lvl1pPr>
          </a:lstStyle>
          <a:p>
            <a:pPr lvl="0" algn="ctr" defTabSz="914400" fontAlgn="ctr">
              <a:spcBef>
                <a:spcPct val="0"/>
              </a:spcBef>
              <a:spcAft>
                <a:spcPct val="0"/>
              </a:spcAft>
              <a:defRPr/>
            </a:pPr>
            <a:r>
              <a:rPr kumimoji="1" lang="en" altLang="ja-JP" sz="900" dirty="0">
                <a:solidFill>
                  <a:srgbClr val="FFFFFF"/>
                </a:solidFill>
                <a:latin typeface="Fujitsu Infinity Pro" pitchFamily="2" charset="0"/>
                <a:cs typeface="Arial" panose="020B0604020202020204" pitchFamily="34" charset="0"/>
              </a:rPr>
              <a:t>Example 1</a:t>
            </a:r>
            <a:endParaRPr kumimoji="1" lang="ja-JP" altLang="en-US" sz="900" b="1" i="0" u="none" strike="noStrike" kern="1200" cap="none" spc="0" normalizeH="0" baseline="0" noProof="0" dirty="0">
              <a:ln>
                <a:noFill/>
              </a:ln>
              <a:solidFill>
                <a:srgbClr val="FFFFFF"/>
              </a:solidFill>
              <a:effectLst/>
              <a:uLnTx/>
              <a:uFillTx/>
              <a:latin typeface="Fujitsu Infinity Pro" pitchFamily="2" charset="0"/>
              <a:cs typeface="Arial" panose="020B0604020202020204" pitchFamily="34" charset="0"/>
            </a:endParaRPr>
          </a:p>
        </p:txBody>
      </p:sp>
      <p:sp>
        <p:nvSpPr>
          <p:cNvPr id="38" name="テキスト ボックス 12">
            <a:extLst>
              <a:ext uri="{FF2B5EF4-FFF2-40B4-BE49-F238E27FC236}">
                <a16:creationId xmlns:a16="http://schemas.microsoft.com/office/drawing/2014/main" id="{F7AC4823-BD96-7946-945A-F3E8951B5502}"/>
              </a:ext>
            </a:extLst>
          </p:cNvPr>
          <p:cNvSpPr txBox="1"/>
          <p:nvPr/>
        </p:nvSpPr>
        <p:spPr>
          <a:xfrm>
            <a:off x="1585519" y="2011012"/>
            <a:ext cx="898034" cy="561303"/>
          </a:xfrm>
          <a:prstGeom prst="rect">
            <a:avLst/>
          </a:prstGeom>
          <a:solidFill>
            <a:srgbClr val="6D6E70"/>
          </a:solidFill>
        </p:spPr>
        <p:txBody>
          <a:bodyPr wrap="square" rtlCol="0" anchor="ctr">
            <a:noAutofit/>
          </a:bodyPr>
          <a:lstStyle>
            <a:defPPr>
              <a:defRPr lang="ja-JP"/>
            </a:defPPr>
            <a:lvl1pPr>
              <a:defRPr b="1">
                <a:solidFill>
                  <a:schemeClr val="bg1"/>
                </a:solidFill>
                <a:latin typeface="メイリオ" panose="020B0604030504040204" pitchFamily="50" charset="-128"/>
                <a:ea typeface="メイリオ" panose="020B0604030504040204" pitchFamily="50" charset="-128"/>
              </a:defRPr>
            </a:lvl1pPr>
          </a:lstStyle>
          <a:p>
            <a:pPr lvl="0" algn="ctr" defTabSz="914400" fontAlgn="ctr">
              <a:spcBef>
                <a:spcPct val="0"/>
              </a:spcBef>
              <a:spcAft>
                <a:spcPct val="0"/>
              </a:spcAft>
              <a:defRPr/>
            </a:pPr>
            <a:r>
              <a:rPr kumimoji="1" lang="en" altLang="ja-JP" sz="900" dirty="0">
                <a:solidFill>
                  <a:srgbClr val="FFFFFF"/>
                </a:solidFill>
                <a:latin typeface="Fujitsu Infinity Pro" pitchFamily="2" charset="0"/>
                <a:cs typeface="Arial" panose="020B0604020202020204" pitchFamily="34" charset="0"/>
              </a:rPr>
              <a:t>Example 2</a:t>
            </a:r>
            <a:endParaRPr kumimoji="1" lang="ja-JP" altLang="en-US" sz="900" b="1" i="0" u="none" strike="noStrike" kern="1200" cap="none" spc="0" normalizeH="0" baseline="0" noProof="0" dirty="0">
              <a:ln>
                <a:noFill/>
              </a:ln>
              <a:solidFill>
                <a:srgbClr val="FFFFFF"/>
              </a:solidFill>
              <a:effectLst/>
              <a:uLnTx/>
              <a:uFillTx/>
              <a:latin typeface="Fujitsu Infinity Pro" pitchFamily="2" charset="0"/>
              <a:cs typeface="Arial" panose="020B0604020202020204" pitchFamily="34" charset="0"/>
            </a:endParaRPr>
          </a:p>
        </p:txBody>
      </p:sp>
      <p:sp>
        <p:nvSpPr>
          <p:cNvPr id="39" name="テキスト ボックス 12">
            <a:extLst>
              <a:ext uri="{FF2B5EF4-FFF2-40B4-BE49-F238E27FC236}">
                <a16:creationId xmlns:a16="http://schemas.microsoft.com/office/drawing/2014/main" id="{463422B6-DFBF-CA44-B5CB-C5F67FA79816}"/>
              </a:ext>
            </a:extLst>
          </p:cNvPr>
          <p:cNvSpPr txBox="1"/>
          <p:nvPr/>
        </p:nvSpPr>
        <p:spPr>
          <a:xfrm>
            <a:off x="1585518" y="2622469"/>
            <a:ext cx="898035" cy="561303"/>
          </a:xfrm>
          <a:prstGeom prst="rect">
            <a:avLst/>
          </a:prstGeom>
          <a:solidFill>
            <a:srgbClr val="6D6E70"/>
          </a:solidFill>
        </p:spPr>
        <p:txBody>
          <a:bodyPr wrap="square" rtlCol="0" anchor="ctr">
            <a:noAutofit/>
          </a:bodyPr>
          <a:lstStyle>
            <a:defPPr>
              <a:defRPr lang="ja-JP"/>
            </a:defPPr>
            <a:lvl1pPr>
              <a:defRPr b="1">
                <a:solidFill>
                  <a:schemeClr val="bg1"/>
                </a:solidFill>
                <a:latin typeface="メイリオ" panose="020B0604030504040204" pitchFamily="50" charset="-128"/>
                <a:ea typeface="メイリオ" panose="020B0604030504040204" pitchFamily="50" charset="-128"/>
              </a:defRPr>
            </a:lvl1pPr>
          </a:lstStyle>
          <a:p>
            <a:pPr lvl="0" algn="ctr" defTabSz="914400" fontAlgn="ctr">
              <a:spcBef>
                <a:spcPct val="0"/>
              </a:spcBef>
              <a:spcAft>
                <a:spcPct val="0"/>
              </a:spcAft>
              <a:defRPr/>
            </a:pPr>
            <a:r>
              <a:rPr kumimoji="1" lang="en" altLang="ja-JP" sz="900" dirty="0">
                <a:solidFill>
                  <a:srgbClr val="FFFFFF"/>
                </a:solidFill>
                <a:latin typeface="Fujitsu Infinity Pro" pitchFamily="2" charset="0"/>
                <a:cs typeface="Arial" panose="020B0604020202020204" pitchFamily="34" charset="0"/>
              </a:rPr>
              <a:t>Example 2</a:t>
            </a:r>
            <a:endParaRPr kumimoji="1" lang="ja-JP" altLang="en-US" sz="900" b="1" i="0" u="none" strike="noStrike" kern="1200" cap="none" spc="0" normalizeH="0" baseline="0" noProof="0" dirty="0">
              <a:ln>
                <a:noFill/>
              </a:ln>
              <a:solidFill>
                <a:srgbClr val="FFFFFF"/>
              </a:solidFill>
              <a:effectLst/>
              <a:uLnTx/>
              <a:uFillTx/>
              <a:latin typeface="Fujitsu Infinity Pro" pitchFamily="2" charset="0"/>
              <a:cs typeface="Arial" panose="020B0604020202020204" pitchFamily="34" charset="0"/>
            </a:endParaRPr>
          </a:p>
        </p:txBody>
      </p:sp>
      <p:sp>
        <p:nvSpPr>
          <p:cNvPr id="40" name="テキスト ボックス 12">
            <a:extLst>
              <a:ext uri="{FF2B5EF4-FFF2-40B4-BE49-F238E27FC236}">
                <a16:creationId xmlns:a16="http://schemas.microsoft.com/office/drawing/2014/main" id="{484416D9-CE36-F549-ABC2-A9BBA69D03CC}"/>
              </a:ext>
            </a:extLst>
          </p:cNvPr>
          <p:cNvSpPr txBox="1"/>
          <p:nvPr/>
        </p:nvSpPr>
        <p:spPr>
          <a:xfrm>
            <a:off x="1585518" y="3232313"/>
            <a:ext cx="898035" cy="561303"/>
          </a:xfrm>
          <a:prstGeom prst="rect">
            <a:avLst/>
          </a:prstGeom>
          <a:solidFill>
            <a:srgbClr val="6D6E70"/>
          </a:solidFill>
        </p:spPr>
        <p:txBody>
          <a:bodyPr wrap="square" rtlCol="0" anchor="ctr">
            <a:noAutofit/>
          </a:bodyPr>
          <a:lstStyle>
            <a:defPPr>
              <a:defRPr lang="ja-JP"/>
            </a:defPPr>
            <a:lvl1pPr>
              <a:defRPr b="1">
                <a:solidFill>
                  <a:schemeClr val="bg1"/>
                </a:solidFill>
                <a:latin typeface="メイリオ" panose="020B0604030504040204" pitchFamily="50" charset="-128"/>
                <a:ea typeface="メイリオ" panose="020B0604030504040204" pitchFamily="50" charset="-128"/>
              </a:defRPr>
            </a:lvl1pPr>
          </a:lstStyle>
          <a:p>
            <a:pPr lvl="0" algn="ctr" defTabSz="914400" fontAlgn="ctr">
              <a:spcBef>
                <a:spcPct val="0"/>
              </a:spcBef>
              <a:spcAft>
                <a:spcPct val="0"/>
              </a:spcAft>
              <a:defRPr/>
            </a:pPr>
            <a:r>
              <a:rPr kumimoji="1" lang="en" altLang="ja-JP" sz="900" dirty="0">
                <a:solidFill>
                  <a:srgbClr val="FFFFFF"/>
                </a:solidFill>
                <a:latin typeface="Fujitsu Infinity Pro" pitchFamily="2" charset="0"/>
                <a:cs typeface="Arial" panose="020B0604020202020204" pitchFamily="34" charset="0"/>
              </a:rPr>
              <a:t>Example 4</a:t>
            </a:r>
            <a:endParaRPr kumimoji="1" lang="ja-JP" altLang="en-US" sz="900" b="1" i="0" u="none" strike="noStrike" kern="1200" cap="none" spc="0" normalizeH="0" baseline="0" noProof="0" dirty="0">
              <a:ln>
                <a:noFill/>
              </a:ln>
              <a:solidFill>
                <a:srgbClr val="FFFFFF"/>
              </a:solidFill>
              <a:effectLst/>
              <a:uLnTx/>
              <a:uFillTx/>
              <a:latin typeface="Fujitsu Infinity Pro" pitchFamily="2" charset="0"/>
              <a:cs typeface="Arial" panose="020B0604020202020204" pitchFamily="34" charset="0"/>
            </a:endParaRPr>
          </a:p>
        </p:txBody>
      </p:sp>
      <p:sp>
        <p:nvSpPr>
          <p:cNvPr id="41" name="テキスト ボックス 12">
            <a:extLst>
              <a:ext uri="{FF2B5EF4-FFF2-40B4-BE49-F238E27FC236}">
                <a16:creationId xmlns:a16="http://schemas.microsoft.com/office/drawing/2014/main" id="{6C5B273D-7403-F34E-9EE1-C0D608BFDEF2}"/>
              </a:ext>
            </a:extLst>
          </p:cNvPr>
          <p:cNvSpPr txBox="1"/>
          <p:nvPr/>
        </p:nvSpPr>
        <p:spPr>
          <a:xfrm>
            <a:off x="1585518" y="3843769"/>
            <a:ext cx="898035" cy="561303"/>
          </a:xfrm>
          <a:prstGeom prst="rect">
            <a:avLst/>
          </a:prstGeom>
          <a:solidFill>
            <a:srgbClr val="6D6E70"/>
          </a:solidFill>
        </p:spPr>
        <p:txBody>
          <a:bodyPr wrap="square" rtlCol="0" anchor="ctr">
            <a:noAutofit/>
          </a:bodyPr>
          <a:lstStyle>
            <a:defPPr>
              <a:defRPr lang="ja-JP"/>
            </a:defPPr>
            <a:lvl1pPr>
              <a:defRPr b="1">
                <a:solidFill>
                  <a:schemeClr val="bg1"/>
                </a:solidFill>
                <a:latin typeface="メイリオ" panose="020B0604030504040204" pitchFamily="50" charset="-128"/>
                <a:ea typeface="メイリオ" panose="020B0604030504040204" pitchFamily="50" charset="-128"/>
              </a:defRPr>
            </a:lvl1pPr>
          </a:lstStyle>
          <a:p>
            <a:pPr lvl="0" algn="ctr" defTabSz="914400" fontAlgn="ctr">
              <a:spcBef>
                <a:spcPct val="0"/>
              </a:spcBef>
              <a:spcAft>
                <a:spcPct val="0"/>
              </a:spcAft>
              <a:defRPr/>
            </a:pPr>
            <a:r>
              <a:rPr kumimoji="1" lang="ja-JP" altLang="en-US" sz="900" dirty="0">
                <a:solidFill>
                  <a:srgbClr val="FFFFFF"/>
                </a:solidFill>
                <a:latin typeface="Fujitsu Infinity Pro" pitchFamily="2" charset="0"/>
                <a:cs typeface="Arial" panose="020B0604020202020204" pitchFamily="34" charset="0"/>
              </a:rPr>
              <a:t>Example 5</a:t>
            </a:r>
            <a:endParaRPr kumimoji="1" lang="ja-JP" altLang="en-US" sz="900" b="1" i="0" u="none" strike="noStrike" kern="1200" cap="none" spc="0" normalizeH="0" baseline="0" noProof="0" dirty="0">
              <a:ln>
                <a:noFill/>
              </a:ln>
              <a:solidFill>
                <a:srgbClr val="FFFFFF"/>
              </a:solidFill>
              <a:effectLst/>
              <a:uLnTx/>
              <a:uFillTx/>
              <a:latin typeface="Fujitsu Infinity Pro" pitchFamily="2" charset="0"/>
              <a:cs typeface="Arial" panose="020B0604020202020204" pitchFamily="34" charset="0"/>
            </a:endParaRPr>
          </a:p>
        </p:txBody>
      </p:sp>
      <p:sp>
        <p:nvSpPr>
          <p:cNvPr id="63" name="テキスト ボックス 52">
            <a:extLst>
              <a:ext uri="{FF2B5EF4-FFF2-40B4-BE49-F238E27FC236}">
                <a16:creationId xmlns:a16="http://schemas.microsoft.com/office/drawing/2014/main" id="{D293FB99-68A5-3D47-A66F-6A76CAA7061E}"/>
              </a:ext>
            </a:extLst>
          </p:cNvPr>
          <p:cNvSpPr txBox="1"/>
          <p:nvPr/>
        </p:nvSpPr>
        <p:spPr>
          <a:xfrm>
            <a:off x="1570182" y="1015139"/>
            <a:ext cx="5444908" cy="267853"/>
          </a:xfrm>
          <a:prstGeom prst="rect">
            <a:avLst/>
          </a:prstGeom>
          <a:solidFill>
            <a:schemeClr val="accent2"/>
          </a:solidFill>
        </p:spPr>
        <p:txBody>
          <a:bodyPr wrap="square" lIns="91440" tIns="45720" rIns="91440" bIns="45720" rtlCol="0" anchor="ctr">
            <a:noAutofit/>
          </a:bodyPr>
          <a:lstStyle/>
          <a:p>
            <a:pPr lvl="0" algn="ctr" defTabSz="914400" fontAlgn="ctr">
              <a:spcBef>
                <a:spcPct val="0"/>
              </a:spcBef>
              <a:spcAft>
                <a:spcPct val="0"/>
              </a:spcAft>
              <a:defRPr/>
            </a:pPr>
            <a:r>
              <a:rPr kumimoji="1" lang="en-US" altLang="ja-JP" sz="1100" b="1" dirty="0">
                <a:solidFill>
                  <a:schemeClr val="bg1"/>
                </a:solidFill>
                <a:latin typeface="Fujitsu Infinity Pro" pitchFamily="2" charset="0"/>
                <a:cs typeface="Arial" panose="020B0604020202020204" pitchFamily="34" charset="0"/>
              </a:rPr>
              <a:t>Fujitsu + general name</a:t>
            </a:r>
            <a:endParaRPr lang="ja-JP" altLang="en-US" sz="1100" b="1" dirty="0">
              <a:solidFill>
                <a:schemeClr val="bg1"/>
              </a:solidFill>
              <a:latin typeface="Fujitsu Infinity Pro" pitchFamily="2" charset="0"/>
              <a:ea typeface="メイリオ"/>
              <a:cs typeface="Arial" panose="020B0604020202020204" pitchFamily="34" charset="0"/>
            </a:endParaRPr>
          </a:p>
        </p:txBody>
      </p:sp>
      <p:sp>
        <p:nvSpPr>
          <p:cNvPr id="22" name="テキスト ボックス 55">
            <a:extLst>
              <a:ext uri="{FF2B5EF4-FFF2-40B4-BE49-F238E27FC236}">
                <a16:creationId xmlns:a16="http://schemas.microsoft.com/office/drawing/2014/main" id="{6836A8FD-6305-C445-AE95-3F7A812D4456}"/>
              </a:ext>
            </a:extLst>
          </p:cNvPr>
          <p:cNvSpPr txBox="1"/>
          <p:nvPr/>
        </p:nvSpPr>
        <p:spPr>
          <a:xfrm>
            <a:off x="249008" y="4645550"/>
            <a:ext cx="8251813" cy="190821"/>
          </a:xfrm>
          <a:prstGeom prst="rect">
            <a:avLst/>
          </a:prstGeom>
          <a:noFill/>
        </p:spPr>
        <p:txBody>
          <a:bodyPr wrap="square" lIns="91440" tIns="45720" rIns="91440" bIns="45720" rtlCol="0" anchor="t">
            <a:spAutoFit/>
          </a:bodyPr>
          <a:lstStyle>
            <a:defPPr>
              <a:defRPr lang="ja-JP"/>
            </a:defPPr>
            <a:lvl1pPr algn="l">
              <a:defRPr sz="880">
                <a:latin typeface="メイリオ" panose="020B0604030504040204" pitchFamily="50" charset="-128"/>
                <a:ea typeface="メイリオ" panose="020B0604030504040204" pitchFamily="50" charset="-128"/>
              </a:defRPr>
            </a:lvl1pPr>
          </a:lstStyle>
          <a:p>
            <a:pPr lvl="0" defTabSz="914400">
              <a:lnSpc>
                <a:spcPct val="100000"/>
              </a:lnSpc>
              <a:buNone/>
              <a:tabLst/>
              <a:defRPr/>
            </a:pPr>
            <a:r>
              <a:rPr kumimoji="1" lang="en" altLang="ja-JP" sz="640" dirty="0">
                <a:latin typeface="Fujitsu Infinity Pro" pitchFamily="2" charset="0"/>
                <a:ea typeface="Meiryo"/>
                <a:cs typeface="Arial" panose="020B0604020202020204" pitchFamily="34" charset="0"/>
              </a:rPr>
              <a:t>As stated in the application notation on the brand system. In the case of product registration, the version and suffix are put at the end. </a:t>
            </a:r>
            <a:endParaRPr lang="ja-JP" altLang="en-US" sz="640" i="0" u="none" strike="noStrike" kern="1200" cap="none" spc="0" normalizeH="0" baseline="0" noProof="0" dirty="0">
              <a:ln>
                <a:noFill/>
              </a:ln>
              <a:effectLst/>
              <a:uLnTx/>
              <a:uFillTx/>
              <a:latin typeface="Fujitsu Infinity Pro" pitchFamily="2" charset="0"/>
              <a:cs typeface="Arial" panose="020B0604020202020204" pitchFamily="34" charset="0"/>
            </a:endParaRPr>
          </a:p>
        </p:txBody>
      </p:sp>
      <p:sp>
        <p:nvSpPr>
          <p:cNvPr id="6" name="Slide Number Placeholder 5">
            <a:extLst>
              <a:ext uri="{FF2B5EF4-FFF2-40B4-BE49-F238E27FC236}">
                <a16:creationId xmlns:a16="http://schemas.microsoft.com/office/drawing/2014/main" id="{689B0B30-7FB4-C7D0-1FA8-2D412C3EE8B7}"/>
              </a:ext>
            </a:extLst>
          </p:cNvPr>
          <p:cNvSpPr>
            <a:spLocks noGrp="1"/>
          </p:cNvSpPr>
          <p:nvPr>
            <p:ph type="sldNum" sz="quarter" idx="12"/>
          </p:nvPr>
        </p:nvSpPr>
        <p:spPr/>
        <p:txBody>
          <a:bodyPr/>
          <a:lstStyle/>
          <a:p>
            <a:fld id="{4D029D89-7B63-4C94-AD4D-2E4D6BB83637}" type="slidenum">
              <a:rPr kumimoji="1" lang="ja-JP" altLang="en-US" smtClean="0"/>
              <a:pPr/>
              <a:t>10</a:t>
            </a:fld>
            <a:endParaRPr kumimoji="1" lang="ja-JP" altLang="en-US" dirty="0"/>
          </a:p>
        </p:txBody>
      </p:sp>
    </p:spTree>
    <p:extLst>
      <p:ext uri="{BB962C8B-B14F-4D97-AF65-F5344CB8AC3E}">
        <p14:creationId xmlns:p14="http://schemas.microsoft.com/office/powerpoint/2010/main" val="1096679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テキスト ボックス 56">
            <a:extLst>
              <a:ext uri="{FF2B5EF4-FFF2-40B4-BE49-F238E27FC236}">
                <a16:creationId xmlns:a16="http://schemas.microsoft.com/office/drawing/2014/main" id="{AAC6E27B-3D55-4C4E-A98E-19C42F973A77}"/>
              </a:ext>
            </a:extLst>
          </p:cNvPr>
          <p:cNvSpPr txBox="1"/>
          <p:nvPr/>
        </p:nvSpPr>
        <p:spPr>
          <a:xfrm rot="1800000">
            <a:off x="4145290" y="1696398"/>
            <a:ext cx="3407432" cy="2292935"/>
          </a:xfrm>
          <a:prstGeom prst="rect">
            <a:avLst/>
          </a:prstGeom>
          <a:noFill/>
        </p:spPr>
        <p:txBody>
          <a:bodyPr wrap="square" rtlCol="0">
            <a:spAutoFit/>
          </a:bodyPr>
          <a:lstStyle/>
          <a:p>
            <a:pPr lvl="0" algn="dist" defTabSz="914400" fontAlgn="ctr">
              <a:lnSpc>
                <a:spcPct val="110000"/>
              </a:lnSpc>
              <a:spcBef>
                <a:spcPct val="0"/>
              </a:spcBef>
              <a:spcAft>
                <a:spcPct val="0"/>
              </a:spcAft>
              <a:defRPr/>
            </a:pPr>
            <a:r>
              <a:rPr kumimoji="1" lang="en-US" altLang="ja-JP" sz="6500" dirty="0">
                <a:solidFill>
                  <a:schemeClr val="bg1">
                    <a:lumMod val="85000"/>
                  </a:schemeClr>
                </a:solidFill>
                <a:latin typeface="Fujitsu Infinity Pro" pitchFamily="2" charset="0"/>
                <a:cs typeface="Arial" panose="020B0604020202020204" pitchFamily="34" charset="0"/>
              </a:rPr>
              <a:t>Samples</a:t>
            </a:r>
            <a:endParaRPr lang="ja-JP" altLang="en-US" sz="6500" dirty="0">
              <a:solidFill>
                <a:schemeClr val="bg1">
                  <a:lumMod val="85000"/>
                </a:schemeClr>
              </a:solidFill>
              <a:latin typeface="Fujitsu Infinity Pro" pitchFamily="2" charset="0"/>
              <a:ea typeface="メイリオ" panose="020B0604030504040204" pitchFamily="50" charset="-128"/>
              <a:cs typeface="Arial" panose="020B0604020202020204" pitchFamily="34" charset="0"/>
            </a:endParaRPr>
          </a:p>
        </p:txBody>
      </p:sp>
      <p:sp>
        <p:nvSpPr>
          <p:cNvPr id="2" name="タイトル 1">
            <a:extLst>
              <a:ext uri="{FF2B5EF4-FFF2-40B4-BE49-F238E27FC236}">
                <a16:creationId xmlns:a16="http://schemas.microsoft.com/office/drawing/2014/main" id="{EFA1DC7F-A61F-4EAA-9816-A12CDDFCA003}"/>
              </a:ext>
            </a:extLst>
          </p:cNvPr>
          <p:cNvSpPr>
            <a:spLocks noGrp="1"/>
          </p:cNvSpPr>
          <p:nvPr>
            <p:ph type="title"/>
          </p:nvPr>
        </p:nvSpPr>
        <p:spPr>
          <a:xfrm>
            <a:off x="234000" y="48030"/>
            <a:ext cx="7740000" cy="655200"/>
          </a:xfrm>
        </p:spPr>
        <p:txBody>
          <a:bodyPr vert="horz" lIns="0" tIns="72000" rIns="0" bIns="0" rtlCol="0" anchor="t">
            <a:noAutofit/>
          </a:bodyPr>
          <a:lstStyle/>
          <a:p>
            <a:pPr>
              <a:lnSpc>
                <a:spcPct val="100000"/>
              </a:lnSpc>
            </a:pPr>
            <a:r>
              <a:rPr lang="en" altLang="ja-JP" sz="1600" dirty="0">
                <a:latin typeface="Fujitsu Infinity Pro" pitchFamily="2" charset="0"/>
                <a:cs typeface="Arial" panose="020B0604020202020204" pitchFamily="34" charset="0"/>
              </a:rPr>
              <a:t>Reference: </a:t>
            </a:r>
            <a:br>
              <a:rPr lang="en" altLang="ja-JP" sz="1600" dirty="0">
                <a:latin typeface="Fujitsu Infinity Pro" pitchFamily="2" charset="0"/>
                <a:cs typeface="Arial" panose="020B0604020202020204" pitchFamily="34" charset="0"/>
              </a:rPr>
            </a:br>
            <a:r>
              <a:rPr lang="en" altLang="ja-JP" sz="1600" dirty="0">
                <a:latin typeface="Fujitsu Infinity Pro" pitchFamily="2" charset="0"/>
                <a:cs typeface="Arial" panose="020B0604020202020204" pitchFamily="34" charset="0"/>
              </a:rPr>
              <a:t>Group 2: General names of existing enhanced products and services (1/2)</a:t>
            </a:r>
            <a:endParaRPr lang="ja-JP" altLang="en-US" sz="1600" dirty="0">
              <a:latin typeface="Fujitsu Infinity Pro" pitchFamily="2" charset="0"/>
              <a:cs typeface="Arial" panose="020B0604020202020204" pitchFamily="34" charset="0"/>
            </a:endParaRPr>
          </a:p>
        </p:txBody>
      </p:sp>
      <p:sp>
        <p:nvSpPr>
          <p:cNvPr id="3" name="フッター プレースホルダー 3">
            <a:extLst>
              <a:ext uri="{FF2B5EF4-FFF2-40B4-BE49-F238E27FC236}">
                <a16:creationId xmlns:a16="http://schemas.microsoft.com/office/drawing/2014/main" id="{ED11BE19-D85B-4878-825B-DAC2121C53DF}"/>
              </a:ext>
            </a:extLst>
          </p:cNvPr>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560" b="0" i="0" u="none" strike="noStrike" kern="1200" cap="none" spc="0" normalizeH="0" baseline="0" noProof="0" dirty="0">
                <a:ln>
                  <a:noFill/>
                </a:ln>
                <a:solidFill>
                  <a:srgbClr val="000000"/>
                </a:solidFill>
                <a:effectLst/>
                <a:uLnTx/>
                <a:uFillTx/>
                <a:ea typeface="メイリオ"/>
              </a:rPr>
              <a:t>© 2022 Fujitsu Limited</a:t>
            </a:r>
            <a:endParaRPr kumimoji="1" lang="ja-JP" altLang="en-US" sz="560" b="0" i="0" u="none" strike="noStrike" kern="1200" cap="none" spc="0" normalizeH="0" baseline="0" noProof="0" dirty="0">
              <a:ln>
                <a:noFill/>
              </a:ln>
              <a:solidFill>
                <a:srgbClr val="000000"/>
              </a:solidFill>
              <a:effectLst/>
              <a:uLnTx/>
              <a:uFillTx/>
              <a:ea typeface="メイリオ"/>
            </a:endParaRPr>
          </a:p>
        </p:txBody>
      </p:sp>
      <p:sp>
        <p:nvSpPr>
          <p:cNvPr id="16" name="テキスト ボックス 55">
            <a:extLst>
              <a:ext uri="{FF2B5EF4-FFF2-40B4-BE49-F238E27FC236}">
                <a16:creationId xmlns:a16="http://schemas.microsoft.com/office/drawing/2014/main" id="{C503E3D3-D6F1-4F28-ADA1-7D18253B1D94}"/>
              </a:ext>
            </a:extLst>
          </p:cNvPr>
          <p:cNvSpPr txBox="1"/>
          <p:nvPr/>
        </p:nvSpPr>
        <p:spPr>
          <a:xfrm>
            <a:off x="948697" y="1229512"/>
            <a:ext cx="2263228" cy="471539"/>
          </a:xfrm>
          <a:prstGeom prst="rect">
            <a:avLst/>
          </a:prstGeom>
          <a:noFill/>
        </p:spPr>
        <p:txBody>
          <a:bodyPr wrap="square" rtlCol="0">
            <a:spAutoFit/>
          </a:bodyPr>
          <a:lstStyle>
            <a:defPPr>
              <a:defRPr lang="ja-JP"/>
            </a:defPPr>
            <a:lvl1pPr algn="l">
              <a:defRPr sz="880">
                <a:latin typeface="メイリオ" panose="020B0604030504040204" pitchFamily="50" charset="-128"/>
                <a:ea typeface="メイリオ" panose="020B0604030504040204" pitchFamily="50" charset="-128"/>
              </a:defRPr>
            </a:lvl1pPr>
          </a:lstStyle>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Fujitsu Infinity Pro" pitchFamily="2" charset="0"/>
                <a:cs typeface="Arial" panose="020B0604020202020204" pitchFamily="34" charset="0"/>
              </a:rPr>
              <a:t>FUJITSU</a:t>
            </a:r>
          </a:p>
          <a:p>
            <a:pPr marL="0" marR="0" lvl="0" indent="0" algn="l" defTabSz="914400" rtl="0" eaLnBrk="1" fontAlgn="ctr" latinLnBrk="0" hangingPunct="1">
              <a:lnSpc>
                <a:spcPct val="110000"/>
              </a:lnSpc>
              <a:spcBef>
                <a:spcPct val="0"/>
              </a:spcBef>
              <a:spcAft>
                <a:spcPct val="0"/>
              </a:spcAft>
              <a:buClrTx/>
              <a:buSzTx/>
              <a:buFontTx/>
              <a:buNone/>
              <a:tabLst/>
              <a:defRPr/>
            </a:pPr>
            <a:r>
              <a:rPr kumimoji="1" lang="ja-JP" altLang="en-US" sz="720" b="0" i="0" u="none" strike="noStrike" kern="1200" cap="none" spc="0" normalizeH="0" baseline="0" noProof="0" dirty="0">
                <a:ln>
                  <a:noFill/>
                </a:ln>
                <a:solidFill>
                  <a:srgbClr val="000000"/>
                </a:solidFill>
                <a:effectLst/>
                <a:uLnTx/>
                <a:uFillTx/>
                <a:latin typeface="Fujitsu Infinity Pro" pitchFamily="2" charset="0"/>
                <a:cs typeface="Arial" panose="020B0604020202020204" pitchFamily="34" charset="0"/>
              </a:rPr>
              <a:t>Healthcare Solutions</a:t>
            </a:r>
            <a:endParaRPr kumimoji="1" lang="en-US" altLang="ja-JP" sz="720" b="0" i="0" u="none" strike="noStrike" kern="1200" cap="none" spc="0" normalizeH="0" baseline="0" noProof="0" dirty="0">
              <a:ln>
                <a:noFill/>
              </a:ln>
              <a:solidFill>
                <a:srgbClr val="000000"/>
              </a:solidFill>
              <a:effectLst/>
              <a:uLnTx/>
              <a:uFillTx/>
              <a:latin typeface="Fujitsu Infinity Pro" pitchFamily="2" charset="0"/>
              <a:cs typeface="Arial" panose="020B0604020202020204" pitchFamily="34" charset="0"/>
            </a:endParaRPr>
          </a:p>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720" b="0" i="0" u="none" strike="noStrike" kern="1200" cap="none" spc="0" normalizeH="0" baseline="0" noProof="0" dirty="0">
                <a:ln>
                  <a:noFill/>
                </a:ln>
                <a:solidFill>
                  <a:srgbClr val="000000"/>
                </a:solidFill>
                <a:effectLst/>
                <a:uLnTx/>
                <a:uFillTx/>
                <a:latin typeface="Fujitsu Infinity Pro" pitchFamily="2" charset="0"/>
                <a:cs typeface="Arial" panose="020B0604020202020204" pitchFamily="34" charset="0"/>
              </a:rPr>
              <a:t>HOPE LifeMark-SX</a:t>
            </a:r>
          </a:p>
        </p:txBody>
      </p:sp>
      <p:cxnSp>
        <p:nvCxnSpPr>
          <p:cNvPr id="22" name="直線コネクタ 61">
            <a:extLst>
              <a:ext uri="{FF2B5EF4-FFF2-40B4-BE49-F238E27FC236}">
                <a16:creationId xmlns:a16="http://schemas.microsoft.com/office/drawing/2014/main" id="{A94C322C-CACF-4DB0-B605-D258D60ECDB4}"/>
              </a:ext>
            </a:extLst>
          </p:cNvPr>
          <p:cNvCxnSpPr/>
          <p:nvPr/>
        </p:nvCxnSpPr>
        <p:spPr bwMode="auto">
          <a:xfrm>
            <a:off x="1033272" y="1879144"/>
            <a:ext cx="7823391" cy="0"/>
          </a:xfrm>
          <a:prstGeom prst="line">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47" name="テキスト ボックス 57">
            <a:extLst>
              <a:ext uri="{FF2B5EF4-FFF2-40B4-BE49-F238E27FC236}">
                <a16:creationId xmlns:a16="http://schemas.microsoft.com/office/drawing/2014/main" id="{805D65C0-5CFA-4277-B78A-404B1BD151DC}"/>
              </a:ext>
            </a:extLst>
          </p:cNvPr>
          <p:cNvSpPr txBox="1"/>
          <p:nvPr/>
        </p:nvSpPr>
        <p:spPr>
          <a:xfrm>
            <a:off x="3305849" y="1237260"/>
            <a:ext cx="1834338" cy="458011"/>
          </a:xfrm>
          <a:prstGeom prst="rect">
            <a:avLst/>
          </a:prstGeom>
          <a:noFill/>
        </p:spPr>
        <p:txBody>
          <a:bodyPr wrap="square" lIns="91440" tIns="45720" rIns="91440" bIns="45720" rtlCol="0" anchor="t">
            <a:spAutoFit/>
          </a:bodyPr>
          <a:lstStyle/>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Fujitsu</a:t>
            </a:r>
            <a:br>
              <a:rPr kumimoji="1" lang="en-US" altLang="ja-JP" sz="720" dirty="0">
                <a:solidFill>
                  <a:srgbClr val="000000"/>
                </a:solidFill>
                <a:latin typeface="Fujitsu Infinity Pro" pitchFamily="2" charset="0"/>
                <a:cs typeface="Arial" panose="020B0604020202020204" pitchFamily="34" charset="0"/>
              </a:rPr>
            </a:br>
            <a:r>
              <a:rPr kumimoji="1" lang="en-US" altLang="ja-JP" sz="720" dirty="0">
                <a:solidFill>
                  <a:srgbClr val="000000"/>
                </a:solidFill>
                <a:latin typeface="Fujitsu Infinity Pro" pitchFamily="2" charset="0"/>
                <a:cs typeface="Arial" panose="020B0604020202020204" pitchFamily="34" charset="0"/>
              </a:rPr>
              <a:t>For non-bed Clinics </a:t>
            </a:r>
            <a:br>
              <a:rPr kumimoji="1" lang="en-US" altLang="ja-JP" sz="720" dirty="0">
                <a:solidFill>
                  <a:srgbClr val="000000"/>
                </a:solidFill>
                <a:latin typeface="Fujitsu Infinity Pro" pitchFamily="2" charset="0"/>
                <a:cs typeface="Arial" panose="020B0604020202020204" pitchFamily="34" charset="0"/>
              </a:rPr>
            </a:br>
            <a:r>
              <a:rPr kumimoji="1" lang="en-US" altLang="ja-JP" sz="720" dirty="0">
                <a:solidFill>
                  <a:srgbClr val="000000"/>
                </a:solidFill>
                <a:latin typeface="Fujitsu Infinity Pro" pitchFamily="2" charset="0"/>
                <a:cs typeface="Arial" panose="020B0604020202020204" pitchFamily="34" charset="0"/>
              </a:rPr>
              <a:t>Electronic Medical Record System</a:t>
            </a:r>
            <a:endParaRPr kumimoji="1" lang="en-US" altLang="ja-JP" sz="720"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165" name="テキスト ボックス 57">
            <a:extLst>
              <a:ext uri="{FF2B5EF4-FFF2-40B4-BE49-F238E27FC236}">
                <a16:creationId xmlns:a16="http://schemas.microsoft.com/office/drawing/2014/main" id="{FD87D6F2-0336-4357-9050-FC8EC8A4B172}"/>
              </a:ext>
            </a:extLst>
          </p:cNvPr>
          <p:cNvSpPr txBox="1"/>
          <p:nvPr/>
        </p:nvSpPr>
        <p:spPr>
          <a:xfrm>
            <a:off x="5140187" y="1237260"/>
            <a:ext cx="1899193" cy="579902"/>
          </a:xfrm>
          <a:prstGeom prst="rect">
            <a:avLst/>
          </a:prstGeom>
          <a:noFill/>
        </p:spPr>
        <p:txBody>
          <a:bodyPr wrap="square" lIns="91440" tIns="45720" rIns="91440" bIns="45720" rtlCol="0" anchor="t">
            <a:spAutoFit/>
          </a:bodyPr>
          <a:lstStyle/>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720"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Fujitsu</a:t>
            </a:r>
          </a:p>
          <a:p>
            <a:pPr lvl="0" defTabSz="914400" fontAlgn="ctr">
              <a:lnSpc>
                <a:spcPct val="110000"/>
              </a:lnSpc>
              <a:spcBef>
                <a:spcPct val="0"/>
              </a:spcBef>
              <a:spcAft>
                <a:spcPct val="0"/>
              </a:spcAft>
              <a:defRPr/>
            </a:pPr>
            <a:r>
              <a:rPr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t>For non-bed Clinics  </a:t>
            </a:r>
          </a:p>
          <a:p>
            <a:pPr lvl="0" defTabSz="914400" fontAlgn="ctr">
              <a:lnSpc>
                <a:spcPct val="110000"/>
              </a:lnSpc>
              <a:spcBef>
                <a:spcPct val="0"/>
              </a:spcBef>
              <a:spcAft>
                <a:spcPct val="0"/>
              </a:spcAft>
              <a:defRPr/>
            </a:pPr>
            <a:r>
              <a:rPr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t>Electronic Medical Record System  </a:t>
            </a:r>
          </a:p>
          <a:p>
            <a:pPr lvl="0" defTabSz="914400" fontAlgn="ctr">
              <a:lnSpc>
                <a:spcPct val="110000"/>
              </a:lnSpc>
              <a:spcBef>
                <a:spcPct val="0"/>
              </a:spcBef>
              <a:spcAft>
                <a:spcPct val="0"/>
              </a:spcAft>
              <a:defRPr/>
            </a:pPr>
            <a:r>
              <a:rPr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t>HOPE </a:t>
            </a:r>
            <a:r>
              <a:rPr lang="en-US" altLang="ja-JP" sz="720" dirty="0" err="1">
                <a:solidFill>
                  <a:srgbClr val="000000"/>
                </a:solidFill>
                <a:latin typeface="Fujitsu Infinity Pro" pitchFamily="2" charset="0"/>
                <a:ea typeface="メイリオ" panose="020B0604030504040204" pitchFamily="50" charset="-128"/>
                <a:cs typeface="Arial" panose="020B0604020202020204" pitchFamily="34" charset="0"/>
              </a:rPr>
              <a:t>LifeMark</a:t>
            </a:r>
            <a:r>
              <a:rPr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t>-SX </a:t>
            </a:r>
            <a:endParaRPr kumimoji="0" lang="en-US" altLang="ja-JP" sz="720" i="0" u="none" strike="noStrike" kern="1200" cap="none" spc="0" normalizeH="0" baseline="0" noProof="0" dirty="0">
              <a:ln>
                <a:noFill/>
              </a:ln>
              <a:solidFill>
                <a:srgbClr val="000000"/>
              </a:solidFill>
              <a:effectLst/>
              <a:uLnTx/>
              <a:uFillTx/>
              <a:latin typeface="Fujitsu Infinity Pro" pitchFamily="2" charset="0"/>
              <a:ea typeface="メイリオ" panose="020B0604030504040204" pitchFamily="50" charset="-128"/>
              <a:cs typeface="Arial" panose="020B0604020202020204" pitchFamily="34" charset="0"/>
            </a:endParaRPr>
          </a:p>
        </p:txBody>
      </p:sp>
      <p:sp>
        <p:nvSpPr>
          <p:cNvPr id="166" name="テキスト ボックス 57">
            <a:extLst>
              <a:ext uri="{FF2B5EF4-FFF2-40B4-BE49-F238E27FC236}">
                <a16:creationId xmlns:a16="http://schemas.microsoft.com/office/drawing/2014/main" id="{ED26709D-106A-4DA3-870C-BD8A06FBEAE3}"/>
              </a:ext>
            </a:extLst>
          </p:cNvPr>
          <p:cNvSpPr txBox="1"/>
          <p:nvPr/>
        </p:nvSpPr>
        <p:spPr>
          <a:xfrm>
            <a:off x="6983014" y="1237260"/>
            <a:ext cx="1717581" cy="458011"/>
          </a:xfrm>
          <a:prstGeom prst="rect">
            <a:avLst/>
          </a:prstGeom>
          <a:noFill/>
        </p:spPr>
        <p:txBody>
          <a:bodyPr wrap="square" rtlCol="0">
            <a:spAutoFit/>
          </a:bodyPr>
          <a:lstStyle/>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720" b="0" i="0" u="none" strike="noStrike" kern="1200" cap="none" spc="0" normalizeH="0" baseline="0" noProof="0" dirty="0">
                <a:ln>
                  <a:noFill/>
                </a:ln>
                <a:solidFill>
                  <a:srgbClr val="000000"/>
                </a:solidFill>
                <a:effectLst/>
                <a:uLnTx/>
                <a:uFillTx/>
                <a:latin typeface="Fujitsu Infinity Pro" pitchFamily="2" charset="0"/>
                <a:ea typeface="メイリオ" panose="020B0604030504040204" pitchFamily="50" charset="-128"/>
                <a:cs typeface="Arial" panose="020B0604020202020204" pitchFamily="34" charset="0"/>
              </a:rPr>
              <a:t>Fujitsu</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t>Healthcare Solutions </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t>HOPE </a:t>
            </a:r>
            <a:r>
              <a:rPr kumimoji="1" lang="en-US" altLang="ja-JP" sz="720" dirty="0" err="1">
                <a:solidFill>
                  <a:srgbClr val="000000"/>
                </a:solidFill>
                <a:latin typeface="Fujitsu Infinity Pro" pitchFamily="2" charset="0"/>
                <a:ea typeface="メイリオ" panose="020B0604030504040204" pitchFamily="50" charset="-128"/>
                <a:cs typeface="Arial" panose="020B0604020202020204" pitchFamily="34" charset="0"/>
              </a:rPr>
              <a:t>LifeMark</a:t>
            </a:r>
            <a: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t>-SX </a:t>
            </a:r>
            <a:endParaRPr kumimoji="1" lang="en-US" altLang="ja-JP" sz="720" b="0" i="0" u="none" strike="noStrike" kern="1200" cap="none" spc="0" normalizeH="0" baseline="0" noProof="0" dirty="0">
              <a:ln>
                <a:noFill/>
              </a:ln>
              <a:solidFill>
                <a:srgbClr val="000000"/>
              </a:solidFill>
              <a:effectLst/>
              <a:uLnTx/>
              <a:uFillTx/>
              <a:latin typeface="Fujitsu Infinity Pro" pitchFamily="2" charset="0"/>
              <a:ea typeface="メイリオ" panose="020B0604030504040204" pitchFamily="50" charset="-128"/>
              <a:cs typeface="Arial" panose="020B0604020202020204" pitchFamily="34" charset="0"/>
            </a:endParaRPr>
          </a:p>
        </p:txBody>
      </p:sp>
      <p:sp>
        <p:nvSpPr>
          <p:cNvPr id="185" name="テキスト ボックス 55">
            <a:extLst>
              <a:ext uri="{FF2B5EF4-FFF2-40B4-BE49-F238E27FC236}">
                <a16:creationId xmlns:a16="http://schemas.microsoft.com/office/drawing/2014/main" id="{8118A70E-72E8-47FF-AFD4-C7366DB27FCD}"/>
              </a:ext>
            </a:extLst>
          </p:cNvPr>
          <p:cNvSpPr txBox="1"/>
          <p:nvPr/>
        </p:nvSpPr>
        <p:spPr>
          <a:xfrm>
            <a:off x="931996" y="1933608"/>
            <a:ext cx="2263228" cy="471539"/>
          </a:xfrm>
          <a:prstGeom prst="rect">
            <a:avLst/>
          </a:prstGeom>
          <a:noFill/>
        </p:spPr>
        <p:txBody>
          <a:bodyPr wrap="square" rtlCol="0">
            <a:spAutoFit/>
          </a:bodyPr>
          <a:lstStyle>
            <a:defPPr>
              <a:defRPr lang="ja-JP"/>
            </a:defPPr>
            <a:lvl1pPr algn="l">
              <a:defRPr sz="880">
                <a:latin typeface="メイリオ" panose="020B0604030504040204" pitchFamily="50" charset="-128"/>
                <a:ea typeface="メイリオ" panose="020B0604030504040204" pitchFamily="50" charset="-128"/>
              </a:defRPr>
            </a:lvl1pPr>
          </a:lstStyle>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Fujitsu Infinity Pro" pitchFamily="2" charset="0"/>
                <a:cs typeface="Arial" panose="020B0604020202020204" pitchFamily="34" charset="0"/>
              </a:rPr>
              <a:t>FUJITSU</a:t>
            </a:r>
          </a:p>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720" b="0" i="0" u="none" strike="noStrike" kern="1200" cap="none" spc="0" normalizeH="0" baseline="0" noProof="0" dirty="0">
                <a:ln>
                  <a:noFill/>
                </a:ln>
                <a:solidFill>
                  <a:srgbClr val="000000"/>
                </a:solidFill>
                <a:effectLst/>
                <a:uLnTx/>
                <a:uFillTx/>
                <a:latin typeface="Fujitsu Infinity Pro" pitchFamily="2" charset="0"/>
                <a:cs typeface="Arial" panose="020B0604020202020204" pitchFamily="34" charset="0"/>
              </a:rPr>
              <a:t>Hybrid IT Service</a:t>
            </a:r>
          </a:p>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720" b="0" i="0" u="none" strike="noStrike" kern="1200" cap="none" spc="0" normalizeH="0" baseline="0" noProof="0" dirty="0" err="1">
                <a:ln>
                  <a:noFill/>
                </a:ln>
                <a:solidFill>
                  <a:srgbClr val="000000"/>
                </a:solidFill>
                <a:effectLst/>
                <a:uLnTx/>
                <a:uFillTx/>
                <a:latin typeface="Fujitsu Infinity Pro" pitchFamily="2" charset="0"/>
                <a:cs typeface="Arial" panose="020B0604020202020204" pitchFamily="34" charset="0"/>
              </a:rPr>
              <a:t>FJcloud</a:t>
            </a:r>
            <a:r>
              <a:rPr kumimoji="1" lang="en-US" altLang="ja-JP" sz="720" b="0" i="0" u="none" strike="noStrike" kern="1200" cap="none" spc="0" normalizeH="0" baseline="0" noProof="0" dirty="0">
                <a:ln>
                  <a:noFill/>
                </a:ln>
                <a:solidFill>
                  <a:srgbClr val="000000"/>
                </a:solidFill>
                <a:effectLst/>
                <a:uLnTx/>
                <a:uFillTx/>
                <a:latin typeface="Fujitsu Infinity Pro" pitchFamily="2" charset="0"/>
                <a:cs typeface="Arial" panose="020B0604020202020204" pitchFamily="34" charset="0"/>
              </a:rPr>
              <a:t>-O</a:t>
            </a:r>
            <a:endParaRPr kumimoji="1" lang="en-US" altLang="ja-JP" sz="800" b="0" i="0" u="none" strike="noStrike" kern="1200" cap="none" spc="0" normalizeH="0" baseline="0" noProof="0" dirty="0">
              <a:ln>
                <a:noFill/>
              </a:ln>
              <a:solidFill>
                <a:srgbClr val="000000"/>
              </a:solidFill>
              <a:effectLst/>
              <a:uLnTx/>
              <a:uFillTx/>
              <a:latin typeface="Fujitsu Infinity Pro" pitchFamily="2" charset="0"/>
              <a:cs typeface="Arial" panose="020B0604020202020204" pitchFamily="34" charset="0"/>
            </a:endParaRPr>
          </a:p>
        </p:txBody>
      </p:sp>
      <p:sp>
        <p:nvSpPr>
          <p:cNvPr id="189" name="テキスト ボックス 57">
            <a:extLst>
              <a:ext uri="{FF2B5EF4-FFF2-40B4-BE49-F238E27FC236}">
                <a16:creationId xmlns:a16="http://schemas.microsoft.com/office/drawing/2014/main" id="{18786BA2-643E-4988-BBDD-3BA109EF6BCB}"/>
              </a:ext>
            </a:extLst>
          </p:cNvPr>
          <p:cNvSpPr txBox="1"/>
          <p:nvPr/>
        </p:nvSpPr>
        <p:spPr>
          <a:xfrm>
            <a:off x="3305849" y="1933608"/>
            <a:ext cx="1492308" cy="336118"/>
          </a:xfrm>
          <a:prstGeom prst="rect">
            <a:avLst/>
          </a:prstGeom>
          <a:noFill/>
        </p:spPr>
        <p:txBody>
          <a:bodyPr wrap="square" lIns="91440" tIns="45720" rIns="91440" bIns="45720" rtlCol="0" anchor="t">
            <a:spAutoFit/>
          </a:bodyPr>
          <a:lstStyle/>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Fujitsu</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Cloud Services</a:t>
            </a:r>
            <a:endParaRPr kumimoji="1" lang="en-US" altLang="ja-JP" sz="720" i="0" u="none" strike="noStrike" kern="1200" cap="none" spc="0" normalizeH="0" baseline="0" noProof="0" dirty="0">
              <a:ln>
                <a:noFill/>
              </a:ln>
              <a:solidFill>
                <a:srgbClr val="00B0F0"/>
              </a:solidFill>
              <a:effectLst/>
              <a:uLnTx/>
              <a:uFillTx/>
              <a:latin typeface="Fujitsu Infinity Pro" pitchFamily="2" charset="0"/>
              <a:ea typeface="メイリオ" panose="020B0604030504040204" pitchFamily="50" charset="-128"/>
              <a:cs typeface="Arial" panose="020B0604020202020204" pitchFamily="34" charset="0"/>
            </a:endParaRPr>
          </a:p>
        </p:txBody>
      </p:sp>
      <p:sp>
        <p:nvSpPr>
          <p:cNvPr id="190" name="テキスト ボックス 57">
            <a:extLst>
              <a:ext uri="{FF2B5EF4-FFF2-40B4-BE49-F238E27FC236}">
                <a16:creationId xmlns:a16="http://schemas.microsoft.com/office/drawing/2014/main" id="{960ADCD9-2EDD-4B10-8D32-3EED88097029}"/>
              </a:ext>
            </a:extLst>
          </p:cNvPr>
          <p:cNvSpPr txBox="1"/>
          <p:nvPr/>
        </p:nvSpPr>
        <p:spPr>
          <a:xfrm>
            <a:off x="5140188" y="1933608"/>
            <a:ext cx="1492308" cy="458011"/>
          </a:xfrm>
          <a:prstGeom prst="rect">
            <a:avLst/>
          </a:prstGeom>
          <a:noFill/>
        </p:spPr>
        <p:txBody>
          <a:bodyPr wrap="square" rtlCol="0">
            <a:spAutoFit/>
          </a:bodyPr>
          <a:lstStyle/>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720" i="0" u="none" strike="noStrike" kern="1200" cap="none" spc="0" normalizeH="0" baseline="0" noProof="0" dirty="0">
                <a:ln>
                  <a:noFill/>
                </a:ln>
                <a:solidFill>
                  <a:srgbClr val="000000"/>
                </a:solidFill>
                <a:effectLst/>
                <a:uLnTx/>
                <a:uFillTx/>
                <a:latin typeface="Fujitsu Infinity Pro" pitchFamily="2" charset="0"/>
                <a:ea typeface="メイリオ" panose="020B0604030504040204" pitchFamily="50" charset="-128"/>
                <a:cs typeface="Arial" panose="020B0604020202020204" pitchFamily="34" charset="0"/>
              </a:rPr>
              <a:t>Fujitsu</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t>Cloud Services  </a:t>
            </a:r>
          </a:p>
          <a:p>
            <a:pPr lvl="0" defTabSz="914400" fontAlgn="ctr">
              <a:lnSpc>
                <a:spcPct val="110000"/>
              </a:lnSpc>
              <a:spcBef>
                <a:spcPct val="0"/>
              </a:spcBef>
              <a:spcAft>
                <a:spcPct val="0"/>
              </a:spcAft>
              <a:defRPr/>
            </a:pPr>
            <a:r>
              <a:rPr kumimoji="1" lang="en-US" altLang="ja-JP" sz="720" dirty="0" err="1">
                <a:solidFill>
                  <a:srgbClr val="000000"/>
                </a:solidFill>
                <a:latin typeface="Fujitsu Infinity Pro" pitchFamily="2" charset="0"/>
                <a:ea typeface="メイリオ" panose="020B0604030504040204" pitchFamily="50" charset="-128"/>
                <a:cs typeface="Arial" panose="020B0604020202020204" pitchFamily="34" charset="0"/>
              </a:rPr>
              <a:t>FJcloud</a:t>
            </a:r>
            <a: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t>-O </a:t>
            </a:r>
            <a:endParaRPr kumimoji="1" lang="en-US" altLang="ja-JP" sz="720" i="0" u="none" strike="noStrike" kern="1200" cap="none" spc="0" normalizeH="0" baseline="0" noProof="0" dirty="0">
              <a:ln>
                <a:noFill/>
              </a:ln>
              <a:solidFill>
                <a:srgbClr val="000000"/>
              </a:solidFill>
              <a:effectLst/>
              <a:uLnTx/>
              <a:uFillTx/>
              <a:latin typeface="Fujitsu Infinity Pro" pitchFamily="2" charset="0"/>
              <a:ea typeface="メイリオ" panose="020B0604030504040204" pitchFamily="50" charset="-128"/>
              <a:cs typeface="Arial" panose="020B0604020202020204" pitchFamily="34" charset="0"/>
            </a:endParaRPr>
          </a:p>
        </p:txBody>
      </p:sp>
      <p:sp>
        <p:nvSpPr>
          <p:cNvPr id="191" name="テキスト ボックス 57">
            <a:extLst>
              <a:ext uri="{FF2B5EF4-FFF2-40B4-BE49-F238E27FC236}">
                <a16:creationId xmlns:a16="http://schemas.microsoft.com/office/drawing/2014/main" id="{7CD02C71-1952-451F-BABA-E86A215AE298}"/>
              </a:ext>
            </a:extLst>
          </p:cNvPr>
          <p:cNvSpPr txBox="1"/>
          <p:nvPr/>
        </p:nvSpPr>
        <p:spPr>
          <a:xfrm>
            <a:off x="6983014" y="1933608"/>
            <a:ext cx="1717581" cy="458011"/>
          </a:xfrm>
          <a:prstGeom prst="rect">
            <a:avLst/>
          </a:prstGeom>
          <a:noFill/>
        </p:spPr>
        <p:txBody>
          <a:bodyPr wrap="square" rtlCol="0">
            <a:spAutoFit/>
          </a:bodyPr>
          <a:lstStyle/>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720" b="0" i="0" u="none" strike="noStrike" kern="1200" cap="none" spc="0" normalizeH="0" baseline="0" noProof="0" dirty="0">
                <a:ln>
                  <a:noFill/>
                </a:ln>
                <a:solidFill>
                  <a:srgbClr val="000000"/>
                </a:solidFill>
                <a:effectLst/>
                <a:uLnTx/>
                <a:uFillTx/>
                <a:latin typeface="Fujitsu Infinity Pro" pitchFamily="2" charset="0"/>
                <a:ea typeface="メイリオ" panose="020B0604030504040204" pitchFamily="50" charset="-128"/>
                <a:cs typeface="Arial" panose="020B0604020202020204" pitchFamily="34" charset="0"/>
              </a:rPr>
              <a:t>Fujitsu</a:t>
            </a:r>
          </a:p>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720" i="0" u="none" strike="noStrike" kern="1200" cap="none" spc="0" normalizeH="0" baseline="0" noProof="0" dirty="0">
                <a:ln>
                  <a:noFill/>
                </a:ln>
                <a:effectLst/>
                <a:uLnTx/>
                <a:uFillTx/>
                <a:latin typeface="Fujitsu Infinity Pro" pitchFamily="2" charset="0"/>
                <a:ea typeface="メイリオ" panose="020B0604030504040204" pitchFamily="50" charset="-128"/>
                <a:cs typeface="Arial" panose="020B0604020202020204" pitchFamily="34" charset="0"/>
              </a:rPr>
              <a:t>Hybrid IT Service</a:t>
            </a:r>
          </a:p>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720" b="0" i="0" u="none" strike="noStrike" kern="1200" cap="none" spc="0" normalizeH="0" baseline="0" noProof="0" dirty="0" err="1">
                <a:ln>
                  <a:noFill/>
                </a:ln>
                <a:solidFill>
                  <a:srgbClr val="000000"/>
                </a:solidFill>
                <a:effectLst/>
                <a:uLnTx/>
                <a:uFillTx/>
                <a:latin typeface="Fujitsu Infinity Pro" pitchFamily="2" charset="0"/>
                <a:ea typeface="メイリオ" panose="020B0604030504040204" pitchFamily="50" charset="-128"/>
                <a:cs typeface="Arial" panose="020B0604020202020204" pitchFamily="34" charset="0"/>
              </a:rPr>
              <a:t>FJcloud-O</a:t>
            </a:r>
          </a:p>
        </p:txBody>
      </p:sp>
      <p:cxnSp>
        <p:nvCxnSpPr>
          <p:cNvPr id="208" name="直線コネクタ 61">
            <a:extLst>
              <a:ext uri="{FF2B5EF4-FFF2-40B4-BE49-F238E27FC236}">
                <a16:creationId xmlns:a16="http://schemas.microsoft.com/office/drawing/2014/main" id="{05CCF1DB-D060-4FBF-BA5F-BBCF5254B779}"/>
              </a:ext>
            </a:extLst>
          </p:cNvPr>
          <p:cNvCxnSpPr/>
          <p:nvPr/>
        </p:nvCxnSpPr>
        <p:spPr bwMode="auto">
          <a:xfrm>
            <a:off x="969264" y="2577759"/>
            <a:ext cx="7887399" cy="0"/>
          </a:xfrm>
          <a:prstGeom prst="line">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210" name="テキスト ボックス 55">
            <a:extLst>
              <a:ext uri="{FF2B5EF4-FFF2-40B4-BE49-F238E27FC236}">
                <a16:creationId xmlns:a16="http://schemas.microsoft.com/office/drawing/2014/main" id="{9098A4AA-8E87-425F-873A-830BEFFBC660}"/>
              </a:ext>
            </a:extLst>
          </p:cNvPr>
          <p:cNvSpPr txBox="1"/>
          <p:nvPr/>
        </p:nvSpPr>
        <p:spPr>
          <a:xfrm>
            <a:off x="921558" y="2631599"/>
            <a:ext cx="2263228" cy="462114"/>
          </a:xfrm>
          <a:prstGeom prst="rect">
            <a:avLst/>
          </a:prstGeom>
          <a:noFill/>
        </p:spPr>
        <p:txBody>
          <a:bodyPr wrap="square" lIns="91440" tIns="45720" rIns="91440" bIns="45720" rtlCol="0" anchor="t">
            <a:spAutoFit/>
          </a:bodyPr>
          <a:lstStyle>
            <a:defPPr>
              <a:defRPr lang="ja-JP"/>
            </a:defPPr>
            <a:lvl1pPr algn="l">
              <a:defRPr sz="880">
                <a:latin typeface="メイリオ" panose="020B0604030504040204" pitchFamily="50" charset="-128"/>
                <a:ea typeface="メイリオ" panose="020B0604030504040204" pitchFamily="50" charset="-128"/>
              </a:defRPr>
            </a:lvl1pPr>
          </a:lstStyle>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FUJITSU</a:t>
            </a:r>
          </a:p>
          <a:p>
            <a:pPr defTabSz="914400" fontAlgn="ctr">
              <a:lnSpc>
                <a:spcPct val="110000"/>
              </a:lnSpc>
              <a:spcBef>
                <a:spcPct val="0"/>
              </a:spcBef>
              <a:spcAft>
                <a:spcPct val="0"/>
              </a:spcAft>
              <a:defRPr/>
            </a:pPr>
            <a:r>
              <a:rPr kumimoji="1" lang="en-US" sz="720" dirty="0">
                <a:latin typeface="Fujitsu Infinity Pro" pitchFamily="2" charset="0"/>
                <a:ea typeface="メイリオ"/>
                <a:cs typeface="Arial" panose="020B0604020202020204" pitchFamily="34" charset="0"/>
              </a:rPr>
              <a:t>Quantum-inspired Computing</a:t>
            </a:r>
            <a:endParaRPr lang="en-US" altLang="ja-JP" sz="720" b="0" i="0" u="none" strike="noStrike" kern="1200" cap="none" spc="0" normalizeH="0" baseline="0" noProof="0" dirty="0">
              <a:ln>
                <a:noFill/>
              </a:ln>
              <a:effectLst/>
              <a:uLnTx/>
              <a:uFillTx/>
              <a:latin typeface="Fujitsu Infinity Pro" pitchFamily="2" charset="0"/>
              <a:ea typeface="メイリオ"/>
              <a:cs typeface="Arial" panose="020B0604020202020204" pitchFamily="34" charset="0"/>
            </a:endParaRPr>
          </a:p>
          <a:p>
            <a:pPr defTabSz="914400">
              <a:lnSpc>
                <a:spcPct val="110000"/>
              </a:lnSpc>
              <a:spcBef>
                <a:spcPct val="0"/>
              </a:spcBef>
              <a:spcAft>
                <a:spcPct val="0"/>
              </a:spcAft>
              <a:defRPr/>
            </a:pPr>
            <a:r>
              <a:rPr kumimoji="1" lang="en-US" altLang="ja-JP" sz="720" dirty="0">
                <a:latin typeface="Fujitsu Infinity Pro" pitchFamily="2" charset="0"/>
                <a:ea typeface="メイリオ"/>
                <a:cs typeface="Arial" panose="020B0604020202020204" pitchFamily="34" charset="0"/>
              </a:rPr>
              <a:t>Digital Annealer</a:t>
            </a:r>
            <a:endParaRPr lang="en-US" dirty="0">
              <a:latin typeface="Fujitsu Infinity Pro" pitchFamily="2" charset="0"/>
              <a:cs typeface="Arial" panose="020B0604020202020204" pitchFamily="34" charset="0"/>
            </a:endParaRPr>
          </a:p>
        </p:txBody>
      </p:sp>
      <p:sp>
        <p:nvSpPr>
          <p:cNvPr id="214" name="テキスト ボックス 57">
            <a:extLst>
              <a:ext uri="{FF2B5EF4-FFF2-40B4-BE49-F238E27FC236}">
                <a16:creationId xmlns:a16="http://schemas.microsoft.com/office/drawing/2014/main" id="{C9A4D15F-6D7C-4F0C-8D5B-516E6A5C90F5}"/>
              </a:ext>
            </a:extLst>
          </p:cNvPr>
          <p:cNvSpPr txBox="1"/>
          <p:nvPr/>
        </p:nvSpPr>
        <p:spPr>
          <a:xfrm>
            <a:off x="3305849" y="2631599"/>
            <a:ext cx="1602090" cy="336118"/>
          </a:xfrm>
          <a:prstGeom prst="rect">
            <a:avLst/>
          </a:prstGeom>
          <a:noFill/>
        </p:spPr>
        <p:txBody>
          <a:bodyPr wrap="square" lIns="91440" tIns="45720" rIns="91440" bIns="45720" rtlCol="0" anchor="t">
            <a:spAutoFit/>
          </a:bodyPr>
          <a:lstStyle/>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Fujitsu</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Annealing system</a:t>
            </a:r>
            <a:endParaRPr kumimoji="1" lang="en-US" altLang="ja-JP" sz="720" i="0" u="none" strike="noStrike" kern="1200" cap="none" spc="0" normalizeH="0" baseline="0" noProof="0" dirty="0">
              <a:ln>
                <a:noFill/>
              </a:ln>
              <a:solidFill>
                <a:srgbClr val="00B0F0"/>
              </a:solidFill>
              <a:effectLst/>
              <a:uLnTx/>
              <a:uFillTx/>
              <a:latin typeface="Fujitsu Infinity Pro" pitchFamily="2" charset="0"/>
              <a:ea typeface="メイリオ" panose="020B0604030504040204" pitchFamily="50" charset="-128"/>
              <a:cs typeface="Arial" panose="020B0604020202020204" pitchFamily="34" charset="0"/>
            </a:endParaRPr>
          </a:p>
        </p:txBody>
      </p:sp>
      <p:sp>
        <p:nvSpPr>
          <p:cNvPr id="215" name="テキスト ボックス 57">
            <a:extLst>
              <a:ext uri="{FF2B5EF4-FFF2-40B4-BE49-F238E27FC236}">
                <a16:creationId xmlns:a16="http://schemas.microsoft.com/office/drawing/2014/main" id="{8767C3F3-C7EF-4727-AED3-BA2BEFF46318}"/>
              </a:ext>
            </a:extLst>
          </p:cNvPr>
          <p:cNvSpPr txBox="1"/>
          <p:nvPr/>
        </p:nvSpPr>
        <p:spPr>
          <a:xfrm>
            <a:off x="5140188" y="2631599"/>
            <a:ext cx="1573803" cy="458011"/>
          </a:xfrm>
          <a:prstGeom prst="rect">
            <a:avLst/>
          </a:prstGeom>
          <a:noFill/>
        </p:spPr>
        <p:txBody>
          <a:bodyPr wrap="square" lIns="91440" tIns="45720" rIns="91440" bIns="45720" rtlCol="0" anchor="t">
            <a:spAutoFit/>
          </a:bodyPr>
          <a:lstStyle/>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720"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Fujitsu</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Annealing System  </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Digital Annealer</a:t>
            </a:r>
            <a:endParaRPr kumimoji="1" lang="en-US" altLang="ja-JP" sz="720"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216" name="テキスト ボックス 57">
            <a:extLst>
              <a:ext uri="{FF2B5EF4-FFF2-40B4-BE49-F238E27FC236}">
                <a16:creationId xmlns:a16="http://schemas.microsoft.com/office/drawing/2014/main" id="{7C2E62A3-437F-482A-A902-38099A9A5B6C}"/>
              </a:ext>
            </a:extLst>
          </p:cNvPr>
          <p:cNvSpPr txBox="1"/>
          <p:nvPr/>
        </p:nvSpPr>
        <p:spPr>
          <a:xfrm>
            <a:off x="6983014" y="2625319"/>
            <a:ext cx="2070741" cy="458011"/>
          </a:xfrm>
          <a:prstGeom prst="rect">
            <a:avLst/>
          </a:prstGeom>
          <a:noFill/>
        </p:spPr>
        <p:txBody>
          <a:bodyPr wrap="square" lIns="91440" tIns="45720" rIns="91440" bIns="45720" rtlCol="0" anchor="t">
            <a:spAutoFit/>
          </a:bodyPr>
          <a:lstStyle/>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720" b="0"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Fujitsu</a:t>
            </a:r>
          </a:p>
          <a:p>
            <a:pPr defTabSz="914400" fontAlgn="ctr">
              <a:lnSpc>
                <a:spcPct val="110000"/>
              </a:lnSpc>
              <a:spcBef>
                <a:spcPct val="0"/>
              </a:spcBef>
              <a:spcAft>
                <a:spcPct val="0"/>
              </a:spcAft>
              <a:defRPr/>
            </a:pPr>
            <a:r>
              <a:rPr kumimoji="1" lang="en-US" sz="720" dirty="0">
                <a:latin typeface="Fujitsu Infinity Pro" pitchFamily="2" charset="0"/>
                <a:ea typeface="Meiryo"/>
                <a:cs typeface="Arial" panose="020B0604020202020204" pitchFamily="34" charset="0"/>
              </a:rPr>
              <a:t>Quantum-inspired Computing</a:t>
            </a:r>
            <a:endParaRPr lang="en-US" altLang="ja-JP" sz="720" i="0" u="none" strike="noStrike" kern="1200" cap="none" spc="0" normalizeH="0" baseline="0" noProof="0" dirty="0">
              <a:ln>
                <a:noFill/>
              </a:ln>
              <a:effectLst/>
              <a:uLnTx/>
              <a:uFillTx/>
              <a:latin typeface="Fujitsu Infinity Pro" pitchFamily="2" charset="0"/>
              <a:ea typeface="メイリオ"/>
              <a:cs typeface="Arial" panose="020B0604020202020204" pitchFamily="34" charset="0"/>
            </a:endParaRPr>
          </a:p>
          <a:p>
            <a:pPr defTabSz="914400" fontAlgn="ctr">
              <a:lnSpc>
                <a:spcPct val="110000"/>
              </a:lnSpc>
              <a:spcBef>
                <a:spcPct val="0"/>
              </a:spcBef>
              <a:spcAft>
                <a:spcPct val="0"/>
              </a:spcAft>
              <a:defRPr/>
            </a:pPr>
            <a:r>
              <a:rPr kumimoji="1" lang="en-US" altLang="ja-JP" sz="720" dirty="0">
                <a:latin typeface="Fujitsu Infinity Pro" pitchFamily="2" charset="0"/>
                <a:ea typeface="+mn-lt"/>
                <a:cs typeface="Arial" panose="020B0604020202020204" pitchFamily="34" charset="0"/>
              </a:rPr>
              <a:t>Digital Annealer</a:t>
            </a:r>
            <a:endParaRPr kumimoji="1" lang="ja-JP" altLang="en-US" sz="720" b="0" i="0" u="none" strike="noStrike" kern="1200" cap="none" spc="0" normalizeH="0" baseline="0" noProof="0" dirty="0">
              <a:ln>
                <a:noFill/>
              </a:ln>
              <a:effectLst/>
              <a:uLnTx/>
              <a:uFillTx/>
              <a:latin typeface="Fujitsu Infinity Pro" pitchFamily="2" charset="0"/>
              <a:ea typeface="+mn-lt"/>
              <a:cs typeface="Arial" panose="020B0604020202020204" pitchFamily="34" charset="0"/>
            </a:endParaRPr>
          </a:p>
        </p:txBody>
      </p:sp>
      <p:cxnSp>
        <p:nvCxnSpPr>
          <p:cNvPr id="232" name="直線コネクタ 61">
            <a:extLst>
              <a:ext uri="{FF2B5EF4-FFF2-40B4-BE49-F238E27FC236}">
                <a16:creationId xmlns:a16="http://schemas.microsoft.com/office/drawing/2014/main" id="{D9510DB5-0E43-4003-95D9-E4B6ACA474CF}"/>
              </a:ext>
            </a:extLst>
          </p:cNvPr>
          <p:cNvCxnSpPr/>
          <p:nvPr/>
        </p:nvCxnSpPr>
        <p:spPr bwMode="auto">
          <a:xfrm>
            <a:off x="980574" y="3261729"/>
            <a:ext cx="7876089" cy="0"/>
          </a:xfrm>
          <a:prstGeom prst="line">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234" name="テキスト ボックス 55">
            <a:extLst>
              <a:ext uri="{FF2B5EF4-FFF2-40B4-BE49-F238E27FC236}">
                <a16:creationId xmlns:a16="http://schemas.microsoft.com/office/drawing/2014/main" id="{9D1440CD-FAA6-4DD8-ADCF-7F96042D0641}"/>
              </a:ext>
            </a:extLst>
          </p:cNvPr>
          <p:cNvSpPr txBox="1"/>
          <p:nvPr/>
        </p:nvSpPr>
        <p:spPr>
          <a:xfrm>
            <a:off x="904857" y="3336535"/>
            <a:ext cx="2263228" cy="471539"/>
          </a:xfrm>
          <a:prstGeom prst="rect">
            <a:avLst/>
          </a:prstGeom>
          <a:noFill/>
        </p:spPr>
        <p:txBody>
          <a:bodyPr wrap="square" lIns="91440" tIns="45720" rIns="91440" bIns="45720" rtlCol="0" anchor="t">
            <a:spAutoFit/>
          </a:bodyPr>
          <a:lstStyle>
            <a:defPPr>
              <a:defRPr lang="ja-JP"/>
            </a:defPPr>
            <a:lvl1pPr algn="l">
              <a:defRPr sz="880">
                <a:latin typeface="メイリオ" panose="020B0604030504040204" pitchFamily="50" charset="-128"/>
                <a:ea typeface="メイリオ" panose="020B0604030504040204" pitchFamily="50" charset="-128"/>
              </a:defRPr>
            </a:lvl1pPr>
          </a:lstStyle>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FUJITSU</a:t>
            </a:r>
          </a:p>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720" b="0"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Managed Infrastructure Service</a:t>
            </a:r>
            <a:endParaRPr lang="en-US" altLang="ja-JP" sz="720" b="0"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720" b="0"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FENICS Business SDN</a:t>
            </a:r>
            <a:endParaRPr lang="en-US" altLang="ja-JP" sz="720" b="0"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237" name="テキスト ボックス 57">
            <a:extLst>
              <a:ext uri="{FF2B5EF4-FFF2-40B4-BE49-F238E27FC236}">
                <a16:creationId xmlns:a16="http://schemas.microsoft.com/office/drawing/2014/main" id="{E35F9BB4-2633-4368-BA16-B2845925E058}"/>
              </a:ext>
            </a:extLst>
          </p:cNvPr>
          <p:cNvSpPr txBox="1"/>
          <p:nvPr/>
        </p:nvSpPr>
        <p:spPr>
          <a:xfrm>
            <a:off x="3305849" y="3336535"/>
            <a:ext cx="1492308" cy="458011"/>
          </a:xfrm>
          <a:prstGeom prst="rect">
            <a:avLst/>
          </a:prstGeom>
          <a:noFill/>
        </p:spPr>
        <p:txBody>
          <a:bodyPr wrap="square" lIns="91440" tIns="45720" rIns="91440" bIns="45720" rtlCol="0" anchor="t">
            <a:spAutoFit/>
          </a:bodyPr>
          <a:lstStyle/>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Fujitsu</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Network Services  </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Business SDN </a:t>
            </a:r>
          </a:p>
        </p:txBody>
      </p:sp>
      <p:sp>
        <p:nvSpPr>
          <p:cNvPr id="238" name="テキスト ボックス 57">
            <a:extLst>
              <a:ext uri="{FF2B5EF4-FFF2-40B4-BE49-F238E27FC236}">
                <a16:creationId xmlns:a16="http://schemas.microsoft.com/office/drawing/2014/main" id="{D4009BE6-F28C-4B62-86B4-3A8946830221}"/>
              </a:ext>
            </a:extLst>
          </p:cNvPr>
          <p:cNvSpPr txBox="1"/>
          <p:nvPr/>
        </p:nvSpPr>
        <p:spPr>
          <a:xfrm>
            <a:off x="5140188" y="3336535"/>
            <a:ext cx="1492308" cy="458011"/>
          </a:xfrm>
          <a:prstGeom prst="rect">
            <a:avLst/>
          </a:prstGeom>
          <a:noFill/>
        </p:spPr>
        <p:txBody>
          <a:bodyPr wrap="square" rtlCol="0">
            <a:spAutoFit/>
          </a:bodyPr>
          <a:lstStyle/>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720" i="0" u="none" strike="noStrike" kern="1200" cap="none" spc="0" normalizeH="0" baseline="0" noProof="0" dirty="0">
                <a:ln>
                  <a:noFill/>
                </a:ln>
                <a:solidFill>
                  <a:srgbClr val="000000"/>
                </a:solidFill>
                <a:effectLst/>
                <a:uLnTx/>
                <a:uFillTx/>
                <a:latin typeface="Fujitsu Infinity Pro" pitchFamily="2" charset="0"/>
                <a:ea typeface="メイリオ" panose="020B0604030504040204" pitchFamily="50" charset="-128"/>
                <a:cs typeface="Arial" panose="020B0604020202020204" pitchFamily="34" charset="0"/>
              </a:rPr>
              <a:t>Fujitsu</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t>Network Services  </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t>FENICS Business SDN </a:t>
            </a:r>
            <a:endParaRPr kumimoji="1" lang="en-US" altLang="ja-JP" sz="720" i="0" u="none" strike="noStrike" kern="1200" cap="none" spc="0" normalizeH="0" baseline="0" noProof="0" dirty="0">
              <a:ln>
                <a:noFill/>
              </a:ln>
              <a:solidFill>
                <a:srgbClr val="000000"/>
              </a:solidFill>
              <a:effectLst/>
              <a:uLnTx/>
              <a:uFillTx/>
              <a:latin typeface="Fujitsu Infinity Pro" pitchFamily="2" charset="0"/>
              <a:ea typeface="メイリオ" panose="020B0604030504040204" pitchFamily="50" charset="-128"/>
              <a:cs typeface="Arial" panose="020B0604020202020204" pitchFamily="34" charset="0"/>
            </a:endParaRPr>
          </a:p>
        </p:txBody>
      </p:sp>
      <p:sp>
        <p:nvSpPr>
          <p:cNvPr id="239" name="テキスト ボックス 57">
            <a:extLst>
              <a:ext uri="{FF2B5EF4-FFF2-40B4-BE49-F238E27FC236}">
                <a16:creationId xmlns:a16="http://schemas.microsoft.com/office/drawing/2014/main" id="{8AA97C93-4378-4E31-902E-D9EB87138E52}"/>
              </a:ext>
            </a:extLst>
          </p:cNvPr>
          <p:cNvSpPr txBox="1"/>
          <p:nvPr/>
        </p:nvSpPr>
        <p:spPr>
          <a:xfrm>
            <a:off x="6983014" y="3336535"/>
            <a:ext cx="2263228" cy="458011"/>
          </a:xfrm>
          <a:prstGeom prst="rect">
            <a:avLst/>
          </a:prstGeom>
          <a:noFill/>
        </p:spPr>
        <p:txBody>
          <a:bodyPr wrap="square" lIns="91440" tIns="45720" rIns="91440" bIns="45720" rtlCol="0" anchor="t">
            <a:spAutoFit/>
          </a:bodyPr>
          <a:lstStyle/>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720" b="0"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Fujitsu</a:t>
            </a:r>
          </a:p>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720" i="0" u="none" strike="noStrike" kern="1200" cap="none" spc="0" normalizeH="0" baseline="0" noProof="0" dirty="0">
                <a:ln>
                  <a:noFill/>
                </a:ln>
                <a:effectLst/>
                <a:uLnTx/>
                <a:uFillTx/>
                <a:latin typeface="Fujitsu Infinity Pro" pitchFamily="2" charset="0"/>
                <a:ea typeface="メイリオ"/>
                <a:cs typeface="Arial" panose="020B0604020202020204" pitchFamily="34" charset="0"/>
              </a:rPr>
              <a:t>Managed Infrastructure Service</a:t>
            </a:r>
            <a:endParaRPr lang="en-US" altLang="ja-JP" sz="720" i="0" u="none" strike="noStrike" kern="1200" cap="none" spc="0" normalizeH="0" baseline="0" noProof="0" dirty="0">
              <a:ln>
                <a:noFill/>
              </a:ln>
              <a:effectLst/>
              <a:uLnTx/>
              <a:uFillTx/>
              <a:latin typeface="Fujitsu Infinity Pro" pitchFamily="2" charset="0"/>
              <a:ea typeface="メイリオ"/>
              <a:cs typeface="Arial" panose="020B0604020202020204" pitchFamily="34" charset="0"/>
            </a:endParaRPr>
          </a:p>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720" b="0"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FENICS Business SDN</a:t>
            </a:r>
            <a:endParaRPr lang="en-US" altLang="ja-JP" sz="720" i="0" u="none" strike="noStrike" kern="1200" cap="none" spc="0" normalizeH="0" baseline="0" noProof="0" dirty="0">
              <a:ln>
                <a:noFill/>
              </a:ln>
              <a:effectLst/>
              <a:uLnTx/>
              <a:uFillTx/>
              <a:latin typeface="Fujitsu Infinity Pro" pitchFamily="2" charset="0"/>
              <a:ea typeface="メイリオ"/>
              <a:cs typeface="Arial" panose="020B0604020202020204" pitchFamily="34" charset="0"/>
            </a:endParaRPr>
          </a:p>
        </p:txBody>
      </p:sp>
      <p:cxnSp>
        <p:nvCxnSpPr>
          <p:cNvPr id="264" name="直線コネクタ 61">
            <a:extLst>
              <a:ext uri="{FF2B5EF4-FFF2-40B4-BE49-F238E27FC236}">
                <a16:creationId xmlns:a16="http://schemas.microsoft.com/office/drawing/2014/main" id="{6E28CE0C-EB84-4DA0-8DE4-FF49AF2D8E20}"/>
              </a:ext>
            </a:extLst>
          </p:cNvPr>
          <p:cNvCxnSpPr/>
          <p:nvPr/>
        </p:nvCxnSpPr>
        <p:spPr bwMode="auto">
          <a:xfrm>
            <a:off x="974558" y="3948952"/>
            <a:ext cx="7882105" cy="0"/>
          </a:xfrm>
          <a:prstGeom prst="line">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266" name="テキスト ボックス 55">
            <a:extLst>
              <a:ext uri="{FF2B5EF4-FFF2-40B4-BE49-F238E27FC236}">
                <a16:creationId xmlns:a16="http://schemas.microsoft.com/office/drawing/2014/main" id="{C750B3D2-1A4E-403C-BFD4-7597B2D57FA6}"/>
              </a:ext>
            </a:extLst>
          </p:cNvPr>
          <p:cNvSpPr txBox="1"/>
          <p:nvPr/>
        </p:nvSpPr>
        <p:spPr>
          <a:xfrm>
            <a:off x="906945" y="4005704"/>
            <a:ext cx="2263228" cy="593432"/>
          </a:xfrm>
          <a:prstGeom prst="rect">
            <a:avLst/>
          </a:prstGeom>
          <a:noFill/>
        </p:spPr>
        <p:txBody>
          <a:bodyPr wrap="square" rtlCol="0">
            <a:spAutoFit/>
          </a:bodyPr>
          <a:lstStyle>
            <a:defPPr>
              <a:defRPr lang="ja-JP"/>
            </a:defPPr>
            <a:lvl1pPr algn="l">
              <a:defRPr sz="880">
                <a:latin typeface="メイリオ" panose="020B0604030504040204" pitchFamily="50" charset="-128"/>
                <a:ea typeface="メイリオ" panose="020B0604030504040204" pitchFamily="50" charset="-128"/>
              </a:defRPr>
            </a:lvl1pPr>
          </a:lstStyle>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Fujitsu Infinity Pro" pitchFamily="2" charset="0"/>
                <a:cs typeface="Arial" panose="020B0604020202020204" pitchFamily="34" charset="0"/>
              </a:rPr>
              <a:t>FUJITSU</a:t>
            </a:r>
          </a:p>
          <a:p>
            <a:pPr marL="0" marR="0" lvl="0" indent="0" algn="l" defTabSz="914400" rtl="0" eaLnBrk="1" fontAlgn="ctr" latinLnBrk="0" hangingPunct="1">
              <a:lnSpc>
                <a:spcPct val="110000"/>
              </a:lnSpc>
              <a:spcBef>
                <a:spcPct val="0"/>
              </a:spcBef>
              <a:spcAft>
                <a:spcPct val="0"/>
              </a:spcAft>
              <a:buClrTx/>
              <a:buSzTx/>
              <a:buFontTx/>
              <a:buNone/>
              <a:tabLst/>
              <a:defRPr/>
            </a:pPr>
            <a:r>
              <a:rPr kumimoji="1" lang="ja-JP" altLang="en-US" sz="720" b="0" i="0" u="none" strike="noStrike" kern="1200" cap="none" spc="0" normalizeH="0" baseline="0" noProof="0" dirty="0">
                <a:ln>
                  <a:noFill/>
                </a:ln>
                <a:solidFill>
                  <a:srgbClr val="000000"/>
                </a:solidFill>
                <a:effectLst/>
                <a:uLnTx/>
                <a:uFillTx/>
                <a:latin typeface="Fujitsu Infinity Pro" pitchFamily="2" charset="0"/>
                <a:cs typeface="Arial" panose="020B0604020202020204" pitchFamily="34" charset="0"/>
              </a:rPr>
              <a:t>Financial Solutions</a:t>
            </a:r>
            <a:endParaRPr kumimoji="1" lang="en-US" altLang="ja-JP" sz="720" b="0" i="0" u="none" strike="noStrike" kern="1200" cap="none" spc="0" normalizeH="0" baseline="0" noProof="0" dirty="0">
              <a:ln>
                <a:noFill/>
              </a:ln>
              <a:solidFill>
                <a:srgbClr val="000000"/>
              </a:solidFill>
              <a:effectLst/>
              <a:uLnTx/>
              <a:uFillTx/>
              <a:latin typeface="Fujitsu Infinity Pro" pitchFamily="2" charset="0"/>
              <a:cs typeface="Arial" panose="020B0604020202020204" pitchFamily="34" charset="0"/>
            </a:endParaRPr>
          </a:p>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720" b="0" i="0" u="none" strike="noStrike" kern="1200" cap="none" spc="0" normalizeH="0" baseline="0" noProof="0" dirty="0" err="1">
                <a:ln>
                  <a:noFill/>
                </a:ln>
                <a:solidFill>
                  <a:srgbClr val="000000"/>
                </a:solidFill>
                <a:effectLst/>
                <a:uLnTx/>
                <a:uFillTx/>
                <a:latin typeface="Fujitsu Infinity Pro" pitchFamily="2" charset="0"/>
                <a:cs typeface="Arial" panose="020B0604020202020204" pitchFamily="34" charset="0"/>
              </a:rPr>
              <a:t>Finplex Online Customer Service</a:t>
            </a:r>
            <a:endParaRPr kumimoji="1" lang="en-US" altLang="ja-JP" sz="720" b="0" i="0" u="none" strike="noStrike" kern="1200" cap="none" spc="0" normalizeH="0" baseline="0" noProof="0" dirty="0">
              <a:ln>
                <a:noFill/>
              </a:ln>
              <a:solidFill>
                <a:srgbClr val="000000"/>
              </a:solidFill>
              <a:effectLst/>
              <a:uLnTx/>
              <a:uFillTx/>
              <a:latin typeface="Fujitsu Infinity Pro" pitchFamily="2" charset="0"/>
              <a:cs typeface="Arial" panose="020B0604020202020204" pitchFamily="34" charset="0"/>
            </a:endParaRPr>
          </a:p>
          <a:p>
            <a:pPr marL="0" marR="0" lvl="0" indent="0" algn="l" defTabSz="914400" rtl="0" eaLnBrk="1" fontAlgn="ctr" latinLnBrk="0" hangingPunct="1">
              <a:lnSpc>
                <a:spcPct val="110000"/>
              </a:lnSpc>
              <a:spcBef>
                <a:spcPct val="0"/>
              </a:spcBef>
              <a:spcAft>
                <a:spcPct val="0"/>
              </a:spcAft>
              <a:buClrTx/>
              <a:buSzTx/>
              <a:buFontTx/>
              <a:buNone/>
              <a:tabLst/>
              <a:defRPr/>
            </a:pPr>
            <a:r>
              <a:rPr kumimoji="1" lang="en-US" altLang="ja-JP" sz="720" b="0" i="0" u="none" strike="noStrike" kern="1200" cap="none" spc="0" normalizeH="0" baseline="0" noProof="0" dirty="0" err="1">
                <a:ln>
                  <a:noFill/>
                </a:ln>
                <a:solidFill>
                  <a:srgbClr val="000000"/>
                </a:solidFill>
                <a:effectLst/>
                <a:uLnTx/>
                <a:uFillTx/>
                <a:latin typeface="Fujitsu Infinity Pro" pitchFamily="2" charset="0"/>
                <a:cs typeface="Arial" panose="020B0604020202020204" pitchFamily="34" charset="0"/>
              </a:rPr>
              <a:t>eXcloser</a:t>
            </a:r>
            <a:endParaRPr kumimoji="1" lang="en-US" altLang="ja-JP" sz="720" b="0" i="0" u="none" strike="noStrike" kern="1200" cap="none" spc="0" normalizeH="0" baseline="0" noProof="0" dirty="0">
              <a:ln>
                <a:noFill/>
              </a:ln>
              <a:solidFill>
                <a:srgbClr val="000000"/>
              </a:solidFill>
              <a:effectLst/>
              <a:uLnTx/>
              <a:uFillTx/>
              <a:latin typeface="Fujitsu Infinity Pro" pitchFamily="2" charset="0"/>
              <a:cs typeface="Arial" panose="020B0604020202020204" pitchFamily="34" charset="0"/>
            </a:endParaRPr>
          </a:p>
        </p:txBody>
      </p:sp>
      <p:sp>
        <p:nvSpPr>
          <p:cNvPr id="269" name="テキスト ボックス 57">
            <a:extLst>
              <a:ext uri="{FF2B5EF4-FFF2-40B4-BE49-F238E27FC236}">
                <a16:creationId xmlns:a16="http://schemas.microsoft.com/office/drawing/2014/main" id="{7682CD20-4AC5-4AD5-8538-BA6F01E0DAAF}"/>
              </a:ext>
            </a:extLst>
          </p:cNvPr>
          <p:cNvSpPr txBox="1"/>
          <p:nvPr/>
        </p:nvSpPr>
        <p:spPr>
          <a:xfrm>
            <a:off x="3305848" y="3999424"/>
            <a:ext cx="1888601" cy="336118"/>
          </a:xfrm>
          <a:prstGeom prst="rect">
            <a:avLst/>
          </a:prstGeom>
          <a:noFill/>
        </p:spPr>
        <p:txBody>
          <a:bodyPr wrap="square" lIns="91440" tIns="45720" rIns="91440" bIns="45720" rtlCol="0" anchor="t">
            <a:spAutoFit/>
          </a:bodyPr>
          <a:lstStyle/>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Fujitsu</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Financial Online Customer Service </a:t>
            </a:r>
            <a:endParaRPr kumimoji="1" lang="en-US" altLang="ja-JP" sz="720"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270" name="テキスト ボックス 57">
            <a:extLst>
              <a:ext uri="{FF2B5EF4-FFF2-40B4-BE49-F238E27FC236}">
                <a16:creationId xmlns:a16="http://schemas.microsoft.com/office/drawing/2014/main" id="{B0C234EF-AB66-4C34-A416-47284F9AD649}"/>
              </a:ext>
            </a:extLst>
          </p:cNvPr>
          <p:cNvSpPr txBox="1"/>
          <p:nvPr/>
        </p:nvSpPr>
        <p:spPr>
          <a:xfrm>
            <a:off x="5140187" y="3999424"/>
            <a:ext cx="1842825" cy="458011"/>
          </a:xfrm>
          <a:prstGeom prst="rect">
            <a:avLst/>
          </a:prstGeom>
          <a:noFill/>
        </p:spPr>
        <p:txBody>
          <a:bodyPr wrap="square" lIns="91440" tIns="45720" rIns="91440" bIns="45720" rtlCol="0" anchor="t">
            <a:spAutoFit/>
          </a:bodyPr>
          <a:lstStyle/>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Fujitsu </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Financial Online Customer Service </a:t>
            </a:r>
            <a:r>
              <a:rPr kumimoji="1" lang="en-US" altLang="ja-JP" sz="720" dirty="0" err="1">
                <a:solidFill>
                  <a:srgbClr val="000000"/>
                </a:solidFill>
                <a:latin typeface="Fujitsu Infinity Pro" pitchFamily="2" charset="0"/>
                <a:cs typeface="Arial" panose="020B0604020202020204" pitchFamily="34" charset="0"/>
              </a:rPr>
              <a:t>Finplex</a:t>
            </a:r>
            <a:r>
              <a:rPr kumimoji="1" lang="en-US" altLang="ja-JP" sz="720" dirty="0">
                <a:solidFill>
                  <a:srgbClr val="000000"/>
                </a:solidFill>
                <a:latin typeface="Fujitsu Infinity Pro" pitchFamily="2" charset="0"/>
                <a:cs typeface="Arial" panose="020B0604020202020204" pitchFamily="34" charset="0"/>
              </a:rPr>
              <a:t> </a:t>
            </a:r>
            <a:r>
              <a:rPr kumimoji="1" lang="en-US" altLang="ja-JP" sz="720" dirty="0" err="1">
                <a:solidFill>
                  <a:srgbClr val="000000"/>
                </a:solidFill>
                <a:latin typeface="Fujitsu Infinity Pro" pitchFamily="2" charset="0"/>
                <a:cs typeface="Arial" panose="020B0604020202020204" pitchFamily="34" charset="0"/>
              </a:rPr>
              <a:t>eXcloser</a:t>
            </a:r>
            <a:r>
              <a:rPr kumimoji="1" lang="en-US" altLang="ja-JP" sz="720" dirty="0">
                <a:solidFill>
                  <a:srgbClr val="000000"/>
                </a:solidFill>
                <a:latin typeface="Fujitsu Infinity Pro" pitchFamily="2" charset="0"/>
                <a:cs typeface="Arial" panose="020B0604020202020204" pitchFamily="34" charset="0"/>
              </a:rPr>
              <a:t> </a:t>
            </a:r>
            <a:endParaRPr lang="en-US" altLang="ja-JP" sz="720" i="0" u="none" strike="noStrike" kern="1200" cap="none" spc="0" normalizeH="0" baseline="0" noProof="0" dirty="0">
              <a:ln>
                <a:noFill/>
              </a:ln>
              <a:solidFill>
                <a:srgbClr val="000000"/>
              </a:solidFill>
              <a:effectLst/>
              <a:uLnTx/>
              <a:uFillTx/>
              <a:latin typeface="Fujitsu Infinity Pro" pitchFamily="2" charset="0"/>
              <a:ea typeface="メイリオ" panose="020B0604030504040204" pitchFamily="50" charset="-128"/>
              <a:cs typeface="Arial" panose="020B0604020202020204" pitchFamily="34" charset="0"/>
            </a:endParaRPr>
          </a:p>
        </p:txBody>
      </p:sp>
      <p:sp>
        <p:nvSpPr>
          <p:cNvPr id="271" name="テキスト ボックス 57">
            <a:extLst>
              <a:ext uri="{FF2B5EF4-FFF2-40B4-BE49-F238E27FC236}">
                <a16:creationId xmlns:a16="http://schemas.microsoft.com/office/drawing/2014/main" id="{244406E3-2AD9-4AB0-AF43-EF7014329295}"/>
              </a:ext>
            </a:extLst>
          </p:cNvPr>
          <p:cNvSpPr txBox="1"/>
          <p:nvPr/>
        </p:nvSpPr>
        <p:spPr>
          <a:xfrm>
            <a:off x="6983014" y="4005704"/>
            <a:ext cx="1959750" cy="579902"/>
          </a:xfrm>
          <a:prstGeom prst="rect">
            <a:avLst/>
          </a:prstGeom>
          <a:noFill/>
        </p:spPr>
        <p:txBody>
          <a:bodyPr wrap="square" rtlCol="0">
            <a:spAutoFit/>
          </a:bodyPr>
          <a:lstStyle/>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t>Fujitsu</a:t>
            </a:r>
            <a:b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br>
            <a: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t>Financial Solutions  </a:t>
            </a:r>
            <a:b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br>
            <a:r>
              <a:rPr kumimoji="1" lang="en-US" altLang="ja-JP" sz="720" dirty="0" err="1">
                <a:solidFill>
                  <a:srgbClr val="000000"/>
                </a:solidFill>
                <a:latin typeface="Fujitsu Infinity Pro" pitchFamily="2" charset="0"/>
                <a:ea typeface="メイリオ" panose="020B0604030504040204" pitchFamily="50" charset="-128"/>
                <a:cs typeface="Arial" panose="020B0604020202020204" pitchFamily="34" charset="0"/>
              </a:rPr>
              <a:t>Finplex</a:t>
            </a:r>
            <a: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t> Online Customer Service  </a:t>
            </a:r>
            <a:b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br>
            <a:r>
              <a:rPr kumimoji="1" lang="en-US" altLang="ja-JP" sz="720" dirty="0" err="1">
                <a:solidFill>
                  <a:srgbClr val="000000"/>
                </a:solidFill>
                <a:latin typeface="Fujitsu Infinity Pro" pitchFamily="2" charset="0"/>
                <a:ea typeface="メイリオ" panose="020B0604030504040204" pitchFamily="50" charset="-128"/>
                <a:cs typeface="Arial" panose="020B0604020202020204" pitchFamily="34" charset="0"/>
              </a:rPr>
              <a:t>eXcloser</a:t>
            </a:r>
            <a: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t> </a:t>
            </a:r>
            <a:endParaRPr kumimoji="1" lang="en-US" altLang="ja-JP" sz="720" b="0" i="0" u="none" strike="noStrike" kern="1200" cap="none" spc="0" normalizeH="0" baseline="0" noProof="0" dirty="0">
              <a:ln>
                <a:noFill/>
              </a:ln>
              <a:solidFill>
                <a:srgbClr val="000000"/>
              </a:solidFill>
              <a:effectLst/>
              <a:uLnTx/>
              <a:uFillTx/>
              <a:latin typeface="Fujitsu Infinity Pro" pitchFamily="2" charset="0"/>
              <a:ea typeface="メイリオ" panose="020B0604030504040204" pitchFamily="50" charset="-128"/>
              <a:cs typeface="Arial" panose="020B0604020202020204" pitchFamily="34" charset="0"/>
            </a:endParaRPr>
          </a:p>
        </p:txBody>
      </p:sp>
      <p:sp>
        <p:nvSpPr>
          <p:cNvPr id="4" name="テキスト ボックス 55">
            <a:extLst>
              <a:ext uri="{FF2B5EF4-FFF2-40B4-BE49-F238E27FC236}">
                <a16:creationId xmlns:a16="http://schemas.microsoft.com/office/drawing/2014/main" id="{A460EA55-6F60-4464-9C10-347910E5F1FF}"/>
              </a:ext>
            </a:extLst>
          </p:cNvPr>
          <p:cNvSpPr txBox="1"/>
          <p:nvPr/>
        </p:nvSpPr>
        <p:spPr>
          <a:xfrm>
            <a:off x="173852" y="4645550"/>
            <a:ext cx="8251813" cy="190821"/>
          </a:xfrm>
          <a:prstGeom prst="rect">
            <a:avLst/>
          </a:prstGeom>
          <a:noFill/>
        </p:spPr>
        <p:txBody>
          <a:bodyPr wrap="square" lIns="91440" tIns="45720" rIns="91440" bIns="45720" rtlCol="0" anchor="t">
            <a:spAutoFit/>
          </a:bodyPr>
          <a:lstStyle>
            <a:defPPr>
              <a:defRPr lang="ja-JP"/>
            </a:defPPr>
            <a:lvl1pPr algn="l">
              <a:defRPr sz="880">
                <a:latin typeface="メイリオ" panose="020B0604030504040204" pitchFamily="50" charset="-128"/>
                <a:ea typeface="メイリオ" panose="020B0604030504040204" pitchFamily="50" charset="-128"/>
              </a:defRPr>
            </a:lvl1pPr>
          </a:lstStyle>
          <a:p>
            <a:pPr lvl="0" defTabSz="914400">
              <a:lnSpc>
                <a:spcPct val="100000"/>
              </a:lnSpc>
              <a:buNone/>
              <a:tabLst/>
              <a:defRPr/>
            </a:pPr>
            <a:r>
              <a:rPr kumimoji="1" lang="en" altLang="ja-JP" sz="640" dirty="0">
                <a:latin typeface="Fujitsu Infinity Pro" pitchFamily="2" charset="0"/>
                <a:ea typeface="Meiryo"/>
                <a:cs typeface="Arial" panose="020B0604020202020204" pitchFamily="34" charset="0"/>
              </a:rPr>
              <a:t>As stated in the application notation on the brand system. In the case of product registration, the version and suffix are put at the end. </a:t>
            </a:r>
            <a:endParaRPr lang="ja-JP" altLang="en-US" sz="640" i="0" u="none" strike="noStrike" kern="1200" cap="none" spc="0" normalizeH="0" baseline="0" noProof="0" dirty="0">
              <a:ln>
                <a:noFill/>
              </a:ln>
              <a:effectLst/>
              <a:uLnTx/>
              <a:uFillTx/>
              <a:latin typeface="Fujitsu Infinity Pro" pitchFamily="2" charset="0"/>
              <a:cs typeface="Arial" panose="020B0604020202020204" pitchFamily="34" charset="0"/>
            </a:endParaRPr>
          </a:p>
        </p:txBody>
      </p:sp>
      <p:sp>
        <p:nvSpPr>
          <p:cNvPr id="45" name="テキスト ボックス 12">
            <a:extLst>
              <a:ext uri="{FF2B5EF4-FFF2-40B4-BE49-F238E27FC236}">
                <a16:creationId xmlns:a16="http://schemas.microsoft.com/office/drawing/2014/main" id="{DC17108C-FAEE-C442-B166-741DB5958BE9}"/>
              </a:ext>
            </a:extLst>
          </p:cNvPr>
          <p:cNvSpPr txBox="1"/>
          <p:nvPr/>
        </p:nvSpPr>
        <p:spPr>
          <a:xfrm>
            <a:off x="240124" y="1226677"/>
            <a:ext cx="691872" cy="646330"/>
          </a:xfrm>
          <a:prstGeom prst="rect">
            <a:avLst/>
          </a:prstGeom>
          <a:solidFill>
            <a:srgbClr val="6D6E70"/>
          </a:solidFill>
        </p:spPr>
        <p:txBody>
          <a:bodyPr wrap="square" rtlCol="0" anchor="ctr">
            <a:noAutofit/>
          </a:bodyPr>
          <a:lstStyle>
            <a:defPPr>
              <a:defRPr lang="ja-JP"/>
            </a:defPPr>
            <a:lvl1pPr>
              <a:defRPr b="1">
                <a:solidFill>
                  <a:schemeClr val="bg1"/>
                </a:solidFill>
                <a:latin typeface="メイリオ" panose="020B0604030504040204" pitchFamily="50" charset="-128"/>
                <a:ea typeface="メイリオ" panose="020B0604030504040204" pitchFamily="50" charset="-128"/>
              </a:defRPr>
            </a:lvl1pPr>
          </a:lstStyle>
          <a:p>
            <a:pPr lvl="0" algn="ctr" defTabSz="914400" fontAlgn="ctr">
              <a:spcBef>
                <a:spcPct val="0"/>
              </a:spcBef>
              <a:spcAft>
                <a:spcPct val="0"/>
              </a:spcAft>
              <a:defRPr/>
            </a:pPr>
            <a:r>
              <a:rPr kumimoji="1" lang="en" altLang="ja-JP" sz="800" dirty="0">
                <a:solidFill>
                  <a:srgbClr val="FFFFFF"/>
                </a:solidFill>
                <a:latin typeface="Fujitsu Infinity Pro" pitchFamily="2" charset="0"/>
                <a:cs typeface="Arial" panose="020B0604020202020204" pitchFamily="34" charset="0"/>
              </a:rPr>
              <a:t>Example 1</a:t>
            </a:r>
            <a:endParaRPr kumimoji="1" lang="ja-JP" altLang="en-US" sz="800" b="1" i="0" u="none" strike="noStrike" kern="1200" cap="none" spc="0" normalizeH="0" baseline="0" noProof="0" dirty="0">
              <a:ln>
                <a:noFill/>
              </a:ln>
              <a:solidFill>
                <a:srgbClr val="FFFFFF"/>
              </a:solidFill>
              <a:effectLst/>
              <a:uLnTx/>
              <a:uFillTx/>
              <a:latin typeface="Fujitsu Infinity Pro" pitchFamily="2" charset="0"/>
              <a:cs typeface="Arial" panose="020B0604020202020204" pitchFamily="34" charset="0"/>
            </a:endParaRPr>
          </a:p>
        </p:txBody>
      </p:sp>
      <p:sp>
        <p:nvSpPr>
          <p:cNvPr id="48" name="テキスト ボックス 12">
            <a:extLst>
              <a:ext uri="{FF2B5EF4-FFF2-40B4-BE49-F238E27FC236}">
                <a16:creationId xmlns:a16="http://schemas.microsoft.com/office/drawing/2014/main" id="{1FFDB32E-D48D-474F-977F-6AEFF213B790}"/>
              </a:ext>
            </a:extLst>
          </p:cNvPr>
          <p:cNvSpPr txBox="1"/>
          <p:nvPr/>
        </p:nvSpPr>
        <p:spPr>
          <a:xfrm>
            <a:off x="240123" y="1910491"/>
            <a:ext cx="691871" cy="646330"/>
          </a:xfrm>
          <a:prstGeom prst="rect">
            <a:avLst/>
          </a:prstGeom>
          <a:solidFill>
            <a:srgbClr val="6D6E70"/>
          </a:solidFill>
        </p:spPr>
        <p:txBody>
          <a:bodyPr wrap="square" rtlCol="0" anchor="ctr">
            <a:noAutofit/>
          </a:bodyPr>
          <a:lstStyle>
            <a:defPPr>
              <a:defRPr lang="ja-JP"/>
            </a:defPPr>
            <a:lvl1pPr>
              <a:defRPr b="1">
                <a:solidFill>
                  <a:schemeClr val="bg1"/>
                </a:solidFill>
                <a:latin typeface="メイリオ" panose="020B0604030504040204" pitchFamily="50" charset="-128"/>
                <a:ea typeface="メイリオ" panose="020B0604030504040204" pitchFamily="50" charset="-128"/>
              </a:defRPr>
            </a:lvl1pPr>
          </a:lstStyle>
          <a:p>
            <a:pPr lvl="0" algn="ctr" defTabSz="914400" fontAlgn="ctr">
              <a:spcBef>
                <a:spcPct val="0"/>
              </a:spcBef>
              <a:spcAft>
                <a:spcPct val="0"/>
              </a:spcAft>
              <a:defRPr/>
            </a:pPr>
            <a:r>
              <a:rPr kumimoji="1" lang="en" altLang="ja-JP" sz="800" dirty="0">
                <a:solidFill>
                  <a:srgbClr val="FFFFFF"/>
                </a:solidFill>
                <a:latin typeface="Fujitsu Infinity Pro" pitchFamily="2" charset="0"/>
                <a:cs typeface="Arial" panose="020B0604020202020204" pitchFamily="34" charset="0"/>
              </a:rPr>
              <a:t>Example 2</a:t>
            </a:r>
            <a:endParaRPr kumimoji="1" lang="ja-JP" altLang="en-US" sz="800" b="1" i="0" u="none" strike="noStrike" kern="1200" cap="none" spc="0" normalizeH="0" baseline="0" noProof="0" dirty="0">
              <a:ln>
                <a:noFill/>
              </a:ln>
              <a:solidFill>
                <a:srgbClr val="FFFFFF"/>
              </a:solidFill>
              <a:effectLst/>
              <a:uLnTx/>
              <a:uFillTx/>
              <a:latin typeface="Fujitsu Infinity Pro" pitchFamily="2" charset="0"/>
              <a:cs typeface="Arial" panose="020B0604020202020204" pitchFamily="34" charset="0"/>
            </a:endParaRPr>
          </a:p>
        </p:txBody>
      </p:sp>
      <p:sp>
        <p:nvSpPr>
          <p:cNvPr id="49" name="テキスト ボックス 12">
            <a:extLst>
              <a:ext uri="{FF2B5EF4-FFF2-40B4-BE49-F238E27FC236}">
                <a16:creationId xmlns:a16="http://schemas.microsoft.com/office/drawing/2014/main" id="{5214476A-F624-9C49-AD43-8D0E941A9DF4}"/>
              </a:ext>
            </a:extLst>
          </p:cNvPr>
          <p:cNvSpPr txBox="1"/>
          <p:nvPr/>
        </p:nvSpPr>
        <p:spPr>
          <a:xfrm>
            <a:off x="240124" y="2591689"/>
            <a:ext cx="691870" cy="646330"/>
          </a:xfrm>
          <a:prstGeom prst="rect">
            <a:avLst/>
          </a:prstGeom>
          <a:solidFill>
            <a:srgbClr val="6D6E70"/>
          </a:solidFill>
        </p:spPr>
        <p:txBody>
          <a:bodyPr wrap="square" rtlCol="0" anchor="ctr">
            <a:noAutofit/>
          </a:bodyPr>
          <a:lstStyle>
            <a:defPPr>
              <a:defRPr lang="ja-JP"/>
            </a:defPPr>
            <a:lvl1pPr>
              <a:defRPr b="1">
                <a:solidFill>
                  <a:schemeClr val="bg1"/>
                </a:solidFill>
                <a:latin typeface="メイリオ" panose="020B0604030504040204" pitchFamily="50" charset="-128"/>
                <a:ea typeface="メイリオ" panose="020B0604030504040204" pitchFamily="50" charset="-128"/>
              </a:defRPr>
            </a:lvl1pPr>
          </a:lstStyle>
          <a:p>
            <a:pPr lvl="0" algn="ctr" defTabSz="914400" fontAlgn="ctr">
              <a:spcBef>
                <a:spcPct val="0"/>
              </a:spcBef>
              <a:spcAft>
                <a:spcPct val="0"/>
              </a:spcAft>
              <a:defRPr/>
            </a:pPr>
            <a:r>
              <a:rPr kumimoji="1" lang="en" altLang="ja-JP" sz="800" dirty="0">
                <a:solidFill>
                  <a:srgbClr val="FFFFFF"/>
                </a:solidFill>
                <a:latin typeface="Fujitsu Infinity Pro" pitchFamily="2" charset="0"/>
                <a:cs typeface="Arial" panose="020B0604020202020204" pitchFamily="34" charset="0"/>
              </a:rPr>
              <a:t>Example 3</a:t>
            </a:r>
            <a:endParaRPr kumimoji="1" lang="ja-JP" altLang="en-US" sz="800" b="1" i="0" u="none" strike="noStrike" kern="1200" cap="none" spc="0" normalizeH="0" baseline="0" noProof="0" dirty="0">
              <a:ln>
                <a:noFill/>
              </a:ln>
              <a:solidFill>
                <a:srgbClr val="FFFFFF"/>
              </a:solidFill>
              <a:effectLst/>
              <a:uLnTx/>
              <a:uFillTx/>
              <a:latin typeface="Fujitsu Infinity Pro" pitchFamily="2" charset="0"/>
              <a:cs typeface="Arial" panose="020B0604020202020204" pitchFamily="34" charset="0"/>
            </a:endParaRPr>
          </a:p>
        </p:txBody>
      </p:sp>
      <p:sp>
        <p:nvSpPr>
          <p:cNvPr id="50" name="テキスト ボックス 12">
            <a:extLst>
              <a:ext uri="{FF2B5EF4-FFF2-40B4-BE49-F238E27FC236}">
                <a16:creationId xmlns:a16="http://schemas.microsoft.com/office/drawing/2014/main" id="{855DB52E-7727-F84E-B240-1BE3B70068FC}"/>
              </a:ext>
            </a:extLst>
          </p:cNvPr>
          <p:cNvSpPr txBox="1"/>
          <p:nvPr/>
        </p:nvSpPr>
        <p:spPr>
          <a:xfrm>
            <a:off x="240123" y="3279023"/>
            <a:ext cx="691872" cy="646330"/>
          </a:xfrm>
          <a:prstGeom prst="rect">
            <a:avLst/>
          </a:prstGeom>
          <a:solidFill>
            <a:srgbClr val="6D6E70"/>
          </a:solidFill>
        </p:spPr>
        <p:txBody>
          <a:bodyPr wrap="square" rtlCol="0" anchor="ctr">
            <a:noAutofit/>
          </a:bodyPr>
          <a:lstStyle>
            <a:defPPr>
              <a:defRPr lang="ja-JP"/>
            </a:defPPr>
            <a:lvl1pPr>
              <a:defRPr b="1">
                <a:solidFill>
                  <a:schemeClr val="bg1"/>
                </a:solidFill>
                <a:latin typeface="メイリオ" panose="020B0604030504040204" pitchFamily="50" charset="-128"/>
                <a:ea typeface="メイリオ" panose="020B0604030504040204" pitchFamily="50" charset="-128"/>
              </a:defRPr>
            </a:lvl1pPr>
          </a:lstStyle>
          <a:p>
            <a:pPr lvl="0" algn="ctr" defTabSz="914400" fontAlgn="ctr">
              <a:spcBef>
                <a:spcPct val="0"/>
              </a:spcBef>
              <a:spcAft>
                <a:spcPct val="0"/>
              </a:spcAft>
              <a:defRPr/>
            </a:pPr>
            <a:r>
              <a:rPr kumimoji="1" lang="en" altLang="ja-JP" sz="800" dirty="0">
                <a:solidFill>
                  <a:srgbClr val="FFFFFF"/>
                </a:solidFill>
                <a:latin typeface="Fujitsu Infinity Pro" pitchFamily="2" charset="0"/>
                <a:cs typeface="Arial" panose="020B0604020202020204" pitchFamily="34" charset="0"/>
              </a:rPr>
              <a:t>Example 4</a:t>
            </a:r>
            <a:endParaRPr kumimoji="1" lang="ja-JP" altLang="en-US" sz="800" b="1" i="0" u="none" strike="noStrike" kern="1200" cap="none" spc="0" normalizeH="0" baseline="0" noProof="0" dirty="0">
              <a:ln>
                <a:noFill/>
              </a:ln>
              <a:solidFill>
                <a:srgbClr val="FFFFFF"/>
              </a:solidFill>
              <a:effectLst/>
              <a:uLnTx/>
              <a:uFillTx/>
              <a:latin typeface="Fujitsu Infinity Pro" pitchFamily="2" charset="0"/>
              <a:cs typeface="Arial" panose="020B0604020202020204" pitchFamily="34" charset="0"/>
            </a:endParaRPr>
          </a:p>
        </p:txBody>
      </p:sp>
      <p:sp>
        <p:nvSpPr>
          <p:cNvPr id="51" name="テキスト ボックス 12">
            <a:extLst>
              <a:ext uri="{FF2B5EF4-FFF2-40B4-BE49-F238E27FC236}">
                <a16:creationId xmlns:a16="http://schemas.microsoft.com/office/drawing/2014/main" id="{97621B2D-8F9D-4848-85F1-5F18273D4E4C}"/>
              </a:ext>
            </a:extLst>
          </p:cNvPr>
          <p:cNvSpPr txBox="1"/>
          <p:nvPr/>
        </p:nvSpPr>
        <p:spPr>
          <a:xfrm>
            <a:off x="240123" y="3960220"/>
            <a:ext cx="691871" cy="646330"/>
          </a:xfrm>
          <a:prstGeom prst="rect">
            <a:avLst/>
          </a:prstGeom>
          <a:solidFill>
            <a:srgbClr val="6D6E70"/>
          </a:solidFill>
        </p:spPr>
        <p:txBody>
          <a:bodyPr wrap="square" rtlCol="0" anchor="ctr">
            <a:noAutofit/>
          </a:bodyPr>
          <a:lstStyle>
            <a:defPPr>
              <a:defRPr lang="ja-JP"/>
            </a:defPPr>
            <a:lvl1pPr>
              <a:defRPr b="1">
                <a:solidFill>
                  <a:schemeClr val="bg1"/>
                </a:solidFill>
                <a:latin typeface="メイリオ" panose="020B0604030504040204" pitchFamily="50" charset="-128"/>
                <a:ea typeface="メイリオ" panose="020B0604030504040204" pitchFamily="50" charset="-128"/>
              </a:defRPr>
            </a:lvl1pPr>
          </a:lstStyle>
          <a:p>
            <a:pPr lvl="0" algn="ctr" defTabSz="914400" fontAlgn="ctr">
              <a:spcBef>
                <a:spcPct val="0"/>
              </a:spcBef>
              <a:spcAft>
                <a:spcPct val="0"/>
              </a:spcAft>
              <a:defRPr/>
            </a:pPr>
            <a:r>
              <a:rPr kumimoji="1" lang="ja-JP" altLang="en-US" sz="800" dirty="0">
                <a:solidFill>
                  <a:srgbClr val="FFFFFF"/>
                </a:solidFill>
                <a:latin typeface="Fujitsu Infinity Pro" pitchFamily="2" charset="0"/>
                <a:cs typeface="Arial" panose="020B0604020202020204" pitchFamily="34" charset="0"/>
              </a:rPr>
              <a:t>Example 5</a:t>
            </a:r>
            <a:endParaRPr kumimoji="1" lang="ja-JP" altLang="en-US" sz="800" b="1" i="0" u="none" strike="noStrike" kern="1200" cap="none" spc="0" normalizeH="0" baseline="0" noProof="0" dirty="0">
              <a:ln>
                <a:noFill/>
              </a:ln>
              <a:solidFill>
                <a:srgbClr val="FFFFFF"/>
              </a:solidFill>
              <a:effectLst/>
              <a:uLnTx/>
              <a:uFillTx/>
              <a:latin typeface="Fujitsu Infinity Pro" pitchFamily="2" charset="0"/>
              <a:cs typeface="Arial" panose="020B0604020202020204" pitchFamily="34" charset="0"/>
            </a:endParaRPr>
          </a:p>
        </p:txBody>
      </p:sp>
      <p:sp>
        <p:nvSpPr>
          <p:cNvPr id="62" name="テキスト ボックス 52">
            <a:extLst>
              <a:ext uri="{FF2B5EF4-FFF2-40B4-BE49-F238E27FC236}">
                <a16:creationId xmlns:a16="http://schemas.microsoft.com/office/drawing/2014/main" id="{562C460F-37DB-DC4B-AB7C-64B8F994AD33}"/>
              </a:ext>
            </a:extLst>
          </p:cNvPr>
          <p:cNvSpPr txBox="1"/>
          <p:nvPr/>
        </p:nvSpPr>
        <p:spPr>
          <a:xfrm>
            <a:off x="3212858" y="824709"/>
            <a:ext cx="1788239" cy="358948"/>
          </a:xfrm>
          <a:prstGeom prst="rect">
            <a:avLst/>
          </a:prstGeom>
          <a:solidFill>
            <a:schemeClr val="accent2"/>
          </a:solidFill>
        </p:spPr>
        <p:txBody>
          <a:bodyPr wrap="square" lIns="91440" tIns="45720" rIns="91440" bIns="45720" rtlCol="0" anchor="ctr">
            <a:noAutofit/>
          </a:bodyPr>
          <a:lstStyle/>
          <a:p>
            <a:pPr marL="0" marR="0" lvl="0" indent="0" defTabSz="914400" rtl="0" eaLnBrk="1" fontAlgn="ctr" latinLnBrk="0" hangingPunct="1">
              <a:lnSpc>
                <a:spcPct val="100000"/>
              </a:lnSpc>
              <a:spcBef>
                <a:spcPct val="0"/>
              </a:spcBef>
              <a:spcAft>
                <a:spcPct val="0"/>
              </a:spcAft>
              <a:buClrTx/>
              <a:buSzTx/>
              <a:buFontTx/>
              <a:buNone/>
              <a:tabLst/>
              <a:defRPr/>
            </a:pPr>
            <a:r>
              <a:rPr kumimoji="1" lang="en-US" altLang="ja-JP" sz="700" b="1" i="0" u="none" strike="noStrike" kern="1200" cap="none" spc="0" normalizeH="0" baseline="0" noProof="0" dirty="0">
                <a:ln>
                  <a:noFill/>
                </a:ln>
                <a:solidFill>
                  <a:schemeClr val="bg1"/>
                </a:solidFill>
                <a:effectLst/>
                <a:uLnTx/>
                <a:uFillTx/>
                <a:latin typeface="Fujitsu Infinity Pro" pitchFamily="2" charset="0"/>
                <a:ea typeface="メイリオ"/>
                <a:cs typeface="Arial" panose="020B0604020202020204" pitchFamily="34" charset="0"/>
              </a:rPr>
              <a:t>Fujitsu + general</a:t>
            </a:r>
            <a:r>
              <a:rPr kumimoji="1" lang="en-US" altLang="ja-JP" sz="700" b="1" dirty="0">
                <a:solidFill>
                  <a:schemeClr val="bg1"/>
                </a:solidFill>
                <a:latin typeface="Fujitsu Infinity Pro" pitchFamily="2" charset="0"/>
                <a:cs typeface="Arial" panose="020B0604020202020204" pitchFamily="34" charset="0"/>
              </a:rPr>
              <a:t> </a:t>
            </a:r>
            <a:r>
              <a:rPr kumimoji="1" lang="en-US" altLang="ja-JP" sz="700" b="1" dirty="0">
                <a:solidFill>
                  <a:schemeClr val="bg1"/>
                </a:solidFill>
                <a:latin typeface="Fujitsu Infinity Pro" pitchFamily="2" charset="0"/>
                <a:ea typeface="メイリオ"/>
                <a:cs typeface="Arial" panose="020B0604020202020204" pitchFamily="34" charset="0"/>
              </a:rPr>
              <a:t>n</a:t>
            </a:r>
            <a:r>
              <a:rPr kumimoji="1" lang="en-US" altLang="ja-JP" sz="700" b="1" i="0" u="none" strike="noStrike" kern="1200" cap="none" spc="0" normalizeH="0" baseline="0" noProof="0" dirty="0" err="1">
                <a:ln>
                  <a:noFill/>
                </a:ln>
                <a:solidFill>
                  <a:schemeClr val="bg1"/>
                </a:solidFill>
                <a:effectLst/>
                <a:uLnTx/>
                <a:uFillTx/>
                <a:latin typeface="Fujitsu Infinity Pro" pitchFamily="2" charset="0"/>
                <a:ea typeface="メイリオ"/>
                <a:cs typeface="Arial" panose="020B0604020202020204" pitchFamily="34" charset="0"/>
              </a:rPr>
              <a:t>ame</a:t>
            </a:r>
            <a:endParaRPr lang="ja-JP" altLang="en-US" sz="700" b="1" dirty="0">
              <a:solidFill>
                <a:schemeClr val="bg1"/>
              </a:solidFill>
              <a:latin typeface="Fujitsu Infinity Pro" pitchFamily="2" charset="0"/>
              <a:ea typeface="メイリオ"/>
              <a:cs typeface="Arial" panose="020B0604020202020204" pitchFamily="34" charset="0"/>
            </a:endParaRPr>
          </a:p>
        </p:txBody>
      </p:sp>
      <p:sp>
        <p:nvSpPr>
          <p:cNvPr id="63" name="テキスト ボックス 39">
            <a:extLst>
              <a:ext uri="{FF2B5EF4-FFF2-40B4-BE49-F238E27FC236}">
                <a16:creationId xmlns:a16="http://schemas.microsoft.com/office/drawing/2014/main" id="{A575DA03-F816-544F-94BF-AEFE23314908}"/>
              </a:ext>
            </a:extLst>
          </p:cNvPr>
          <p:cNvSpPr txBox="1"/>
          <p:nvPr/>
        </p:nvSpPr>
        <p:spPr>
          <a:xfrm>
            <a:off x="5096299" y="827745"/>
            <a:ext cx="1793755" cy="355911"/>
          </a:xfrm>
          <a:prstGeom prst="rect">
            <a:avLst/>
          </a:prstGeom>
          <a:solidFill>
            <a:schemeClr val="accent2"/>
          </a:solidFill>
        </p:spPr>
        <p:txBody>
          <a:bodyPr wrap="square" rtlCol="0" anchor="ctr">
            <a:noAutofit/>
          </a:bodyPr>
          <a:lstStyle/>
          <a:p>
            <a:pPr marL="0" marR="0" lvl="0" indent="0" defTabSz="914400" rtl="0" eaLnBrk="1" fontAlgn="ctr" latinLnBrk="0" hangingPunct="1">
              <a:lnSpc>
                <a:spcPct val="100000"/>
              </a:lnSpc>
              <a:spcBef>
                <a:spcPct val="0"/>
              </a:spcBef>
              <a:spcAft>
                <a:spcPct val="0"/>
              </a:spcAft>
              <a:buClrTx/>
              <a:buSzTx/>
              <a:buFontTx/>
              <a:buNone/>
              <a:tabLst/>
              <a:defRPr/>
            </a:pPr>
            <a:r>
              <a:rPr kumimoji="1" lang="en-US" altLang="ja-JP" sz="700" b="1" i="0" u="none" strike="noStrike" kern="1200" cap="none" spc="0" normalizeH="0" baseline="0" noProof="0" dirty="0">
                <a:ln>
                  <a:noFill/>
                </a:ln>
                <a:solidFill>
                  <a:schemeClr val="bg1"/>
                </a:solidFill>
                <a:effectLst/>
                <a:uLnTx/>
                <a:uFillTx/>
                <a:latin typeface="Fujitsu Infinity Pro" pitchFamily="2" charset="0"/>
                <a:ea typeface="メイリオ" panose="020B0604030504040204" pitchFamily="50" charset="-128"/>
                <a:cs typeface="Arial" panose="020B0604020202020204" pitchFamily="34" charset="0"/>
              </a:rPr>
              <a:t>Fujitsu + general name + existing unique </a:t>
            </a:r>
            <a:r>
              <a:rPr kumimoji="1" lang="en-US" altLang="ja-JP" sz="700" b="1" dirty="0">
                <a:solidFill>
                  <a:schemeClr val="bg1"/>
                </a:solidFill>
                <a:latin typeface="Fujitsu Infinity Pro" pitchFamily="2" charset="0"/>
                <a:ea typeface="メイリオ" panose="020B0604030504040204" pitchFamily="50" charset="-128"/>
                <a:cs typeface="Arial" panose="020B0604020202020204" pitchFamily="34" charset="0"/>
              </a:rPr>
              <a:t>n</a:t>
            </a:r>
            <a:r>
              <a:rPr kumimoji="1" lang="en-US" altLang="ja-JP" sz="700" b="1" i="0" u="none" strike="noStrike" kern="1200" cap="none" spc="0" normalizeH="0" baseline="0" noProof="0" dirty="0" err="1">
                <a:ln>
                  <a:noFill/>
                </a:ln>
                <a:solidFill>
                  <a:schemeClr val="bg1"/>
                </a:solidFill>
                <a:effectLst/>
                <a:uLnTx/>
                <a:uFillTx/>
                <a:latin typeface="Fujitsu Infinity Pro" pitchFamily="2" charset="0"/>
                <a:ea typeface="メイリオ" panose="020B0604030504040204" pitchFamily="50" charset="-128"/>
                <a:cs typeface="Arial" panose="020B0604020202020204" pitchFamily="34" charset="0"/>
              </a:rPr>
              <a:t>ame</a:t>
            </a:r>
            <a:endParaRPr kumimoji="1" lang="en-US" altLang="ja-JP" sz="700" b="1" i="0" u="none" strike="noStrike" kern="1200" cap="none" spc="0" normalizeH="0" baseline="0" noProof="0" dirty="0">
              <a:ln>
                <a:noFill/>
              </a:ln>
              <a:solidFill>
                <a:schemeClr val="bg1"/>
              </a:solidFill>
              <a:effectLst/>
              <a:uLnTx/>
              <a:uFillTx/>
              <a:latin typeface="Fujitsu Infinity Pro" pitchFamily="2" charset="0"/>
              <a:ea typeface="メイリオ" panose="020B0604030504040204" pitchFamily="50" charset="-128"/>
              <a:cs typeface="Arial" panose="020B0604020202020204" pitchFamily="34" charset="0"/>
            </a:endParaRPr>
          </a:p>
        </p:txBody>
      </p:sp>
      <p:sp>
        <p:nvSpPr>
          <p:cNvPr id="64" name="テキスト ボックス 39">
            <a:extLst>
              <a:ext uri="{FF2B5EF4-FFF2-40B4-BE49-F238E27FC236}">
                <a16:creationId xmlns:a16="http://schemas.microsoft.com/office/drawing/2014/main" id="{F5981BE0-1464-9A43-BD57-09594348FC46}"/>
              </a:ext>
            </a:extLst>
          </p:cNvPr>
          <p:cNvSpPr txBox="1"/>
          <p:nvPr/>
        </p:nvSpPr>
        <p:spPr>
          <a:xfrm>
            <a:off x="6983014" y="829731"/>
            <a:ext cx="1873650" cy="365895"/>
          </a:xfrm>
          <a:prstGeom prst="rect">
            <a:avLst/>
          </a:prstGeom>
          <a:solidFill>
            <a:schemeClr val="accent2"/>
          </a:solidFill>
        </p:spPr>
        <p:txBody>
          <a:bodyPr wrap="square" rtlCol="0" anchor="ctr">
            <a:noAutofit/>
          </a:bodyPr>
          <a:lstStyle/>
          <a:p>
            <a:pPr lvl="0" defTabSz="914400" fontAlgn="ctr">
              <a:spcBef>
                <a:spcPct val="0"/>
              </a:spcBef>
              <a:spcAft>
                <a:spcPct val="0"/>
              </a:spcAft>
              <a:defRPr/>
            </a:pPr>
            <a:r>
              <a:rPr kumimoji="1" lang="en-US" altLang="ja-JP" sz="700" b="1" i="0" u="none" strike="noStrike" kern="1200" cap="none" spc="0" normalizeH="0" baseline="0" noProof="0" dirty="0">
                <a:ln>
                  <a:noFill/>
                </a:ln>
                <a:solidFill>
                  <a:schemeClr val="bg1"/>
                </a:solidFill>
                <a:effectLst/>
                <a:uLnTx/>
                <a:uFillTx/>
                <a:latin typeface="Fujitsu Infinity Pro" pitchFamily="2" charset="0"/>
                <a:ea typeface="メイリオ" panose="020B0604030504040204" pitchFamily="50" charset="-128"/>
                <a:cs typeface="Arial" panose="020B0604020202020204" pitchFamily="34" charset="0"/>
              </a:rPr>
              <a:t>Fujitsu + general name</a:t>
            </a:r>
            <a:br>
              <a:rPr kumimoji="1" lang="en-US" altLang="ja-JP" sz="700" b="1" i="0" u="none" strike="noStrike" kern="1200" cap="none" spc="0" normalizeH="0" baseline="0" noProof="0" dirty="0">
                <a:ln>
                  <a:noFill/>
                </a:ln>
                <a:solidFill>
                  <a:schemeClr val="bg1"/>
                </a:solidFill>
                <a:effectLst/>
                <a:uLnTx/>
                <a:uFillTx/>
                <a:latin typeface="Fujitsu Infinity Pro" pitchFamily="2" charset="0"/>
                <a:ea typeface="メイリオ" panose="020B0604030504040204" pitchFamily="50" charset="-128"/>
                <a:cs typeface="Arial" panose="020B0604020202020204" pitchFamily="34" charset="0"/>
              </a:rPr>
            </a:br>
            <a:r>
              <a:rPr kumimoji="1" lang="en-US" altLang="ja-JP" sz="700" b="1" i="0" u="none" strike="noStrike" kern="1200" cap="none" spc="0" normalizeH="0" baseline="0" noProof="0" dirty="0">
                <a:ln>
                  <a:noFill/>
                </a:ln>
                <a:solidFill>
                  <a:schemeClr val="bg1"/>
                </a:solidFill>
                <a:effectLst/>
                <a:uLnTx/>
                <a:uFillTx/>
                <a:latin typeface="Fujitsu Infinity Pro" pitchFamily="2" charset="0"/>
                <a:ea typeface="メイリオ" panose="020B0604030504040204" pitchFamily="50" charset="-128"/>
                <a:cs typeface="Arial" panose="020B0604020202020204" pitchFamily="34" charset="0"/>
              </a:rPr>
              <a:t> (uses Category B</a:t>
            </a:r>
            <a:r>
              <a:rPr kumimoji="1" lang="en-US" altLang="ja-JP" sz="700" b="1" dirty="0">
                <a:solidFill>
                  <a:schemeClr val="bg1"/>
                </a:solidFill>
                <a:latin typeface="Fujitsu Infinity Pro" pitchFamily="2" charset="0"/>
                <a:ea typeface="メイリオ" panose="020B0604030504040204" pitchFamily="50" charset="-128"/>
                <a:cs typeface="Arial" panose="020B0604020202020204" pitchFamily="34" charset="0"/>
              </a:rPr>
              <a:t>) + existing unique name</a:t>
            </a:r>
            <a:endParaRPr kumimoji="1" lang="ja-JP" altLang="en-US" sz="700" b="1" i="0" u="none" strike="noStrike" kern="1200" cap="none" spc="0" normalizeH="0" baseline="0" noProof="0" dirty="0">
              <a:ln>
                <a:noFill/>
              </a:ln>
              <a:solidFill>
                <a:schemeClr val="bg1"/>
              </a:solidFill>
              <a:effectLst/>
              <a:uLnTx/>
              <a:uFillTx/>
              <a:latin typeface="Fujitsu Infinity Pro" pitchFamily="2" charset="0"/>
              <a:ea typeface="ＭＳ Ｐゴシック" pitchFamily="50" charset="-128"/>
              <a:cs typeface="Arial" panose="020B0604020202020204" pitchFamily="34" charset="0"/>
            </a:endParaRPr>
          </a:p>
        </p:txBody>
      </p:sp>
      <p:sp>
        <p:nvSpPr>
          <p:cNvPr id="46" name="二等辺三角形 64">
            <a:extLst>
              <a:ext uri="{FF2B5EF4-FFF2-40B4-BE49-F238E27FC236}">
                <a16:creationId xmlns:a16="http://schemas.microsoft.com/office/drawing/2014/main" id="{79DA8D0C-9A5F-AC4D-9A78-F4298C9EFA3F}"/>
              </a:ext>
            </a:extLst>
          </p:cNvPr>
          <p:cNvSpPr/>
          <p:nvPr/>
        </p:nvSpPr>
        <p:spPr bwMode="gray">
          <a:xfrm rot="5400000">
            <a:off x="2794990" y="1472514"/>
            <a:ext cx="432048" cy="121223"/>
          </a:xfrm>
          <a:prstGeom prst="triangle">
            <a:avLst/>
          </a:prstGeom>
          <a:solidFill>
            <a:srgbClr val="DAD9D6"/>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p>
            <a:pPr marL="0" marR="0" lvl="0" indent="0" algn="ctr" defTabSz="914400" rtl="0" eaLnBrk="1" fontAlgn="ctr" latinLnBrk="0" hangingPunct="1">
              <a:lnSpc>
                <a:spcPct val="100000"/>
              </a:lnSpc>
              <a:spcBef>
                <a:spcPct val="0"/>
              </a:spcBef>
              <a:spcAft>
                <a:spcPct val="0"/>
              </a:spcAft>
              <a:buClrTx/>
              <a:buSzTx/>
              <a:buFontTx/>
              <a:buNone/>
              <a:tabLst/>
              <a:defRPr/>
            </a:pPr>
            <a:endParaRPr kumimoji="1" lang="ja-JP" altLang="en-US" sz="1280" b="0" i="0" u="none" strike="noStrike" kern="1200" cap="none" spc="0" normalizeH="0" baseline="0" noProof="0" dirty="0">
              <a:ln>
                <a:noFill/>
              </a:ln>
              <a:solidFill>
                <a:srgbClr val="000000"/>
              </a:solidFill>
              <a:effectLst/>
              <a:uLnTx/>
              <a:uFillTx/>
              <a:latin typeface="Fujitsu Infinity Pro" pitchFamily="2" charset="0"/>
              <a:ea typeface="ＭＳ Ｐゴシック" pitchFamily="50" charset="-128"/>
            </a:endParaRPr>
          </a:p>
        </p:txBody>
      </p:sp>
      <p:sp>
        <p:nvSpPr>
          <p:cNvPr id="52" name="二等辺三角形 64">
            <a:extLst>
              <a:ext uri="{FF2B5EF4-FFF2-40B4-BE49-F238E27FC236}">
                <a16:creationId xmlns:a16="http://schemas.microsoft.com/office/drawing/2014/main" id="{0745DF77-D74D-8B40-8DB2-780E93F85D58}"/>
              </a:ext>
            </a:extLst>
          </p:cNvPr>
          <p:cNvSpPr/>
          <p:nvPr/>
        </p:nvSpPr>
        <p:spPr bwMode="gray">
          <a:xfrm rot="5400000">
            <a:off x="2794991" y="2160601"/>
            <a:ext cx="432048" cy="121223"/>
          </a:xfrm>
          <a:prstGeom prst="triangle">
            <a:avLst/>
          </a:prstGeom>
          <a:solidFill>
            <a:srgbClr val="DAD9D6"/>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p>
            <a:pPr marL="0" marR="0" lvl="0" indent="0" algn="ctr" defTabSz="914400" rtl="0" eaLnBrk="1" fontAlgn="ctr" latinLnBrk="0" hangingPunct="1">
              <a:lnSpc>
                <a:spcPct val="100000"/>
              </a:lnSpc>
              <a:spcBef>
                <a:spcPct val="0"/>
              </a:spcBef>
              <a:spcAft>
                <a:spcPct val="0"/>
              </a:spcAft>
              <a:buClrTx/>
              <a:buSzTx/>
              <a:buFontTx/>
              <a:buNone/>
              <a:tabLst/>
              <a:defRPr/>
            </a:pPr>
            <a:endParaRPr kumimoji="1" lang="ja-JP" altLang="en-US" sz="1280" b="0" i="0" u="none" strike="noStrike" kern="1200" cap="none" spc="0" normalizeH="0" baseline="0" noProof="0" dirty="0">
              <a:ln>
                <a:noFill/>
              </a:ln>
              <a:solidFill>
                <a:srgbClr val="000000"/>
              </a:solidFill>
              <a:effectLst/>
              <a:uLnTx/>
              <a:uFillTx/>
              <a:latin typeface="Fujitsu Infinity Pro" pitchFamily="2" charset="0"/>
              <a:ea typeface="ＭＳ Ｐゴシック" pitchFamily="50" charset="-128"/>
            </a:endParaRPr>
          </a:p>
        </p:txBody>
      </p:sp>
      <p:sp>
        <p:nvSpPr>
          <p:cNvPr id="53" name="二等辺三角形 64">
            <a:extLst>
              <a:ext uri="{FF2B5EF4-FFF2-40B4-BE49-F238E27FC236}">
                <a16:creationId xmlns:a16="http://schemas.microsoft.com/office/drawing/2014/main" id="{11E9EC5B-F09D-9B41-8078-26E54C7C6582}"/>
              </a:ext>
            </a:extLst>
          </p:cNvPr>
          <p:cNvSpPr/>
          <p:nvPr/>
        </p:nvSpPr>
        <p:spPr bwMode="gray">
          <a:xfrm rot="5400000">
            <a:off x="2794991" y="2858592"/>
            <a:ext cx="432048" cy="121223"/>
          </a:xfrm>
          <a:prstGeom prst="triangle">
            <a:avLst/>
          </a:prstGeom>
          <a:solidFill>
            <a:srgbClr val="DAD9D6"/>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p>
            <a:pPr marL="0" marR="0" lvl="0" indent="0" algn="ctr" defTabSz="914400" rtl="0" eaLnBrk="1" fontAlgn="ctr" latinLnBrk="0" hangingPunct="1">
              <a:lnSpc>
                <a:spcPct val="100000"/>
              </a:lnSpc>
              <a:spcBef>
                <a:spcPct val="0"/>
              </a:spcBef>
              <a:spcAft>
                <a:spcPct val="0"/>
              </a:spcAft>
              <a:buClrTx/>
              <a:buSzTx/>
              <a:buFontTx/>
              <a:buNone/>
              <a:tabLst/>
              <a:defRPr/>
            </a:pPr>
            <a:endParaRPr kumimoji="1" lang="ja-JP" altLang="en-US" sz="1280" b="0" i="0" u="none" strike="noStrike" kern="1200" cap="none" spc="0" normalizeH="0" baseline="0" noProof="0" dirty="0">
              <a:ln>
                <a:noFill/>
              </a:ln>
              <a:solidFill>
                <a:srgbClr val="000000"/>
              </a:solidFill>
              <a:effectLst/>
              <a:uLnTx/>
              <a:uFillTx/>
              <a:latin typeface="Fujitsu Infinity Pro" pitchFamily="2" charset="0"/>
              <a:ea typeface="ＭＳ Ｐゴシック" pitchFamily="50" charset="-128"/>
            </a:endParaRPr>
          </a:p>
        </p:txBody>
      </p:sp>
      <p:sp>
        <p:nvSpPr>
          <p:cNvPr id="54" name="二等辺三角形 64">
            <a:extLst>
              <a:ext uri="{FF2B5EF4-FFF2-40B4-BE49-F238E27FC236}">
                <a16:creationId xmlns:a16="http://schemas.microsoft.com/office/drawing/2014/main" id="{EC233E54-E598-4644-A150-B4394B09FDDE}"/>
              </a:ext>
            </a:extLst>
          </p:cNvPr>
          <p:cNvSpPr/>
          <p:nvPr/>
        </p:nvSpPr>
        <p:spPr bwMode="gray">
          <a:xfrm rot="5400000">
            <a:off x="2794991" y="3563528"/>
            <a:ext cx="432048" cy="121223"/>
          </a:xfrm>
          <a:prstGeom prst="triangle">
            <a:avLst/>
          </a:prstGeom>
          <a:solidFill>
            <a:srgbClr val="DAD9D6"/>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p>
            <a:pPr marL="0" marR="0" lvl="0" indent="0" algn="ctr" defTabSz="914400" rtl="0" eaLnBrk="1" fontAlgn="ctr" latinLnBrk="0" hangingPunct="1">
              <a:lnSpc>
                <a:spcPct val="100000"/>
              </a:lnSpc>
              <a:spcBef>
                <a:spcPct val="0"/>
              </a:spcBef>
              <a:spcAft>
                <a:spcPct val="0"/>
              </a:spcAft>
              <a:buClrTx/>
              <a:buSzTx/>
              <a:buFontTx/>
              <a:buNone/>
              <a:tabLst/>
              <a:defRPr/>
            </a:pPr>
            <a:endParaRPr kumimoji="1" lang="ja-JP" altLang="en-US" sz="1280" b="0" i="0" u="none" strike="noStrike" kern="1200" cap="none" spc="0" normalizeH="0" baseline="0" noProof="0" dirty="0">
              <a:ln>
                <a:noFill/>
              </a:ln>
              <a:solidFill>
                <a:srgbClr val="000000"/>
              </a:solidFill>
              <a:effectLst/>
              <a:uLnTx/>
              <a:uFillTx/>
              <a:latin typeface="Fujitsu Infinity Pro" pitchFamily="2" charset="0"/>
              <a:ea typeface="ＭＳ Ｐゴシック" pitchFamily="50" charset="-128"/>
            </a:endParaRPr>
          </a:p>
        </p:txBody>
      </p:sp>
      <p:sp>
        <p:nvSpPr>
          <p:cNvPr id="55" name="二等辺三角形 64">
            <a:extLst>
              <a:ext uri="{FF2B5EF4-FFF2-40B4-BE49-F238E27FC236}">
                <a16:creationId xmlns:a16="http://schemas.microsoft.com/office/drawing/2014/main" id="{3656AF87-FDC6-414E-AE20-A57547943695}"/>
              </a:ext>
            </a:extLst>
          </p:cNvPr>
          <p:cNvSpPr/>
          <p:nvPr/>
        </p:nvSpPr>
        <p:spPr bwMode="gray">
          <a:xfrm rot="5400000">
            <a:off x="2794991" y="4232697"/>
            <a:ext cx="432048" cy="121223"/>
          </a:xfrm>
          <a:prstGeom prst="triangle">
            <a:avLst/>
          </a:prstGeom>
          <a:solidFill>
            <a:srgbClr val="DAD9D6"/>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p>
            <a:pPr marL="0" marR="0" lvl="0" indent="0" algn="ctr" defTabSz="914400" rtl="0" eaLnBrk="1" fontAlgn="ctr" latinLnBrk="0" hangingPunct="1">
              <a:lnSpc>
                <a:spcPct val="100000"/>
              </a:lnSpc>
              <a:spcBef>
                <a:spcPct val="0"/>
              </a:spcBef>
              <a:spcAft>
                <a:spcPct val="0"/>
              </a:spcAft>
              <a:buClrTx/>
              <a:buSzTx/>
              <a:buFontTx/>
              <a:buNone/>
              <a:tabLst/>
              <a:defRPr/>
            </a:pPr>
            <a:endParaRPr kumimoji="1" lang="ja-JP" altLang="en-US" sz="1280" b="0" i="0" u="none" strike="noStrike" kern="1200" cap="none" spc="0" normalizeH="0" baseline="0" noProof="0" dirty="0">
              <a:ln>
                <a:noFill/>
              </a:ln>
              <a:solidFill>
                <a:srgbClr val="000000"/>
              </a:solidFill>
              <a:effectLst/>
              <a:uLnTx/>
              <a:uFillTx/>
              <a:latin typeface="Fujitsu Infinity Pro" pitchFamily="2" charset="0"/>
              <a:ea typeface="ＭＳ Ｐゴシック" pitchFamily="50" charset="-128"/>
            </a:endParaRPr>
          </a:p>
        </p:txBody>
      </p:sp>
      <p:sp>
        <p:nvSpPr>
          <p:cNvPr id="59" name="テキスト ボックス 10">
            <a:extLst>
              <a:ext uri="{FF2B5EF4-FFF2-40B4-BE49-F238E27FC236}">
                <a16:creationId xmlns:a16="http://schemas.microsoft.com/office/drawing/2014/main" id="{7CB0149F-D54E-924C-A4B7-480275250C62}"/>
              </a:ext>
            </a:extLst>
          </p:cNvPr>
          <p:cNvSpPr txBox="1"/>
          <p:nvPr/>
        </p:nvSpPr>
        <p:spPr>
          <a:xfrm>
            <a:off x="1080740" y="824708"/>
            <a:ext cx="1731899" cy="358948"/>
          </a:xfrm>
          <a:prstGeom prst="rect">
            <a:avLst/>
          </a:prstGeom>
          <a:solidFill>
            <a:srgbClr val="D9D7D4"/>
          </a:solidFill>
        </p:spPr>
        <p:txBody>
          <a:bodyPr wrap="square" rtlCol="0" anchor="ctr">
            <a:noAutofit/>
          </a:bodyPr>
          <a:lstStyle/>
          <a:p>
            <a:pPr lvl="0" defTabSz="914400" fontAlgn="ctr">
              <a:spcBef>
                <a:spcPct val="0"/>
              </a:spcBef>
              <a:spcAft>
                <a:spcPct val="0"/>
              </a:spcAft>
              <a:defRPr/>
            </a:pPr>
            <a:r>
              <a:rPr kumimoji="1" lang="en" altLang="ja-JP" sz="700" dirty="0">
                <a:latin typeface="Fujitsu Infinity Pro" pitchFamily="2" charset="0"/>
                <a:ea typeface="ＭＳ Ｐゴシック" pitchFamily="50" charset="-128"/>
                <a:cs typeface="Arial" panose="020B0604020202020204" pitchFamily="34" charset="0"/>
              </a:rPr>
              <a:t>Current</a:t>
            </a:r>
            <a:endParaRPr kumimoji="1" lang="ja-JP" altLang="en-US" sz="700" i="0" u="none" strike="noStrike" kern="1200" cap="none" spc="0" normalizeH="0" baseline="0" noProof="0" dirty="0">
              <a:ln>
                <a:noFill/>
              </a:ln>
              <a:effectLst/>
              <a:uLnTx/>
              <a:uFillTx/>
              <a:latin typeface="Fujitsu Infinity Pro" pitchFamily="2" charset="0"/>
              <a:ea typeface="ＭＳ Ｐゴシック" pitchFamily="50" charset="-128"/>
              <a:cs typeface="Arial" panose="020B0604020202020204" pitchFamily="34" charset="0"/>
            </a:endParaRPr>
          </a:p>
        </p:txBody>
      </p:sp>
      <p:sp>
        <p:nvSpPr>
          <p:cNvPr id="7" name="Slide Number Placeholder 6">
            <a:extLst>
              <a:ext uri="{FF2B5EF4-FFF2-40B4-BE49-F238E27FC236}">
                <a16:creationId xmlns:a16="http://schemas.microsoft.com/office/drawing/2014/main" id="{E4D82210-1479-8CBE-2011-307EC395A597}"/>
              </a:ext>
            </a:extLst>
          </p:cNvPr>
          <p:cNvSpPr>
            <a:spLocks noGrp="1"/>
          </p:cNvSpPr>
          <p:nvPr>
            <p:ph type="sldNum" sz="quarter" idx="12"/>
          </p:nvPr>
        </p:nvSpPr>
        <p:spPr/>
        <p:txBody>
          <a:bodyPr/>
          <a:lstStyle/>
          <a:p>
            <a:fld id="{4D029D89-7B63-4C94-AD4D-2E4D6BB83637}" type="slidenum">
              <a:rPr kumimoji="1" lang="ja-JP" altLang="en-US" smtClean="0"/>
              <a:pPr/>
              <a:t>11</a:t>
            </a:fld>
            <a:endParaRPr kumimoji="1" lang="ja-JP" altLang="en-US" dirty="0"/>
          </a:p>
        </p:txBody>
      </p:sp>
    </p:spTree>
    <p:extLst>
      <p:ext uri="{BB962C8B-B14F-4D97-AF65-F5344CB8AC3E}">
        <p14:creationId xmlns:p14="http://schemas.microsoft.com/office/powerpoint/2010/main" val="495130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テキスト ボックス 49">
            <a:extLst>
              <a:ext uri="{FF2B5EF4-FFF2-40B4-BE49-F238E27FC236}">
                <a16:creationId xmlns:a16="http://schemas.microsoft.com/office/drawing/2014/main" id="{5F394543-6D86-C440-9B59-15F85B828C3B}"/>
              </a:ext>
            </a:extLst>
          </p:cNvPr>
          <p:cNvSpPr txBox="1"/>
          <p:nvPr/>
        </p:nvSpPr>
        <p:spPr>
          <a:xfrm rot="1800000">
            <a:off x="4145290" y="1696398"/>
            <a:ext cx="3407432" cy="2292935"/>
          </a:xfrm>
          <a:prstGeom prst="rect">
            <a:avLst/>
          </a:prstGeom>
          <a:noFill/>
        </p:spPr>
        <p:txBody>
          <a:bodyPr wrap="square" rtlCol="0">
            <a:spAutoFit/>
          </a:bodyPr>
          <a:lstStyle/>
          <a:p>
            <a:pPr lvl="0" algn="dist" defTabSz="914400" fontAlgn="ctr">
              <a:lnSpc>
                <a:spcPct val="110000"/>
              </a:lnSpc>
              <a:spcBef>
                <a:spcPct val="0"/>
              </a:spcBef>
              <a:spcAft>
                <a:spcPct val="0"/>
              </a:spcAft>
              <a:defRPr/>
            </a:pPr>
            <a:r>
              <a:rPr kumimoji="1" lang="en-US" altLang="ja-JP" sz="6500" dirty="0">
                <a:solidFill>
                  <a:schemeClr val="bg1">
                    <a:lumMod val="85000"/>
                  </a:schemeClr>
                </a:solidFill>
                <a:latin typeface="Fujitsu Infinity Pro" pitchFamily="2" charset="0"/>
                <a:cs typeface="Arial" panose="020B0604020202020204" pitchFamily="34" charset="0"/>
              </a:rPr>
              <a:t>Samples</a:t>
            </a:r>
            <a:endParaRPr lang="ja-JP" altLang="en-US" sz="6500" dirty="0">
              <a:solidFill>
                <a:schemeClr val="bg1">
                  <a:lumMod val="85000"/>
                </a:schemeClr>
              </a:solidFill>
              <a:latin typeface="Fujitsu Infinity Pro" pitchFamily="2" charset="0"/>
              <a:ea typeface="メイリオ" panose="020B0604030504040204" pitchFamily="50" charset="-128"/>
              <a:cs typeface="Arial" panose="020B0604020202020204" pitchFamily="34" charset="0"/>
            </a:endParaRPr>
          </a:p>
        </p:txBody>
      </p:sp>
      <p:sp>
        <p:nvSpPr>
          <p:cNvPr id="3" name="フッター プレースホルダー 3">
            <a:extLst>
              <a:ext uri="{FF2B5EF4-FFF2-40B4-BE49-F238E27FC236}">
                <a16:creationId xmlns:a16="http://schemas.microsoft.com/office/drawing/2014/main" id="{ED11BE19-D85B-4878-825B-DAC2121C53DF}"/>
              </a:ext>
            </a:extLst>
          </p:cNvPr>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560" b="0" i="0" u="none" strike="noStrike" kern="1200" cap="none" spc="0" normalizeH="0" baseline="0" noProof="0" dirty="0">
                <a:ln>
                  <a:noFill/>
                </a:ln>
                <a:solidFill>
                  <a:srgbClr val="000000"/>
                </a:solidFill>
                <a:effectLst/>
                <a:uLnTx/>
                <a:uFillTx/>
                <a:ea typeface="メイリオ"/>
              </a:rPr>
              <a:t>© 2022 Fujitsu Limited</a:t>
            </a:r>
            <a:endParaRPr kumimoji="1" lang="ja-JP" altLang="en-US" sz="560" b="0" i="0" u="none" strike="noStrike" kern="1200" cap="none" spc="0" normalizeH="0" baseline="0" noProof="0" dirty="0">
              <a:ln>
                <a:noFill/>
              </a:ln>
              <a:solidFill>
                <a:srgbClr val="000000"/>
              </a:solidFill>
              <a:effectLst/>
              <a:uLnTx/>
              <a:uFillTx/>
              <a:ea typeface="メイリオ"/>
            </a:endParaRPr>
          </a:p>
        </p:txBody>
      </p:sp>
      <p:cxnSp>
        <p:nvCxnSpPr>
          <p:cNvPr id="22" name="直線コネクタ 61">
            <a:extLst>
              <a:ext uri="{FF2B5EF4-FFF2-40B4-BE49-F238E27FC236}">
                <a16:creationId xmlns:a16="http://schemas.microsoft.com/office/drawing/2014/main" id="{A94C322C-CACF-4DB0-B605-D258D60ECDB4}"/>
              </a:ext>
            </a:extLst>
          </p:cNvPr>
          <p:cNvCxnSpPr/>
          <p:nvPr/>
        </p:nvCxnSpPr>
        <p:spPr bwMode="auto">
          <a:xfrm>
            <a:off x="1058449" y="1879145"/>
            <a:ext cx="7798214" cy="0"/>
          </a:xfrm>
          <a:prstGeom prst="line">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25" name="二等辺三角形 64">
            <a:extLst>
              <a:ext uri="{FF2B5EF4-FFF2-40B4-BE49-F238E27FC236}">
                <a16:creationId xmlns:a16="http://schemas.microsoft.com/office/drawing/2014/main" id="{47D6869E-A528-405D-9AAF-7814BC1A382B}"/>
              </a:ext>
            </a:extLst>
          </p:cNvPr>
          <p:cNvSpPr/>
          <p:nvPr/>
        </p:nvSpPr>
        <p:spPr bwMode="gray">
          <a:xfrm rot="5400000">
            <a:off x="2801524" y="1472514"/>
            <a:ext cx="432048" cy="121223"/>
          </a:xfrm>
          <a:prstGeom prst="triangle">
            <a:avLst/>
          </a:prstGeom>
          <a:solidFill>
            <a:srgbClr val="DAD9D6"/>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p>
            <a:pPr marL="0" marR="0" lvl="0" indent="0" algn="ctr" defTabSz="914400" rtl="0" eaLnBrk="1" fontAlgn="ctr" latinLnBrk="0" hangingPunct="1">
              <a:lnSpc>
                <a:spcPct val="100000"/>
              </a:lnSpc>
              <a:spcBef>
                <a:spcPct val="0"/>
              </a:spcBef>
              <a:spcAft>
                <a:spcPct val="0"/>
              </a:spcAft>
              <a:buClrTx/>
              <a:buSzTx/>
              <a:buFontTx/>
              <a:buNone/>
              <a:tabLst/>
              <a:defRPr/>
            </a:pPr>
            <a:endParaRPr kumimoji="1" lang="ja-JP" altLang="en-US" sz="1280" b="0" i="0" u="none" strike="noStrike" kern="1200" cap="none" spc="0" normalizeH="0" baseline="0" noProof="0" dirty="0">
              <a:ln>
                <a:noFill/>
              </a:ln>
              <a:solidFill>
                <a:srgbClr val="000000"/>
              </a:solidFill>
              <a:effectLst/>
              <a:uLnTx/>
              <a:uFillTx/>
              <a:latin typeface="Fujitsu Infinity Pro" pitchFamily="2" charset="0"/>
              <a:ea typeface="ＭＳ Ｐゴシック" pitchFamily="50" charset="-128"/>
            </a:endParaRPr>
          </a:p>
        </p:txBody>
      </p:sp>
      <p:sp>
        <p:nvSpPr>
          <p:cNvPr id="165" name="テキスト ボックス 57">
            <a:extLst>
              <a:ext uri="{FF2B5EF4-FFF2-40B4-BE49-F238E27FC236}">
                <a16:creationId xmlns:a16="http://schemas.microsoft.com/office/drawing/2014/main" id="{FD87D6F2-0336-4357-9050-FC8EC8A4B172}"/>
              </a:ext>
            </a:extLst>
          </p:cNvPr>
          <p:cNvSpPr txBox="1"/>
          <p:nvPr/>
        </p:nvSpPr>
        <p:spPr>
          <a:xfrm>
            <a:off x="5146721" y="1237261"/>
            <a:ext cx="1749867" cy="579902"/>
          </a:xfrm>
          <a:prstGeom prst="rect">
            <a:avLst/>
          </a:prstGeom>
          <a:noFill/>
        </p:spPr>
        <p:txBody>
          <a:bodyPr wrap="square" lIns="91440" tIns="45720" rIns="91440" bIns="45720" rtlCol="0" anchor="t">
            <a:spAutoFit/>
          </a:bodyPr>
          <a:lstStyle/>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Fujitsu</a:t>
            </a:r>
            <a:br>
              <a:rPr kumimoji="1" lang="en-US" altLang="ja-JP" sz="720" dirty="0">
                <a:solidFill>
                  <a:srgbClr val="000000"/>
                </a:solidFill>
                <a:latin typeface="Fujitsu Infinity Pro" pitchFamily="2" charset="0"/>
                <a:cs typeface="Arial" panose="020B0604020202020204" pitchFamily="34" charset="0"/>
              </a:rPr>
            </a:br>
            <a:r>
              <a:rPr kumimoji="1" lang="en-US" altLang="ja-JP" sz="720" dirty="0">
                <a:solidFill>
                  <a:srgbClr val="000000"/>
                </a:solidFill>
                <a:latin typeface="Fujitsu Infinity Pro" pitchFamily="2" charset="0"/>
                <a:cs typeface="Arial" panose="020B0604020202020204" pitchFamily="34" charset="0"/>
              </a:rPr>
              <a:t>Design and Manufacturing </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Support Services  </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COLMINA </a:t>
            </a:r>
            <a:r>
              <a:rPr kumimoji="1" lang="en-US" altLang="ja-JP" sz="720" dirty="0" err="1">
                <a:solidFill>
                  <a:srgbClr val="000000"/>
                </a:solidFill>
                <a:latin typeface="Fujitsu Infinity Pro" pitchFamily="2" charset="0"/>
                <a:cs typeface="Arial" panose="020B0604020202020204" pitchFamily="34" charset="0"/>
              </a:rPr>
              <a:t>iCAD</a:t>
            </a:r>
            <a:r>
              <a:rPr kumimoji="1" lang="en-US" altLang="ja-JP" sz="720" dirty="0">
                <a:solidFill>
                  <a:srgbClr val="000000"/>
                </a:solidFill>
                <a:latin typeface="Fujitsu Infinity Pro" pitchFamily="2" charset="0"/>
                <a:cs typeface="Arial" panose="020B0604020202020204" pitchFamily="34" charset="0"/>
              </a:rPr>
              <a:t>-SX </a:t>
            </a:r>
            <a:endParaRPr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endParaRPr>
          </a:p>
        </p:txBody>
      </p:sp>
      <p:sp>
        <p:nvSpPr>
          <p:cNvPr id="166" name="テキスト ボックス 57">
            <a:extLst>
              <a:ext uri="{FF2B5EF4-FFF2-40B4-BE49-F238E27FC236}">
                <a16:creationId xmlns:a16="http://schemas.microsoft.com/office/drawing/2014/main" id="{ED26709D-106A-4DA3-870C-BD8A06FBEAE3}"/>
              </a:ext>
            </a:extLst>
          </p:cNvPr>
          <p:cNvSpPr txBox="1"/>
          <p:nvPr/>
        </p:nvSpPr>
        <p:spPr>
          <a:xfrm>
            <a:off x="6989548" y="1237261"/>
            <a:ext cx="1717581" cy="458011"/>
          </a:xfrm>
          <a:prstGeom prst="rect">
            <a:avLst/>
          </a:prstGeom>
          <a:noFill/>
        </p:spPr>
        <p:txBody>
          <a:bodyPr wrap="square" rtlCol="0">
            <a:spAutoFit/>
          </a:bodyPr>
          <a:lstStyle/>
          <a:p>
            <a:pPr lvl="0" defTabSz="914400" fontAlgn="ctr">
              <a:lnSpc>
                <a:spcPct val="110000"/>
              </a:lnSpc>
              <a:spcBef>
                <a:spcPct val="0"/>
              </a:spcBef>
              <a:spcAft>
                <a:spcPct val="0"/>
              </a:spcAft>
              <a:defRPr/>
            </a:pPr>
            <a:r>
              <a:rPr kumimoji="1" lang="en-US" altLang="ja-JP" sz="720" dirty="0">
                <a:latin typeface="Fujitsu Infinity Pro" pitchFamily="2" charset="0"/>
                <a:ea typeface="メイリオ" panose="020B0604030504040204" pitchFamily="50" charset="-128"/>
                <a:cs typeface="Arial" panose="020B0604020202020204" pitchFamily="34" charset="0"/>
              </a:rPr>
              <a:t>Fujitsu</a:t>
            </a:r>
          </a:p>
          <a:p>
            <a:pPr lvl="0" defTabSz="914400" fontAlgn="ctr">
              <a:lnSpc>
                <a:spcPct val="110000"/>
              </a:lnSpc>
              <a:spcBef>
                <a:spcPct val="0"/>
              </a:spcBef>
              <a:spcAft>
                <a:spcPct val="0"/>
              </a:spcAft>
              <a:defRPr/>
            </a:pPr>
            <a:r>
              <a:rPr kumimoji="1" lang="en-US" altLang="ja-JP" sz="720" dirty="0">
                <a:latin typeface="Fujitsu Infinity Pro" pitchFamily="2" charset="0"/>
                <a:ea typeface="メイリオ" panose="020B0604030504040204" pitchFamily="50" charset="-128"/>
                <a:cs typeface="Arial" panose="020B0604020202020204" pitchFamily="34" charset="0"/>
              </a:rPr>
              <a:t>Manufacturing Industry Solution</a:t>
            </a:r>
          </a:p>
          <a:p>
            <a:pPr lvl="0" defTabSz="914400" fontAlgn="ctr">
              <a:lnSpc>
                <a:spcPct val="110000"/>
              </a:lnSpc>
              <a:spcBef>
                <a:spcPct val="0"/>
              </a:spcBef>
              <a:spcAft>
                <a:spcPct val="0"/>
              </a:spcAft>
              <a:defRPr/>
            </a:pPr>
            <a:r>
              <a:rPr kumimoji="1" lang="en-US" altLang="ja-JP" sz="720" dirty="0">
                <a:latin typeface="Fujitsu Infinity Pro" pitchFamily="2" charset="0"/>
                <a:cs typeface="Arial" panose="020B0604020202020204" pitchFamily="34" charset="0"/>
              </a:rPr>
              <a:t>COLMINA iCAD-SX</a:t>
            </a:r>
            <a:endParaRPr lang="en-US" altLang="ja-JP" sz="720" dirty="0">
              <a:latin typeface="Fujitsu Infinity Pro" pitchFamily="2" charset="0"/>
              <a:ea typeface="メイリオ" panose="020B0604030504040204" pitchFamily="50" charset="-128"/>
              <a:cs typeface="Arial" panose="020B0604020202020204" pitchFamily="34" charset="0"/>
            </a:endParaRPr>
          </a:p>
        </p:txBody>
      </p:sp>
      <p:sp>
        <p:nvSpPr>
          <p:cNvPr id="185" name="テキスト ボックス 55">
            <a:extLst>
              <a:ext uri="{FF2B5EF4-FFF2-40B4-BE49-F238E27FC236}">
                <a16:creationId xmlns:a16="http://schemas.microsoft.com/office/drawing/2014/main" id="{8118A70E-72E8-47FF-AFD4-C7366DB27FCD}"/>
              </a:ext>
            </a:extLst>
          </p:cNvPr>
          <p:cNvSpPr txBox="1"/>
          <p:nvPr/>
        </p:nvSpPr>
        <p:spPr>
          <a:xfrm>
            <a:off x="1015284" y="1933609"/>
            <a:ext cx="2263228" cy="579902"/>
          </a:xfrm>
          <a:prstGeom prst="rect">
            <a:avLst/>
          </a:prstGeom>
          <a:noFill/>
        </p:spPr>
        <p:txBody>
          <a:bodyPr wrap="square" rtlCol="0">
            <a:spAutoFit/>
          </a:bodyPr>
          <a:lstStyle>
            <a:defPPr>
              <a:defRPr lang="ja-JP"/>
            </a:defPPr>
            <a:lvl1pPr algn="l">
              <a:defRPr sz="880">
                <a:latin typeface="メイリオ" panose="020B0604030504040204" pitchFamily="50" charset="-128"/>
                <a:ea typeface="メイリオ" panose="020B0604030504040204" pitchFamily="50" charset="-128"/>
              </a:defRPr>
            </a:lvl1pPr>
          </a:lstStyle>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ea typeface="メイリオ"/>
                <a:cs typeface="Arial" panose="020B0604020202020204" pitchFamily="34" charset="0"/>
              </a:rPr>
              <a:t>FUJITSU </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ea typeface="メイリオ"/>
                <a:cs typeface="Arial" panose="020B0604020202020204" pitchFamily="34" charset="0"/>
              </a:rPr>
              <a:t>Retail Solution  </a:t>
            </a:r>
          </a:p>
          <a:p>
            <a:pPr lvl="0" defTabSz="914400" fontAlgn="ctr">
              <a:lnSpc>
                <a:spcPct val="110000"/>
              </a:lnSpc>
              <a:spcBef>
                <a:spcPct val="0"/>
              </a:spcBef>
              <a:spcAft>
                <a:spcPct val="0"/>
              </a:spcAft>
              <a:defRPr/>
            </a:pPr>
            <a:r>
              <a:rPr kumimoji="1" lang="en-US" altLang="ja-JP" sz="720" dirty="0" err="1">
                <a:solidFill>
                  <a:srgbClr val="000000"/>
                </a:solidFill>
                <a:latin typeface="Fujitsu Infinity Pro" pitchFamily="2" charset="0"/>
                <a:ea typeface="メイリオ"/>
                <a:cs typeface="Arial" panose="020B0604020202020204" pitchFamily="34" charset="0"/>
              </a:rPr>
              <a:t>Brainforce</a:t>
            </a:r>
            <a:r>
              <a:rPr kumimoji="1" lang="en-US" altLang="ja-JP" sz="720" dirty="0">
                <a:solidFill>
                  <a:srgbClr val="000000"/>
                </a:solidFill>
                <a:latin typeface="Fujitsu Infinity Pro" pitchFamily="2" charset="0"/>
                <a:ea typeface="メイリオ"/>
                <a:cs typeface="Arial" panose="020B0604020202020204" pitchFamily="34" charset="0"/>
              </a:rPr>
              <a:t>  </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ea typeface="メイリオ"/>
                <a:cs typeface="Arial" panose="020B0604020202020204" pitchFamily="34" charset="0"/>
              </a:rPr>
              <a:t>Walkthrough Checkout </a:t>
            </a:r>
            <a:endParaRPr lang="ja-JP" altLang="ja-JP" sz="720" dirty="0">
              <a:latin typeface="Fujitsu Infinity Pro" pitchFamily="2" charset="0"/>
              <a:ea typeface="メイリオ"/>
              <a:cs typeface="Arial" panose="020B0604020202020204" pitchFamily="34" charset="0"/>
            </a:endParaRPr>
          </a:p>
        </p:txBody>
      </p:sp>
      <p:sp>
        <p:nvSpPr>
          <p:cNvPr id="188" name="二等辺三角形 64">
            <a:extLst>
              <a:ext uri="{FF2B5EF4-FFF2-40B4-BE49-F238E27FC236}">
                <a16:creationId xmlns:a16="http://schemas.microsoft.com/office/drawing/2014/main" id="{84F067B2-B701-42FB-AA6A-E7594C334763}"/>
              </a:ext>
            </a:extLst>
          </p:cNvPr>
          <p:cNvSpPr/>
          <p:nvPr/>
        </p:nvSpPr>
        <p:spPr bwMode="gray">
          <a:xfrm rot="5400000">
            <a:off x="2801525" y="2160601"/>
            <a:ext cx="432048" cy="121223"/>
          </a:xfrm>
          <a:prstGeom prst="triangle">
            <a:avLst/>
          </a:prstGeom>
          <a:solidFill>
            <a:srgbClr val="DAD9D6"/>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p>
            <a:pPr marL="0" marR="0" lvl="0" indent="0" algn="ctr" defTabSz="914400" rtl="0" eaLnBrk="1" fontAlgn="ctr" latinLnBrk="0" hangingPunct="1">
              <a:lnSpc>
                <a:spcPct val="100000"/>
              </a:lnSpc>
              <a:spcBef>
                <a:spcPct val="0"/>
              </a:spcBef>
              <a:spcAft>
                <a:spcPct val="0"/>
              </a:spcAft>
              <a:buClrTx/>
              <a:buSzTx/>
              <a:buFontTx/>
              <a:buNone/>
              <a:tabLst/>
              <a:defRPr/>
            </a:pPr>
            <a:endParaRPr kumimoji="1" lang="ja-JP" altLang="en-US" sz="1280" b="0" i="0" u="none" strike="noStrike" kern="1200" cap="none" spc="0" normalizeH="0" baseline="0" noProof="0" dirty="0">
              <a:ln>
                <a:noFill/>
              </a:ln>
              <a:solidFill>
                <a:srgbClr val="000000"/>
              </a:solidFill>
              <a:effectLst/>
              <a:uLnTx/>
              <a:uFillTx/>
              <a:latin typeface="Fujitsu Infinity Pro" pitchFamily="2" charset="0"/>
              <a:ea typeface="ＭＳ Ｐゴシック" pitchFamily="50" charset="-128"/>
            </a:endParaRPr>
          </a:p>
        </p:txBody>
      </p:sp>
      <p:sp>
        <p:nvSpPr>
          <p:cNvPr id="189" name="テキスト ボックス 57">
            <a:extLst>
              <a:ext uri="{FF2B5EF4-FFF2-40B4-BE49-F238E27FC236}">
                <a16:creationId xmlns:a16="http://schemas.microsoft.com/office/drawing/2014/main" id="{18786BA2-643E-4988-BBDD-3BA109EF6BCB}"/>
              </a:ext>
            </a:extLst>
          </p:cNvPr>
          <p:cNvSpPr txBox="1"/>
          <p:nvPr/>
        </p:nvSpPr>
        <p:spPr>
          <a:xfrm>
            <a:off x="3312382" y="1933609"/>
            <a:ext cx="1972188" cy="336118"/>
          </a:xfrm>
          <a:prstGeom prst="rect">
            <a:avLst/>
          </a:prstGeom>
          <a:noFill/>
        </p:spPr>
        <p:txBody>
          <a:bodyPr wrap="square" lIns="91440" tIns="45720" rIns="91440" bIns="45720" rtlCol="0" anchor="t">
            <a:spAutoFit/>
          </a:bodyPr>
          <a:lstStyle/>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t>Fujitsu </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t>Unattended Checkout Service </a:t>
            </a:r>
          </a:p>
        </p:txBody>
      </p:sp>
      <p:sp>
        <p:nvSpPr>
          <p:cNvPr id="190" name="テキスト ボックス 57">
            <a:extLst>
              <a:ext uri="{FF2B5EF4-FFF2-40B4-BE49-F238E27FC236}">
                <a16:creationId xmlns:a16="http://schemas.microsoft.com/office/drawing/2014/main" id="{960ADCD9-2EDD-4B10-8D32-3EED88097029}"/>
              </a:ext>
            </a:extLst>
          </p:cNvPr>
          <p:cNvSpPr txBox="1"/>
          <p:nvPr/>
        </p:nvSpPr>
        <p:spPr>
          <a:xfrm>
            <a:off x="5146721" y="1933609"/>
            <a:ext cx="1815687" cy="579902"/>
          </a:xfrm>
          <a:prstGeom prst="rect">
            <a:avLst/>
          </a:prstGeom>
          <a:noFill/>
        </p:spPr>
        <p:txBody>
          <a:bodyPr wrap="square" rtlCol="0">
            <a:spAutoFit/>
          </a:bodyPr>
          <a:lstStyle/>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Fujitsu </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Unattended Checkout Service  </a:t>
            </a:r>
            <a:r>
              <a:rPr kumimoji="1" lang="en-US" altLang="ja-JP" sz="720" dirty="0" err="1">
                <a:solidFill>
                  <a:srgbClr val="000000"/>
                </a:solidFill>
                <a:latin typeface="Fujitsu Infinity Pro" pitchFamily="2" charset="0"/>
                <a:cs typeface="Arial" panose="020B0604020202020204" pitchFamily="34" charset="0"/>
              </a:rPr>
              <a:t>Brainforce</a:t>
            </a:r>
            <a:r>
              <a:rPr kumimoji="1" lang="en-US" altLang="ja-JP" sz="720" dirty="0">
                <a:solidFill>
                  <a:srgbClr val="000000"/>
                </a:solidFill>
                <a:latin typeface="Fujitsu Infinity Pro" pitchFamily="2" charset="0"/>
                <a:cs typeface="Arial" panose="020B0604020202020204" pitchFamily="34" charset="0"/>
              </a:rPr>
              <a:t>  </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Walkthrough Checkout </a:t>
            </a:r>
            <a:endParaRPr lang="ja-JP" altLang="en-US" sz="720" dirty="0">
              <a:solidFill>
                <a:srgbClr val="000000"/>
              </a:solidFill>
              <a:latin typeface="Fujitsu Infinity Pro" pitchFamily="2" charset="0"/>
              <a:ea typeface="メイリオ" panose="020B0604030504040204" pitchFamily="50" charset="-128"/>
              <a:cs typeface="Arial" panose="020B0604020202020204" pitchFamily="34" charset="0"/>
            </a:endParaRPr>
          </a:p>
        </p:txBody>
      </p:sp>
      <p:sp>
        <p:nvSpPr>
          <p:cNvPr id="191" name="テキスト ボックス 57">
            <a:extLst>
              <a:ext uri="{FF2B5EF4-FFF2-40B4-BE49-F238E27FC236}">
                <a16:creationId xmlns:a16="http://schemas.microsoft.com/office/drawing/2014/main" id="{7CD02C71-1952-451F-BABA-E86A215AE298}"/>
              </a:ext>
            </a:extLst>
          </p:cNvPr>
          <p:cNvSpPr txBox="1"/>
          <p:nvPr/>
        </p:nvSpPr>
        <p:spPr>
          <a:xfrm>
            <a:off x="6989548" y="1933609"/>
            <a:ext cx="1953541" cy="579902"/>
          </a:xfrm>
          <a:prstGeom prst="rect">
            <a:avLst/>
          </a:prstGeom>
          <a:noFill/>
        </p:spPr>
        <p:txBody>
          <a:bodyPr wrap="square" rtlCol="0">
            <a:spAutoFit/>
          </a:bodyPr>
          <a:lstStyle/>
          <a:p>
            <a:pPr lvl="0" defTabSz="914400" fontAlgn="ctr">
              <a:lnSpc>
                <a:spcPct val="110000"/>
              </a:lnSpc>
              <a:spcBef>
                <a:spcPct val="0"/>
              </a:spcBef>
              <a:spcAft>
                <a:spcPct val="0"/>
              </a:spcAft>
              <a:defRPr/>
            </a:pPr>
            <a:r>
              <a:rPr kumimoji="1" lang="en-US" altLang="ja-JP" sz="720" dirty="0">
                <a:latin typeface="Fujitsu Infinity Pro" pitchFamily="2" charset="0"/>
                <a:cs typeface="Arial" panose="020B0604020202020204" pitchFamily="34" charset="0"/>
              </a:rPr>
              <a:t>Fujitsu </a:t>
            </a:r>
          </a:p>
          <a:p>
            <a:pPr lvl="0" defTabSz="914400" fontAlgn="ctr">
              <a:lnSpc>
                <a:spcPct val="110000"/>
              </a:lnSpc>
              <a:spcBef>
                <a:spcPct val="0"/>
              </a:spcBef>
              <a:spcAft>
                <a:spcPct val="0"/>
              </a:spcAft>
              <a:defRPr/>
            </a:pPr>
            <a:r>
              <a:rPr kumimoji="1" lang="en-US" altLang="ja-JP" sz="720" dirty="0">
                <a:latin typeface="Fujitsu Infinity Pro" pitchFamily="2" charset="0"/>
                <a:cs typeface="Arial" panose="020B0604020202020204" pitchFamily="34" charset="0"/>
              </a:rPr>
              <a:t>Retail Solution  </a:t>
            </a:r>
          </a:p>
          <a:p>
            <a:pPr lvl="0" defTabSz="914400" fontAlgn="ctr">
              <a:lnSpc>
                <a:spcPct val="110000"/>
              </a:lnSpc>
              <a:spcBef>
                <a:spcPct val="0"/>
              </a:spcBef>
              <a:spcAft>
                <a:spcPct val="0"/>
              </a:spcAft>
              <a:defRPr/>
            </a:pPr>
            <a:r>
              <a:rPr kumimoji="1" lang="en-US" altLang="ja-JP" sz="720" dirty="0" err="1">
                <a:latin typeface="Fujitsu Infinity Pro" pitchFamily="2" charset="0"/>
                <a:cs typeface="Arial" panose="020B0604020202020204" pitchFamily="34" charset="0"/>
              </a:rPr>
              <a:t>Brainforce</a:t>
            </a:r>
            <a:r>
              <a:rPr kumimoji="1" lang="en-US" altLang="ja-JP" sz="720" dirty="0">
                <a:latin typeface="Fujitsu Infinity Pro" pitchFamily="2" charset="0"/>
                <a:cs typeface="Arial" panose="020B0604020202020204" pitchFamily="34" charset="0"/>
              </a:rPr>
              <a:t>  </a:t>
            </a:r>
          </a:p>
          <a:p>
            <a:pPr lvl="0" defTabSz="914400" fontAlgn="ctr">
              <a:lnSpc>
                <a:spcPct val="110000"/>
              </a:lnSpc>
              <a:spcBef>
                <a:spcPct val="0"/>
              </a:spcBef>
              <a:spcAft>
                <a:spcPct val="0"/>
              </a:spcAft>
              <a:defRPr/>
            </a:pPr>
            <a:r>
              <a:rPr kumimoji="1" lang="en-US" altLang="ja-JP" sz="720" dirty="0">
                <a:latin typeface="Fujitsu Infinity Pro" pitchFamily="2" charset="0"/>
                <a:cs typeface="Arial" panose="020B0604020202020204" pitchFamily="34" charset="0"/>
              </a:rPr>
              <a:t>Walkthrough Checkout </a:t>
            </a:r>
            <a:endParaRPr kumimoji="1" lang="en-US" altLang="ja-JP" sz="720" dirty="0">
              <a:latin typeface="Fujitsu Infinity Pro" pitchFamily="2" charset="0"/>
              <a:ea typeface="メイリオ" panose="020B0604030504040204" pitchFamily="50" charset="-128"/>
              <a:cs typeface="Arial" panose="020B0604020202020204" pitchFamily="34" charset="0"/>
            </a:endParaRPr>
          </a:p>
        </p:txBody>
      </p:sp>
      <p:cxnSp>
        <p:nvCxnSpPr>
          <p:cNvPr id="208" name="直線コネクタ 61">
            <a:extLst>
              <a:ext uri="{FF2B5EF4-FFF2-40B4-BE49-F238E27FC236}">
                <a16:creationId xmlns:a16="http://schemas.microsoft.com/office/drawing/2014/main" id="{05CCF1DB-D060-4FBF-BA5F-BBCF5254B779}"/>
              </a:ext>
            </a:extLst>
          </p:cNvPr>
          <p:cNvCxnSpPr/>
          <p:nvPr/>
        </p:nvCxnSpPr>
        <p:spPr bwMode="auto">
          <a:xfrm>
            <a:off x="1052186" y="2577760"/>
            <a:ext cx="7804477" cy="0"/>
          </a:xfrm>
          <a:prstGeom prst="line">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210" name="テキスト ボックス 55">
            <a:extLst>
              <a:ext uri="{FF2B5EF4-FFF2-40B4-BE49-F238E27FC236}">
                <a16:creationId xmlns:a16="http://schemas.microsoft.com/office/drawing/2014/main" id="{9098A4AA-8E87-425F-873A-830BEFFBC660}"/>
              </a:ext>
            </a:extLst>
          </p:cNvPr>
          <p:cNvSpPr txBox="1"/>
          <p:nvPr/>
        </p:nvSpPr>
        <p:spPr>
          <a:xfrm>
            <a:off x="1015284" y="2631600"/>
            <a:ext cx="2263228" cy="458011"/>
          </a:xfrm>
          <a:prstGeom prst="rect">
            <a:avLst/>
          </a:prstGeom>
          <a:noFill/>
        </p:spPr>
        <p:txBody>
          <a:bodyPr wrap="square" lIns="91440" tIns="45720" rIns="91440" bIns="45720" rtlCol="0" anchor="t">
            <a:spAutoFit/>
          </a:bodyPr>
          <a:lstStyle>
            <a:defPPr>
              <a:defRPr lang="ja-JP"/>
            </a:defPPr>
            <a:lvl1pPr algn="l">
              <a:defRPr sz="880">
                <a:latin typeface="メイリオ" panose="020B0604030504040204" pitchFamily="50" charset="-128"/>
                <a:ea typeface="メイリオ" panose="020B0604030504040204" pitchFamily="50" charset="-128"/>
              </a:defRPr>
            </a:lvl1pPr>
          </a:lstStyle>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FUJITSU</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Future Mobility Accelerator</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Design Collaborator</a:t>
            </a:r>
          </a:p>
        </p:txBody>
      </p:sp>
      <p:sp>
        <p:nvSpPr>
          <p:cNvPr id="213" name="二等辺三角形 64">
            <a:extLst>
              <a:ext uri="{FF2B5EF4-FFF2-40B4-BE49-F238E27FC236}">
                <a16:creationId xmlns:a16="http://schemas.microsoft.com/office/drawing/2014/main" id="{CF03C8BB-94F4-4A77-989A-E0578E51BDEA}"/>
              </a:ext>
            </a:extLst>
          </p:cNvPr>
          <p:cNvSpPr/>
          <p:nvPr/>
        </p:nvSpPr>
        <p:spPr bwMode="gray">
          <a:xfrm rot="5400000">
            <a:off x="2801525" y="2858592"/>
            <a:ext cx="432048" cy="121223"/>
          </a:xfrm>
          <a:prstGeom prst="triangle">
            <a:avLst/>
          </a:prstGeom>
          <a:solidFill>
            <a:srgbClr val="DAD9D6"/>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p>
            <a:pPr marL="0" marR="0" lvl="0" indent="0" algn="ctr" defTabSz="914400" rtl="0" eaLnBrk="1" fontAlgn="ctr" latinLnBrk="0" hangingPunct="1">
              <a:lnSpc>
                <a:spcPct val="100000"/>
              </a:lnSpc>
              <a:spcBef>
                <a:spcPct val="0"/>
              </a:spcBef>
              <a:spcAft>
                <a:spcPct val="0"/>
              </a:spcAft>
              <a:buClrTx/>
              <a:buSzTx/>
              <a:buFontTx/>
              <a:buNone/>
              <a:tabLst/>
              <a:defRPr/>
            </a:pPr>
            <a:endParaRPr kumimoji="1" lang="ja-JP" altLang="en-US" sz="1280" b="0" i="0" u="none" strike="noStrike" kern="1200" cap="none" spc="0" normalizeH="0" baseline="0" noProof="0" dirty="0">
              <a:ln>
                <a:noFill/>
              </a:ln>
              <a:solidFill>
                <a:srgbClr val="000000"/>
              </a:solidFill>
              <a:effectLst/>
              <a:uLnTx/>
              <a:uFillTx/>
              <a:latin typeface="Fujitsu Infinity Pro" pitchFamily="2" charset="0"/>
              <a:ea typeface="ＭＳ Ｐゴシック" pitchFamily="50" charset="-128"/>
            </a:endParaRPr>
          </a:p>
        </p:txBody>
      </p:sp>
      <p:sp>
        <p:nvSpPr>
          <p:cNvPr id="214" name="テキスト ボックス 57">
            <a:extLst>
              <a:ext uri="{FF2B5EF4-FFF2-40B4-BE49-F238E27FC236}">
                <a16:creationId xmlns:a16="http://schemas.microsoft.com/office/drawing/2014/main" id="{C9A4D15F-6D7C-4F0C-8D5B-516E6A5C90F5}"/>
              </a:ext>
            </a:extLst>
          </p:cNvPr>
          <p:cNvSpPr txBox="1"/>
          <p:nvPr/>
        </p:nvSpPr>
        <p:spPr>
          <a:xfrm>
            <a:off x="3312382" y="2631600"/>
            <a:ext cx="1627591" cy="424732"/>
          </a:xfrm>
          <a:prstGeom prst="rect">
            <a:avLst/>
          </a:prstGeom>
          <a:noFill/>
        </p:spPr>
        <p:txBody>
          <a:bodyPr wrap="square" lIns="91440" tIns="45720" rIns="91440" bIns="45720" rtlCol="0" anchor="t">
            <a:spAutoFit/>
          </a:bodyPr>
          <a:lstStyle/>
          <a:p>
            <a:pPr lvl="0" defTabSz="914400" fontAlgn="ctr">
              <a:spcBef>
                <a:spcPct val="0"/>
              </a:spcBef>
              <a:spcAft>
                <a:spcPct val="0"/>
              </a:spcAft>
              <a:defRPr/>
            </a:pPr>
            <a: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t>Fujitsu </a:t>
            </a:r>
            <a:b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br>
            <a: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t>Automotive Software </a:t>
            </a:r>
            <a:b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br>
            <a: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t>Development Infrastructure </a:t>
            </a:r>
            <a:endParaRPr kumimoji="1" lang="en-US" altLang="ja-JP" sz="720" dirty="0">
              <a:solidFill>
                <a:srgbClr val="00B0F0"/>
              </a:solidFill>
              <a:latin typeface="Fujitsu Infinity Pro" pitchFamily="2" charset="0"/>
              <a:ea typeface="メイリオ" panose="020B0604030504040204" pitchFamily="50" charset="-128"/>
              <a:cs typeface="Arial" panose="020B0604020202020204" pitchFamily="34" charset="0"/>
            </a:endParaRPr>
          </a:p>
        </p:txBody>
      </p:sp>
      <p:sp>
        <p:nvSpPr>
          <p:cNvPr id="215" name="テキスト ボックス 57">
            <a:extLst>
              <a:ext uri="{FF2B5EF4-FFF2-40B4-BE49-F238E27FC236}">
                <a16:creationId xmlns:a16="http://schemas.microsoft.com/office/drawing/2014/main" id="{8767C3F3-C7EF-4727-AED3-BA2BEFF46318}"/>
              </a:ext>
            </a:extLst>
          </p:cNvPr>
          <p:cNvSpPr txBox="1"/>
          <p:nvPr/>
        </p:nvSpPr>
        <p:spPr>
          <a:xfrm>
            <a:off x="5146721" y="2631600"/>
            <a:ext cx="1573803" cy="579902"/>
          </a:xfrm>
          <a:prstGeom prst="rect">
            <a:avLst/>
          </a:prstGeom>
          <a:noFill/>
        </p:spPr>
        <p:txBody>
          <a:bodyPr wrap="square" lIns="91440" tIns="45720" rIns="91440" bIns="45720" rtlCol="0" anchor="t">
            <a:spAutoFit/>
          </a:bodyPr>
          <a:lstStyle/>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t>Fujitsu</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ea typeface="メイリオ" panose="020B0604030504040204" pitchFamily="50" charset="-128"/>
                <a:cs typeface="Arial" panose="020B0604020202020204" pitchFamily="34" charset="0"/>
              </a:rPr>
              <a:t>Automotive Software Development Infrastructure  Design Collaborator </a:t>
            </a:r>
          </a:p>
        </p:txBody>
      </p:sp>
      <p:sp>
        <p:nvSpPr>
          <p:cNvPr id="216" name="テキスト ボックス 57">
            <a:extLst>
              <a:ext uri="{FF2B5EF4-FFF2-40B4-BE49-F238E27FC236}">
                <a16:creationId xmlns:a16="http://schemas.microsoft.com/office/drawing/2014/main" id="{7C2E62A3-437F-482A-A902-38099A9A5B6C}"/>
              </a:ext>
            </a:extLst>
          </p:cNvPr>
          <p:cNvSpPr txBox="1"/>
          <p:nvPr/>
        </p:nvSpPr>
        <p:spPr>
          <a:xfrm>
            <a:off x="6989548" y="2625320"/>
            <a:ext cx="2070741" cy="458011"/>
          </a:xfrm>
          <a:prstGeom prst="rect">
            <a:avLst/>
          </a:prstGeom>
          <a:noFill/>
        </p:spPr>
        <p:txBody>
          <a:bodyPr wrap="square" lIns="91440" tIns="45720" rIns="91440" bIns="45720" rtlCol="0" anchor="t">
            <a:spAutoFit/>
          </a:bodyPr>
          <a:lstStyle/>
          <a:p>
            <a:pPr lvl="0" defTabSz="914400" fontAlgn="ctr">
              <a:lnSpc>
                <a:spcPct val="110000"/>
              </a:lnSpc>
              <a:spcBef>
                <a:spcPct val="0"/>
              </a:spcBef>
              <a:spcAft>
                <a:spcPct val="0"/>
              </a:spcAft>
              <a:defRPr/>
            </a:pPr>
            <a:r>
              <a:rPr kumimoji="1" lang="en-US" altLang="ja-JP" sz="720" dirty="0">
                <a:latin typeface="Fujitsu Infinity Pro" pitchFamily="2" charset="0"/>
                <a:ea typeface="メイリオ" panose="020B0604030504040204" pitchFamily="50" charset="-128"/>
                <a:cs typeface="Arial" panose="020B0604020202020204" pitchFamily="34" charset="0"/>
              </a:rPr>
              <a:t>Fujitsu</a:t>
            </a:r>
          </a:p>
          <a:p>
            <a:pPr lvl="0" defTabSz="914400" fontAlgn="ctr">
              <a:lnSpc>
                <a:spcPct val="110000"/>
              </a:lnSpc>
              <a:spcBef>
                <a:spcPct val="0"/>
              </a:spcBef>
              <a:spcAft>
                <a:spcPct val="0"/>
              </a:spcAft>
              <a:defRPr/>
            </a:pPr>
            <a:r>
              <a:rPr kumimoji="1" lang="en-US" altLang="ja-JP" sz="720" dirty="0">
                <a:latin typeface="Fujitsu Infinity Pro" pitchFamily="2" charset="0"/>
                <a:ea typeface="メイリオ" panose="020B0604030504040204" pitchFamily="50" charset="-128"/>
                <a:cs typeface="Arial" panose="020B0604020202020204" pitchFamily="34" charset="0"/>
              </a:rPr>
              <a:t>Future Mobility Accelerator</a:t>
            </a:r>
          </a:p>
          <a:p>
            <a:pPr lvl="0" defTabSz="914400" fontAlgn="ctr">
              <a:lnSpc>
                <a:spcPct val="110000"/>
              </a:lnSpc>
              <a:spcBef>
                <a:spcPct val="0"/>
              </a:spcBef>
              <a:spcAft>
                <a:spcPct val="0"/>
              </a:spcAft>
              <a:defRPr/>
            </a:pPr>
            <a:r>
              <a:rPr kumimoji="1" lang="en-US" altLang="ja-JP" sz="720" dirty="0">
                <a:latin typeface="Fujitsu Infinity Pro" pitchFamily="2" charset="0"/>
                <a:ea typeface="メイリオ" panose="020B0604030504040204" pitchFamily="50" charset="-128"/>
                <a:cs typeface="Arial" panose="020B0604020202020204" pitchFamily="34" charset="0"/>
              </a:rPr>
              <a:t>Design Collaborator</a:t>
            </a:r>
          </a:p>
        </p:txBody>
      </p:sp>
      <p:cxnSp>
        <p:nvCxnSpPr>
          <p:cNvPr id="232" name="直線コネクタ 61">
            <a:extLst>
              <a:ext uri="{FF2B5EF4-FFF2-40B4-BE49-F238E27FC236}">
                <a16:creationId xmlns:a16="http://schemas.microsoft.com/office/drawing/2014/main" id="{D9510DB5-0E43-4003-95D9-E4B6ACA474CF}"/>
              </a:ext>
            </a:extLst>
          </p:cNvPr>
          <p:cNvCxnSpPr/>
          <p:nvPr/>
        </p:nvCxnSpPr>
        <p:spPr bwMode="auto">
          <a:xfrm>
            <a:off x="1058449" y="3261730"/>
            <a:ext cx="7798214" cy="0"/>
          </a:xfrm>
          <a:prstGeom prst="line">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234" name="テキスト ボックス 55">
            <a:extLst>
              <a:ext uri="{FF2B5EF4-FFF2-40B4-BE49-F238E27FC236}">
                <a16:creationId xmlns:a16="http://schemas.microsoft.com/office/drawing/2014/main" id="{9D1440CD-FAA6-4DD8-ADCF-7F96042D0641}"/>
              </a:ext>
            </a:extLst>
          </p:cNvPr>
          <p:cNvSpPr txBox="1"/>
          <p:nvPr/>
        </p:nvSpPr>
        <p:spPr>
          <a:xfrm>
            <a:off x="1015284" y="3336536"/>
            <a:ext cx="2263228" cy="458011"/>
          </a:xfrm>
          <a:prstGeom prst="rect">
            <a:avLst/>
          </a:prstGeom>
          <a:noFill/>
        </p:spPr>
        <p:txBody>
          <a:bodyPr wrap="square" lIns="91440" tIns="45720" rIns="91440" bIns="45720" rtlCol="0" anchor="t">
            <a:spAutoFit/>
          </a:bodyPr>
          <a:lstStyle>
            <a:defPPr>
              <a:defRPr lang="ja-JP"/>
            </a:defPPr>
            <a:lvl1pPr algn="l">
              <a:defRPr sz="880">
                <a:latin typeface="メイリオ" panose="020B0604030504040204" pitchFamily="50" charset="-128"/>
                <a:ea typeface="メイリオ" panose="020B0604030504040204" pitchFamily="50" charset="-128"/>
              </a:defRPr>
            </a:lvl1pPr>
          </a:lstStyle>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ea typeface="メイリオ"/>
                <a:cs typeface="Arial" panose="020B0604020202020204" pitchFamily="34" charset="0"/>
              </a:rPr>
              <a:t>FUJITSU</a:t>
            </a:r>
          </a:p>
          <a:p>
            <a:pPr lvl="0" defTabSz="914400" fontAlgn="ctr">
              <a:lnSpc>
                <a:spcPct val="110000"/>
              </a:lnSpc>
              <a:spcBef>
                <a:spcPct val="0"/>
              </a:spcBef>
              <a:spcAft>
                <a:spcPct val="0"/>
              </a:spcAft>
              <a:defRPr/>
            </a:pPr>
            <a:r>
              <a:rPr lang="en" altLang="ja-JP" sz="720" dirty="0">
                <a:solidFill>
                  <a:srgbClr val="000000"/>
                </a:solidFill>
                <a:latin typeface="Fujitsu Infinity Pro" pitchFamily="2" charset="0"/>
                <a:ea typeface="メイリオ"/>
                <a:cs typeface="Arial" panose="020B0604020202020204" pitchFamily="34" charset="0"/>
              </a:rPr>
              <a:t>Municipal Solution  </a:t>
            </a:r>
          </a:p>
          <a:p>
            <a:pPr lvl="0" defTabSz="914400" fontAlgn="ctr">
              <a:lnSpc>
                <a:spcPct val="110000"/>
              </a:lnSpc>
              <a:spcBef>
                <a:spcPct val="0"/>
              </a:spcBef>
              <a:spcAft>
                <a:spcPct val="0"/>
              </a:spcAft>
              <a:defRPr/>
            </a:pPr>
            <a:r>
              <a:rPr lang="en" altLang="ja-JP" sz="720" dirty="0">
                <a:solidFill>
                  <a:srgbClr val="000000"/>
                </a:solidFill>
                <a:latin typeface="Fujitsu Infinity Pro" pitchFamily="2" charset="0"/>
                <a:ea typeface="メイリオ"/>
                <a:cs typeface="Arial" panose="020B0604020202020204" pitchFamily="34" charset="0"/>
              </a:rPr>
              <a:t>MICJET Resident Record System </a:t>
            </a:r>
            <a:endParaRPr lang="ja-JP" altLang="en-US" sz="720" dirty="0">
              <a:solidFill>
                <a:srgbClr val="000000"/>
              </a:solidFill>
              <a:latin typeface="Fujitsu Infinity Pro" pitchFamily="2" charset="0"/>
              <a:ea typeface="メイリオ"/>
              <a:cs typeface="Arial" panose="020B0604020202020204" pitchFamily="34" charset="0"/>
            </a:endParaRPr>
          </a:p>
        </p:txBody>
      </p:sp>
      <p:sp>
        <p:nvSpPr>
          <p:cNvPr id="236" name="二等辺三角形 64">
            <a:extLst>
              <a:ext uri="{FF2B5EF4-FFF2-40B4-BE49-F238E27FC236}">
                <a16:creationId xmlns:a16="http://schemas.microsoft.com/office/drawing/2014/main" id="{7176D4D8-BE0C-4B0D-B4DB-41D0DF573DAB}"/>
              </a:ext>
            </a:extLst>
          </p:cNvPr>
          <p:cNvSpPr/>
          <p:nvPr/>
        </p:nvSpPr>
        <p:spPr bwMode="gray">
          <a:xfrm rot="5400000">
            <a:off x="2801525" y="3563528"/>
            <a:ext cx="432048" cy="121223"/>
          </a:xfrm>
          <a:prstGeom prst="triangle">
            <a:avLst/>
          </a:prstGeom>
          <a:solidFill>
            <a:srgbClr val="DAD9D6"/>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p>
            <a:pPr marL="0" marR="0" lvl="0" indent="0" algn="ctr" defTabSz="914400" rtl="0" eaLnBrk="1" fontAlgn="ctr" latinLnBrk="0" hangingPunct="1">
              <a:lnSpc>
                <a:spcPct val="100000"/>
              </a:lnSpc>
              <a:spcBef>
                <a:spcPct val="0"/>
              </a:spcBef>
              <a:spcAft>
                <a:spcPct val="0"/>
              </a:spcAft>
              <a:buClrTx/>
              <a:buSzTx/>
              <a:buFontTx/>
              <a:buNone/>
              <a:tabLst/>
              <a:defRPr/>
            </a:pPr>
            <a:endParaRPr kumimoji="1" lang="ja-JP" altLang="en-US" sz="1280" b="0" i="0" u="none" strike="noStrike" kern="1200" cap="none" spc="0" normalizeH="0" baseline="0" noProof="0" dirty="0">
              <a:ln>
                <a:noFill/>
              </a:ln>
              <a:solidFill>
                <a:srgbClr val="000000"/>
              </a:solidFill>
              <a:effectLst/>
              <a:uLnTx/>
              <a:uFillTx/>
              <a:latin typeface="Fujitsu Infinity Pro" pitchFamily="2" charset="0"/>
              <a:ea typeface="ＭＳ Ｐゴシック" pitchFamily="50" charset="-128"/>
            </a:endParaRPr>
          </a:p>
        </p:txBody>
      </p:sp>
      <p:sp>
        <p:nvSpPr>
          <p:cNvPr id="237" name="テキスト ボックス 57">
            <a:extLst>
              <a:ext uri="{FF2B5EF4-FFF2-40B4-BE49-F238E27FC236}">
                <a16:creationId xmlns:a16="http://schemas.microsoft.com/office/drawing/2014/main" id="{E35F9BB4-2633-4368-BA16-B2845925E058}"/>
              </a:ext>
            </a:extLst>
          </p:cNvPr>
          <p:cNvSpPr txBox="1"/>
          <p:nvPr/>
        </p:nvSpPr>
        <p:spPr>
          <a:xfrm>
            <a:off x="3312382" y="3336536"/>
            <a:ext cx="1492308" cy="336118"/>
          </a:xfrm>
          <a:prstGeom prst="rect">
            <a:avLst/>
          </a:prstGeom>
          <a:noFill/>
        </p:spPr>
        <p:txBody>
          <a:bodyPr wrap="square" lIns="91440" tIns="45720" rIns="91440" bIns="45720" rtlCol="0" anchor="t">
            <a:spAutoFit/>
          </a:bodyPr>
          <a:lstStyle/>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Fujitsu </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Resident Record System </a:t>
            </a:r>
            <a:endParaRPr lang="en-US" altLang="ja-JP" sz="720" b="1" dirty="0">
              <a:latin typeface="Fujitsu Infinity Pro" pitchFamily="2" charset="0"/>
              <a:ea typeface="メイリオ" panose="020B0604030504040204" pitchFamily="50" charset="-128"/>
              <a:cs typeface="Arial" panose="020B0604020202020204" pitchFamily="34" charset="0"/>
            </a:endParaRPr>
          </a:p>
        </p:txBody>
      </p:sp>
      <p:sp>
        <p:nvSpPr>
          <p:cNvPr id="238" name="テキスト ボックス 57">
            <a:extLst>
              <a:ext uri="{FF2B5EF4-FFF2-40B4-BE49-F238E27FC236}">
                <a16:creationId xmlns:a16="http://schemas.microsoft.com/office/drawing/2014/main" id="{D4009BE6-F28C-4B62-86B4-3A8946830221}"/>
              </a:ext>
            </a:extLst>
          </p:cNvPr>
          <p:cNvSpPr txBox="1"/>
          <p:nvPr/>
        </p:nvSpPr>
        <p:spPr>
          <a:xfrm>
            <a:off x="5146721" y="3336536"/>
            <a:ext cx="1492308" cy="458011"/>
          </a:xfrm>
          <a:prstGeom prst="rect">
            <a:avLst/>
          </a:prstGeom>
          <a:noFill/>
        </p:spPr>
        <p:txBody>
          <a:bodyPr wrap="square" rtlCol="0">
            <a:spAutoFit/>
          </a:bodyPr>
          <a:lstStyle/>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Fujitsu </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Resident Record System  MICJET </a:t>
            </a:r>
            <a:endParaRPr kumimoji="1" lang="en-US" altLang="ja-JP" sz="720" dirty="0">
              <a:solidFill>
                <a:srgbClr val="00B0F0"/>
              </a:solidFill>
              <a:latin typeface="Fujitsu Infinity Pro" pitchFamily="2" charset="0"/>
              <a:cs typeface="Arial" panose="020B0604020202020204" pitchFamily="34" charset="0"/>
            </a:endParaRPr>
          </a:p>
        </p:txBody>
      </p:sp>
      <p:sp>
        <p:nvSpPr>
          <p:cNvPr id="239" name="テキスト ボックス 57">
            <a:extLst>
              <a:ext uri="{FF2B5EF4-FFF2-40B4-BE49-F238E27FC236}">
                <a16:creationId xmlns:a16="http://schemas.microsoft.com/office/drawing/2014/main" id="{8AA97C93-4378-4E31-902E-D9EB87138E52}"/>
              </a:ext>
            </a:extLst>
          </p:cNvPr>
          <p:cNvSpPr txBox="1"/>
          <p:nvPr/>
        </p:nvSpPr>
        <p:spPr>
          <a:xfrm>
            <a:off x="6989548" y="3336536"/>
            <a:ext cx="2263228" cy="458011"/>
          </a:xfrm>
          <a:prstGeom prst="rect">
            <a:avLst/>
          </a:prstGeom>
          <a:noFill/>
        </p:spPr>
        <p:txBody>
          <a:bodyPr wrap="square" lIns="91440" tIns="45720" rIns="91440" bIns="45720" rtlCol="0" anchor="t">
            <a:spAutoFit/>
          </a:bodyPr>
          <a:lstStyle/>
          <a:p>
            <a:pPr lvl="0" defTabSz="914400" fontAlgn="ctr">
              <a:lnSpc>
                <a:spcPct val="110000"/>
              </a:lnSpc>
              <a:spcBef>
                <a:spcPct val="0"/>
              </a:spcBef>
              <a:spcAft>
                <a:spcPct val="0"/>
              </a:spcAft>
              <a:defRPr/>
            </a:pPr>
            <a:r>
              <a:rPr kumimoji="1" lang="en-US" altLang="ja-JP" sz="720" dirty="0">
                <a:latin typeface="Fujitsu Infinity Pro" pitchFamily="2" charset="0"/>
                <a:cs typeface="Arial" panose="020B0604020202020204" pitchFamily="34" charset="0"/>
              </a:rPr>
              <a:t>Fujitsu </a:t>
            </a:r>
          </a:p>
          <a:p>
            <a:pPr lvl="0" defTabSz="914400" fontAlgn="ctr">
              <a:lnSpc>
                <a:spcPct val="110000"/>
              </a:lnSpc>
              <a:spcBef>
                <a:spcPct val="0"/>
              </a:spcBef>
              <a:spcAft>
                <a:spcPct val="0"/>
              </a:spcAft>
              <a:defRPr/>
            </a:pPr>
            <a:r>
              <a:rPr kumimoji="1" lang="en-US" altLang="ja-JP" sz="720" dirty="0">
                <a:latin typeface="Fujitsu Infinity Pro" pitchFamily="2" charset="0"/>
                <a:cs typeface="Arial" panose="020B0604020202020204" pitchFamily="34" charset="0"/>
              </a:rPr>
              <a:t>Municipal Solution  </a:t>
            </a:r>
          </a:p>
          <a:p>
            <a:pPr lvl="0" defTabSz="914400" fontAlgn="ctr">
              <a:lnSpc>
                <a:spcPct val="110000"/>
              </a:lnSpc>
              <a:spcBef>
                <a:spcPct val="0"/>
              </a:spcBef>
              <a:spcAft>
                <a:spcPct val="0"/>
              </a:spcAft>
              <a:defRPr/>
            </a:pPr>
            <a:r>
              <a:rPr kumimoji="1" lang="en-US" altLang="ja-JP" sz="720" dirty="0">
                <a:latin typeface="Fujitsu Infinity Pro" pitchFamily="2" charset="0"/>
                <a:cs typeface="Arial" panose="020B0604020202020204" pitchFamily="34" charset="0"/>
              </a:rPr>
              <a:t>MICJET Resident Record System </a:t>
            </a:r>
            <a:endParaRPr lang="ja-JP" altLang="en-US" sz="720" dirty="0">
              <a:latin typeface="Fujitsu Infinity Pro" pitchFamily="2" charset="0"/>
              <a:ea typeface="メイリオ" panose="020B0604030504040204" pitchFamily="50" charset="-128"/>
              <a:cs typeface="Arial" panose="020B0604020202020204" pitchFamily="34" charset="0"/>
            </a:endParaRPr>
          </a:p>
        </p:txBody>
      </p:sp>
      <p:cxnSp>
        <p:nvCxnSpPr>
          <p:cNvPr id="264" name="直線コネクタ 61">
            <a:extLst>
              <a:ext uri="{FF2B5EF4-FFF2-40B4-BE49-F238E27FC236}">
                <a16:creationId xmlns:a16="http://schemas.microsoft.com/office/drawing/2014/main" id="{6E28CE0C-EB84-4DA0-8DE4-FF49AF2D8E20}"/>
              </a:ext>
            </a:extLst>
          </p:cNvPr>
          <p:cNvCxnSpPr/>
          <p:nvPr/>
        </p:nvCxnSpPr>
        <p:spPr bwMode="auto">
          <a:xfrm>
            <a:off x="1045923" y="3948953"/>
            <a:ext cx="7810740" cy="0"/>
          </a:xfrm>
          <a:prstGeom prst="line">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266" name="テキスト ボックス 55">
            <a:extLst>
              <a:ext uri="{FF2B5EF4-FFF2-40B4-BE49-F238E27FC236}">
                <a16:creationId xmlns:a16="http://schemas.microsoft.com/office/drawing/2014/main" id="{C750B3D2-1A4E-403C-BFD4-7597B2D57FA6}"/>
              </a:ext>
            </a:extLst>
          </p:cNvPr>
          <p:cNvSpPr txBox="1"/>
          <p:nvPr/>
        </p:nvSpPr>
        <p:spPr>
          <a:xfrm>
            <a:off x="1015284" y="4005705"/>
            <a:ext cx="2263228" cy="458011"/>
          </a:xfrm>
          <a:prstGeom prst="rect">
            <a:avLst/>
          </a:prstGeom>
          <a:noFill/>
        </p:spPr>
        <p:txBody>
          <a:bodyPr wrap="square" rtlCol="0">
            <a:spAutoFit/>
          </a:bodyPr>
          <a:lstStyle>
            <a:defPPr>
              <a:defRPr lang="ja-JP"/>
            </a:defPPr>
            <a:lvl1pPr algn="l">
              <a:defRPr sz="880">
                <a:latin typeface="メイリオ" panose="020B0604030504040204" pitchFamily="50" charset="-128"/>
                <a:ea typeface="メイリオ" panose="020B0604030504040204" pitchFamily="50" charset="-128"/>
              </a:defRPr>
            </a:lvl1pPr>
          </a:lstStyle>
          <a:p>
            <a:pPr lvl="0" defTabSz="914400" fontAlgn="ctr">
              <a:lnSpc>
                <a:spcPct val="110000"/>
              </a:lnSpc>
              <a:spcBef>
                <a:spcPct val="0"/>
              </a:spcBef>
              <a:spcAft>
                <a:spcPct val="0"/>
              </a:spcAft>
              <a:defRPr/>
            </a:pPr>
            <a:r>
              <a:rPr kumimoji="1" lang="en-US" altLang="ja-JP" sz="720" dirty="0">
                <a:solidFill>
                  <a:srgbClr val="000000"/>
                </a:solidFill>
              </a:rPr>
              <a:t>FUJITSU</a:t>
            </a:r>
          </a:p>
          <a:p>
            <a:pPr lvl="0" defTabSz="914400" fontAlgn="ctr">
              <a:lnSpc>
                <a:spcPct val="110000"/>
              </a:lnSpc>
              <a:spcBef>
                <a:spcPct val="0"/>
              </a:spcBef>
              <a:spcAft>
                <a:spcPct val="0"/>
              </a:spcAft>
              <a:defRPr/>
            </a:pPr>
            <a:r>
              <a:rPr kumimoji="1" lang="en-US" altLang="ja-JP" sz="720" dirty="0">
                <a:solidFill>
                  <a:srgbClr val="000000"/>
                </a:solidFill>
              </a:rPr>
              <a:t>Server  </a:t>
            </a:r>
          </a:p>
          <a:p>
            <a:pPr lvl="0" defTabSz="914400" fontAlgn="ctr">
              <a:lnSpc>
                <a:spcPct val="110000"/>
              </a:lnSpc>
              <a:spcBef>
                <a:spcPct val="0"/>
              </a:spcBef>
              <a:spcAft>
                <a:spcPct val="0"/>
              </a:spcAft>
              <a:defRPr/>
            </a:pPr>
            <a:r>
              <a:rPr kumimoji="1" lang="en-US" altLang="ja-JP" sz="720" dirty="0">
                <a:solidFill>
                  <a:srgbClr val="000000"/>
                </a:solidFill>
              </a:rPr>
              <a:t>PRIMERGY RX 4770 </a:t>
            </a:r>
          </a:p>
        </p:txBody>
      </p:sp>
      <p:sp>
        <p:nvSpPr>
          <p:cNvPr id="268" name="二等辺三角形 64">
            <a:extLst>
              <a:ext uri="{FF2B5EF4-FFF2-40B4-BE49-F238E27FC236}">
                <a16:creationId xmlns:a16="http://schemas.microsoft.com/office/drawing/2014/main" id="{1DB00807-6074-41C5-AEE6-F63B56908938}"/>
              </a:ext>
            </a:extLst>
          </p:cNvPr>
          <p:cNvSpPr/>
          <p:nvPr/>
        </p:nvSpPr>
        <p:spPr bwMode="gray">
          <a:xfrm rot="5400000">
            <a:off x="2801525" y="4232697"/>
            <a:ext cx="432048" cy="121223"/>
          </a:xfrm>
          <a:prstGeom prst="triangle">
            <a:avLst/>
          </a:prstGeom>
          <a:solidFill>
            <a:srgbClr val="DAD9D6"/>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p>
            <a:pPr marL="0" marR="0" lvl="0" indent="0" algn="ctr" defTabSz="914400" rtl="0" eaLnBrk="1" fontAlgn="ctr" latinLnBrk="0" hangingPunct="1">
              <a:lnSpc>
                <a:spcPct val="100000"/>
              </a:lnSpc>
              <a:spcBef>
                <a:spcPct val="0"/>
              </a:spcBef>
              <a:spcAft>
                <a:spcPct val="0"/>
              </a:spcAft>
              <a:buClrTx/>
              <a:buSzTx/>
              <a:buFontTx/>
              <a:buNone/>
              <a:tabLst/>
              <a:defRPr/>
            </a:pPr>
            <a:endParaRPr kumimoji="1" lang="ja-JP" altLang="en-US" sz="1280" b="0" i="0" u="none" strike="noStrike" kern="1200" cap="none" spc="0" normalizeH="0" baseline="0" noProof="0" dirty="0">
              <a:ln>
                <a:noFill/>
              </a:ln>
              <a:solidFill>
                <a:srgbClr val="000000"/>
              </a:solidFill>
              <a:effectLst/>
              <a:uLnTx/>
              <a:uFillTx/>
              <a:latin typeface="Fujitsu Infinity Pro" pitchFamily="2" charset="0"/>
              <a:ea typeface="ＭＳ Ｐゴシック" pitchFamily="50" charset="-128"/>
            </a:endParaRPr>
          </a:p>
        </p:txBody>
      </p:sp>
      <p:sp>
        <p:nvSpPr>
          <p:cNvPr id="269" name="テキスト ボックス 57">
            <a:extLst>
              <a:ext uri="{FF2B5EF4-FFF2-40B4-BE49-F238E27FC236}">
                <a16:creationId xmlns:a16="http://schemas.microsoft.com/office/drawing/2014/main" id="{7682CD20-4AC5-4AD5-8538-BA6F01E0DAAF}"/>
              </a:ext>
            </a:extLst>
          </p:cNvPr>
          <p:cNvSpPr txBox="1"/>
          <p:nvPr/>
        </p:nvSpPr>
        <p:spPr>
          <a:xfrm>
            <a:off x="3312382" y="3999425"/>
            <a:ext cx="1674434" cy="458011"/>
          </a:xfrm>
          <a:prstGeom prst="rect">
            <a:avLst/>
          </a:prstGeom>
          <a:noFill/>
        </p:spPr>
        <p:txBody>
          <a:bodyPr wrap="square" lIns="91440" tIns="45720" rIns="91440" bIns="45720" rtlCol="0" anchor="t">
            <a:spAutoFit/>
          </a:bodyPr>
          <a:lstStyle/>
          <a:p>
            <a:pPr lvl="0" defTabSz="914400" fontAlgn="ctr">
              <a:lnSpc>
                <a:spcPct val="110000"/>
              </a:lnSpc>
              <a:spcBef>
                <a:spcPct val="0"/>
              </a:spcBef>
              <a:spcAft>
                <a:spcPct val="0"/>
              </a:spcAft>
              <a:defRPr/>
            </a:pPr>
            <a:r>
              <a:rPr kumimoji="1" lang="en-US" altLang="ja-JP" sz="720" dirty="0">
                <a:latin typeface="Fujitsu Infinity Pro" pitchFamily="2" charset="0"/>
                <a:cs typeface="Arial" panose="020B0604020202020204" pitchFamily="34" charset="0"/>
              </a:rPr>
              <a:t>Fujitsu</a:t>
            </a:r>
            <a:endParaRPr kumimoji="1" lang="en-US" altLang="ja-JP" sz="720" b="1" dirty="0">
              <a:latin typeface="Fujitsu Infinity Pro" pitchFamily="2" charset="0"/>
              <a:cs typeface="Arial" panose="020B0604020202020204" pitchFamily="34" charset="0"/>
            </a:endParaRPr>
          </a:p>
          <a:p>
            <a:pPr lvl="0" defTabSz="914400" fontAlgn="ctr">
              <a:lnSpc>
                <a:spcPct val="110000"/>
              </a:lnSpc>
              <a:spcBef>
                <a:spcPct val="0"/>
              </a:spcBef>
              <a:spcAft>
                <a:spcPct val="0"/>
              </a:spcAft>
              <a:defRPr/>
            </a:pPr>
            <a:r>
              <a:rPr kumimoji="1" lang="en-US" altLang="ja-JP" sz="720" dirty="0">
                <a:latin typeface="Fujitsu Infinity Pro" pitchFamily="2" charset="0"/>
                <a:cs typeface="Arial" panose="020B0604020202020204" pitchFamily="34" charset="0"/>
              </a:rPr>
              <a:t>x86 Server</a:t>
            </a:r>
            <a:endParaRPr lang="en-US" altLang="ja-JP" sz="720" dirty="0">
              <a:latin typeface="Fujitsu Infinity Pro" pitchFamily="2" charset="0"/>
              <a:ea typeface="メイリオ" panose="020B0604030504040204" pitchFamily="50" charset="-128"/>
              <a:cs typeface="Arial" panose="020B0604020202020204" pitchFamily="34" charset="0"/>
            </a:endParaRPr>
          </a:p>
          <a:p>
            <a:pPr lvl="0" defTabSz="914400" fontAlgn="ctr">
              <a:lnSpc>
                <a:spcPct val="110000"/>
              </a:lnSpc>
              <a:spcBef>
                <a:spcPct val="0"/>
              </a:spcBef>
              <a:spcAft>
                <a:spcPct val="0"/>
              </a:spcAft>
              <a:defRPr/>
            </a:pPr>
            <a:endParaRPr kumimoji="1" lang="en-US" altLang="ja-JP" sz="720" dirty="0">
              <a:latin typeface="Fujitsu Infinity Pro" pitchFamily="2" charset="0"/>
              <a:ea typeface="メイリオ" panose="020B0604030504040204" pitchFamily="50" charset="-128"/>
              <a:cs typeface="Arial" panose="020B0604020202020204" pitchFamily="34" charset="0"/>
            </a:endParaRPr>
          </a:p>
        </p:txBody>
      </p:sp>
      <p:sp>
        <p:nvSpPr>
          <p:cNvPr id="270" name="テキスト ボックス 57">
            <a:extLst>
              <a:ext uri="{FF2B5EF4-FFF2-40B4-BE49-F238E27FC236}">
                <a16:creationId xmlns:a16="http://schemas.microsoft.com/office/drawing/2014/main" id="{B0C234EF-AB66-4C34-A416-47284F9AD649}"/>
              </a:ext>
            </a:extLst>
          </p:cNvPr>
          <p:cNvSpPr txBox="1"/>
          <p:nvPr/>
        </p:nvSpPr>
        <p:spPr>
          <a:xfrm>
            <a:off x="5146721" y="3999425"/>
            <a:ext cx="1680714" cy="458011"/>
          </a:xfrm>
          <a:prstGeom prst="rect">
            <a:avLst/>
          </a:prstGeom>
          <a:noFill/>
        </p:spPr>
        <p:txBody>
          <a:bodyPr wrap="square" lIns="91440" tIns="45720" rIns="91440" bIns="45720" rtlCol="0" anchor="t">
            <a:spAutoFit/>
          </a:bodyPr>
          <a:lstStyle/>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Fujitsu</a:t>
            </a:r>
          </a:p>
          <a:p>
            <a:pPr lvl="0" defTabSz="914400" fontAlgn="ctr">
              <a:lnSpc>
                <a:spcPct val="110000"/>
              </a:lnSpc>
              <a:spcBef>
                <a:spcPct val="0"/>
              </a:spcBef>
              <a:spcAft>
                <a:spcPct val="0"/>
              </a:spcAft>
              <a:defRPr/>
            </a:pPr>
            <a:r>
              <a:rPr kumimoji="1" lang="en-US" altLang="ja-JP" sz="720" dirty="0">
                <a:latin typeface="Fujitsu Infinity Pro" pitchFamily="2" charset="0"/>
                <a:cs typeface="Arial" panose="020B0604020202020204" pitchFamily="34" charset="0"/>
              </a:rPr>
              <a:t>x86 Server</a:t>
            </a:r>
            <a:endParaRPr lang="en-US" altLang="ja-JP" sz="720" dirty="0">
              <a:latin typeface="Fujitsu Infinity Pro" pitchFamily="2" charset="0"/>
              <a:ea typeface="メイリオ" panose="020B0604030504040204" pitchFamily="50" charset="-128"/>
              <a:cs typeface="Arial" panose="020B0604020202020204" pitchFamily="34" charset="0"/>
            </a:endParaRP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PRIMERGY RX 4770</a:t>
            </a:r>
            <a:endParaRPr lang="en-US" altLang="ja-JP" sz="720" dirty="0">
              <a:solidFill>
                <a:srgbClr val="000000"/>
              </a:solidFill>
              <a:latin typeface="Fujitsu Infinity Pro" pitchFamily="2" charset="0"/>
              <a:cs typeface="Arial" panose="020B0604020202020204" pitchFamily="34" charset="0"/>
            </a:endParaRPr>
          </a:p>
        </p:txBody>
      </p:sp>
      <p:sp>
        <p:nvSpPr>
          <p:cNvPr id="271" name="テキスト ボックス 57">
            <a:extLst>
              <a:ext uri="{FF2B5EF4-FFF2-40B4-BE49-F238E27FC236}">
                <a16:creationId xmlns:a16="http://schemas.microsoft.com/office/drawing/2014/main" id="{244406E3-2AD9-4AB0-AF43-EF7014329295}"/>
              </a:ext>
            </a:extLst>
          </p:cNvPr>
          <p:cNvSpPr txBox="1"/>
          <p:nvPr/>
        </p:nvSpPr>
        <p:spPr>
          <a:xfrm>
            <a:off x="6989548" y="4005705"/>
            <a:ext cx="1959750" cy="458011"/>
          </a:xfrm>
          <a:prstGeom prst="rect">
            <a:avLst/>
          </a:prstGeom>
          <a:noFill/>
        </p:spPr>
        <p:txBody>
          <a:bodyPr wrap="square" rtlCol="0">
            <a:spAutoFit/>
          </a:bodyPr>
          <a:lstStyle/>
          <a:p>
            <a:pPr lvl="0" defTabSz="914400" fontAlgn="ctr">
              <a:lnSpc>
                <a:spcPct val="110000"/>
              </a:lnSpc>
              <a:spcBef>
                <a:spcPct val="0"/>
              </a:spcBef>
              <a:spcAft>
                <a:spcPct val="0"/>
              </a:spcAft>
              <a:defRPr/>
            </a:pPr>
            <a:r>
              <a:rPr kumimoji="1" lang="en-US" altLang="ja-JP" sz="720" dirty="0">
                <a:latin typeface="Fujitsu Infinity Pro" pitchFamily="2" charset="0"/>
                <a:ea typeface="メイリオ" panose="020B0604030504040204" pitchFamily="50" charset="-128"/>
                <a:cs typeface="Arial" panose="020B0604020202020204" pitchFamily="34" charset="0"/>
              </a:rPr>
              <a:t>Fujitsu</a:t>
            </a:r>
          </a:p>
          <a:p>
            <a:pPr lvl="0" defTabSz="914400" fontAlgn="ctr">
              <a:lnSpc>
                <a:spcPct val="110000"/>
              </a:lnSpc>
              <a:spcBef>
                <a:spcPct val="0"/>
              </a:spcBef>
              <a:spcAft>
                <a:spcPct val="0"/>
              </a:spcAft>
              <a:defRPr/>
            </a:pPr>
            <a:r>
              <a:rPr kumimoji="1" lang="en-US" altLang="ja-JP" sz="720" dirty="0">
                <a:latin typeface="Fujitsu Infinity Pro" pitchFamily="2" charset="0"/>
                <a:ea typeface="メイリオ" panose="020B0604030504040204" pitchFamily="50" charset="-128"/>
                <a:cs typeface="Arial" panose="020B0604020202020204" pitchFamily="34" charset="0"/>
              </a:rPr>
              <a:t>Server</a:t>
            </a:r>
          </a:p>
          <a:p>
            <a:pPr lvl="0" defTabSz="914400" fontAlgn="ctr">
              <a:lnSpc>
                <a:spcPct val="110000"/>
              </a:lnSpc>
              <a:spcBef>
                <a:spcPct val="0"/>
              </a:spcBef>
              <a:spcAft>
                <a:spcPct val="0"/>
              </a:spcAft>
              <a:defRPr/>
            </a:pPr>
            <a:r>
              <a:rPr kumimoji="1" lang="en-US" altLang="ja-JP" sz="720" dirty="0">
                <a:latin typeface="Fujitsu Infinity Pro" pitchFamily="2" charset="0"/>
                <a:ea typeface="メイリオ" panose="020B0604030504040204" pitchFamily="50" charset="-128"/>
                <a:cs typeface="Arial" panose="020B0604020202020204" pitchFamily="34" charset="0"/>
              </a:rPr>
              <a:t>PRIMERGY RX 4770</a:t>
            </a:r>
          </a:p>
        </p:txBody>
      </p:sp>
      <p:sp>
        <p:nvSpPr>
          <p:cNvPr id="54" name="テキスト ボックス 12">
            <a:extLst>
              <a:ext uri="{FF2B5EF4-FFF2-40B4-BE49-F238E27FC236}">
                <a16:creationId xmlns:a16="http://schemas.microsoft.com/office/drawing/2014/main" id="{1674564F-3711-B54F-844F-73370587874D}"/>
              </a:ext>
            </a:extLst>
          </p:cNvPr>
          <p:cNvSpPr txBox="1"/>
          <p:nvPr/>
        </p:nvSpPr>
        <p:spPr>
          <a:xfrm>
            <a:off x="184519" y="4061100"/>
            <a:ext cx="479627" cy="646330"/>
          </a:xfrm>
          <a:prstGeom prst="rect">
            <a:avLst/>
          </a:prstGeom>
          <a:noFill/>
        </p:spPr>
        <p:txBody>
          <a:bodyPr wrap="square" rtlCol="0" anchor="ctr">
            <a:noAutofit/>
          </a:bodyPr>
          <a:lstStyle>
            <a:defPPr>
              <a:defRPr lang="ja-JP"/>
            </a:defPPr>
            <a:lvl1pPr>
              <a:defRPr b="1">
                <a:solidFill>
                  <a:schemeClr val="bg1"/>
                </a:solidFill>
                <a:latin typeface="メイリオ" panose="020B0604030504040204" pitchFamily="50" charset="-128"/>
                <a:ea typeface="メイリオ" panose="020B0604030504040204" pitchFamily="50" charset="-128"/>
              </a:defRPr>
            </a:lvl1pPr>
          </a:lstStyle>
          <a:p>
            <a:pPr lvl="0" algn="ctr" defTabSz="914400" fontAlgn="ctr">
              <a:spcBef>
                <a:spcPct val="0"/>
              </a:spcBef>
              <a:spcAft>
                <a:spcPct val="0"/>
              </a:spcAft>
              <a:defRPr/>
            </a:pPr>
            <a:r>
              <a:rPr kumimoji="1" lang="en-US" altLang="ja-JP" sz="960" dirty="0">
                <a:solidFill>
                  <a:srgbClr val="FFFFFF"/>
                </a:solidFill>
              </a:rPr>
              <a:t>10</a:t>
            </a:r>
            <a:endParaRPr kumimoji="1" lang="ja-JP" altLang="en-US" sz="960" b="1" i="0" u="none" strike="noStrike" kern="120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endParaRPr>
          </a:p>
        </p:txBody>
      </p:sp>
      <p:sp>
        <p:nvSpPr>
          <p:cNvPr id="61" name="タイトル 1">
            <a:extLst>
              <a:ext uri="{FF2B5EF4-FFF2-40B4-BE49-F238E27FC236}">
                <a16:creationId xmlns:a16="http://schemas.microsoft.com/office/drawing/2014/main" id="{D16BB7CD-9814-2E4A-93DF-2DBA9A72D7F4}"/>
              </a:ext>
            </a:extLst>
          </p:cNvPr>
          <p:cNvSpPr>
            <a:spLocks noGrp="1"/>
          </p:cNvSpPr>
          <p:nvPr>
            <p:ph type="title"/>
          </p:nvPr>
        </p:nvSpPr>
        <p:spPr>
          <a:xfrm>
            <a:off x="234000" y="48030"/>
            <a:ext cx="7740000" cy="655200"/>
          </a:xfrm>
        </p:spPr>
        <p:txBody>
          <a:bodyPr vert="horz" lIns="0" tIns="72000" rIns="0" bIns="0" rtlCol="0" anchor="t">
            <a:noAutofit/>
          </a:bodyPr>
          <a:lstStyle/>
          <a:p>
            <a:pPr>
              <a:lnSpc>
                <a:spcPct val="100000"/>
              </a:lnSpc>
            </a:pPr>
            <a:r>
              <a:rPr lang="en" altLang="ja-JP" sz="1600" dirty="0">
                <a:latin typeface="Fujitsu Infinity Pro" pitchFamily="2" charset="0"/>
                <a:cs typeface="Arial" panose="020B0604020202020204" pitchFamily="34" charset="0"/>
              </a:rPr>
              <a:t>Reference: </a:t>
            </a:r>
            <a:br>
              <a:rPr lang="en" altLang="ja-JP" sz="1600" dirty="0">
                <a:latin typeface="Fujitsu Infinity Pro" pitchFamily="2" charset="0"/>
                <a:cs typeface="Arial" panose="020B0604020202020204" pitchFamily="34" charset="0"/>
              </a:rPr>
            </a:br>
            <a:r>
              <a:rPr lang="en" altLang="ja-JP" sz="1600" dirty="0">
                <a:latin typeface="Fujitsu Infinity Pro" pitchFamily="2" charset="0"/>
                <a:cs typeface="Arial" panose="020B0604020202020204" pitchFamily="34" charset="0"/>
              </a:rPr>
              <a:t>Group 2: </a:t>
            </a:r>
            <a:r>
              <a:rPr lang="en-US" altLang="ja-JP" sz="1600" dirty="0">
                <a:latin typeface="Fujitsu Infinity Pro" pitchFamily="2" charset="0"/>
                <a:cs typeface="Arial" panose="020B0604020202020204" pitchFamily="34" charset="0"/>
              </a:rPr>
              <a:t>general name</a:t>
            </a:r>
            <a:r>
              <a:rPr lang="en" altLang="ja-JP" sz="1600" dirty="0">
                <a:latin typeface="Fujitsu Infinity Pro" pitchFamily="2" charset="0"/>
                <a:cs typeface="Arial" panose="020B0604020202020204" pitchFamily="34" charset="0"/>
              </a:rPr>
              <a:t>s of Existing Enhanced Products and services (2/2)</a:t>
            </a:r>
            <a:endParaRPr lang="ja-JP" altLang="en-US" sz="1600" dirty="0">
              <a:latin typeface="Fujitsu Infinity Pro" pitchFamily="2" charset="0"/>
              <a:cs typeface="Arial" panose="020B0604020202020204" pitchFamily="34" charset="0"/>
            </a:endParaRPr>
          </a:p>
        </p:txBody>
      </p:sp>
      <p:sp>
        <p:nvSpPr>
          <p:cNvPr id="55" name="テキスト ボックス 10">
            <a:extLst>
              <a:ext uri="{FF2B5EF4-FFF2-40B4-BE49-F238E27FC236}">
                <a16:creationId xmlns:a16="http://schemas.microsoft.com/office/drawing/2014/main" id="{559FF5DE-BF77-114D-91FB-7273B733390D}"/>
              </a:ext>
            </a:extLst>
          </p:cNvPr>
          <p:cNvSpPr txBox="1"/>
          <p:nvPr/>
        </p:nvSpPr>
        <p:spPr>
          <a:xfrm>
            <a:off x="1080740" y="824708"/>
            <a:ext cx="1731899" cy="358948"/>
          </a:xfrm>
          <a:prstGeom prst="rect">
            <a:avLst/>
          </a:prstGeom>
          <a:solidFill>
            <a:srgbClr val="D9D7D4"/>
          </a:solidFill>
        </p:spPr>
        <p:txBody>
          <a:bodyPr wrap="square" rtlCol="0" anchor="ctr">
            <a:noAutofit/>
          </a:bodyPr>
          <a:lstStyle/>
          <a:p>
            <a:pPr lvl="0" defTabSz="914400" fontAlgn="ctr">
              <a:spcBef>
                <a:spcPct val="0"/>
              </a:spcBef>
              <a:spcAft>
                <a:spcPct val="0"/>
              </a:spcAft>
              <a:defRPr/>
            </a:pPr>
            <a:r>
              <a:rPr kumimoji="1" lang="en" altLang="ja-JP" sz="700" dirty="0">
                <a:latin typeface="Fujitsu Infinity Pro" pitchFamily="2" charset="0"/>
                <a:ea typeface="ＭＳ Ｐゴシック" pitchFamily="50" charset="-128"/>
                <a:cs typeface="Arial" panose="020B0604020202020204" pitchFamily="34" charset="0"/>
              </a:rPr>
              <a:t>Current</a:t>
            </a:r>
            <a:endParaRPr kumimoji="1" lang="ja-JP" altLang="en-US" sz="700" i="0" u="none" strike="noStrike" kern="1200" cap="none" spc="0" normalizeH="0" baseline="0" noProof="0" dirty="0">
              <a:ln>
                <a:noFill/>
              </a:ln>
              <a:effectLst/>
              <a:uLnTx/>
              <a:uFillTx/>
              <a:latin typeface="Fujitsu Infinity Pro" pitchFamily="2" charset="0"/>
              <a:ea typeface="ＭＳ Ｐゴシック" pitchFamily="50" charset="-128"/>
              <a:cs typeface="Arial" panose="020B0604020202020204" pitchFamily="34" charset="0"/>
            </a:endParaRPr>
          </a:p>
        </p:txBody>
      </p:sp>
      <p:sp>
        <p:nvSpPr>
          <p:cNvPr id="63" name="テキスト ボックス 55">
            <a:extLst>
              <a:ext uri="{FF2B5EF4-FFF2-40B4-BE49-F238E27FC236}">
                <a16:creationId xmlns:a16="http://schemas.microsoft.com/office/drawing/2014/main" id="{7BB8F15D-84B0-0D45-B145-146164B21C5E}"/>
              </a:ext>
            </a:extLst>
          </p:cNvPr>
          <p:cNvSpPr txBox="1"/>
          <p:nvPr/>
        </p:nvSpPr>
        <p:spPr>
          <a:xfrm>
            <a:off x="180115" y="4664600"/>
            <a:ext cx="8251813" cy="190821"/>
          </a:xfrm>
          <a:prstGeom prst="rect">
            <a:avLst/>
          </a:prstGeom>
          <a:noFill/>
        </p:spPr>
        <p:txBody>
          <a:bodyPr wrap="square" lIns="91440" tIns="45720" rIns="91440" bIns="45720" rtlCol="0" anchor="t">
            <a:spAutoFit/>
          </a:bodyPr>
          <a:lstStyle>
            <a:defPPr>
              <a:defRPr lang="ja-JP"/>
            </a:defPPr>
            <a:lvl1pPr algn="l">
              <a:defRPr sz="880">
                <a:latin typeface="メイリオ" panose="020B0604030504040204" pitchFamily="50" charset="-128"/>
                <a:ea typeface="メイリオ" panose="020B0604030504040204" pitchFamily="50" charset="-128"/>
              </a:defRPr>
            </a:lvl1pPr>
          </a:lstStyle>
          <a:p>
            <a:pPr lvl="0" defTabSz="914400">
              <a:lnSpc>
                <a:spcPct val="100000"/>
              </a:lnSpc>
              <a:buNone/>
              <a:tabLst/>
              <a:defRPr/>
            </a:pPr>
            <a:r>
              <a:rPr kumimoji="1" lang="en" altLang="ja-JP" sz="640" dirty="0">
                <a:latin typeface="Fujitsu Infinity Pro" pitchFamily="2" charset="0"/>
                <a:ea typeface="Meiryo"/>
                <a:cs typeface="Arial" panose="020B0604020202020204" pitchFamily="34" charset="0"/>
              </a:rPr>
              <a:t>As stated in the application notation on the brand system. In the case of product registration, the version and suffix are put at the end. </a:t>
            </a:r>
            <a:endParaRPr lang="ja-JP" altLang="en-US" sz="640" i="0" u="none" strike="noStrike" kern="1200" cap="none" spc="0" normalizeH="0" baseline="0" noProof="0" dirty="0">
              <a:ln>
                <a:noFill/>
              </a:ln>
              <a:effectLst/>
              <a:uLnTx/>
              <a:uFillTx/>
              <a:latin typeface="Fujitsu Infinity Pro" pitchFamily="2" charset="0"/>
              <a:cs typeface="Arial" panose="020B0604020202020204" pitchFamily="34" charset="0"/>
            </a:endParaRPr>
          </a:p>
        </p:txBody>
      </p:sp>
      <p:sp>
        <p:nvSpPr>
          <p:cNvPr id="698" name="テキスト ボックス 12">
            <a:extLst>
              <a:ext uri="{FF2B5EF4-FFF2-40B4-BE49-F238E27FC236}">
                <a16:creationId xmlns:a16="http://schemas.microsoft.com/office/drawing/2014/main" id="{88693ACE-AA26-441B-B3FA-C83D6A5A49A0}"/>
              </a:ext>
            </a:extLst>
          </p:cNvPr>
          <p:cNvSpPr txBox="1"/>
          <p:nvPr/>
        </p:nvSpPr>
        <p:spPr>
          <a:xfrm>
            <a:off x="246657" y="1226677"/>
            <a:ext cx="691873" cy="646330"/>
          </a:xfrm>
          <a:prstGeom prst="rect">
            <a:avLst/>
          </a:prstGeom>
          <a:solidFill>
            <a:srgbClr val="6D6E70"/>
          </a:solidFill>
        </p:spPr>
        <p:txBody>
          <a:bodyPr wrap="square" lIns="36000" rIns="36000" rtlCol="0" anchor="ctr">
            <a:noAutofit/>
          </a:bodyPr>
          <a:lstStyle>
            <a:defPPr>
              <a:defRPr lang="ja-JP"/>
            </a:defPPr>
            <a:lvl1pPr>
              <a:defRPr b="1">
                <a:solidFill>
                  <a:schemeClr val="bg1"/>
                </a:solidFill>
                <a:latin typeface="メイリオ" panose="020B0604030504040204" pitchFamily="50" charset="-128"/>
                <a:ea typeface="メイリオ" panose="020B0604030504040204" pitchFamily="50" charset="-128"/>
              </a:defRPr>
            </a:lvl1pPr>
          </a:lstStyle>
          <a:p>
            <a:pPr lvl="0" algn="ctr" defTabSz="914400" fontAlgn="ctr">
              <a:spcBef>
                <a:spcPct val="0"/>
              </a:spcBef>
              <a:spcAft>
                <a:spcPct val="0"/>
              </a:spcAft>
              <a:defRPr/>
            </a:pPr>
            <a:r>
              <a:rPr kumimoji="1" lang="en" altLang="ja-JP" sz="800" dirty="0">
                <a:solidFill>
                  <a:srgbClr val="FFFFFF"/>
                </a:solidFill>
                <a:latin typeface="Fujitsu Infinity Pro" pitchFamily="2" charset="0"/>
                <a:cs typeface="Arial" panose="020B0604020202020204" pitchFamily="34" charset="0"/>
              </a:rPr>
              <a:t>Example 6</a:t>
            </a:r>
            <a:endParaRPr kumimoji="1" lang="ja-JP" altLang="en-US" sz="800" b="1" i="0" u="none" strike="noStrike" kern="1200" cap="none" spc="0" normalizeH="0" baseline="0" noProof="0" dirty="0">
              <a:ln>
                <a:noFill/>
              </a:ln>
              <a:solidFill>
                <a:srgbClr val="FFFFFF"/>
              </a:solidFill>
              <a:effectLst/>
              <a:uLnTx/>
              <a:uFillTx/>
              <a:latin typeface="Fujitsu Infinity Pro" pitchFamily="2" charset="0"/>
              <a:cs typeface="Arial" panose="020B0604020202020204" pitchFamily="34" charset="0"/>
            </a:endParaRPr>
          </a:p>
        </p:txBody>
      </p:sp>
      <p:sp>
        <p:nvSpPr>
          <p:cNvPr id="699" name="テキスト ボックス 12">
            <a:extLst>
              <a:ext uri="{FF2B5EF4-FFF2-40B4-BE49-F238E27FC236}">
                <a16:creationId xmlns:a16="http://schemas.microsoft.com/office/drawing/2014/main" id="{37E9DAD9-F261-45D4-A872-A0A2F5D123CB}"/>
              </a:ext>
            </a:extLst>
          </p:cNvPr>
          <p:cNvSpPr txBox="1"/>
          <p:nvPr/>
        </p:nvSpPr>
        <p:spPr>
          <a:xfrm>
            <a:off x="246657" y="1910491"/>
            <a:ext cx="691872" cy="646330"/>
          </a:xfrm>
          <a:prstGeom prst="rect">
            <a:avLst/>
          </a:prstGeom>
          <a:solidFill>
            <a:srgbClr val="6D6E70"/>
          </a:solidFill>
        </p:spPr>
        <p:txBody>
          <a:bodyPr wrap="square" lIns="36000" rIns="36000" rtlCol="0" anchor="ctr">
            <a:noAutofit/>
          </a:bodyPr>
          <a:lstStyle>
            <a:defPPr>
              <a:defRPr lang="ja-JP"/>
            </a:defPPr>
            <a:lvl1pPr>
              <a:defRPr b="1">
                <a:solidFill>
                  <a:schemeClr val="bg1"/>
                </a:solidFill>
                <a:latin typeface="メイリオ" panose="020B0604030504040204" pitchFamily="50" charset="-128"/>
                <a:ea typeface="メイリオ" panose="020B0604030504040204" pitchFamily="50" charset="-128"/>
              </a:defRPr>
            </a:lvl1pPr>
          </a:lstStyle>
          <a:p>
            <a:pPr lvl="0" algn="ctr" defTabSz="914400" fontAlgn="ctr">
              <a:spcBef>
                <a:spcPct val="0"/>
              </a:spcBef>
              <a:spcAft>
                <a:spcPct val="0"/>
              </a:spcAft>
              <a:defRPr/>
            </a:pPr>
            <a:r>
              <a:rPr kumimoji="1" lang="en" altLang="ja-JP" sz="800" dirty="0">
                <a:solidFill>
                  <a:srgbClr val="FFFFFF"/>
                </a:solidFill>
                <a:latin typeface="Fujitsu Infinity Pro" pitchFamily="2" charset="0"/>
                <a:cs typeface="Arial" panose="020B0604020202020204" pitchFamily="34" charset="0"/>
              </a:rPr>
              <a:t>Example 7</a:t>
            </a:r>
            <a:endParaRPr kumimoji="1" lang="ja-JP" altLang="en-US" sz="800" b="1" i="0" u="none" strike="noStrike" kern="1200" cap="none" spc="0" normalizeH="0" baseline="0" noProof="0" dirty="0">
              <a:ln>
                <a:noFill/>
              </a:ln>
              <a:solidFill>
                <a:srgbClr val="FFFFFF"/>
              </a:solidFill>
              <a:effectLst/>
              <a:uLnTx/>
              <a:uFillTx/>
              <a:latin typeface="Fujitsu Infinity Pro" pitchFamily="2" charset="0"/>
              <a:cs typeface="Arial" panose="020B0604020202020204" pitchFamily="34" charset="0"/>
            </a:endParaRPr>
          </a:p>
        </p:txBody>
      </p:sp>
      <p:sp>
        <p:nvSpPr>
          <p:cNvPr id="700" name="テキスト ボックス 12">
            <a:extLst>
              <a:ext uri="{FF2B5EF4-FFF2-40B4-BE49-F238E27FC236}">
                <a16:creationId xmlns:a16="http://schemas.microsoft.com/office/drawing/2014/main" id="{C9B9B0D9-55CA-4FC4-B679-B9EB6322F0F0}"/>
              </a:ext>
            </a:extLst>
          </p:cNvPr>
          <p:cNvSpPr txBox="1"/>
          <p:nvPr/>
        </p:nvSpPr>
        <p:spPr>
          <a:xfrm>
            <a:off x="246657" y="2591689"/>
            <a:ext cx="691871" cy="646330"/>
          </a:xfrm>
          <a:prstGeom prst="rect">
            <a:avLst/>
          </a:prstGeom>
          <a:solidFill>
            <a:srgbClr val="6D6E70"/>
          </a:solidFill>
        </p:spPr>
        <p:txBody>
          <a:bodyPr wrap="square" lIns="36000" rIns="36000" rtlCol="0" anchor="ctr">
            <a:noAutofit/>
          </a:bodyPr>
          <a:lstStyle>
            <a:defPPr>
              <a:defRPr lang="ja-JP"/>
            </a:defPPr>
            <a:lvl1pPr>
              <a:defRPr b="1">
                <a:solidFill>
                  <a:schemeClr val="bg1"/>
                </a:solidFill>
                <a:latin typeface="メイリオ" panose="020B0604030504040204" pitchFamily="50" charset="-128"/>
                <a:ea typeface="メイリオ" panose="020B0604030504040204" pitchFamily="50" charset="-128"/>
              </a:defRPr>
            </a:lvl1pPr>
          </a:lstStyle>
          <a:p>
            <a:pPr lvl="0" algn="ctr" defTabSz="914400" fontAlgn="ctr">
              <a:spcBef>
                <a:spcPct val="0"/>
              </a:spcBef>
              <a:spcAft>
                <a:spcPct val="0"/>
              </a:spcAft>
              <a:defRPr/>
            </a:pPr>
            <a:r>
              <a:rPr kumimoji="1" lang="en" altLang="ja-JP" sz="800" dirty="0">
                <a:solidFill>
                  <a:srgbClr val="FFFFFF"/>
                </a:solidFill>
                <a:latin typeface="Fujitsu Infinity Pro" pitchFamily="2" charset="0"/>
                <a:cs typeface="Arial" panose="020B0604020202020204" pitchFamily="34" charset="0"/>
              </a:rPr>
              <a:t>Example 8</a:t>
            </a:r>
            <a:endParaRPr kumimoji="1" lang="ja-JP" altLang="en-US" sz="800" b="1" i="0" u="none" strike="noStrike" kern="1200" cap="none" spc="0" normalizeH="0" baseline="0" noProof="0" dirty="0">
              <a:ln>
                <a:noFill/>
              </a:ln>
              <a:solidFill>
                <a:srgbClr val="FFFFFF"/>
              </a:solidFill>
              <a:effectLst/>
              <a:uLnTx/>
              <a:uFillTx/>
              <a:latin typeface="Fujitsu Infinity Pro" pitchFamily="2" charset="0"/>
              <a:cs typeface="Arial" panose="020B0604020202020204" pitchFamily="34" charset="0"/>
            </a:endParaRPr>
          </a:p>
        </p:txBody>
      </p:sp>
      <p:sp>
        <p:nvSpPr>
          <p:cNvPr id="701" name="テキスト ボックス 12">
            <a:extLst>
              <a:ext uri="{FF2B5EF4-FFF2-40B4-BE49-F238E27FC236}">
                <a16:creationId xmlns:a16="http://schemas.microsoft.com/office/drawing/2014/main" id="{BBD43886-8817-47B2-AE1F-B285611C031A}"/>
              </a:ext>
            </a:extLst>
          </p:cNvPr>
          <p:cNvSpPr txBox="1"/>
          <p:nvPr/>
        </p:nvSpPr>
        <p:spPr>
          <a:xfrm>
            <a:off x="246656" y="3279023"/>
            <a:ext cx="691873" cy="646330"/>
          </a:xfrm>
          <a:prstGeom prst="rect">
            <a:avLst/>
          </a:prstGeom>
          <a:solidFill>
            <a:srgbClr val="6D6E70"/>
          </a:solidFill>
        </p:spPr>
        <p:txBody>
          <a:bodyPr wrap="square" lIns="36000" rIns="36000" rtlCol="0" anchor="ctr">
            <a:noAutofit/>
          </a:bodyPr>
          <a:lstStyle>
            <a:defPPr>
              <a:defRPr lang="ja-JP"/>
            </a:defPPr>
            <a:lvl1pPr>
              <a:defRPr b="1">
                <a:solidFill>
                  <a:schemeClr val="bg1"/>
                </a:solidFill>
                <a:latin typeface="メイリオ" panose="020B0604030504040204" pitchFamily="50" charset="-128"/>
                <a:ea typeface="メイリオ" panose="020B0604030504040204" pitchFamily="50" charset="-128"/>
              </a:defRPr>
            </a:lvl1pPr>
          </a:lstStyle>
          <a:p>
            <a:pPr lvl="0" algn="ctr" defTabSz="914400" fontAlgn="ctr">
              <a:spcBef>
                <a:spcPct val="0"/>
              </a:spcBef>
              <a:spcAft>
                <a:spcPct val="0"/>
              </a:spcAft>
              <a:defRPr/>
            </a:pPr>
            <a:r>
              <a:rPr kumimoji="1" lang="en" altLang="ja-JP" sz="800" dirty="0">
                <a:solidFill>
                  <a:srgbClr val="FFFFFF"/>
                </a:solidFill>
                <a:latin typeface="Fujitsu Infinity Pro" pitchFamily="2" charset="0"/>
                <a:cs typeface="Arial" panose="020B0604020202020204" pitchFamily="34" charset="0"/>
              </a:rPr>
              <a:t>Example 9</a:t>
            </a:r>
            <a:endParaRPr kumimoji="1" lang="ja-JP" altLang="en-US" sz="800" b="1" i="0" u="none" strike="noStrike" kern="1200" cap="none" spc="0" normalizeH="0" baseline="0" noProof="0" dirty="0">
              <a:ln>
                <a:noFill/>
              </a:ln>
              <a:solidFill>
                <a:srgbClr val="FFFFFF"/>
              </a:solidFill>
              <a:effectLst/>
              <a:uLnTx/>
              <a:uFillTx/>
              <a:latin typeface="Fujitsu Infinity Pro" pitchFamily="2" charset="0"/>
              <a:cs typeface="Arial" panose="020B0604020202020204" pitchFamily="34" charset="0"/>
            </a:endParaRPr>
          </a:p>
        </p:txBody>
      </p:sp>
      <p:sp>
        <p:nvSpPr>
          <p:cNvPr id="702" name="テキスト ボックス 12">
            <a:extLst>
              <a:ext uri="{FF2B5EF4-FFF2-40B4-BE49-F238E27FC236}">
                <a16:creationId xmlns:a16="http://schemas.microsoft.com/office/drawing/2014/main" id="{BBEFF457-2C91-4417-873D-C717AA82D35D}"/>
              </a:ext>
            </a:extLst>
          </p:cNvPr>
          <p:cNvSpPr txBox="1"/>
          <p:nvPr/>
        </p:nvSpPr>
        <p:spPr>
          <a:xfrm>
            <a:off x="236497" y="3960220"/>
            <a:ext cx="691872" cy="646330"/>
          </a:xfrm>
          <a:prstGeom prst="rect">
            <a:avLst/>
          </a:prstGeom>
          <a:solidFill>
            <a:srgbClr val="6D6E70"/>
          </a:solidFill>
        </p:spPr>
        <p:txBody>
          <a:bodyPr wrap="square" lIns="36000" rIns="36000" rtlCol="0" anchor="ctr">
            <a:noAutofit/>
          </a:bodyPr>
          <a:lstStyle>
            <a:defPPr>
              <a:defRPr lang="ja-JP"/>
            </a:defPPr>
            <a:lvl1pPr>
              <a:defRPr b="1">
                <a:solidFill>
                  <a:schemeClr val="bg1"/>
                </a:solidFill>
                <a:latin typeface="メイリオ" panose="020B0604030504040204" pitchFamily="50" charset="-128"/>
                <a:ea typeface="メイリオ" panose="020B0604030504040204" pitchFamily="50" charset="-128"/>
              </a:defRPr>
            </a:lvl1pPr>
          </a:lstStyle>
          <a:p>
            <a:pPr lvl="0" algn="ctr" defTabSz="914400" fontAlgn="ctr">
              <a:spcBef>
                <a:spcPct val="0"/>
              </a:spcBef>
              <a:spcAft>
                <a:spcPct val="0"/>
              </a:spcAft>
              <a:defRPr/>
            </a:pPr>
            <a:r>
              <a:rPr kumimoji="1" lang="en" altLang="ja-JP" sz="800" dirty="0">
                <a:solidFill>
                  <a:srgbClr val="FFFFFF"/>
                </a:solidFill>
                <a:latin typeface="Fujitsu Infinity Pro" pitchFamily="2" charset="0"/>
                <a:cs typeface="Arial" panose="020B0604020202020204" pitchFamily="34" charset="0"/>
              </a:rPr>
              <a:t>Example 10</a:t>
            </a:r>
            <a:endParaRPr kumimoji="1" lang="ja-JP" altLang="en-US" sz="800" b="1" i="0" u="none" strike="noStrike" kern="1200" cap="none" spc="0" normalizeH="0" baseline="0" noProof="0" dirty="0">
              <a:ln>
                <a:noFill/>
              </a:ln>
              <a:solidFill>
                <a:srgbClr val="FFFFFF"/>
              </a:solidFill>
              <a:effectLst/>
              <a:uLnTx/>
              <a:uFillTx/>
              <a:latin typeface="Fujitsu Infinity Pro" pitchFamily="2" charset="0"/>
              <a:cs typeface="Arial" panose="020B0604020202020204" pitchFamily="34" charset="0"/>
            </a:endParaRPr>
          </a:p>
        </p:txBody>
      </p:sp>
      <p:sp>
        <p:nvSpPr>
          <p:cNvPr id="16" name="テキスト ボックス 55">
            <a:extLst>
              <a:ext uri="{FF2B5EF4-FFF2-40B4-BE49-F238E27FC236}">
                <a16:creationId xmlns:a16="http://schemas.microsoft.com/office/drawing/2014/main" id="{C503E3D3-D6F1-4F28-ADA1-7D18253B1D94}"/>
              </a:ext>
            </a:extLst>
          </p:cNvPr>
          <p:cNvSpPr txBox="1"/>
          <p:nvPr/>
        </p:nvSpPr>
        <p:spPr>
          <a:xfrm>
            <a:off x="1015284" y="1237261"/>
            <a:ext cx="2804263" cy="458011"/>
          </a:xfrm>
          <a:prstGeom prst="rect">
            <a:avLst/>
          </a:prstGeom>
          <a:noFill/>
        </p:spPr>
        <p:txBody>
          <a:bodyPr wrap="square" rtlCol="0">
            <a:spAutoFit/>
          </a:bodyPr>
          <a:lstStyle>
            <a:defPPr>
              <a:defRPr lang="ja-JP"/>
            </a:defPPr>
            <a:lvl1pPr algn="l">
              <a:defRPr sz="880">
                <a:latin typeface="メイリオ" panose="020B0604030504040204" pitchFamily="50" charset="-128"/>
                <a:ea typeface="メイリオ" panose="020B0604030504040204" pitchFamily="50" charset="-128"/>
              </a:defRPr>
            </a:lvl1pPr>
          </a:lstStyle>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FUJITSU</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Manufacturing Industry Solution</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COLMINA Design Manufacturing Support </a:t>
            </a:r>
            <a:r>
              <a:rPr kumimoji="1" lang="en-US" altLang="ja-JP" sz="720" dirty="0" err="1">
                <a:solidFill>
                  <a:srgbClr val="000000"/>
                </a:solidFill>
                <a:latin typeface="Fujitsu Infinity Pro" pitchFamily="2" charset="0"/>
                <a:cs typeface="Arial" panose="020B0604020202020204" pitchFamily="34" charset="0"/>
              </a:rPr>
              <a:t>iCAD</a:t>
            </a:r>
            <a:r>
              <a:rPr kumimoji="1" lang="en-US" altLang="ja-JP" sz="720" dirty="0">
                <a:solidFill>
                  <a:srgbClr val="000000"/>
                </a:solidFill>
                <a:latin typeface="Fujitsu Infinity Pro" pitchFamily="2" charset="0"/>
                <a:cs typeface="Arial" panose="020B0604020202020204" pitchFamily="34" charset="0"/>
              </a:rPr>
              <a:t> SX</a:t>
            </a:r>
          </a:p>
        </p:txBody>
      </p:sp>
      <p:sp>
        <p:nvSpPr>
          <p:cNvPr id="47" name="テキスト ボックス 57">
            <a:extLst>
              <a:ext uri="{FF2B5EF4-FFF2-40B4-BE49-F238E27FC236}">
                <a16:creationId xmlns:a16="http://schemas.microsoft.com/office/drawing/2014/main" id="{805D65C0-5CFA-4277-B78A-404B1BD151DC}"/>
              </a:ext>
            </a:extLst>
          </p:cNvPr>
          <p:cNvSpPr txBox="1"/>
          <p:nvPr/>
        </p:nvSpPr>
        <p:spPr>
          <a:xfrm>
            <a:off x="3312382" y="1237261"/>
            <a:ext cx="1674435" cy="458011"/>
          </a:xfrm>
          <a:prstGeom prst="rect">
            <a:avLst/>
          </a:prstGeom>
          <a:noFill/>
        </p:spPr>
        <p:txBody>
          <a:bodyPr wrap="square" lIns="91440" tIns="45720" rIns="91440" bIns="45720" rtlCol="0" anchor="t">
            <a:spAutoFit/>
          </a:bodyPr>
          <a:lstStyle/>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Fujitsu </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Design and Manufacturing </a:t>
            </a:r>
          </a:p>
          <a:p>
            <a:pPr lvl="0" defTabSz="914400" fontAlgn="ctr">
              <a:lnSpc>
                <a:spcPct val="110000"/>
              </a:lnSpc>
              <a:spcBef>
                <a:spcPct val="0"/>
              </a:spcBef>
              <a:spcAft>
                <a:spcPct val="0"/>
              </a:spcAft>
              <a:defRPr/>
            </a:pPr>
            <a:r>
              <a:rPr kumimoji="1" lang="en-US" altLang="ja-JP" sz="720" dirty="0">
                <a:solidFill>
                  <a:srgbClr val="000000"/>
                </a:solidFill>
                <a:latin typeface="Fujitsu Infinity Pro" pitchFamily="2" charset="0"/>
                <a:cs typeface="Arial" panose="020B0604020202020204" pitchFamily="34" charset="0"/>
              </a:rPr>
              <a:t>Support Services </a:t>
            </a:r>
          </a:p>
        </p:txBody>
      </p:sp>
      <p:sp>
        <p:nvSpPr>
          <p:cNvPr id="48" name="テキスト ボックス 52">
            <a:extLst>
              <a:ext uri="{FF2B5EF4-FFF2-40B4-BE49-F238E27FC236}">
                <a16:creationId xmlns:a16="http://schemas.microsoft.com/office/drawing/2014/main" id="{8EB17168-1683-9146-B3B8-5499761A377B}"/>
              </a:ext>
            </a:extLst>
          </p:cNvPr>
          <p:cNvSpPr txBox="1"/>
          <p:nvPr/>
        </p:nvSpPr>
        <p:spPr>
          <a:xfrm>
            <a:off x="3212858" y="824709"/>
            <a:ext cx="1788239" cy="358948"/>
          </a:xfrm>
          <a:prstGeom prst="rect">
            <a:avLst/>
          </a:prstGeom>
          <a:solidFill>
            <a:schemeClr val="accent2"/>
          </a:solidFill>
        </p:spPr>
        <p:txBody>
          <a:bodyPr wrap="square" lIns="91440" tIns="45720" rIns="91440" bIns="45720" rtlCol="0" anchor="ctr">
            <a:noAutofit/>
          </a:bodyPr>
          <a:lstStyle/>
          <a:p>
            <a:pPr marL="0" marR="0" lvl="0" indent="0" defTabSz="914400" rtl="0" eaLnBrk="1" fontAlgn="ctr" latinLnBrk="0" hangingPunct="1">
              <a:lnSpc>
                <a:spcPct val="100000"/>
              </a:lnSpc>
              <a:spcBef>
                <a:spcPct val="0"/>
              </a:spcBef>
              <a:spcAft>
                <a:spcPct val="0"/>
              </a:spcAft>
              <a:buClrTx/>
              <a:buSzTx/>
              <a:buFontTx/>
              <a:buNone/>
              <a:tabLst/>
              <a:defRPr/>
            </a:pPr>
            <a:r>
              <a:rPr kumimoji="1" lang="en-US" altLang="ja-JP" sz="700" b="1" i="0" u="none" strike="noStrike" kern="1200" cap="none" spc="0" normalizeH="0" baseline="0" noProof="0" dirty="0">
                <a:ln>
                  <a:noFill/>
                </a:ln>
                <a:solidFill>
                  <a:schemeClr val="bg1"/>
                </a:solidFill>
                <a:effectLst/>
                <a:uLnTx/>
                <a:uFillTx/>
                <a:latin typeface="Fujitsu Infinity Pro" pitchFamily="2" charset="0"/>
                <a:ea typeface="メイリオ"/>
                <a:cs typeface="Arial" panose="020B0604020202020204" pitchFamily="34" charset="0"/>
              </a:rPr>
              <a:t>Fujitsu + </a:t>
            </a:r>
            <a:r>
              <a:rPr kumimoji="1" lang="en-US" altLang="ja-JP" sz="700" b="1" dirty="0">
                <a:solidFill>
                  <a:schemeClr val="bg1"/>
                </a:solidFill>
                <a:latin typeface="Fujitsu Infinity Pro" pitchFamily="2" charset="0"/>
                <a:ea typeface="メイリオ" panose="020B0604030504040204" pitchFamily="50" charset="-128"/>
                <a:cs typeface="Arial" panose="020B0604020202020204" pitchFamily="34" charset="0"/>
              </a:rPr>
              <a:t>general name</a:t>
            </a:r>
            <a:r>
              <a:rPr kumimoji="1" lang="en-US" altLang="ja-JP" sz="700" b="1" i="0" u="none" strike="noStrike" kern="1200" cap="none" spc="0" normalizeH="0" baseline="0" noProof="0" dirty="0">
                <a:ln>
                  <a:noFill/>
                </a:ln>
                <a:solidFill>
                  <a:schemeClr val="bg1"/>
                </a:solidFill>
                <a:effectLst/>
                <a:uLnTx/>
                <a:uFillTx/>
                <a:latin typeface="Fujitsu Infinity Pro" pitchFamily="2" charset="0"/>
                <a:ea typeface="メイリオ" panose="020B0604030504040204" pitchFamily="50" charset="-128"/>
                <a:cs typeface="Arial" panose="020B0604020202020204" pitchFamily="34" charset="0"/>
              </a:rPr>
              <a:t> </a:t>
            </a:r>
            <a:endParaRPr lang="ja-JP" altLang="en-US" sz="700" b="1" dirty="0">
              <a:solidFill>
                <a:schemeClr val="bg1"/>
              </a:solidFill>
              <a:latin typeface="Fujitsu Infinity Pro" pitchFamily="2" charset="0"/>
              <a:ea typeface="メイリオ"/>
              <a:cs typeface="Arial" panose="020B0604020202020204" pitchFamily="34" charset="0"/>
            </a:endParaRPr>
          </a:p>
        </p:txBody>
      </p:sp>
      <p:sp>
        <p:nvSpPr>
          <p:cNvPr id="51" name="テキスト ボックス 39">
            <a:extLst>
              <a:ext uri="{FF2B5EF4-FFF2-40B4-BE49-F238E27FC236}">
                <a16:creationId xmlns:a16="http://schemas.microsoft.com/office/drawing/2014/main" id="{86F43D79-E536-7643-A1B7-43CCCEBC4E49}"/>
              </a:ext>
            </a:extLst>
          </p:cNvPr>
          <p:cNvSpPr txBox="1"/>
          <p:nvPr/>
        </p:nvSpPr>
        <p:spPr>
          <a:xfrm>
            <a:off x="5096299" y="827745"/>
            <a:ext cx="1793755" cy="355911"/>
          </a:xfrm>
          <a:prstGeom prst="rect">
            <a:avLst/>
          </a:prstGeom>
          <a:solidFill>
            <a:schemeClr val="accent2"/>
          </a:solidFill>
        </p:spPr>
        <p:txBody>
          <a:bodyPr wrap="square" rtlCol="0" anchor="ctr">
            <a:noAutofit/>
          </a:bodyPr>
          <a:lstStyle/>
          <a:p>
            <a:pPr marL="0" marR="0" lvl="0" indent="0" defTabSz="914400" rtl="0" eaLnBrk="1" fontAlgn="ctr" latinLnBrk="0" hangingPunct="1">
              <a:lnSpc>
                <a:spcPct val="100000"/>
              </a:lnSpc>
              <a:spcBef>
                <a:spcPct val="0"/>
              </a:spcBef>
              <a:spcAft>
                <a:spcPct val="0"/>
              </a:spcAft>
              <a:buClrTx/>
              <a:buSzTx/>
              <a:buFontTx/>
              <a:buNone/>
              <a:tabLst/>
              <a:defRPr/>
            </a:pPr>
            <a:r>
              <a:rPr kumimoji="1" lang="en-US" altLang="ja-JP" sz="700" b="1" i="0" u="none" strike="noStrike" kern="1200" cap="none" spc="0" normalizeH="0" baseline="0" noProof="0" dirty="0">
                <a:ln>
                  <a:noFill/>
                </a:ln>
                <a:solidFill>
                  <a:schemeClr val="bg1"/>
                </a:solidFill>
                <a:effectLst/>
                <a:uLnTx/>
                <a:uFillTx/>
                <a:latin typeface="Fujitsu Infinity Pro" pitchFamily="2" charset="0"/>
                <a:ea typeface="メイリオ" panose="020B0604030504040204" pitchFamily="50" charset="-128"/>
                <a:cs typeface="Arial" panose="020B0604020202020204" pitchFamily="34" charset="0"/>
              </a:rPr>
              <a:t>Fujitsu + general name + existing unique </a:t>
            </a:r>
            <a:r>
              <a:rPr kumimoji="1" lang="en-US" altLang="ja-JP" sz="700" b="1" dirty="0">
                <a:solidFill>
                  <a:schemeClr val="bg1"/>
                </a:solidFill>
                <a:latin typeface="Fujitsu Infinity Pro" pitchFamily="2" charset="0"/>
                <a:ea typeface="メイリオ" panose="020B0604030504040204" pitchFamily="50" charset="-128"/>
                <a:cs typeface="Arial" panose="020B0604020202020204" pitchFamily="34" charset="0"/>
              </a:rPr>
              <a:t>n</a:t>
            </a:r>
            <a:r>
              <a:rPr kumimoji="1" lang="en-US" altLang="ja-JP" sz="700" b="1" i="0" u="none" strike="noStrike" kern="1200" cap="none" spc="0" normalizeH="0" baseline="0" noProof="0" dirty="0" err="1">
                <a:ln>
                  <a:noFill/>
                </a:ln>
                <a:solidFill>
                  <a:schemeClr val="bg1"/>
                </a:solidFill>
                <a:effectLst/>
                <a:uLnTx/>
                <a:uFillTx/>
                <a:latin typeface="Fujitsu Infinity Pro" pitchFamily="2" charset="0"/>
                <a:ea typeface="メイリオ" panose="020B0604030504040204" pitchFamily="50" charset="-128"/>
                <a:cs typeface="Arial" panose="020B0604020202020204" pitchFamily="34" charset="0"/>
              </a:rPr>
              <a:t>ame</a:t>
            </a:r>
            <a:endParaRPr kumimoji="1" lang="en-US" altLang="ja-JP" sz="700" b="1" i="0" u="none" strike="noStrike" kern="1200" cap="none" spc="0" normalizeH="0" baseline="0" noProof="0" dirty="0">
              <a:ln>
                <a:noFill/>
              </a:ln>
              <a:solidFill>
                <a:schemeClr val="bg1"/>
              </a:solidFill>
              <a:effectLst/>
              <a:uLnTx/>
              <a:uFillTx/>
              <a:latin typeface="Fujitsu Infinity Pro" pitchFamily="2" charset="0"/>
              <a:ea typeface="メイリオ" panose="020B0604030504040204" pitchFamily="50" charset="-128"/>
              <a:cs typeface="Arial" panose="020B0604020202020204" pitchFamily="34" charset="0"/>
            </a:endParaRPr>
          </a:p>
        </p:txBody>
      </p:sp>
      <p:sp>
        <p:nvSpPr>
          <p:cNvPr id="52" name="テキスト ボックス 39">
            <a:extLst>
              <a:ext uri="{FF2B5EF4-FFF2-40B4-BE49-F238E27FC236}">
                <a16:creationId xmlns:a16="http://schemas.microsoft.com/office/drawing/2014/main" id="{B1ADBEBE-B59B-C948-9711-0D5275335A02}"/>
              </a:ext>
            </a:extLst>
          </p:cNvPr>
          <p:cNvSpPr txBox="1"/>
          <p:nvPr/>
        </p:nvSpPr>
        <p:spPr>
          <a:xfrm>
            <a:off x="6983014" y="829731"/>
            <a:ext cx="1873650" cy="365895"/>
          </a:xfrm>
          <a:prstGeom prst="rect">
            <a:avLst/>
          </a:prstGeom>
          <a:solidFill>
            <a:schemeClr val="accent2"/>
          </a:solidFill>
        </p:spPr>
        <p:txBody>
          <a:bodyPr wrap="square" rtlCol="0" anchor="ctr">
            <a:noAutofit/>
          </a:bodyPr>
          <a:lstStyle/>
          <a:p>
            <a:pPr lvl="0" defTabSz="914400" fontAlgn="ctr">
              <a:spcBef>
                <a:spcPct val="0"/>
              </a:spcBef>
              <a:spcAft>
                <a:spcPct val="0"/>
              </a:spcAft>
              <a:defRPr/>
            </a:pPr>
            <a:r>
              <a:rPr kumimoji="1" lang="en-US" altLang="ja-JP" sz="700" b="1" i="0" u="none" strike="noStrike" kern="1200" cap="none" spc="0" normalizeH="0" baseline="0" noProof="0" dirty="0">
                <a:ln>
                  <a:noFill/>
                </a:ln>
                <a:solidFill>
                  <a:schemeClr val="bg1"/>
                </a:solidFill>
                <a:effectLst/>
                <a:uLnTx/>
                <a:uFillTx/>
                <a:latin typeface="Fujitsu Infinity Pro" pitchFamily="2" charset="0"/>
                <a:ea typeface="メイリオ" panose="020B0604030504040204" pitchFamily="50" charset="-128"/>
                <a:cs typeface="Arial" panose="020B0604020202020204" pitchFamily="34" charset="0"/>
              </a:rPr>
              <a:t>Fujitsu + general name </a:t>
            </a:r>
            <a:br>
              <a:rPr kumimoji="1" lang="en-US" altLang="ja-JP" sz="700" b="1" i="0" u="none" strike="noStrike" kern="1200" cap="none" spc="0" normalizeH="0" baseline="0" noProof="0" dirty="0">
                <a:ln>
                  <a:noFill/>
                </a:ln>
                <a:solidFill>
                  <a:schemeClr val="bg1"/>
                </a:solidFill>
                <a:effectLst/>
                <a:uLnTx/>
                <a:uFillTx/>
                <a:latin typeface="Fujitsu Infinity Pro" pitchFamily="2" charset="0"/>
                <a:ea typeface="メイリオ" panose="020B0604030504040204" pitchFamily="50" charset="-128"/>
                <a:cs typeface="Arial" panose="020B0604020202020204" pitchFamily="34" charset="0"/>
              </a:rPr>
            </a:br>
            <a:r>
              <a:rPr kumimoji="1" lang="en-US" altLang="ja-JP" sz="700" b="1" i="0" u="none" strike="noStrike" kern="1200" cap="none" spc="0" normalizeH="0" baseline="0" noProof="0" dirty="0">
                <a:ln>
                  <a:noFill/>
                </a:ln>
                <a:solidFill>
                  <a:schemeClr val="bg1"/>
                </a:solidFill>
                <a:effectLst/>
                <a:uLnTx/>
                <a:uFillTx/>
                <a:latin typeface="Fujitsu Infinity Pro" pitchFamily="2" charset="0"/>
                <a:ea typeface="メイリオ" panose="020B0604030504040204" pitchFamily="50" charset="-128"/>
                <a:cs typeface="Arial" panose="020B0604020202020204" pitchFamily="34" charset="0"/>
              </a:rPr>
              <a:t> (uses Category B</a:t>
            </a:r>
            <a:r>
              <a:rPr kumimoji="1" lang="en-US" altLang="ja-JP" sz="700" b="1" dirty="0">
                <a:solidFill>
                  <a:schemeClr val="bg1"/>
                </a:solidFill>
                <a:latin typeface="Fujitsu Infinity Pro" pitchFamily="2" charset="0"/>
                <a:ea typeface="メイリオ" panose="020B0604030504040204" pitchFamily="50" charset="-128"/>
                <a:cs typeface="Arial" panose="020B0604020202020204" pitchFamily="34" charset="0"/>
              </a:rPr>
              <a:t>) + existing unique name</a:t>
            </a:r>
            <a:endParaRPr kumimoji="1" lang="ja-JP" altLang="en-US" sz="700" b="1" i="0" u="none" strike="noStrike" kern="1200" cap="none" spc="0" normalizeH="0" baseline="0" noProof="0" dirty="0">
              <a:ln>
                <a:noFill/>
              </a:ln>
              <a:solidFill>
                <a:schemeClr val="bg1"/>
              </a:solidFill>
              <a:effectLst/>
              <a:uLnTx/>
              <a:uFillTx/>
              <a:latin typeface="Fujitsu Infinity Pro" pitchFamily="2" charset="0"/>
              <a:ea typeface="ＭＳ Ｐゴシック" pitchFamily="50" charset="-128"/>
              <a:cs typeface="Arial" panose="020B0604020202020204" pitchFamily="34" charset="0"/>
            </a:endParaRPr>
          </a:p>
        </p:txBody>
      </p:sp>
      <p:sp>
        <p:nvSpPr>
          <p:cNvPr id="5" name="Slide Number Placeholder 4">
            <a:extLst>
              <a:ext uri="{FF2B5EF4-FFF2-40B4-BE49-F238E27FC236}">
                <a16:creationId xmlns:a16="http://schemas.microsoft.com/office/drawing/2014/main" id="{F59CBC1F-6779-E05A-87B1-73436B509CFA}"/>
              </a:ext>
            </a:extLst>
          </p:cNvPr>
          <p:cNvSpPr>
            <a:spLocks noGrp="1"/>
          </p:cNvSpPr>
          <p:nvPr>
            <p:ph type="sldNum" sz="quarter" idx="12"/>
          </p:nvPr>
        </p:nvSpPr>
        <p:spPr/>
        <p:txBody>
          <a:bodyPr/>
          <a:lstStyle/>
          <a:p>
            <a:fld id="{4D029D89-7B63-4C94-AD4D-2E4D6BB83637}" type="slidenum">
              <a:rPr kumimoji="1" lang="ja-JP" altLang="en-US" smtClean="0"/>
              <a:pPr/>
              <a:t>12</a:t>
            </a:fld>
            <a:endParaRPr kumimoji="1" lang="ja-JP" altLang="en-US" dirty="0"/>
          </a:p>
        </p:txBody>
      </p:sp>
    </p:spTree>
    <p:extLst>
      <p:ext uri="{BB962C8B-B14F-4D97-AF65-F5344CB8AC3E}">
        <p14:creationId xmlns:p14="http://schemas.microsoft.com/office/powerpoint/2010/main" val="957117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88E70A-F252-4A64-AA10-632B46130721}"/>
              </a:ext>
            </a:extLst>
          </p:cNvPr>
          <p:cNvSpPr>
            <a:spLocks noGrp="1"/>
          </p:cNvSpPr>
          <p:nvPr>
            <p:ph type="ctrTitle"/>
          </p:nvPr>
        </p:nvSpPr>
        <p:spPr>
          <a:xfrm>
            <a:off x="234000" y="1116000"/>
            <a:ext cx="8789498" cy="1440000"/>
          </a:xfrm>
        </p:spPr>
        <p:txBody>
          <a:bodyPr>
            <a:noAutofit/>
          </a:bodyPr>
          <a:lstStyle/>
          <a:p>
            <a:r>
              <a:rPr lang="en" sz="3000" b="1" i="0" u="none" strike="noStrike" dirty="0">
                <a:highlight>
                  <a:srgbClr val="000000">
                    <a:alpha val="0"/>
                  </a:srgbClr>
                </a:highlight>
                <a:latin typeface="Fujitsu Infinity Pro" pitchFamily="2" charset="0"/>
                <a:cs typeface="Arial" panose="020B0604020202020204" pitchFamily="34" charset="0"/>
              </a:rPr>
              <a:t> </a:t>
            </a:r>
            <a:r>
              <a:rPr lang="en-GB" sz="3000" b="1" dirty="0">
                <a:effectLst/>
                <a:latin typeface="Fujitsu Infinity Pro" pitchFamily="2" charset="0"/>
                <a:ea typeface="Yu Gothic" panose="020B0400000000000000" pitchFamily="34" charset="-128"/>
                <a:cs typeface="Calibri" panose="020F0502020204030204" pitchFamily="34" charset="0"/>
              </a:rPr>
              <a:t>Product &amp; service name notation rules</a:t>
            </a:r>
            <a:br>
              <a:rPr lang="en-GB" sz="3000" dirty="0">
                <a:effectLst/>
                <a:latin typeface="Fujitsu Infinity Pro" pitchFamily="2" charset="0"/>
                <a:ea typeface="Yu Gothic" panose="020B0400000000000000" pitchFamily="34" charset="-128"/>
                <a:cs typeface="Calibri" panose="020F0502020204030204" pitchFamily="34" charset="0"/>
              </a:rPr>
            </a:br>
            <a:endParaRPr lang="en" sz="3000" b="1" i="0" u="none" strike="noStrike" dirty="0">
              <a:highlight>
                <a:srgbClr val="000000">
                  <a:alpha val="0"/>
                </a:srgbClr>
              </a:highlight>
              <a:latin typeface="Fujitsu Infinity Pro" pitchFamily="2" charset="0"/>
              <a:cs typeface="Arial" panose="020B0604020202020204" pitchFamily="34" charset="0"/>
            </a:endParaRPr>
          </a:p>
        </p:txBody>
      </p:sp>
      <p:sp>
        <p:nvSpPr>
          <p:cNvPr id="6" name="フッター プレースホルダー 3">
            <a:extLst>
              <a:ext uri="{FF2B5EF4-FFF2-40B4-BE49-F238E27FC236}">
                <a16:creationId xmlns:a16="http://schemas.microsoft.com/office/drawing/2014/main" id="{DE44CA0D-B6C3-5849-9349-16F280B623E4}"/>
              </a:ext>
            </a:extLst>
          </p:cNvPr>
          <p:cNvSpPr>
            <a:spLocks noGrp="1"/>
          </p:cNvSpPr>
          <p:nvPr>
            <p:ph type="ftr" sz="quarter" idx="11"/>
          </p:nvPr>
        </p:nvSpPr>
        <p:spPr>
          <a:xfrm>
            <a:off x="7758000" y="4888800"/>
            <a:ext cx="1155600" cy="108000"/>
          </a:xfrm>
        </p:spPr>
        <p:txBody>
          <a:bodyPr>
            <a:noAutofit/>
          </a:bodyPr>
          <a:lstStyle/>
          <a:p>
            <a:pPr marL="0" marR="0" lvl="0" indent="0" algn="r" defTabSz="457200" rtl="0" eaLnBrk="1" fontAlgn="auto" latinLnBrk="0" hangingPunct="1">
              <a:lnSpc>
                <a:spcPct val="100000"/>
              </a:lnSpc>
              <a:spcBef>
                <a:spcPct val="0"/>
              </a:spcBef>
              <a:spcAft>
                <a:spcPct val="0"/>
              </a:spcAft>
              <a:buClrTx/>
              <a:buSzTx/>
              <a:buFontTx/>
              <a:buNone/>
              <a:defRPr/>
            </a:pPr>
            <a:r>
              <a:rPr kumimoji="1" lang="en" sz="700" b="0" i="0" u="none" strike="noStrike" kern="1200" cap="none" spc="0" normalizeH="0" baseline="0" noProof="0" dirty="0">
                <a:solidFill>
                  <a:srgbClr val="000000"/>
                </a:solidFill>
                <a:highlight>
                  <a:srgbClr val="000000">
                    <a:alpha val="0"/>
                  </a:srgbClr>
                </a:highlight>
                <a:uLnTx/>
                <a:uFillTx/>
                <a:ea typeface="メイリオ"/>
                <a:cs typeface="Arial"/>
              </a:rPr>
              <a:t>© 2022 Fujitsu Limited</a:t>
            </a:r>
            <a:endParaRPr kumimoji="1" lang="ja-JP" altLang="en-US" sz="700" b="0" i="0" u="none" strike="noStrike" kern="1200" cap="none" spc="0" normalizeH="0" baseline="0" noProof="0" dirty="0">
              <a:ln>
                <a:noFill/>
              </a:ln>
              <a:solidFill>
                <a:srgbClr val="000000"/>
              </a:solidFill>
              <a:effectLst/>
              <a:uLnTx/>
              <a:uFillTx/>
              <a:ea typeface="メイリオ"/>
            </a:endParaRPr>
          </a:p>
        </p:txBody>
      </p:sp>
      <p:sp>
        <p:nvSpPr>
          <p:cNvPr id="4" name="Slide Number Placeholder 3">
            <a:extLst>
              <a:ext uri="{FF2B5EF4-FFF2-40B4-BE49-F238E27FC236}">
                <a16:creationId xmlns:a16="http://schemas.microsoft.com/office/drawing/2014/main" id="{66DE6D8C-0BDE-1316-526C-B982604FFD45}"/>
              </a:ext>
            </a:extLst>
          </p:cNvPr>
          <p:cNvSpPr>
            <a:spLocks noGrp="1"/>
          </p:cNvSpPr>
          <p:nvPr>
            <p:ph type="sldNum" sz="quarter" idx="12"/>
          </p:nvPr>
        </p:nvSpPr>
        <p:spPr/>
        <p:txBody>
          <a:bodyPr/>
          <a:lstStyle/>
          <a:p>
            <a:fld id="{4D029D89-7B63-4C94-AD4D-2E4D6BB83637}" type="slidenum">
              <a:rPr kumimoji="1" lang="ja-JP" altLang="en-US" smtClean="0"/>
              <a:pPr/>
              <a:t>13</a:t>
            </a:fld>
            <a:endParaRPr kumimoji="1" lang="ja-JP" altLang="en-US" dirty="0"/>
          </a:p>
        </p:txBody>
      </p:sp>
    </p:spTree>
    <p:extLst>
      <p:ext uri="{BB962C8B-B14F-4D97-AF65-F5344CB8AC3E}">
        <p14:creationId xmlns:p14="http://schemas.microsoft.com/office/powerpoint/2010/main" val="2141815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399C90-CE26-4371-BD4B-3CDAA6BC2DED}"/>
              </a:ext>
            </a:extLst>
          </p:cNvPr>
          <p:cNvSpPr>
            <a:spLocks noGrp="1"/>
          </p:cNvSpPr>
          <p:nvPr>
            <p:ph type="title"/>
          </p:nvPr>
        </p:nvSpPr>
        <p:spPr>
          <a:xfrm>
            <a:off x="234000" y="-88980"/>
            <a:ext cx="7333750" cy="655200"/>
          </a:xfrm>
        </p:spPr>
        <p:txBody>
          <a:bodyPr>
            <a:noAutofit/>
          </a:bodyPr>
          <a:lstStyle/>
          <a:p>
            <a:r>
              <a:rPr lang="en-US" altLang="ja-JP" sz="1800" dirty="0">
                <a:latin typeface="Fujitsu Infinity Pro" pitchFamily="2" charset="0"/>
                <a:cs typeface="Arial" panose="020B0604020202020204" pitchFamily="34" charset="0"/>
              </a:rPr>
              <a:t>On using Fujitsu in</a:t>
            </a:r>
            <a:r>
              <a:rPr lang="ru-RU" altLang="ja-JP" sz="1800" dirty="0">
                <a:latin typeface="Arial" panose="020B0604020202020204" pitchFamily="34" charset="0"/>
                <a:cs typeface="Arial" panose="020B0604020202020204" pitchFamily="34" charset="0"/>
              </a:rPr>
              <a:t> </a:t>
            </a:r>
            <a:r>
              <a:rPr lang="en-US" altLang="ja-JP" sz="1800" dirty="0">
                <a:latin typeface="Fujitsu Infinity Pro" pitchFamily="2" charset="0"/>
                <a:cs typeface="Arial" panose="020B0604020202020204" pitchFamily="34" charset="0"/>
              </a:rPr>
              <a:t>product and services names</a:t>
            </a:r>
            <a:endParaRPr lang="ja-JP" altLang="en-US" sz="1800" dirty="0">
              <a:latin typeface="Fujitsu Infinity Pro" pitchFamily="2" charset="0"/>
              <a:cs typeface="Arial" panose="020B0604020202020204" pitchFamily="34" charset="0"/>
            </a:endParaRPr>
          </a:p>
        </p:txBody>
      </p:sp>
      <p:sp>
        <p:nvSpPr>
          <p:cNvPr id="4" name="フッター プレースホルダー 3">
            <a:extLst>
              <a:ext uri="{FF2B5EF4-FFF2-40B4-BE49-F238E27FC236}">
                <a16:creationId xmlns:a16="http://schemas.microsoft.com/office/drawing/2014/main" id="{6297EB79-83A5-491C-9F97-AAD6F0F750B8}"/>
              </a:ext>
            </a:extLst>
          </p:cNvPr>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a:ln>
                  <a:noFill/>
                </a:ln>
                <a:solidFill>
                  <a:srgbClr val="000000"/>
                </a:solidFill>
                <a:effectLst/>
                <a:uLnTx/>
                <a:uFillTx/>
                <a:ea typeface="メイリオ"/>
              </a:rPr>
              <a:t>© 2022 Fujitsu Limited</a:t>
            </a:r>
            <a:endParaRPr kumimoji="1" lang="ja-JP" altLang="en-US" sz="700" b="0" i="0" u="none" strike="noStrike" kern="1200" cap="none" spc="0" normalizeH="0" baseline="0" noProof="0" dirty="0">
              <a:ln>
                <a:noFill/>
              </a:ln>
              <a:solidFill>
                <a:srgbClr val="000000"/>
              </a:solidFill>
              <a:effectLst/>
              <a:uLnTx/>
              <a:uFillTx/>
              <a:ea typeface="メイリオ"/>
            </a:endParaRPr>
          </a:p>
        </p:txBody>
      </p:sp>
      <p:sp>
        <p:nvSpPr>
          <p:cNvPr id="6" name="Rectangle 32">
            <a:extLst>
              <a:ext uri="{FF2B5EF4-FFF2-40B4-BE49-F238E27FC236}">
                <a16:creationId xmlns:a16="http://schemas.microsoft.com/office/drawing/2014/main" id="{BA24A013-EC08-4D67-9BDE-866DE2034682}"/>
              </a:ext>
            </a:extLst>
          </p:cNvPr>
          <p:cNvSpPr txBox="1">
            <a:spLocks noChangeArrowheads="1"/>
          </p:cNvSpPr>
          <p:nvPr/>
        </p:nvSpPr>
        <p:spPr bwMode="gray">
          <a:xfrm>
            <a:off x="234000" y="3306359"/>
            <a:ext cx="8403881" cy="618237"/>
          </a:xfrm>
          <a:prstGeom prst="rect">
            <a:avLst/>
          </a:prstGeom>
          <a:noFill/>
          <a:ln w="9525">
            <a:noFill/>
          </a:ln>
          <a:effectLst/>
        </p:spPr>
        <p:txBody>
          <a:bodyPr vert="horz" wrap="square" lIns="108000" tIns="270000" rIns="108000" bIns="0" numCol="1" anchor="t" anchorCtr="0" compatLnSpc="1">
            <a:prstTxWarp prst="textNoShape">
              <a:avLst/>
            </a:prstTxWarp>
          </a:bodyPr>
          <a:lstStyle>
            <a:lvl1pPr marL="290513" indent="-290513" algn="l" defTabSz="457200" rtl="0" fontAlgn="base">
              <a:lnSpc>
                <a:spcPct val="95000"/>
              </a:lnSpc>
              <a:spcBef>
                <a:spcPct val="20000"/>
              </a:spcBef>
              <a:spcAft>
                <a:spcPct val="10000"/>
              </a:spcAft>
              <a:buClr>
                <a:srgbClr val="A30B1A"/>
              </a:buClr>
              <a:buFont typeface="Wingdings" pitchFamily="2" charset="2"/>
              <a:buChar char="n"/>
              <a:defRPr kumimoji="1" sz="2400">
                <a:solidFill>
                  <a:srgbClr val="000000"/>
                </a:solidFill>
                <a:latin typeface="+mn-lt"/>
                <a:ea typeface="+mn-ea"/>
                <a:cs typeface="+mn-cs"/>
              </a:defRPr>
            </a:lvl1pPr>
            <a:lvl2pPr marL="581025" indent="-242888" algn="l" defTabSz="457200" rtl="0" fontAlgn="base">
              <a:lnSpc>
                <a:spcPct val="95000"/>
              </a:lnSpc>
              <a:spcBef>
                <a:spcPct val="20000"/>
              </a:spcBef>
              <a:spcAft>
                <a:spcPct val="10000"/>
              </a:spcAft>
              <a:buClr>
                <a:srgbClr val="87867E"/>
              </a:buClr>
              <a:buFont typeface="Wingdings" pitchFamily="2" charset="2"/>
              <a:buChar char="n"/>
              <a:defRPr kumimoji="1" sz="2000">
                <a:solidFill>
                  <a:srgbClr val="000000"/>
                </a:solidFill>
                <a:latin typeface="+mn-lt"/>
                <a:ea typeface="+mn-ea"/>
                <a:cs typeface="+mn-cs"/>
              </a:defRPr>
            </a:lvl2pPr>
            <a:lvl3pPr marL="795338" indent="-138113" algn="l" defTabSz="457200" rtl="0" fontAlgn="base">
              <a:lnSpc>
                <a:spcPct val="95000"/>
              </a:lnSpc>
              <a:spcBef>
                <a:spcPct val="20000"/>
              </a:spcBef>
              <a:spcAft>
                <a:spcPct val="10000"/>
              </a:spcAft>
              <a:buClr>
                <a:srgbClr val="87867E"/>
              </a:buClr>
              <a:buSzPct val="100000"/>
              <a:buChar char="•"/>
              <a:defRPr kumimoji="1">
                <a:solidFill>
                  <a:srgbClr val="000000"/>
                </a:solidFill>
                <a:latin typeface="+mn-lt"/>
                <a:ea typeface="+mn-ea"/>
                <a:cs typeface="+mn-cs"/>
              </a:defRPr>
            </a:lvl3pPr>
            <a:lvl4pPr marL="1014413" indent="-134938" algn="l" defTabSz="457200" rtl="0" fontAlgn="base">
              <a:lnSpc>
                <a:spcPct val="95000"/>
              </a:lnSpc>
              <a:spcBef>
                <a:spcPct val="20000"/>
              </a:spcBef>
              <a:spcAft>
                <a:spcPct val="10000"/>
              </a:spcAft>
              <a:buClr>
                <a:srgbClr val="87867E"/>
              </a:buClr>
              <a:buSzPct val="100000"/>
              <a:buChar char="•"/>
              <a:defRPr kumimoji="1" sz="1600">
                <a:solidFill>
                  <a:srgbClr val="000000"/>
                </a:solidFill>
                <a:latin typeface="+mn-lt"/>
                <a:ea typeface="+mn-ea"/>
                <a:cs typeface="+mn-cs"/>
              </a:defRPr>
            </a:lvl4pPr>
            <a:lvl5pPr marL="2305050" indent="365125" algn="l" defTabSz="457200" rtl="0" fontAlgn="base">
              <a:spcBef>
                <a:spcPct val="0"/>
              </a:spcBef>
              <a:spcAft>
                <a:spcPct val="0"/>
              </a:spcAft>
              <a:buBlip>
                <a:blip r:embed="rId3"/>
              </a:buBlip>
              <a:defRPr kumimoji="1" sz="2000">
                <a:solidFill>
                  <a:srgbClr val="000000"/>
                </a:solidFill>
                <a:latin typeface="+mn-lt"/>
                <a:ea typeface="+mn-ea"/>
                <a:cs typeface="+mn-cs"/>
              </a:defRPr>
            </a:lvl5pPr>
            <a:lvl6pPr marL="2762250" indent="365125" algn="l" defTabSz="457200" rtl="0" fontAlgn="base">
              <a:spcBef>
                <a:spcPct val="0"/>
              </a:spcBef>
              <a:spcAft>
                <a:spcPct val="0"/>
              </a:spcAft>
              <a:buBlip>
                <a:blip r:embed="rId3"/>
              </a:buBlip>
              <a:defRPr kumimoji="1" sz="2000">
                <a:solidFill>
                  <a:srgbClr val="000000"/>
                </a:solidFill>
                <a:latin typeface="+mn-lt"/>
                <a:ea typeface="+mn-ea"/>
                <a:cs typeface="+mn-cs"/>
              </a:defRPr>
            </a:lvl6pPr>
            <a:lvl7pPr marL="3219450" indent="365125" algn="l" defTabSz="457200" rtl="0" fontAlgn="base">
              <a:spcBef>
                <a:spcPct val="0"/>
              </a:spcBef>
              <a:spcAft>
                <a:spcPct val="0"/>
              </a:spcAft>
              <a:buBlip>
                <a:blip r:embed="rId3"/>
              </a:buBlip>
              <a:defRPr kumimoji="1" sz="2000">
                <a:solidFill>
                  <a:srgbClr val="000000"/>
                </a:solidFill>
                <a:latin typeface="+mn-lt"/>
                <a:ea typeface="+mn-ea"/>
                <a:cs typeface="+mn-cs"/>
              </a:defRPr>
            </a:lvl7pPr>
            <a:lvl8pPr marL="3676650" indent="365125" algn="l" defTabSz="457200" rtl="0" fontAlgn="base">
              <a:spcBef>
                <a:spcPct val="0"/>
              </a:spcBef>
              <a:spcAft>
                <a:spcPct val="0"/>
              </a:spcAft>
              <a:buBlip>
                <a:blip r:embed="rId3"/>
              </a:buBlip>
              <a:defRPr kumimoji="1" sz="2000">
                <a:solidFill>
                  <a:srgbClr val="000000"/>
                </a:solidFill>
                <a:latin typeface="+mn-lt"/>
                <a:ea typeface="+mn-ea"/>
                <a:cs typeface="+mn-cs"/>
              </a:defRPr>
            </a:lvl8pPr>
            <a:lvl9pPr marL="4133850" indent="365125" algn="l" defTabSz="457200" rtl="0" fontAlgn="base">
              <a:spcBef>
                <a:spcPct val="0"/>
              </a:spcBef>
              <a:spcAft>
                <a:spcPct val="0"/>
              </a:spcAft>
              <a:buBlip>
                <a:blip r:embed="rId3"/>
              </a:buBlip>
              <a:defRPr kumimoji="1" sz="2000">
                <a:solidFill>
                  <a:srgbClr val="000000"/>
                </a:solidFill>
                <a:latin typeface="+mn-lt"/>
                <a:ea typeface="+mn-ea"/>
                <a:cs typeface="+mn-cs"/>
              </a:defRPr>
            </a:lvl9pPr>
          </a:lstStyle>
          <a:p>
            <a:pPr marL="67866" marR="0" lvl="0" indent="0" algn="l" defTabSz="342900" rtl="0" eaLnBrk="1" fontAlgn="base" latinLnBrk="0" hangingPunct="1">
              <a:lnSpc>
                <a:spcPts val="1350"/>
              </a:lnSpc>
              <a:spcBef>
                <a:spcPts val="450"/>
              </a:spcBef>
              <a:spcAft>
                <a:spcPts val="0"/>
              </a:spcAft>
              <a:buClr>
                <a:srgbClr val="A30B1A"/>
              </a:buClr>
              <a:buSzTx/>
              <a:buNone/>
              <a:tabLst/>
              <a:defRPr/>
            </a:pPr>
            <a:r>
              <a:rPr lang="en-US" altLang="ja-JP" sz="800" kern="0" dirty="0">
                <a:solidFill>
                  <a:schemeClr val="tx1"/>
                </a:solidFill>
                <a:latin typeface="Fujitsu Infinity Pro" pitchFamily="2" charset="0"/>
                <a:ea typeface="メイリオ" panose="020B0604030504040204" pitchFamily="50" charset="-128"/>
                <a:cs typeface="Arial" panose="020B0604020202020204" pitchFamily="34" charset="0"/>
              </a:rPr>
              <a:t>*Although the trademark is registered under “FUJITSU” and “Fujitsu” is not registered, there is no problem with regard to the trademark law because it is within the rights of the uppercase FUJITSU, which is registered as a trademark by Fujitsu in the view of intellectual property. </a:t>
            </a:r>
          </a:p>
          <a:p>
            <a:pPr marL="67866" lvl="0" indent="0" defTabSz="342900">
              <a:lnSpc>
                <a:spcPts val="1350"/>
              </a:lnSpc>
              <a:spcBef>
                <a:spcPts val="450"/>
              </a:spcBef>
              <a:spcAft>
                <a:spcPts val="0"/>
              </a:spcAft>
              <a:buNone/>
              <a:defRPr/>
            </a:pPr>
            <a:r>
              <a:rPr lang="en-US" altLang="ja-JP" sz="800" dirty="0">
                <a:solidFill>
                  <a:schemeClr val="tx1"/>
                </a:solidFill>
                <a:latin typeface="Fujitsu Infinity Pro" pitchFamily="2" charset="0"/>
                <a:ea typeface="メイリオ" panose="020B0604030504040204" pitchFamily="50" charset="-128"/>
                <a:cs typeface="Arial" panose="020B0604020202020204" pitchFamily="34" charset="0"/>
              </a:rPr>
              <a:t>*FUJITSU" can continue to be used for products and services that have already been provided or are currently being deployed (Group 3).</a:t>
            </a:r>
            <a:endParaRPr kumimoji="1" lang="en-US" altLang="ja-JP" sz="800" i="0" strike="noStrike" kern="1200" cap="none" spc="0" normalizeH="0" baseline="0" noProof="0" dirty="0">
              <a:ln>
                <a:noFill/>
              </a:ln>
              <a:solidFill>
                <a:schemeClr val="tx1"/>
              </a:solidFill>
              <a:effectLst/>
              <a:uLnTx/>
              <a:uFillTx/>
              <a:latin typeface="Fujitsu Infinity Pro" pitchFamily="2" charset="0"/>
              <a:ea typeface="メイリオ" panose="020B0604030504040204" pitchFamily="50" charset="-128"/>
              <a:cs typeface="Arial" panose="020B0604020202020204" pitchFamily="34" charset="0"/>
            </a:endParaRPr>
          </a:p>
        </p:txBody>
      </p:sp>
      <p:sp>
        <p:nvSpPr>
          <p:cNvPr id="13" name="テキスト ボックス 12">
            <a:extLst>
              <a:ext uri="{FF2B5EF4-FFF2-40B4-BE49-F238E27FC236}">
                <a16:creationId xmlns:a16="http://schemas.microsoft.com/office/drawing/2014/main" id="{71C0ACB7-7324-4233-8246-B9DBE5764CFA}"/>
              </a:ext>
            </a:extLst>
          </p:cNvPr>
          <p:cNvSpPr txBox="1"/>
          <p:nvPr/>
        </p:nvSpPr>
        <p:spPr>
          <a:xfrm>
            <a:off x="211248" y="2798286"/>
            <a:ext cx="8671526" cy="477054"/>
          </a:xfrm>
          <a:prstGeom prst="rect">
            <a:avLst/>
          </a:prstGeom>
          <a:noFill/>
        </p:spPr>
        <p:txBody>
          <a:bodyPr vert="horz" wrap="square" rtlCol="0">
            <a:spAutoFit/>
          </a:bodyPr>
          <a:lstStyle/>
          <a:p>
            <a:pPr defTabSz="914400" fontAlgn="ctr">
              <a:lnSpc>
                <a:spcPts val="1500"/>
              </a:lnSpc>
              <a:spcBef>
                <a:spcPct val="0"/>
              </a:spcBef>
              <a:spcAft>
                <a:spcPct val="0"/>
              </a:spcAft>
              <a:buClr>
                <a:srgbClr val="A30B1A"/>
              </a:buClr>
              <a:defRPr/>
            </a:pPr>
            <a:r>
              <a:rPr kumimoji="1" lang="ja-JP" altLang="en-US" sz="900" dirty="0">
                <a:solidFill>
                  <a:srgbClr val="000000"/>
                </a:solidFill>
                <a:latin typeface="Fujitsu Infinity Pro" pitchFamily="2" charset="0"/>
                <a:ea typeface="メイリオ" panose="020B0604030504040204" pitchFamily="50" charset="-128"/>
                <a:cs typeface="Arial" panose="020B0604020202020204" pitchFamily="34" charset="0"/>
              </a:rPr>
              <a:t>・</a:t>
            </a:r>
            <a:r>
              <a:rPr kumimoji="1" lang="en-US" altLang="ja-JP" sz="900" dirty="0">
                <a:solidFill>
                  <a:srgbClr val="000000"/>
                </a:solidFill>
                <a:latin typeface="Fujitsu Infinity Pro" pitchFamily="2" charset="0"/>
                <a:ea typeface="メイリオ" panose="020B0604030504040204" pitchFamily="50" charset="-128"/>
                <a:cs typeface="Arial" panose="020B0604020202020204" pitchFamily="34" charset="0"/>
              </a:rPr>
              <a:t> Overseas, uppercase + lowercase letters are common and natural, and are favored in terms of readability and clarity.</a:t>
            </a:r>
          </a:p>
          <a:p>
            <a:pPr lvl="0" defTabSz="914400" fontAlgn="ctr">
              <a:lnSpc>
                <a:spcPts val="1500"/>
              </a:lnSpc>
              <a:spcBef>
                <a:spcPct val="0"/>
              </a:spcBef>
              <a:spcAft>
                <a:spcPct val="0"/>
              </a:spcAft>
              <a:buClr>
                <a:srgbClr val="A30B1A"/>
              </a:buClr>
              <a:defRPr/>
            </a:pPr>
            <a:r>
              <a:rPr kumimoji="1" lang="ja-JP" altLang="en-US" sz="900" dirty="0">
                <a:solidFill>
                  <a:srgbClr val="000000"/>
                </a:solidFill>
                <a:latin typeface="Fujitsu Infinity Pro" pitchFamily="2" charset="0"/>
                <a:ea typeface="メイリオ" panose="020B0604030504040204" pitchFamily="50" charset="-128"/>
                <a:cs typeface="Arial" panose="020B0604020202020204" pitchFamily="34" charset="0"/>
              </a:rPr>
              <a:t>・ </a:t>
            </a:r>
            <a:r>
              <a:rPr kumimoji="1" lang="en-US" altLang="ja-JP" sz="900" b="1" i="0" strike="noStrike" kern="1200" cap="none" spc="0" normalizeH="0" baseline="0" noProof="0" dirty="0">
                <a:ln>
                  <a:noFill/>
                </a:ln>
                <a:solidFill>
                  <a:srgbClr val="000000"/>
                </a:solidFill>
                <a:effectLst/>
                <a:uLnTx/>
                <a:uFillTx/>
                <a:latin typeface="Fujitsu Infinity Pro" pitchFamily="2" charset="0"/>
                <a:ea typeface="メイリオ" panose="020B0604030504040204" pitchFamily="50" charset="-128"/>
                <a:cs typeface="Arial" panose="020B0604020202020204" pitchFamily="34" charset="0"/>
              </a:rPr>
              <a:t>Large letters tend to give the impression of being “noisy.”</a:t>
            </a:r>
          </a:p>
        </p:txBody>
      </p:sp>
      <p:sp>
        <p:nvSpPr>
          <p:cNvPr id="14" name="コンテンツ プレースホルダー 2">
            <a:extLst>
              <a:ext uri="{FF2B5EF4-FFF2-40B4-BE49-F238E27FC236}">
                <a16:creationId xmlns:a16="http://schemas.microsoft.com/office/drawing/2014/main" id="{D2E73C40-FACD-8448-AA7A-01334B44F9E1}"/>
              </a:ext>
            </a:extLst>
          </p:cNvPr>
          <p:cNvSpPr txBox="1">
            <a:spLocks/>
          </p:cNvSpPr>
          <p:nvPr/>
        </p:nvSpPr>
        <p:spPr>
          <a:xfrm>
            <a:off x="171092" y="875189"/>
            <a:ext cx="8642857" cy="451775"/>
          </a:xfrm>
          <a:prstGeom prst="rect">
            <a:avLst/>
          </a:prstGeom>
        </p:spPr>
        <p:txBody>
          <a:bodyPr/>
          <a:lstStyle>
            <a:lvl1pPr marL="266700" indent="-266700" algn="l" defTabSz="809625" rtl="0" fontAlgn="ctr">
              <a:lnSpc>
                <a:spcPct val="100000"/>
              </a:lnSpc>
              <a:spcBef>
                <a:spcPct val="20000"/>
              </a:spcBef>
              <a:spcAft>
                <a:spcPct val="10000"/>
              </a:spcAft>
              <a:buClr>
                <a:srgbClr val="A30B1A"/>
              </a:buClr>
              <a:buFont typeface="Wingdings" pitchFamily="2" charset="2"/>
              <a:buChar char="n"/>
              <a:defRPr kumimoji="1" sz="2200">
                <a:solidFill>
                  <a:schemeClr val="tx1"/>
                </a:solidFill>
                <a:latin typeface="メイリオ" panose="020B0604030504040204" pitchFamily="50" charset="-128"/>
                <a:ea typeface="+mn-ea"/>
                <a:cs typeface="+mn-cs"/>
              </a:defRPr>
            </a:lvl1pPr>
            <a:lvl2pPr marL="514350" indent="-246063" algn="l" defTabSz="809625" rtl="0" fontAlgn="ctr">
              <a:lnSpc>
                <a:spcPct val="100000"/>
              </a:lnSpc>
              <a:spcBef>
                <a:spcPct val="20000"/>
              </a:spcBef>
              <a:spcAft>
                <a:spcPct val="10000"/>
              </a:spcAft>
              <a:buClr>
                <a:srgbClr val="87867E"/>
              </a:buClr>
              <a:buFont typeface="Wingdings" pitchFamily="2" charset="2"/>
              <a:buChar char="n"/>
              <a:defRPr kumimoji="1">
                <a:solidFill>
                  <a:schemeClr val="tx1"/>
                </a:solidFill>
                <a:latin typeface="メイリオ" panose="020B0604030504040204" pitchFamily="50" charset="-128"/>
                <a:ea typeface="+mn-ea"/>
              </a:defRPr>
            </a:lvl2pPr>
            <a:lvl3pPr marL="677863" indent="-141288" algn="l" defTabSz="809625" rtl="0" fontAlgn="ctr">
              <a:lnSpc>
                <a:spcPct val="100000"/>
              </a:lnSpc>
              <a:spcBef>
                <a:spcPct val="20000"/>
              </a:spcBef>
              <a:spcAft>
                <a:spcPct val="10000"/>
              </a:spcAft>
              <a:buClr>
                <a:srgbClr val="808080"/>
              </a:buClr>
              <a:buFont typeface="Arial" panose="020B0604020202020204" pitchFamily="34" charset="0"/>
              <a:buChar char="•"/>
              <a:defRPr kumimoji="1" sz="1600">
                <a:solidFill>
                  <a:schemeClr val="tx1"/>
                </a:solidFill>
                <a:latin typeface="メイリオ" panose="020B0604030504040204" pitchFamily="50" charset="-128"/>
                <a:ea typeface="+mn-ea"/>
              </a:defRPr>
            </a:lvl3pPr>
            <a:lvl4pPr marL="814388" indent="-130175" algn="l" defTabSz="809625" rtl="0" fontAlgn="base">
              <a:lnSpc>
                <a:spcPct val="100000"/>
              </a:lnSpc>
              <a:spcBef>
                <a:spcPct val="20000"/>
              </a:spcBef>
              <a:spcAft>
                <a:spcPct val="10000"/>
              </a:spcAft>
              <a:buClr>
                <a:srgbClr val="87867E"/>
              </a:buClr>
              <a:buSzPct val="100000"/>
              <a:buFont typeface="Arial" panose="020B0604020202020204" pitchFamily="34" charset="0"/>
              <a:buChar char="•"/>
              <a:defRPr kumimoji="1" sz="1400">
                <a:solidFill>
                  <a:schemeClr val="tx1"/>
                </a:solidFill>
                <a:latin typeface="メイリオ" panose="020B0604030504040204" pitchFamily="50" charset="-128"/>
                <a:ea typeface="+mn-ea"/>
              </a:defRPr>
            </a:lvl4pPr>
            <a:lvl5pPr marL="2057400" indent="-228600" algn="l" defTabSz="809625" rtl="0" fontAlgn="base">
              <a:spcBef>
                <a:spcPct val="20000"/>
              </a:spcBef>
              <a:spcAft>
                <a:spcPct val="0"/>
              </a:spcAft>
              <a:buChar char="»"/>
              <a:defRPr kumimoji="1" sz="2000">
                <a:solidFill>
                  <a:schemeClr val="tx1"/>
                </a:solidFill>
                <a:latin typeface="+mn-lt"/>
                <a:ea typeface="+mn-ea"/>
              </a:defRPr>
            </a:lvl5pPr>
            <a:lvl6pPr marL="2514600" indent="-228600" algn="l" defTabSz="809625" rtl="0" fontAlgn="base">
              <a:spcBef>
                <a:spcPct val="20000"/>
              </a:spcBef>
              <a:spcAft>
                <a:spcPct val="0"/>
              </a:spcAft>
              <a:buChar char="»"/>
              <a:defRPr kumimoji="1" sz="2000">
                <a:solidFill>
                  <a:schemeClr val="tx1"/>
                </a:solidFill>
                <a:latin typeface="+mn-lt"/>
                <a:ea typeface="+mn-ea"/>
              </a:defRPr>
            </a:lvl6pPr>
            <a:lvl7pPr marL="2971800" indent="-228600" algn="l" defTabSz="809625" rtl="0" fontAlgn="base">
              <a:spcBef>
                <a:spcPct val="20000"/>
              </a:spcBef>
              <a:spcAft>
                <a:spcPct val="0"/>
              </a:spcAft>
              <a:buChar char="»"/>
              <a:defRPr kumimoji="1" sz="2000">
                <a:solidFill>
                  <a:schemeClr val="tx1"/>
                </a:solidFill>
                <a:latin typeface="+mn-lt"/>
                <a:ea typeface="+mn-ea"/>
              </a:defRPr>
            </a:lvl7pPr>
            <a:lvl8pPr marL="3429000" indent="-228600" algn="l" defTabSz="809625" rtl="0" fontAlgn="base">
              <a:spcBef>
                <a:spcPct val="20000"/>
              </a:spcBef>
              <a:spcAft>
                <a:spcPct val="0"/>
              </a:spcAft>
              <a:buChar char="»"/>
              <a:defRPr kumimoji="1" sz="2000">
                <a:solidFill>
                  <a:schemeClr val="tx1"/>
                </a:solidFill>
                <a:latin typeface="+mn-lt"/>
                <a:ea typeface="+mn-ea"/>
              </a:defRPr>
            </a:lvl8pPr>
            <a:lvl9pPr marL="3886200" indent="-228600" algn="l" defTabSz="809625" rtl="0" fontAlgn="base">
              <a:spcBef>
                <a:spcPct val="20000"/>
              </a:spcBef>
              <a:spcAft>
                <a:spcPct val="0"/>
              </a:spcAft>
              <a:buChar char="»"/>
              <a:defRPr kumimoji="1" sz="2000">
                <a:solidFill>
                  <a:schemeClr val="tx1"/>
                </a:solidFill>
                <a:latin typeface="+mn-lt"/>
                <a:ea typeface="+mn-ea"/>
              </a:defRPr>
            </a:lvl9pPr>
          </a:lstStyle>
          <a:p>
            <a:pPr marL="5802" indent="0">
              <a:spcBef>
                <a:spcPts val="216"/>
              </a:spcBef>
              <a:buSzPct val="66666"/>
              <a:buNone/>
              <a:tabLst>
                <a:tab pos="58320" algn="l"/>
              </a:tabLst>
            </a:pPr>
            <a:r>
              <a:rPr lang="en-US" altLang="ja-JP" sz="1000" spc="2" dirty="0">
                <a:solidFill>
                  <a:srgbClr val="231F20"/>
                </a:solidFill>
                <a:latin typeface="Fujitsu Infinity Pro" pitchFamily="2" charset="0"/>
                <a:ea typeface="メイリオ" panose="020B0604030504040204" pitchFamily="50" charset="-128"/>
                <a:cs typeface="Arial" panose="020B0604020202020204" pitchFamily="34" charset="0"/>
              </a:rPr>
              <a:t>We will change the product and services name notation to Fujitsu, which is a combination of uppercase and lowercase letters, to match the general notation </a:t>
            </a:r>
            <a:br>
              <a:rPr lang="en-US" altLang="ja-JP" sz="1000" spc="2" dirty="0">
                <a:solidFill>
                  <a:srgbClr val="231F20"/>
                </a:solidFill>
                <a:latin typeface="Fujitsu Infinity Pro" pitchFamily="2" charset="0"/>
                <a:ea typeface="メイリオ" panose="020B0604030504040204" pitchFamily="50" charset="-128"/>
                <a:cs typeface="Arial" panose="020B0604020202020204" pitchFamily="34" charset="0"/>
              </a:rPr>
            </a:br>
            <a:r>
              <a:rPr lang="en-US" altLang="ja-JP" sz="1000" spc="2" dirty="0">
                <a:solidFill>
                  <a:srgbClr val="231F20"/>
                </a:solidFill>
                <a:latin typeface="Fujitsu Infinity Pro" pitchFamily="2" charset="0"/>
                <a:ea typeface="メイリオ" panose="020B0604030504040204" pitchFamily="50" charset="-128"/>
                <a:cs typeface="Arial" panose="020B0604020202020204" pitchFamily="34" charset="0"/>
              </a:rPr>
              <a:t>used globally. </a:t>
            </a:r>
            <a:endParaRPr lang="ja-JP" altLang="en-US" sz="1000" kern="0" dirty="0">
              <a:latin typeface="Fujitsu Infinity Pro" pitchFamily="2" charset="0"/>
              <a:ea typeface="メイリオ" panose="020B0604030504040204" pitchFamily="50" charset="-128"/>
              <a:cs typeface="Arial" panose="020B0604020202020204" pitchFamily="34" charset="0"/>
            </a:endParaRPr>
          </a:p>
          <a:p>
            <a:pPr marL="5802" indent="0">
              <a:spcBef>
                <a:spcPts val="216"/>
              </a:spcBef>
              <a:buSzPct val="66666"/>
              <a:buNone/>
              <a:tabLst>
                <a:tab pos="58320" algn="l"/>
              </a:tabLst>
            </a:pPr>
            <a:endParaRPr lang="ja-JP" altLang="en-US" sz="1000" spc="2" dirty="0">
              <a:solidFill>
                <a:srgbClr val="231F20"/>
              </a:solidFill>
              <a:latin typeface="Fujitsu Infinity Pro" pitchFamily="2" charset="0"/>
              <a:ea typeface="メイリオ" panose="020B0604030504040204" pitchFamily="50" charset="-128"/>
              <a:cs typeface="Arial" panose="020B0604020202020204" pitchFamily="34" charset="0"/>
            </a:endParaRPr>
          </a:p>
          <a:p>
            <a:pPr marL="0" indent="0">
              <a:buNone/>
            </a:pPr>
            <a:endParaRPr lang="ja-JP" altLang="en-US" sz="1000" kern="0" dirty="0">
              <a:latin typeface="Fujitsu Infinity Pro" pitchFamily="2" charset="0"/>
              <a:ea typeface="メイリオ" panose="020B0604030504040204" pitchFamily="50" charset="-128"/>
              <a:cs typeface="Arial" panose="020B0604020202020204" pitchFamily="34" charset="0"/>
            </a:endParaRPr>
          </a:p>
        </p:txBody>
      </p:sp>
      <p:sp>
        <p:nvSpPr>
          <p:cNvPr id="15" name="テキスト ボックス 14">
            <a:extLst>
              <a:ext uri="{FF2B5EF4-FFF2-40B4-BE49-F238E27FC236}">
                <a16:creationId xmlns:a16="http://schemas.microsoft.com/office/drawing/2014/main" id="{B8C48F3E-60B8-A64F-82A4-42FDB196B175}"/>
              </a:ext>
            </a:extLst>
          </p:cNvPr>
          <p:cNvSpPr txBox="1"/>
          <p:nvPr/>
        </p:nvSpPr>
        <p:spPr bwMode="gray">
          <a:xfrm>
            <a:off x="296523" y="1608910"/>
            <a:ext cx="5434148" cy="515006"/>
          </a:xfrm>
          <a:prstGeom prst="rect">
            <a:avLst/>
          </a:prstGeom>
          <a:noFill/>
          <a:ln>
            <a:noFill/>
          </a:ln>
          <a:effectLst/>
        </p:spPr>
        <p:txBody>
          <a:bodyPr wrap="none" lIns="81000" tIns="0" rIns="81000" bIns="0" rtlCol="0" anchor="ctr">
            <a:noAutofit/>
          </a:bodyPr>
          <a:lstStyle/>
          <a:p>
            <a:pPr defTabSz="914400" fontAlgn="ctr">
              <a:lnSpc>
                <a:spcPct val="110000"/>
              </a:lnSpc>
              <a:spcBef>
                <a:spcPct val="0"/>
              </a:spcBef>
              <a:spcAft>
                <a:spcPct val="0"/>
              </a:spcAft>
              <a:buClr>
                <a:srgbClr val="FFFFFF">
                  <a:lumMod val="50000"/>
                </a:srgbClr>
              </a:buClr>
              <a:defRPr/>
            </a:pPr>
            <a:r>
              <a:rPr kumimoji="1" lang="en-US" altLang="ja-JP" b="1" dirty="0">
                <a:latin typeface="Fujitsu Infinity Pro" pitchFamily="2" charset="0"/>
                <a:ea typeface="メイリオ" panose="020B0604030504040204" pitchFamily="50" charset="-128"/>
                <a:cs typeface="Arial" panose="020B0604020202020204" pitchFamily="34" charset="0"/>
              </a:rPr>
              <a:t>Product and services name notation changed from “FUJITSU” </a:t>
            </a:r>
            <a:endParaRPr kumimoji="1" lang="ru-RU" altLang="ja-JP" b="1" dirty="0">
              <a:latin typeface="Arial" panose="020B0604020202020204" pitchFamily="34" charset="0"/>
              <a:ea typeface="メイリオ" panose="020B0604030504040204" pitchFamily="50" charset="-128"/>
              <a:cs typeface="Arial" panose="020B0604020202020204" pitchFamily="34" charset="0"/>
            </a:endParaRPr>
          </a:p>
          <a:p>
            <a:pPr defTabSz="914400" fontAlgn="ctr">
              <a:lnSpc>
                <a:spcPct val="110000"/>
              </a:lnSpc>
              <a:spcBef>
                <a:spcPct val="0"/>
              </a:spcBef>
              <a:spcAft>
                <a:spcPct val="0"/>
              </a:spcAft>
              <a:buClr>
                <a:srgbClr val="FFFFFF">
                  <a:lumMod val="50000"/>
                </a:srgbClr>
              </a:buClr>
              <a:defRPr/>
            </a:pPr>
            <a:r>
              <a:rPr kumimoji="1" lang="en-US" altLang="ja-JP" b="1" dirty="0">
                <a:latin typeface="Fujitsu Infinity Pro" pitchFamily="2" charset="0"/>
                <a:ea typeface="メイリオ" panose="020B0604030504040204" pitchFamily="50" charset="-128"/>
                <a:cs typeface="Arial" panose="020B0604020202020204" pitchFamily="34" charset="0"/>
              </a:rPr>
              <a:t>to “Fujitsu” both in Japan and overseas</a:t>
            </a:r>
          </a:p>
          <a:p>
            <a:pPr defTabSz="914400" fontAlgn="ctr">
              <a:lnSpc>
                <a:spcPct val="110000"/>
              </a:lnSpc>
              <a:spcBef>
                <a:spcPct val="0"/>
              </a:spcBef>
              <a:spcAft>
                <a:spcPct val="0"/>
              </a:spcAft>
              <a:buClr>
                <a:srgbClr val="FFFFFF">
                  <a:lumMod val="50000"/>
                </a:srgbClr>
              </a:buClr>
              <a:defRPr/>
            </a:pPr>
            <a:r>
              <a:rPr kumimoji="1" lang="en-US" altLang="ja-JP" b="1" dirty="0">
                <a:latin typeface="Fujitsu Infinity Pro" pitchFamily="2" charset="0"/>
                <a:ea typeface="メイリオ" panose="020B0604030504040204" pitchFamily="50" charset="-128"/>
                <a:cs typeface="Arial" panose="020B0604020202020204" pitchFamily="34" charset="0"/>
              </a:rPr>
              <a:t>(Changing the company name notation to a more natural description)</a:t>
            </a:r>
            <a:endParaRPr kumimoji="1" lang="ja-JP" altLang="en-US" b="1" spc="-38" dirty="0">
              <a:latin typeface="Fujitsu Infinity Pro" pitchFamily="2" charset="0"/>
              <a:ea typeface="メイリオ" panose="020B0604030504040204" pitchFamily="50" charset="-128"/>
              <a:cs typeface="Arial" panose="020B0604020202020204" pitchFamily="34" charset="0"/>
            </a:endParaRPr>
          </a:p>
        </p:txBody>
      </p:sp>
      <p:sp>
        <p:nvSpPr>
          <p:cNvPr id="10" name="テキスト ボックス 9">
            <a:extLst>
              <a:ext uri="{FF2B5EF4-FFF2-40B4-BE49-F238E27FC236}">
                <a16:creationId xmlns:a16="http://schemas.microsoft.com/office/drawing/2014/main" id="{29ADF442-4244-AE4D-A012-510DE63104AA}"/>
              </a:ext>
            </a:extLst>
          </p:cNvPr>
          <p:cNvSpPr txBox="1"/>
          <p:nvPr/>
        </p:nvSpPr>
        <p:spPr>
          <a:xfrm>
            <a:off x="261227" y="2555085"/>
            <a:ext cx="7415966" cy="253916"/>
          </a:xfrm>
          <a:prstGeom prst="rect">
            <a:avLst/>
          </a:prstGeom>
          <a:noFill/>
          <a:ln>
            <a:noFill/>
          </a:ln>
        </p:spPr>
        <p:txBody>
          <a:bodyPr wrap="square" tIns="72000" rtlCol="0">
            <a:noAutofit/>
          </a:bodyPr>
          <a:lstStyle/>
          <a:p>
            <a:pPr lvl="0" defTabSz="685800">
              <a:defRPr/>
            </a:pPr>
            <a:r>
              <a:rPr kumimoji="1" lang="en-US" altLang="ja-JP" sz="1000" b="1" i="0" u="none" strike="noStrike" kern="1200" cap="none" spc="0" normalizeH="0" baseline="0" noProof="0" dirty="0">
                <a:ln>
                  <a:noFill/>
                </a:ln>
                <a:effectLst/>
                <a:uLnTx/>
                <a:uFillTx/>
                <a:latin typeface="Fujitsu Infinity Pro" pitchFamily="2" charset="0"/>
                <a:ea typeface="メイリオ"/>
                <a:cs typeface="Arial" panose="020B0604020202020204" pitchFamily="34" charset="0"/>
              </a:rPr>
              <a:t>Reasons for changing</a:t>
            </a:r>
            <a:endParaRPr kumimoji="1" lang="ja-JP" altLang="en-US" sz="1000" b="1" i="0" u="none" strike="noStrike" kern="1200" cap="none" spc="0" normalizeH="0" baseline="0" noProof="0" dirty="0">
              <a:ln>
                <a:noFill/>
              </a:ln>
              <a:effectLst/>
              <a:uLnTx/>
              <a:uFillTx/>
              <a:latin typeface="Fujitsu Infinity Pro" pitchFamily="2" charset="0"/>
              <a:ea typeface="メイリオ"/>
              <a:cs typeface="Arial" panose="020B0604020202020204" pitchFamily="34" charset="0"/>
            </a:endParaRPr>
          </a:p>
        </p:txBody>
      </p:sp>
      <p:sp>
        <p:nvSpPr>
          <p:cNvPr id="7" name="Slide Number Placeholder 6">
            <a:extLst>
              <a:ext uri="{FF2B5EF4-FFF2-40B4-BE49-F238E27FC236}">
                <a16:creationId xmlns:a16="http://schemas.microsoft.com/office/drawing/2014/main" id="{022C735B-D01C-7DC7-E13C-3B95E2A40F31}"/>
              </a:ext>
            </a:extLst>
          </p:cNvPr>
          <p:cNvSpPr>
            <a:spLocks noGrp="1"/>
          </p:cNvSpPr>
          <p:nvPr>
            <p:ph type="sldNum" sz="quarter" idx="12"/>
          </p:nvPr>
        </p:nvSpPr>
        <p:spPr/>
        <p:txBody>
          <a:bodyPr/>
          <a:lstStyle/>
          <a:p>
            <a:fld id="{4D029D89-7B63-4C94-AD4D-2E4D6BB83637}" type="slidenum">
              <a:rPr kumimoji="1" lang="ja-JP" altLang="en-US" smtClean="0"/>
              <a:pPr/>
              <a:t>14</a:t>
            </a:fld>
            <a:endParaRPr kumimoji="1" lang="ja-JP" altLang="en-US" dirty="0"/>
          </a:p>
        </p:txBody>
      </p:sp>
    </p:spTree>
    <p:extLst>
      <p:ext uri="{BB962C8B-B14F-4D97-AF65-F5344CB8AC3E}">
        <p14:creationId xmlns:p14="http://schemas.microsoft.com/office/powerpoint/2010/main" val="151898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9CF805-25CC-4544-ABF1-D259CA79CCC4}"/>
              </a:ext>
            </a:extLst>
          </p:cNvPr>
          <p:cNvSpPr>
            <a:spLocks noGrp="1"/>
          </p:cNvSpPr>
          <p:nvPr>
            <p:ph type="title"/>
          </p:nvPr>
        </p:nvSpPr>
        <p:spPr>
          <a:xfrm>
            <a:off x="234000" y="-84825"/>
            <a:ext cx="7740000" cy="655200"/>
          </a:xfrm>
        </p:spPr>
        <p:txBody>
          <a:bodyPr>
            <a:normAutofit/>
          </a:bodyPr>
          <a:lstStyle/>
          <a:p>
            <a:r>
              <a:rPr lang="en-US" altLang="ja-JP" sz="1800" i="0" u="none" strike="noStrike" baseline="0" dirty="0">
                <a:latin typeface="Fujitsu Infinity Pro" pitchFamily="2" charset="0"/>
                <a:ea typeface="+mn-ea"/>
                <a:cs typeface="Arial" panose="020B0604020202020204" pitchFamily="34" charset="0"/>
              </a:rPr>
              <a:t>Elements to </a:t>
            </a:r>
            <a:r>
              <a:rPr lang="en-US" altLang="ja-JP" sz="1800" dirty="0">
                <a:latin typeface="Fujitsu Infinity Pro" pitchFamily="2" charset="0"/>
                <a:ea typeface="+mn-ea"/>
                <a:cs typeface="Arial" panose="020B0604020202020204" pitchFamily="34" charset="0"/>
              </a:rPr>
              <a:t>d</a:t>
            </a:r>
            <a:r>
              <a:rPr lang="en-US" altLang="ja-JP" sz="1800" i="0" u="none" strike="noStrike" baseline="0" dirty="0">
                <a:latin typeface="Fujitsu Infinity Pro" pitchFamily="2" charset="0"/>
                <a:ea typeface="+mn-ea"/>
                <a:cs typeface="Arial" panose="020B0604020202020204" pitchFamily="34" charset="0"/>
              </a:rPr>
              <a:t>isplay and conditions for abbreviation</a:t>
            </a:r>
            <a:endParaRPr kumimoji="1" lang="ja-JP" altLang="en-US" sz="1800" dirty="0">
              <a:latin typeface="Fujitsu Infinity Pro" pitchFamily="2" charset="0"/>
              <a:ea typeface="+mn-ea"/>
              <a:cs typeface="Arial" panose="020B0604020202020204" pitchFamily="34" charset="0"/>
            </a:endParaRPr>
          </a:p>
        </p:txBody>
      </p:sp>
      <p:sp>
        <p:nvSpPr>
          <p:cNvPr id="3" name="フッター プレースホルダー 2">
            <a:extLst>
              <a:ext uri="{FF2B5EF4-FFF2-40B4-BE49-F238E27FC236}">
                <a16:creationId xmlns:a16="http://schemas.microsoft.com/office/drawing/2014/main" id="{D4EF1ADE-D90E-4926-AE15-F299401B16C7}"/>
              </a:ext>
            </a:extLst>
          </p:cNvPr>
          <p:cNvSpPr>
            <a:spLocks noGrp="1"/>
          </p:cNvSpPr>
          <p:nvPr>
            <p:ph type="ftr" sz="quarter" idx="11"/>
          </p:nvPr>
        </p:nvSpPr>
        <p:spPr/>
        <p:txBody>
          <a:bodyPr/>
          <a:lstStyle/>
          <a:p>
            <a:r>
              <a:rPr kumimoji="1" lang="en-US" altLang="ja-JP" dirty="0"/>
              <a:t>© 2022 Fujitsu Limited</a:t>
            </a:r>
            <a:endParaRPr kumimoji="1" lang="ja-JP" altLang="en-US" dirty="0"/>
          </a:p>
        </p:txBody>
      </p:sp>
      <p:sp>
        <p:nvSpPr>
          <p:cNvPr id="6" name="テキスト ボックス 5">
            <a:extLst>
              <a:ext uri="{FF2B5EF4-FFF2-40B4-BE49-F238E27FC236}">
                <a16:creationId xmlns:a16="http://schemas.microsoft.com/office/drawing/2014/main" id="{D3F0D268-77ED-4308-B8C4-48FE2DC7B677}"/>
              </a:ext>
            </a:extLst>
          </p:cNvPr>
          <p:cNvSpPr txBox="1"/>
          <p:nvPr/>
        </p:nvSpPr>
        <p:spPr>
          <a:xfrm>
            <a:off x="178512" y="734840"/>
            <a:ext cx="7291253" cy="246221"/>
          </a:xfrm>
          <a:prstGeom prst="rect">
            <a:avLst/>
          </a:prstGeom>
          <a:noFill/>
        </p:spPr>
        <p:txBody>
          <a:bodyPr wrap="square">
            <a:spAutoFit/>
          </a:bodyPr>
          <a:lstStyle/>
          <a:p>
            <a:r>
              <a:rPr lang="en-US" altLang="ja-JP" sz="1000" b="0" i="0" u="none" strike="noStrike" baseline="0" dirty="0">
                <a:latin typeface="Fujitsu Infinity Pro" pitchFamily="2" charset="0"/>
                <a:cs typeface="Arial" panose="020B0604020202020204" pitchFamily="34" charset="0"/>
              </a:rPr>
              <a:t>The basic product and services name is “Fujitsu</a:t>
            </a:r>
            <a:r>
              <a:rPr lang="ja-JP" altLang="en-US" sz="1000" b="0" i="0" u="none" strike="noStrike" baseline="0" dirty="0">
                <a:latin typeface="Fujitsu Infinity Pro" pitchFamily="2" charset="0"/>
                <a:cs typeface="Arial" panose="020B0604020202020204" pitchFamily="34" charset="0"/>
              </a:rPr>
              <a:t> </a:t>
            </a:r>
            <a:r>
              <a:rPr lang="en-US" altLang="ja-JP" sz="1000" b="0" i="0" u="none" strike="noStrike" baseline="0" dirty="0">
                <a:latin typeface="Fujitsu Infinity Pro" pitchFamily="2" charset="0"/>
                <a:cs typeface="Arial" panose="020B0604020202020204" pitchFamily="34" charset="0"/>
              </a:rPr>
              <a:t>+ general </a:t>
            </a:r>
            <a:r>
              <a:rPr lang="en-US" altLang="ja-JP" sz="1000" dirty="0">
                <a:latin typeface="Fujitsu Infinity Pro" pitchFamily="2" charset="0"/>
                <a:cs typeface="Arial" panose="020B0604020202020204" pitchFamily="34" charset="0"/>
              </a:rPr>
              <a:t>n</a:t>
            </a:r>
            <a:r>
              <a:rPr lang="en-US" altLang="ja-JP" sz="1000" b="0" i="0" u="none" strike="noStrike" baseline="0" dirty="0">
                <a:latin typeface="Fujitsu Infinity Pro" pitchFamily="2" charset="0"/>
                <a:cs typeface="Arial" panose="020B0604020202020204" pitchFamily="34" charset="0"/>
              </a:rPr>
              <a:t>ame” and all </a:t>
            </a:r>
            <a:r>
              <a:rPr lang="en-US" altLang="ja-JP" sz="1000" dirty="0">
                <a:latin typeface="Fujitsu Infinity Pro" pitchFamily="2" charset="0"/>
                <a:cs typeface="Arial" panose="020B0604020202020204" pitchFamily="34" charset="0"/>
              </a:rPr>
              <a:t>elements are retained in principle.</a:t>
            </a:r>
            <a:endParaRPr lang="ja-JP" altLang="en-US" sz="1000" dirty="0">
              <a:latin typeface="Fujitsu Infinity Pro" pitchFamily="2" charset="0"/>
              <a:cs typeface="Arial" panose="020B0604020202020204" pitchFamily="34" charset="0"/>
            </a:endParaRPr>
          </a:p>
        </p:txBody>
      </p:sp>
      <p:sp>
        <p:nvSpPr>
          <p:cNvPr id="12" name="テキスト ボックス 11">
            <a:extLst>
              <a:ext uri="{FF2B5EF4-FFF2-40B4-BE49-F238E27FC236}">
                <a16:creationId xmlns:a16="http://schemas.microsoft.com/office/drawing/2014/main" id="{CEE717D1-491F-42E5-9672-AB44F4E0A594}"/>
              </a:ext>
            </a:extLst>
          </p:cNvPr>
          <p:cNvSpPr txBox="1"/>
          <p:nvPr/>
        </p:nvSpPr>
        <p:spPr>
          <a:xfrm>
            <a:off x="268371" y="1755844"/>
            <a:ext cx="8731250" cy="2856359"/>
          </a:xfrm>
          <a:prstGeom prst="rect">
            <a:avLst/>
          </a:prstGeom>
          <a:noFill/>
        </p:spPr>
        <p:txBody>
          <a:bodyPr wrap="square">
            <a:spAutoFit/>
          </a:bodyPr>
          <a:lstStyle/>
          <a:p>
            <a:pPr algn="l">
              <a:lnSpc>
                <a:spcPct val="110000"/>
              </a:lnSpc>
            </a:pPr>
            <a:r>
              <a:rPr lang="en-US" altLang="ja-JP" sz="1000" b="0" i="0" u="none" strike="noStrike" baseline="0" dirty="0">
                <a:latin typeface="Fujitsu Infinity Pro" pitchFamily="2" charset="0"/>
                <a:cs typeface="Arial" panose="020B0604020202020204" pitchFamily="34" charset="0"/>
              </a:rPr>
              <a:t>Some elements can be omitted if the following conditions are satisfied: </a:t>
            </a:r>
          </a:p>
          <a:p>
            <a:pPr algn="l">
              <a:lnSpc>
                <a:spcPct val="110000"/>
              </a:lnSpc>
            </a:pPr>
            <a:r>
              <a:rPr lang="en-US" altLang="ja-JP" sz="1000" dirty="0">
                <a:latin typeface="Fujitsu Infinity Pro" pitchFamily="2" charset="0"/>
                <a:cs typeface="Arial" panose="020B0604020202020204" pitchFamily="34" charset="0"/>
              </a:rPr>
              <a:t>1. </a:t>
            </a:r>
            <a:r>
              <a:rPr lang="en-US" altLang="ja-JP" sz="1000" b="0" i="0" u="none" strike="noStrike" baseline="0" dirty="0">
                <a:latin typeface="Fujitsu Infinity Pro" pitchFamily="2" charset="0"/>
                <a:cs typeface="Arial" panose="020B0604020202020204" pitchFamily="34" charset="0"/>
              </a:rPr>
              <a:t>When all notations are repeated many times in sentences, lists, narration, etc., it becomes redundant and readability is significantly impaired. </a:t>
            </a:r>
          </a:p>
          <a:p>
            <a:pPr algn="l">
              <a:lnSpc>
                <a:spcPct val="110000"/>
              </a:lnSpc>
            </a:pPr>
            <a:r>
              <a:rPr lang="en-US" altLang="ja-JP" sz="1000" dirty="0">
                <a:latin typeface="Fujitsu Infinity Pro" pitchFamily="2" charset="0"/>
                <a:cs typeface="Arial" panose="020B0604020202020204" pitchFamily="34" charset="0"/>
              </a:rPr>
              <a:t>    </a:t>
            </a:r>
            <a:r>
              <a:rPr lang="en-US" altLang="ja-JP" sz="1000" b="0" i="0" u="none" strike="noStrike" baseline="0" dirty="0">
                <a:latin typeface="Fujitsu Infinity Pro" pitchFamily="2" charset="0"/>
                <a:cs typeface="Arial" panose="020B0604020202020204" pitchFamily="34" charset="0"/>
              </a:rPr>
              <a:t>*However, the first notation must be complete.  </a:t>
            </a:r>
          </a:p>
          <a:p>
            <a:pPr algn="l">
              <a:lnSpc>
                <a:spcPct val="110000"/>
              </a:lnSpc>
            </a:pPr>
            <a:r>
              <a:rPr lang="en-US" altLang="ja-JP" sz="1000" b="0" i="0" u="none" strike="noStrike" baseline="0" dirty="0">
                <a:latin typeface="Fujitsu Infinity Pro" pitchFamily="2" charset="0"/>
                <a:cs typeface="Arial" panose="020B0604020202020204" pitchFamily="34" charset="0"/>
              </a:rPr>
              <a:t>2. When prioritizing points to be promoted (such as benefits) in a limited space (e.g., advertisements or headline tags online). </a:t>
            </a:r>
          </a:p>
          <a:p>
            <a:pPr algn="l">
              <a:lnSpc>
                <a:spcPct val="110000"/>
              </a:lnSpc>
            </a:pPr>
            <a:r>
              <a:rPr lang="en-US" altLang="ja-JP" sz="1000" b="0" i="0" u="none" strike="noStrike" baseline="0" dirty="0">
                <a:latin typeface="Fujitsu Infinity Pro" pitchFamily="2" charset="0"/>
                <a:cs typeface="Arial" panose="020B0604020202020204" pitchFamily="34" charset="0"/>
              </a:rPr>
              <a:t>    *However, there should be full indication of the appropriate size for places close to each other on the paper. </a:t>
            </a:r>
          </a:p>
          <a:p>
            <a:pPr algn="l">
              <a:lnSpc>
                <a:spcPct val="110000"/>
              </a:lnSpc>
            </a:pPr>
            <a:endParaRPr lang="ja-JP" altLang="en-US" sz="900" b="0" i="0" u="none" strike="noStrike" baseline="0" dirty="0">
              <a:latin typeface="Fujitsu Infinity Pro" pitchFamily="2" charset="0"/>
              <a:cs typeface="Arial" panose="020B0604020202020204" pitchFamily="34" charset="0"/>
            </a:endParaRPr>
          </a:p>
          <a:p>
            <a:pPr algn="l">
              <a:lnSpc>
                <a:spcPct val="110000"/>
              </a:lnSpc>
            </a:pPr>
            <a:r>
              <a:rPr lang="en-US" altLang="ja-JP" sz="1000" b="0" i="0" u="none" strike="noStrike" baseline="0" dirty="0">
                <a:latin typeface="Fujitsu Infinity Pro" pitchFamily="2" charset="0"/>
                <a:cs typeface="Arial" panose="020B0604020202020204" pitchFamily="34" charset="0"/>
              </a:rPr>
              <a:t>3. Product (hardware), when readability must be maintained in a limited space in terms of management and support. </a:t>
            </a:r>
          </a:p>
          <a:p>
            <a:pPr algn="l">
              <a:lnSpc>
                <a:spcPct val="110000"/>
              </a:lnSpc>
            </a:pPr>
            <a:r>
              <a:rPr lang="en-US" altLang="ja-JP" sz="1000" b="0" i="0" u="none" strike="noStrike" baseline="0" dirty="0">
                <a:latin typeface="Fujitsu Infinity Pro" pitchFamily="2" charset="0"/>
                <a:cs typeface="Arial" panose="020B0604020202020204" pitchFamily="34" charset="0"/>
              </a:rPr>
              <a:t>• After the purchase by the customer, it is necessary to clarify the model name and model in order to accurately identify the individual for product management and support. (Maintainability) </a:t>
            </a:r>
          </a:p>
          <a:p>
            <a:pPr algn="l">
              <a:lnSpc>
                <a:spcPct val="110000"/>
              </a:lnSpc>
            </a:pPr>
            <a:r>
              <a:rPr lang="en-US" altLang="ja-JP" sz="1000" b="0" i="0" u="none" strike="noStrike" baseline="0" dirty="0">
                <a:latin typeface="Fujitsu Infinity Pro" pitchFamily="2" charset="0"/>
                <a:cs typeface="Arial" panose="020B0604020202020204" pitchFamily="34" charset="0"/>
              </a:rPr>
              <a:t>• Sufficient readability must be maintained under the product installation environment and usage environment. (Readability) </a:t>
            </a:r>
          </a:p>
          <a:p>
            <a:pPr algn="l">
              <a:lnSpc>
                <a:spcPct val="110000"/>
              </a:lnSpc>
            </a:pPr>
            <a:r>
              <a:rPr lang="en-US" altLang="ja-JP" sz="1000" b="0" i="0" u="none" strike="noStrike" baseline="0" dirty="0">
                <a:latin typeface="Fujitsu Infinity Pro" pitchFamily="2" charset="0"/>
                <a:cs typeface="Arial" panose="020B0604020202020204" pitchFamily="34" charset="0"/>
              </a:rPr>
              <a:t>• In terms of product operability, the notation must be clear and not interfere with operation. (Operability)</a:t>
            </a:r>
          </a:p>
          <a:p>
            <a:pPr algn="l">
              <a:lnSpc>
                <a:spcPct val="110000"/>
              </a:lnSpc>
            </a:pPr>
            <a:endParaRPr lang="ja-JP" altLang="en-US" sz="1000" b="0" i="0" u="none" strike="noStrike" baseline="0" dirty="0">
              <a:latin typeface="Fujitsu Infinity Pro" pitchFamily="2" charset="0"/>
              <a:cs typeface="Arial" panose="020B0604020202020204" pitchFamily="34" charset="0"/>
            </a:endParaRPr>
          </a:p>
          <a:p>
            <a:pPr algn="l">
              <a:lnSpc>
                <a:spcPct val="110000"/>
              </a:lnSpc>
            </a:pPr>
            <a:r>
              <a:rPr lang="ja-JP" altLang="en-US" sz="900" b="0" i="0" u="none" strike="noStrike" baseline="0" dirty="0">
                <a:latin typeface="Fujitsu Infinity Pro" pitchFamily="2" charset="0"/>
                <a:cs typeface="Arial" panose="020B0604020202020204" pitchFamily="34" charset="0"/>
              </a:rPr>
              <a:t>*</a:t>
            </a:r>
            <a:r>
              <a:rPr lang="en-US" altLang="ja-JP" sz="900" b="0" i="0" u="none" strike="noStrike" baseline="0" dirty="0">
                <a:latin typeface="Fujitsu Infinity Pro" pitchFamily="2" charset="0"/>
                <a:cs typeface="Arial" panose="020B0604020202020204" pitchFamily="34" charset="0"/>
              </a:rPr>
              <a:t>Regarding the </a:t>
            </a:r>
            <a:r>
              <a:rPr lang="en-US" altLang="ja-JP" sz="900" dirty="0">
                <a:latin typeface="Fujitsu Infinity Pro" pitchFamily="2" charset="0"/>
                <a:cs typeface="Arial" panose="020B0604020202020204" pitchFamily="34" charset="0"/>
              </a:rPr>
              <a:t>p</a:t>
            </a:r>
            <a:r>
              <a:rPr lang="en-US" altLang="ja-JP" sz="900" b="0" i="0" u="none" strike="noStrike" baseline="0" dirty="0">
                <a:latin typeface="Fujitsu Infinity Pro" pitchFamily="2" charset="0"/>
                <a:cs typeface="Arial" panose="020B0604020202020204" pitchFamily="34" charset="0"/>
              </a:rPr>
              <a:t>roduct and services names etc. used in the internal </a:t>
            </a:r>
            <a:r>
              <a:rPr lang="en-US" altLang="ja-JP" sz="900" dirty="0">
                <a:latin typeface="Fujitsu Infinity Pro" pitchFamily="2" charset="0"/>
                <a:cs typeface="Arial" panose="020B0604020202020204" pitchFamily="34" charset="0"/>
              </a:rPr>
              <a:t>s</a:t>
            </a:r>
            <a:r>
              <a:rPr lang="en-US" altLang="ja-JP" sz="900" b="0" i="0" u="none" strike="noStrike" baseline="0" dirty="0">
                <a:latin typeface="Fujitsu Infinity Pro" pitchFamily="2" charset="0"/>
                <a:cs typeface="Arial" panose="020B0604020202020204" pitchFamily="34" charset="0"/>
              </a:rPr>
              <a:t>ystem (</a:t>
            </a:r>
            <a:r>
              <a:rPr lang="en-US" altLang="ja-JP" sz="900" b="0" i="0" u="none" strike="noStrike" baseline="0" dirty="0" err="1">
                <a:latin typeface="Fujitsu Infinity Pro" pitchFamily="2" charset="0"/>
                <a:cs typeface="Arial" panose="020B0604020202020204" pitchFamily="34" charset="0"/>
              </a:rPr>
              <a:t>Safaia</a:t>
            </a:r>
            <a:r>
              <a:rPr lang="en-US" altLang="ja-JP" sz="900" b="0" i="0" u="none" strike="noStrike" baseline="0" dirty="0">
                <a:latin typeface="Fujitsu Infinity Pro" pitchFamily="2" charset="0"/>
                <a:cs typeface="Arial" panose="020B0604020202020204" pitchFamily="34" charset="0"/>
              </a:rPr>
              <a:t>, etc.), there is a limit to the number of characters that can be printed on contracts, delivery notes, etc. (As before)</a:t>
            </a:r>
            <a:endParaRPr lang="ru-RU" altLang="ja-JP" sz="900" b="0" i="0" u="none" strike="noStrike" baseline="0" dirty="0">
              <a:latin typeface="Arial" panose="020B0604020202020204" pitchFamily="34" charset="0"/>
              <a:cs typeface="Arial" panose="020B0604020202020204" pitchFamily="34" charset="0"/>
            </a:endParaRPr>
          </a:p>
          <a:p>
            <a:pPr algn="l">
              <a:lnSpc>
                <a:spcPct val="110000"/>
              </a:lnSpc>
            </a:pPr>
            <a:r>
              <a:rPr lang="en-US" altLang="ja-JP" sz="900" dirty="0">
                <a:latin typeface="Fujitsu Infinity Pro" pitchFamily="2" charset="0"/>
                <a:cs typeface="Arial" panose="020B0604020202020204" pitchFamily="34" charset="0"/>
              </a:rPr>
              <a:t>  </a:t>
            </a:r>
            <a:r>
              <a:rPr lang="en-US" altLang="ja-JP" sz="900" b="0" i="0" u="none" strike="noStrike" baseline="0" dirty="0">
                <a:latin typeface="Fujitsu Infinity Pro" pitchFamily="2" charset="0"/>
                <a:cs typeface="Arial" panose="020B0604020202020204" pitchFamily="34" charset="0"/>
              </a:rPr>
              <a:t>In addition, the product </a:t>
            </a:r>
            <a:r>
              <a:rPr lang="en-US" altLang="ja-JP" sz="900" dirty="0">
                <a:latin typeface="Fujitsu Infinity Pro" pitchFamily="2" charset="0"/>
                <a:cs typeface="Arial" panose="020B0604020202020204" pitchFamily="34" charset="0"/>
              </a:rPr>
              <a:t>or</a:t>
            </a:r>
            <a:r>
              <a:rPr lang="en-US" altLang="ja-JP" sz="900" b="0" i="0" u="none" strike="noStrike" baseline="0" dirty="0">
                <a:latin typeface="Fujitsu Infinity Pro" pitchFamily="2" charset="0"/>
                <a:cs typeface="Arial" panose="020B0604020202020204" pitchFamily="34" charset="0"/>
              </a:rPr>
              <a:t> services name on the contract details and delivery note output by the internal </a:t>
            </a:r>
            <a:r>
              <a:rPr lang="en-US" altLang="ja-JP" sz="900" dirty="0">
                <a:latin typeface="Fujitsu Infinity Pro" pitchFamily="2" charset="0"/>
                <a:cs typeface="Arial" panose="020B0604020202020204" pitchFamily="34" charset="0"/>
              </a:rPr>
              <a:t>s</a:t>
            </a:r>
            <a:r>
              <a:rPr lang="en-US" altLang="ja-JP" sz="900" b="0" i="0" u="none" strike="noStrike" baseline="0" dirty="0">
                <a:latin typeface="Fujitsu Infinity Pro" pitchFamily="2" charset="0"/>
                <a:cs typeface="Arial" panose="020B0604020202020204" pitchFamily="34" charset="0"/>
              </a:rPr>
              <a:t>ystem may be partially omitted, and there may be cases where it may be different from the product catalog (all notations), but as the model number is described in the contract and delivery note, it is considered that the product is basically identified. </a:t>
            </a:r>
            <a:endParaRPr lang="ja-JP" altLang="en-US" sz="900" dirty="0">
              <a:latin typeface="Fujitsu Infinity Pro" pitchFamily="2" charset="0"/>
              <a:cs typeface="Arial" panose="020B0604020202020204" pitchFamily="34" charset="0"/>
            </a:endParaRPr>
          </a:p>
        </p:txBody>
      </p:sp>
      <p:sp>
        <p:nvSpPr>
          <p:cNvPr id="16" name="正方形/長方形 15">
            <a:extLst>
              <a:ext uri="{FF2B5EF4-FFF2-40B4-BE49-F238E27FC236}">
                <a16:creationId xmlns:a16="http://schemas.microsoft.com/office/drawing/2014/main" id="{E43F08E0-B9BF-9D4D-A6EB-40F97CCE21DD}"/>
              </a:ext>
            </a:extLst>
          </p:cNvPr>
          <p:cNvSpPr/>
          <p:nvPr/>
        </p:nvSpPr>
        <p:spPr>
          <a:xfrm>
            <a:off x="167259" y="993379"/>
            <a:ext cx="4540469" cy="1815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b="1" dirty="0">
                <a:solidFill>
                  <a:schemeClr val="tx1"/>
                </a:solidFill>
                <a:latin typeface="Fujitsu Infinity Pro" pitchFamily="2" charset="0"/>
                <a:cs typeface="Arial" panose="020B0604020202020204" pitchFamily="34" charset="0"/>
              </a:rPr>
              <a:t>Example of product and services name display </a:t>
            </a:r>
            <a:r>
              <a:rPr kumimoji="1" lang="en-US" altLang="ja-JP" sz="1000" dirty="0">
                <a:solidFill>
                  <a:schemeClr val="tx2"/>
                </a:solidFill>
                <a:latin typeface="Fujitsu Infinity Pro" pitchFamily="2" charset="0"/>
                <a:cs typeface="Arial" panose="020B0604020202020204" pitchFamily="34" charset="0"/>
              </a:rPr>
              <a:t>please refer to Page 19</a:t>
            </a:r>
            <a:endParaRPr kumimoji="1" lang="ja-JP" altLang="en-US" sz="1000" dirty="0">
              <a:solidFill>
                <a:schemeClr val="tx2"/>
              </a:solidFill>
              <a:latin typeface="Fujitsu Infinity Pro" pitchFamily="2" charset="0"/>
              <a:cs typeface="Arial" panose="020B0604020202020204" pitchFamily="34" charset="0"/>
            </a:endParaRPr>
          </a:p>
        </p:txBody>
      </p:sp>
      <p:graphicFrame>
        <p:nvGraphicFramePr>
          <p:cNvPr id="10" name="Table 4">
            <a:extLst>
              <a:ext uri="{FF2B5EF4-FFF2-40B4-BE49-F238E27FC236}">
                <a16:creationId xmlns:a16="http://schemas.microsoft.com/office/drawing/2014/main" id="{8845677B-631D-A844-94A2-4AB5E34314F0}"/>
              </a:ext>
            </a:extLst>
          </p:cNvPr>
          <p:cNvGraphicFramePr>
            <a:graphicFrameLocks noGrp="1"/>
          </p:cNvGraphicFramePr>
          <p:nvPr/>
        </p:nvGraphicFramePr>
        <p:xfrm>
          <a:off x="268370" y="1218891"/>
          <a:ext cx="3502352" cy="512506"/>
        </p:xfrm>
        <a:graphic>
          <a:graphicData uri="http://schemas.openxmlformats.org/drawingml/2006/table">
            <a:tbl>
              <a:tblPr firstRow="1" bandRow="1">
                <a:tableStyleId>{1E171933-4619-4E11-9A3F-F7608DF75F80}</a:tableStyleId>
              </a:tblPr>
              <a:tblGrid>
                <a:gridCol w="683249">
                  <a:extLst>
                    <a:ext uri="{9D8B030D-6E8A-4147-A177-3AD203B41FA5}">
                      <a16:colId xmlns:a16="http://schemas.microsoft.com/office/drawing/2014/main" val="3445967403"/>
                    </a:ext>
                  </a:extLst>
                </a:gridCol>
                <a:gridCol w="683249">
                  <a:extLst>
                    <a:ext uri="{9D8B030D-6E8A-4147-A177-3AD203B41FA5}">
                      <a16:colId xmlns:a16="http://schemas.microsoft.com/office/drawing/2014/main" val="3900058625"/>
                    </a:ext>
                  </a:extLst>
                </a:gridCol>
                <a:gridCol w="2135854">
                  <a:extLst>
                    <a:ext uri="{9D8B030D-6E8A-4147-A177-3AD203B41FA5}">
                      <a16:colId xmlns:a16="http://schemas.microsoft.com/office/drawing/2014/main" val="1337216111"/>
                    </a:ext>
                  </a:extLst>
                </a:gridCol>
              </a:tblGrid>
              <a:tr h="256253">
                <a:tc>
                  <a:txBody>
                    <a:bodyPr/>
                    <a:lstStyle>
                      <a:lvl1pPr marL="0" algn="l" defTabSz="685800" rtl="0" eaLnBrk="1" latinLnBrk="0" hangingPunct="1">
                        <a:defRPr kumimoji="1" sz="1350" b="1" kern="1200">
                          <a:solidFill>
                            <a:schemeClr val="lt1"/>
                          </a:solidFill>
                          <a:latin typeface="Arial"/>
                          <a:ea typeface="ＭＳ Ｐゴシック"/>
                        </a:defRPr>
                      </a:lvl1pPr>
                      <a:lvl2pPr marL="342900" algn="l" defTabSz="685800" rtl="0" eaLnBrk="1" latinLnBrk="0" hangingPunct="1">
                        <a:defRPr kumimoji="1" sz="1350" b="1" kern="1200">
                          <a:solidFill>
                            <a:schemeClr val="lt1"/>
                          </a:solidFill>
                          <a:latin typeface="Arial"/>
                          <a:ea typeface="ＭＳ Ｐゴシック"/>
                        </a:defRPr>
                      </a:lvl2pPr>
                      <a:lvl3pPr marL="685800" algn="l" defTabSz="685800" rtl="0" eaLnBrk="1" latinLnBrk="0" hangingPunct="1">
                        <a:defRPr kumimoji="1" sz="1350" b="1" kern="1200">
                          <a:solidFill>
                            <a:schemeClr val="lt1"/>
                          </a:solidFill>
                          <a:latin typeface="Arial"/>
                          <a:ea typeface="ＭＳ Ｐゴシック"/>
                        </a:defRPr>
                      </a:lvl3pPr>
                      <a:lvl4pPr marL="1028700" algn="l" defTabSz="685800" rtl="0" eaLnBrk="1" latinLnBrk="0" hangingPunct="1">
                        <a:defRPr kumimoji="1" sz="1350" b="1" kern="1200">
                          <a:solidFill>
                            <a:schemeClr val="lt1"/>
                          </a:solidFill>
                          <a:latin typeface="Arial"/>
                          <a:ea typeface="ＭＳ Ｐゴシック"/>
                        </a:defRPr>
                      </a:lvl4pPr>
                      <a:lvl5pPr marL="1371600" algn="l" defTabSz="685800" rtl="0" eaLnBrk="1" latinLnBrk="0" hangingPunct="1">
                        <a:defRPr kumimoji="1" sz="1350" b="1" kern="1200">
                          <a:solidFill>
                            <a:schemeClr val="lt1"/>
                          </a:solidFill>
                          <a:latin typeface="Arial"/>
                          <a:ea typeface="ＭＳ Ｐゴシック"/>
                        </a:defRPr>
                      </a:lvl5pPr>
                      <a:lvl6pPr marL="1714500" algn="l" defTabSz="685800" rtl="0" eaLnBrk="1" latinLnBrk="0" hangingPunct="1">
                        <a:defRPr kumimoji="1" sz="1350" b="1" kern="1200">
                          <a:solidFill>
                            <a:schemeClr val="lt1"/>
                          </a:solidFill>
                          <a:latin typeface="Arial"/>
                          <a:ea typeface="ＭＳ Ｐゴシック"/>
                        </a:defRPr>
                      </a:lvl6pPr>
                      <a:lvl7pPr marL="2057400" algn="l" defTabSz="685800" rtl="0" eaLnBrk="1" latinLnBrk="0" hangingPunct="1">
                        <a:defRPr kumimoji="1" sz="1350" b="1" kern="1200">
                          <a:solidFill>
                            <a:schemeClr val="lt1"/>
                          </a:solidFill>
                          <a:latin typeface="Arial"/>
                          <a:ea typeface="ＭＳ Ｐゴシック"/>
                        </a:defRPr>
                      </a:lvl7pPr>
                      <a:lvl8pPr marL="2400300" algn="l" defTabSz="685800" rtl="0" eaLnBrk="1" latinLnBrk="0" hangingPunct="1">
                        <a:defRPr kumimoji="1" sz="1350" b="1" kern="1200">
                          <a:solidFill>
                            <a:schemeClr val="lt1"/>
                          </a:solidFill>
                          <a:latin typeface="Arial"/>
                          <a:ea typeface="ＭＳ Ｐゴシック"/>
                        </a:defRPr>
                      </a:lvl8pPr>
                      <a:lvl9pPr marL="2743200" algn="l" defTabSz="685800" rtl="0" eaLnBrk="1" latinLnBrk="0" hangingPunct="1">
                        <a:defRPr kumimoji="1" sz="1350" b="1" kern="1200">
                          <a:solidFill>
                            <a:schemeClr val="lt1"/>
                          </a:solidFill>
                          <a:latin typeface="Arial"/>
                          <a:ea typeface="ＭＳ Ｐゴシック"/>
                        </a:defRPr>
                      </a:lvl9pPr>
                    </a:lstStyle>
                    <a:p>
                      <a:pPr algn="ctr"/>
                      <a:r>
                        <a:rPr lang="en-US" sz="1000" dirty="0">
                          <a:solidFill>
                            <a:schemeClr val="bg1"/>
                          </a:solidFill>
                          <a:latin typeface="Fujitsu Infinity Pro" pitchFamily="2" charset="0"/>
                          <a:ea typeface="+mn-ea"/>
                          <a:cs typeface="Arial" panose="020B0604020202020204" pitchFamily="34" charset="0"/>
                        </a:rPr>
                        <a:t>Apply </a:t>
                      </a:r>
                    </a:p>
                  </a:txBody>
                  <a:tcPr marL="93476" marR="93476" marT="46738" marB="46738" anchor="ctr">
                    <a:lnR w="6350" cap="flat" cmpd="sng" algn="ctr">
                      <a:solidFill>
                        <a:schemeClr val="bg1"/>
                      </a:solidFill>
                      <a:prstDash val="solid"/>
                      <a:round/>
                      <a:headEnd type="none" w="med" len="med"/>
                      <a:tailEnd type="none" w="med" len="med"/>
                    </a:lnR>
                  </a:tcPr>
                </a:tc>
                <a:tc>
                  <a:txBody>
                    <a:bodyPr/>
                    <a:lstStyle>
                      <a:lvl1pPr marL="0" algn="l" defTabSz="685800" rtl="0" eaLnBrk="1" latinLnBrk="0" hangingPunct="1">
                        <a:defRPr kumimoji="1" sz="1350" b="1" kern="1200">
                          <a:solidFill>
                            <a:schemeClr val="lt1"/>
                          </a:solidFill>
                          <a:latin typeface="Arial"/>
                          <a:ea typeface="ＭＳ Ｐゴシック"/>
                        </a:defRPr>
                      </a:lvl1pPr>
                      <a:lvl2pPr marL="342900" algn="l" defTabSz="685800" rtl="0" eaLnBrk="1" latinLnBrk="0" hangingPunct="1">
                        <a:defRPr kumimoji="1" sz="1350" b="1" kern="1200">
                          <a:solidFill>
                            <a:schemeClr val="lt1"/>
                          </a:solidFill>
                          <a:latin typeface="Arial"/>
                          <a:ea typeface="ＭＳ Ｐゴシック"/>
                        </a:defRPr>
                      </a:lvl2pPr>
                      <a:lvl3pPr marL="685800" algn="l" defTabSz="685800" rtl="0" eaLnBrk="1" latinLnBrk="0" hangingPunct="1">
                        <a:defRPr kumimoji="1" sz="1350" b="1" kern="1200">
                          <a:solidFill>
                            <a:schemeClr val="lt1"/>
                          </a:solidFill>
                          <a:latin typeface="Arial"/>
                          <a:ea typeface="ＭＳ Ｐゴシック"/>
                        </a:defRPr>
                      </a:lvl3pPr>
                      <a:lvl4pPr marL="1028700" algn="l" defTabSz="685800" rtl="0" eaLnBrk="1" latinLnBrk="0" hangingPunct="1">
                        <a:defRPr kumimoji="1" sz="1350" b="1" kern="1200">
                          <a:solidFill>
                            <a:schemeClr val="lt1"/>
                          </a:solidFill>
                          <a:latin typeface="Arial"/>
                          <a:ea typeface="ＭＳ Ｐゴシック"/>
                        </a:defRPr>
                      </a:lvl4pPr>
                      <a:lvl5pPr marL="1371600" algn="l" defTabSz="685800" rtl="0" eaLnBrk="1" latinLnBrk="0" hangingPunct="1">
                        <a:defRPr kumimoji="1" sz="1350" b="1" kern="1200">
                          <a:solidFill>
                            <a:schemeClr val="lt1"/>
                          </a:solidFill>
                          <a:latin typeface="Arial"/>
                          <a:ea typeface="ＭＳ Ｐゴシック"/>
                        </a:defRPr>
                      </a:lvl5pPr>
                      <a:lvl6pPr marL="1714500" algn="l" defTabSz="685800" rtl="0" eaLnBrk="1" latinLnBrk="0" hangingPunct="1">
                        <a:defRPr kumimoji="1" sz="1350" b="1" kern="1200">
                          <a:solidFill>
                            <a:schemeClr val="lt1"/>
                          </a:solidFill>
                          <a:latin typeface="Arial"/>
                          <a:ea typeface="ＭＳ Ｐゴシック"/>
                        </a:defRPr>
                      </a:lvl6pPr>
                      <a:lvl7pPr marL="2057400" algn="l" defTabSz="685800" rtl="0" eaLnBrk="1" latinLnBrk="0" hangingPunct="1">
                        <a:defRPr kumimoji="1" sz="1350" b="1" kern="1200">
                          <a:solidFill>
                            <a:schemeClr val="lt1"/>
                          </a:solidFill>
                          <a:latin typeface="Arial"/>
                          <a:ea typeface="ＭＳ Ｐゴシック"/>
                        </a:defRPr>
                      </a:lvl7pPr>
                      <a:lvl8pPr marL="2400300" algn="l" defTabSz="685800" rtl="0" eaLnBrk="1" latinLnBrk="0" hangingPunct="1">
                        <a:defRPr kumimoji="1" sz="1350" b="1" kern="1200">
                          <a:solidFill>
                            <a:schemeClr val="lt1"/>
                          </a:solidFill>
                          <a:latin typeface="Arial"/>
                          <a:ea typeface="ＭＳ Ｐゴシック"/>
                        </a:defRPr>
                      </a:lvl8pPr>
                      <a:lvl9pPr marL="2743200" algn="l" defTabSz="685800" rtl="0" eaLnBrk="1" latinLnBrk="0" hangingPunct="1">
                        <a:defRPr kumimoji="1" sz="1350" b="1" kern="1200">
                          <a:solidFill>
                            <a:schemeClr val="lt1"/>
                          </a:solidFill>
                          <a:latin typeface="Arial"/>
                          <a:ea typeface="ＭＳ Ｐゴシック"/>
                        </a:defRPr>
                      </a:lvl9pPr>
                    </a:lstStyle>
                    <a:p>
                      <a:pPr algn="ctr"/>
                      <a:r>
                        <a:rPr lang="en-US" altLang="ja-JP" sz="1000" dirty="0">
                          <a:solidFill>
                            <a:schemeClr val="bg1"/>
                          </a:solidFill>
                          <a:latin typeface="Fujitsu Infinity Pro" pitchFamily="2" charset="0"/>
                          <a:ea typeface="+mn-ea"/>
                          <a:cs typeface="Arial" panose="020B0604020202020204" pitchFamily="34" charset="0"/>
                        </a:rPr>
                        <a:t>Fujitsu</a:t>
                      </a:r>
                      <a:endParaRPr lang="en-US" sz="1000" dirty="0">
                        <a:solidFill>
                          <a:schemeClr val="bg1"/>
                        </a:solidFill>
                        <a:latin typeface="Fujitsu Infinity Pro" pitchFamily="2" charset="0"/>
                        <a:ea typeface="+mn-ea"/>
                        <a:cs typeface="Arial" panose="020B0604020202020204" pitchFamily="34" charset="0"/>
                      </a:endParaRPr>
                    </a:p>
                  </a:txBody>
                  <a:tcPr marL="93476" marR="93476" marT="46738" marB="46738"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lvl1pPr marL="0" algn="l" defTabSz="685800" rtl="0" eaLnBrk="1" latinLnBrk="0" hangingPunct="1">
                        <a:defRPr kumimoji="1" sz="1350" b="1" kern="1200">
                          <a:solidFill>
                            <a:schemeClr val="lt1"/>
                          </a:solidFill>
                          <a:latin typeface="Arial"/>
                          <a:ea typeface="ＭＳ Ｐゴシック"/>
                        </a:defRPr>
                      </a:lvl1pPr>
                      <a:lvl2pPr marL="342900" algn="l" defTabSz="685800" rtl="0" eaLnBrk="1" latinLnBrk="0" hangingPunct="1">
                        <a:defRPr kumimoji="1" sz="1350" b="1" kern="1200">
                          <a:solidFill>
                            <a:schemeClr val="lt1"/>
                          </a:solidFill>
                          <a:latin typeface="Arial"/>
                          <a:ea typeface="ＭＳ Ｐゴシック"/>
                        </a:defRPr>
                      </a:lvl2pPr>
                      <a:lvl3pPr marL="685800" algn="l" defTabSz="685800" rtl="0" eaLnBrk="1" latinLnBrk="0" hangingPunct="1">
                        <a:defRPr kumimoji="1" sz="1350" b="1" kern="1200">
                          <a:solidFill>
                            <a:schemeClr val="lt1"/>
                          </a:solidFill>
                          <a:latin typeface="Arial"/>
                          <a:ea typeface="ＭＳ Ｐゴシック"/>
                        </a:defRPr>
                      </a:lvl3pPr>
                      <a:lvl4pPr marL="1028700" algn="l" defTabSz="685800" rtl="0" eaLnBrk="1" latinLnBrk="0" hangingPunct="1">
                        <a:defRPr kumimoji="1" sz="1350" b="1" kern="1200">
                          <a:solidFill>
                            <a:schemeClr val="lt1"/>
                          </a:solidFill>
                          <a:latin typeface="Arial"/>
                          <a:ea typeface="ＭＳ Ｐゴシック"/>
                        </a:defRPr>
                      </a:lvl4pPr>
                      <a:lvl5pPr marL="1371600" algn="l" defTabSz="685800" rtl="0" eaLnBrk="1" latinLnBrk="0" hangingPunct="1">
                        <a:defRPr kumimoji="1" sz="1350" b="1" kern="1200">
                          <a:solidFill>
                            <a:schemeClr val="lt1"/>
                          </a:solidFill>
                          <a:latin typeface="Arial"/>
                          <a:ea typeface="ＭＳ Ｐゴシック"/>
                        </a:defRPr>
                      </a:lvl5pPr>
                      <a:lvl6pPr marL="1714500" algn="l" defTabSz="685800" rtl="0" eaLnBrk="1" latinLnBrk="0" hangingPunct="1">
                        <a:defRPr kumimoji="1" sz="1350" b="1" kern="1200">
                          <a:solidFill>
                            <a:schemeClr val="lt1"/>
                          </a:solidFill>
                          <a:latin typeface="Arial"/>
                          <a:ea typeface="ＭＳ Ｐゴシック"/>
                        </a:defRPr>
                      </a:lvl6pPr>
                      <a:lvl7pPr marL="2057400" algn="l" defTabSz="685800" rtl="0" eaLnBrk="1" latinLnBrk="0" hangingPunct="1">
                        <a:defRPr kumimoji="1" sz="1350" b="1" kern="1200">
                          <a:solidFill>
                            <a:schemeClr val="lt1"/>
                          </a:solidFill>
                          <a:latin typeface="Arial"/>
                          <a:ea typeface="ＭＳ Ｐゴシック"/>
                        </a:defRPr>
                      </a:lvl7pPr>
                      <a:lvl8pPr marL="2400300" algn="l" defTabSz="685800" rtl="0" eaLnBrk="1" latinLnBrk="0" hangingPunct="1">
                        <a:defRPr kumimoji="1" sz="1350" b="1" kern="1200">
                          <a:solidFill>
                            <a:schemeClr val="lt1"/>
                          </a:solidFill>
                          <a:latin typeface="Arial"/>
                          <a:ea typeface="ＭＳ Ｐゴシック"/>
                        </a:defRPr>
                      </a:lvl8pPr>
                      <a:lvl9pPr marL="2743200" algn="l" defTabSz="685800" rtl="0" eaLnBrk="1" latinLnBrk="0" hangingPunct="1">
                        <a:defRPr kumimoji="1" sz="1350" b="1" kern="1200">
                          <a:solidFill>
                            <a:schemeClr val="lt1"/>
                          </a:solidFill>
                          <a:latin typeface="Arial"/>
                          <a:ea typeface="ＭＳ Ｐゴシック"/>
                        </a:defRPr>
                      </a:lvl9pPr>
                    </a:lstStyle>
                    <a:p>
                      <a:pPr algn="ctr"/>
                      <a:r>
                        <a:rPr lang="en-US" altLang="ja-JP" sz="1000">
                          <a:solidFill>
                            <a:schemeClr val="bg1"/>
                          </a:solidFill>
                          <a:latin typeface="Fujitsu Infinity Pro" pitchFamily="2" charset="0"/>
                          <a:ea typeface="+mn-ea"/>
                          <a:cs typeface="Arial" panose="020B0604020202020204" pitchFamily="34" charset="0"/>
                        </a:rPr>
                        <a:t>General name</a:t>
                      </a:r>
                      <a:endParaRPr lang="en-US" sz="1000" dirty="0">
                        <a:solidFill>
                          <a:schemeClr val="bg1"/>
                        </a:solidFill>
                        <a:latin typeface="Fujitsu Infinity Pro" pitchFamily="2" charset="0"/>
                        <a:ea typeface="+mn-ea"/>
                        <a:cs typeface="Arial" panose="020B0604020202020204" pitchFamily="34" charset="0"/>
                      </a:endParaRPr>
                    </a:p>
                  </a:txBody>
                  <a:tcPr marL="93476" marR="93476" marT="46738" marB="46738" anchor="ctr">
                    <a:lnL w="63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963936506"/>
                  </a:ext>
                </a:extLst>
              </a:tr>
              <a:tr h="256253">
                <a:tc>
                  <a:txBody>
                    <a:bodyPr/>
                    <a:lstStyle>
                      <a:lvl1pPr marL="0" algn="l" defTabSz="685800" rtl="0" eaLnBrk="1" latinLnBrk="0" hangingPunct="1">
                        <a:defRPr kumimoji="1" sz="1350" kern="1200">
                          <a:solidFill>
                            <a:schemeClr val="dk1"/>
                          </a:solidFill>
                          <a:latin typeface="Arial"/>
                          <a:ea typeface="ＭＳ Ｐゴシック"/>
                        </a:defRPr>
                      </a:lvl1pPr>
                      <a:lvl2pPr marL="342900" algn="l" defTabSz="685800" rtl="0" eaLnBrk="1" latinLnBrk="0" hangingPunct="1">
                        <a:defRPr kumimoji="1" sz="1350" kern="1200">
                          <a:solidFill>
                            <a:schemeClr val="dk1"/>
                          </a:solidFill>
                          <a:latin typeface="Arial"/>
                          <a:ea typeface="ＭＳ Ｐゴシック"/>
                        </a:defRPr>
                      </a:lvl2pPr>
                      <a:lvl3pPr marL="685800" algn="l" defTabSz="685800" rtl="0" eaLnBrk="1" latinLnBrk="0" hangingPunct="1">
                        <a:defRPr kumimoji="1" sz="1350" kern="1200">
                          <a:solidFill>
                            <a:schemeClr val="dk1"/>
                          </a:solidFill>
                          <a:latin typeface="Arial"/>
                          <a:ea typeface="ＭＳ Ｐゴシック"/>
                        </a:defRPr>
                      </a:lvl3pPr>
                      <a:lvl4pPr marL="1028700" algn="l" defTabSz="685800" rtl="0" eaLnBrk="1" latinLnBrk="0" hangingPunct="1">
                        <a:defRPr kumimoji="1" sz="1350" kern="1200">
                          <a:solidFill>
                            <a:schemeClr val="dk1"/>
                          </a:solidFill>
                          <a:latin typeface="Arial"/>
                          <a:ea typeface="ＭＳ Ｐゴシック"/>
                        </a:defRPr>
                      </a:lvl4pPr>
                      <a:lvl5pPr marL="1371600" algn="l" defTabSz="685800" rtl="0" eaLnBrk="1" latinLnBrk="0" hangingPunct="1">
                        <a:defRPr kumimoji="1" sz="1350" kern="1200">
                          <a:solidFill>
                            <a:schemeClr val="dk1"/>
                          </a:solidFill>
                          <a:latin typeface="Arial"/>
                          <a:ea typeface="ＭＳ Ｐゴシック"/>
                        </a:defRPr>
                      </a:lvl5pPr>
                      <a:lvl6pPr marL="1714500" algn="l" defTabSz="685800" rtl="0" eaLnBrk="1" latinLnBrk="0" hangingPunct="1">
                        <a:defRPr kumimoji="1" sz="1350" kern="1200">
                          <a:solidFill>
                            <a:schemeClr val="dk1"/>
                          </a:solidFill>
                          <a:latin typeface="Arial"/>
                          <a:ea typeface="ＭＳ Ｐゴシック"/>
                        </a:defRPr>
                      </a:lvl6pPr>
                      <a:lvl7pPr marL="2057400" algn="l" defTabSz="685800" rtl="0" eaLnBrk="1" latinLnBrk="0" hangingPunct="1">
                        <a:defRPr kumimoji="1" sz="1350" kern="1200">
                          <a:solidFill>
                            <a:schemeClr val="dk1"/>
                          </a:solidFill>
                          <a:latin typeface="Arial"/>
                          <a:ea typeface="ＭＳ Ｐゴシック"/>
                        </a:defRPr>
                      </a:lvl7pPr>
                      <a:lvl8pPr marL="2400300" algn="l" defTabSz="685800" rtl="0" eaLnBrk="1" latinLnBrk="0" hangingPunct="1">
                        <a:defRPr kumimoji="1" sz="1350" kern="1200">
                          <a:solidFill>
                            <a:schemeClr val="dk1"/>
                          </a:solidFill>
                          <a:latin typeface="Arial"/>
                          <a:ea typeface="ＭＳ Ｐゴシック"/>
                        </a:defRPr>
                      </a:lvl8pPr>
                      <a:lvl9pPr marL="2743200" algn="l" defTabSz="685800" rtl="0" eaLnBrk="1" latinLnBrk="0" hangingPunct="1">
                        <a:defRPr kumimoji="1" sz="1350" kern="1200">
                          <a:solidFill>
                            <a:schemeClr val="dk1"/>
                          </a:solidFill>
                          <a:latin typeface="Arial"/>
                          <a:ea typeface="ＭＳ Ｐゴシック"/>
                        </a:defRPr>
                      </a:lvl9pPr>
                    </a:lstStyle>
                    <a:p>
                      <a:pPr algn="ctr"/>
                      <a:r>
                        <a:rPr lang="en-US" sz="900" b="1" dirty="0">
                          <a:solidFill>
                            <a:schemeClr val="tx1"/>
                          </a:solidFill>
                          <a:latin typeface="Fujitsu Infinity Pro" pitchFamily="2" charset="0"/>
                          <a:ea typeface="+mn-ea"/>
                          <a:cs typeface="Arial" panose="020B0604020202020204" pitchFamily="34" charset="0"/>
                        </a:rPr>
                        <a:t>Group1</a:t>
                      </a:r>
                    </a:p>
                  </a:txBody>
                  <a:tcPr marL="93476" marR="93476" marT="46738" marB="46738"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a:txBody>
                    <a:bodyPr/>
                    <a:lstStyle>
                      <a:lvl1pPr marL="0" algn="l" defTabSz="685800" rtl="0" eaLnBrk="1" latinLnBrk="0" hangingPunct="1">
                        <a:defRPr kumimoji="1" sz="1350" kern="1200">
                          <a:solidFill>
                            <a:schemeClr val="dk1"/>
                          </a:solidFill>
                          <a:latin typeface="Arial"/>
                          <a:ea typeface="ＭＳ Ｐゴシック"/>
                        </a:defRPr>
                      </a:lvl1pPr>
                      <a:lvl2pPr marL="342900" algn="l" defTabSz="685800" rtl="0" eaLnBrk="1" latinLnBrk="0" hangingPunct="1">
                        <a:defRPr kumimoji="1" sz="1350" kern="1200">
                          <a:solidFill>
                            <a:schemeClr val="dk1"/>
                          </a:solidFill>
                          <a:latin typeface="Arial"/>
                          <a:ea typeface="ＭＳ Ｐゴシック"/>
                        </a:defRPr>
                      </a:lvl2pPr>
                      <a:lvl3pPr marL="685800" algn="l" defTabSz="685800" rtl="0" eaLnBrk="1" latinLnBrk="0" hangingPunct="1">
                        <a:defRPr kumimoji="1" sz="1350" kern="1200">
                          <a:solidFill>
                            <a:schemeClr val="dk1"/>
                          </a:solidFill>
                          <a:latin typeface="Arial"/>
                          <a:ea typeface="ＭＳ Ｐゴシック"/>
                        </a:defRPr>
                      </a:lvl3pPr>
                      <a:lvl4pPr marL="1028700" algn="l" defTabSz="685800" rtl="0" eaLnBrk="1" latinLnBrk="0" hangingPunct="1">
                        <a:defRPr kumimoji="1" sz="1350" kern="1200">
                          <a:solidFill>
                            <a:schemeClr val="dk1"/>
                          </a:solidFill>
                          <a:latin typeface="Arial"/>
                          <a:ea typeface="ＭＳ Ｐゴシック"/>
                        </a:defRPr>
                      </a:lvl4pPr>
                      <a:lvl5pPr marL="1371600" algn="l" defTabSz="685800" rtl="0" eaLnBrk="1" latinLnBrk="0" hangingPunct="1">
                        <a:defRPr kumimoji="1" sz="1350" kern="1200">
                          <a:solidFill>
                            <a:schemeClr val="dk1"/>
                          </a:solidFill>
                          <a:latin typeface="Arial"/>
                          <a:ea typeface="ＭＳ Ｐゴシック"/>
                        </a:defRPr>
                      </a:lvl5pPr>
                      <a:lvl6pPr marL="1714500" algn="l" defTabSz="685800" rtl="0" eaLnBrk="1" latinLnBrk="0" hangingPunct="1">
                        <a:defRPr kumimoji="1" sz="1350" kern="1200">
                          <a:solidFill>
                            <a:schemeClr val="dk1"/>
                          </a:solidFill>
                          <a:latin typeface="Arial"/>
                          <a:ea typeface="ＭＳ Ｐゴシック"/>
                        </a:defRPr>
                      </a:lvl6pPr>
                      <a:lvl7pPr marL="2057400" algn="l" defTabSz="685800" rtl="0" eaLnBrk="1" latinLnBrk="0" hangingPunct="1">
                        <a:defRPr kumimoji="1" sz="1350" kern="1200">
                          <a:solidFill>
                            <a:schemeClr val="dk1"/>
                          </a:solidFill>
                          <a:latin typeface="Arial"/>
                          <a:ea typeface="ＭＳ Ｐゴシック"/>
                        </a:defRPr>
                      </a:lvl7pPr>
                      <a:lvl8pPr marL="2400300" algn="l" defTabSz="685800" rtl="0" eaLnBrk="1" latinLnBrk="0" hangingPunct="1">
                        <a:defRPr kumimoji="1" sz="1350" kern="1200">
                          <a:solidFill>
                            <a:schemeClr val="dk1"/>
                          </a:solidFill>
                          <a:latin typeface="Arial"/>
                          <a:ea typeface="ＭＳ Ｐゴシック"/>
                        </a:defRPr>
                      </a:lvl8pPr>
                      <a:lvl9pPr marL="2743200" algn="l" defTabSz="685800" rtl="0" eaLnBrk="1" latinLnBrk="0" hangingPunct="1">
                        <a:defRPr kumimoji="1" sz="1350" kern="1200">
                          <a:solidFill>
                            <a:schemeClr val="dk1"/>
                          </a:solidFill>
                          <a:latin typeface="Arial"/>
                          <a:ea typeface="ＭＳ Ｐゴシック"/>
                        </a:defRPr>
                      </a:lvl9pPr>
                    </a:lstStyle>
                    <a:p>
                      <a:pPr algn="ctr"/>
                      <a:r>
                        <a:rPr lang="en-US" sz="900" b="1" dirty="0">
                          <a:solidFill>
                            <a:schemeClr val="tx1"/>
                          </a:solidFill>
                          <a:latin typeface="Fujitsu Infinity Pro" pitchFamily="2" charset="0"/>
                          <a:ea typeface="+mn-ea"/>
                          <a:cs typeface="Arial" panose="020B0604020202020204" pitchFamily="34" charset="0"/>
                        </a:rPr>
                        <a:t>Fujitsu</a:t>
                      </a:r>
                    </a:p>
                  </a:txBody>
                  <a:tcPr marL="93476" marR="93476" marT="46738" marB="4673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a:txBody>
                    <a:bodyPr/>
                    <a:lstStyle>
                      <a:lvl1pPr marL="0" algn="l" defTabSz="685800" rtl="0" eaLnBrk="1" latinLnBrk="0" hangingPunct="1">
                        <a:defRPr kumimoji="1" sz="1350" kern="1200">
                          <a:solidFill>
                            <a:schemeClr val="dk1"/>
                          </a:solidFill>
                          <a:latin typeface="Arial"/>
                          <a:ea typeface="ＭＳ Ｐゴシック"/>
                        </a:defRPr>
                      </a:lvl1pPr>
                      <a:lvl2pPr marL="342900" algn="l" defTabSz="685800" rtl="0" eaLnBrk="1" latinLnBrk="0" hangingPunct="1">
                        <a:defRPr kumimoji="1" sz="1350" kern="1200">
                          <a:solidFill>
                            <a:schemeClr val="dk1"/>
                          </a:solidFill>
                          <a:latin typeface="Arial"/>
                          <a:ea typeface="ＭＳ Ｐゴシック"/>
                        </a:defRPr>
                      </a:lvl2pPr>
                      <a:lvl3pPr marL="685800" algn="l" defTabSz="685800" rtl="0" eaLnBrk="1" latinLnBrk="0" hangingPunct="1">
                        <a:defRPr kumimoji="1" sz="1350" kern="1200">
                          <a:solidFill>
                            <a:schemeClr val="dk1"/>
                          </a:solidFill>
                          <a:latin typeface="Arial"/>
                          <a:ea typeface="ＭＳ Ｐゴシック"/>
                        </a:defRPr>
                      </a:lvl3pPr>
                      <a:lvl4pPr marL="1028700" algn="l" defTabSz="685800" rtl="0" eaLnBrk="1" latinLnBrk="0" hangingPunct="1">
                        <a:defRPr kumimoji="1" sz="1350" kern="1200">
                          <a:solidFill>
                            <a:schemeClr val="dk1"/>
                          </a:solidFill>
                          <a:latin typeface="Arial"/>
                          <a:ea typeface="ＭＳ Ｐゴシック"/>
                        </a:defRPr>
                      </a:lvl4pPr>
                      <a:lvl5pPr marL="1371600" algn="l" defTabSz="685800" rtl="0" eaLnBrk="1" latinLnBrk="0" hangingPunct="1">
                        <a:defRPr kumimoji="1" sz="1350" kern="1200">
                          <a:solidFill>
                            <a:schemeClr val="dk1"/>
                          </a:solidFill>
                          <a:latin typeface="Arial"/>
                          <a:ea typeface="ＭＳ Ｐゴシック"/>
                        </a:defRPr>
                      </a:lvl5pPr>
                      <a:lvl6pPr marL="1714500" algn="l" defTabSz="685800" rtl="0" eaLnBrk="1" latinLnBrk="0" hangingPunct="1">
                        <a:defRPr kumimoji="1" sz="1350" kern="1200">
                          <a:solidFill>
                            <a:schemeClr val="dk1"/>
                          </a:solidFill>
                          <a:latin typeface="Arial"/>
                          <a:ea typeface="ＭＳ Ｐゴシック"/>
                        </a:defRPr>
                      </a:lvl6pPr>
                      <a:lvl7pPr marL="2057400" algn="l" defTabSz="685800" rtl="0" eaLnBrk="1" latinLnBrk="0" hangingPunct="1">
                        <a:defRPr kumimoji="1" sz="1350" kern="1200">
                          <a:solidFill>
                            <a:schemeClr val="dk1"/>
                          </a:solidFill>
                          <a:latin typeface="Arial"/>
                          <a:ea typeface="ＭＳ Ｐゴシック"/>
                        </a:defRPr>
                      </a:lvl7pPr>
                      <a:lvl8pPr marL="2400300" algn="l" defTabSz="685800" rtl="0" eaLnBrk="1" latinLnBrk="0" hangingPunct="1">
                        <a:defRPr kumimoji="1" sz="1350" kern="1200">
                          <a:solidFill>
                            <a:schemeClr val="dk1"/>
                          </a:solidFill>
                          <a:latin typeface="Arial"/>
                          <a:ea typeface="ＭＳ Ｐゴシック"/>
                        </a:defRPr>
                      </a:lvl8pPr>
                      <a:lvl9pPr marL="2743200" algn="l" defTabSz="685800" rtl="0" eaLnBrk="1" latinLnBrk="0" hangingPunct="1">
                        <a:defRPr kumimoji="1" sz="1350" kern="1200">
                          <a:solidFill>
                            <a:schemeClr val="dk1"/>
                          </a:solidFill>
                          <a:latin typeface="Arial"/>
                          <a:ea typeface="ＭＳ Ｐゴシック"/>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900" b="1" i="0" u="none" strike="noStrike" kern="1200" dirty="0">
                          <a:solidFill>
                            <a:schemeClr val="dk1"/>
                          </a:solidFill>
                          <a:effectLst/>
                          <a:latin typeface="Fujitsu Infinity Pro" pitchFamily="2" charset="0"/>
                          <a:ea typeface="ＭＳ Ｐゴシック"/>
                          <a:cs typeface="Arial" panose="020B0604020202020204" pitchFamily="34" charset="0"/>
                        </a:rPr>
                        <a:t>Financial Online Customer Service</a:t>
                      </a:r>
                      <a:endParaRPr lang="en-US" altLang="ja-JP" sz="900" b="1" i="0" u="none" strike="noStrike" kern="1200" cap="none" spc="0" normalizeH="0" baseline="0" noProof="0" dirty="0">
                        <a:ln>
                          <a:noFill/>
                        </a:ln>
                        <a:solidFill>
                          <a:schemeClr val="tx1"/>
                        </a:solidFill>
                        <a:effectLst/>
                        <a:uLnTx/>
                        <a:uFillTx/>
                        <a:latin typeface="Fujitsu Infinity Pro" pitchFamily="2" charset="0"/>
                        <a:ea typeface="+mn-ea"/>
                        <a:cs typeface="Arial" panose="020B0604020202020204" pitchFamily="34" charset="0"/>
                      </a:endParaRPr>
                    </a:p>
                  </a:txBody>
                  <a:tcPr marL="93476" marR="93476" marT="46738" marB="46738"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6702656"/>
                  </a:ext>
                </a:extLst>
              </a:tr>
            </a:tbl>
          </a:graphicData>
        </a:graphic>
      </p:graphicFrame>
      <p:graphicFrame>
        <p:nvGraphicFramePr>
          <p:cNvPr id="11" name="Table 4">
            <a:extLst>
              <a:ext uri="{FF2B5EF4-FFF2-40B4-BE49-F238E27FC236}">
                <a16:creationId xmlns:a16="http://schemas.microsoft.com/office/drawing/2014/main" id="{D2C0140E-FF7D-6145-9D9E-DEEF073358ED}"/>
              </a:ext>
            </a:extLst>
          </p:cNvPr>
          <p:cNvGraphicFramePr>
            <a:graphicFrameLocks noGrp="1"/>
          </p:cNvGraphicFramePr>
          <p:nvPr/>
        </p:nvGraphicFramePr>
        <p:xfrm>
          <a:off x="3940405" y="1228219"/>
          <a:ext cx="5059215" cy="507154"/>
        </p:xfrm>
        <a:graphic>
          <a:graphicData uri="http://schemas.openxmlformats.org/drawingml/2006/table">
            <a:tbl>
              <a:tblPr firstRow="1" bandRow="1">
                <a:tableStyleId>{17292A2E-F333-43FB-9621-5CBBE7FDCDCB}</a:tableStyleId>
              </a:tblPr>
              <a:tblGrid>
                <a:gridCol w="623070">
                  <a:extLst>
                    <a:ext uri="{9D8B030D-6E8A-4147-A177-3AD203B41FA5}">
                      <a16:colId xmlns:a16="http://schemas.microsoft.com/office/drawing/2014/main" val="3445967403"/>
                    </a:ext>
                  </a:extLst>
                </a:gridCol>
                <a:gridCol w="623070">
                  <a:extLst>
                    <a:ext uri="{9D8B030D-6E8A-4147-A177-3AD203B41FA5}">
                      <a16:colId xmlns:a16="http://schemas.microsoft.com/office/drawing/2014/main" val="3912124402"/>
                    </a:ext>
                  </a:extLst>
                </a:gridCol>
                <a:gridCol w="2261897">
                  <a:extLst>
                    <a:ext uri="{9D8B030D-6E8A-4147-A177-3AD203B41FA5}">
                      <a16:colId xmlns:a16="http://schemas.microsoft.com/office/drawing/2014/main" val="1337216111"/>
                    </a:ext>
                  </a:extLst>
                </a:gridCol>
                <a:gridCol w="1551178">
                  <a:extLst>
                    <a:ext uri="{9D8B030D-6E8A-4147-A177-3AD203B41FA5}">
                      <a16:colId xmlns:a16="http://schemas.microsoft.com/office/drawing/2014/main" val="2376792269"/>
                    </a:ext>
                  </a:extLst>
                </a:gridCol>
              </a:tblGrid>
              <a:tr h="250901">
                <a:tc>
                  <a:txBody>
                    <a:bodyPr/>
                    <a:lstStyle>
                      <a:lvl1pPr marL="0" algn="l" defTabSz="685800" rtl="0" eaLnBrk="1" latinLnBrk="0" hangingPunct="1">
                        <a:defRPr kumimoji="1" sz="1350" b="1" kern="1200">
                          <a:solidFill>
                            <a:schemeClr val="lt1"/>
                          </a:solidFill>
                          <a:latin typeface="Arial"/>
                          <a:ea typeface="ＭＳ Ｐゴシック"/>
                        </a:defRPr>
                      </a:lvl1pPr>
                      <a:lvl2pPr marL="342900" algn="l" defTabSz="685800" rtl="0" eaLnBrk="1" latinLnBrk="0" hangingPunct="1">
                        <a:defRPr kumimoji="1" sz="1350" b="1" kern="1200">
                          <a:solidFill>
                            <a:schemeClr val="lt1"/>
                          </a:solidFill>
                          <a:latin typeface="Arial"/>
                          <a:ea typeface="ＭＳ Ｐゴシック"/>
                        </a:defRPr>
                      </a:lvl2pPr>
                      <a:lvl3pPr marL="685800" algn="l" defTabSz="685800" rtl="0" eaLnBrk="1" latinLnBrk="0" hangingPunct="1">
                        <a:defRPr kumimoji="1" sz="1350" b="1" kern="1200">
                          <a:solidFill>
                            <a:schemeClr val="lt1"/>
                          </a:solidFill>
                          <a:latin typeface="Arial"/>
                          <a:ea typeface="ＭＳ Ｐゴシック"/>
                        </a:defRPr>
                      </a:lvl3pPr>
                      <a:lvl4pPr marL="1028700" algn="l" defTabSz="685800" rtl="0" eaLnBrk="1" latinLnBrk="0" hangingPunct="1">
                        <a:defRPr kumimoji="1" sz="1350" b="1" kern="1200">
                          <a:solidFill>
                            <a:schemeClr val="lt1"/>
                          </a:solidFill>
                          <a:latin typeface="Arial"/>
                          <a:ea typeface="ＭＳ Ｐゴシック"/>
                        </a:defRPr>
                      </a:lvl4pPr>
                      <a:lvl5pPr marL="1371600" algn="l" defTabSz="685800" rtl="0" eaLnBrk="1" latinLnBrk="0" hangingPunct="1">
                        <a:defRPr kumimoji="1" sz="1350" b="1" kern="1200">
                          <a:solidFill>
                            <a:schemeClr val="lt1"/>
                          </a:solidFill>
                          <a:latin typeface="Arial"/>
                          <a:ea typeface="ＭＳ Ｐゴシック"/>
                        </a:defRPr>
                      </a:lvl5pPr>
                      <a:lvl6pPr marL="1714500" algn="l" defTabSz="685800" rtl="0" eaLnBrk="1" latinLnBrk="0" hangingPunct="1">
                        <a:defRPr kumimoji="1" sz="1350" b="1" kern="1200">
                          <a:solidFill>
                            <a:schemeClr val="lt1"/>
                          </a:solidFill>
                          <a:latin typeface="Arial"/>
                          <a:ea typeface="ＭＳ Ｐゴシック"/>
                        </a:defRPr>
                      </a:lvl6pPr>
                      <a:lvl7pPr marL="2057400" algn="l" defTabSz="685800" rtl="0" eaLnBrk="1" latinLnBrk="0" hangingPunct="1">
                        <a:defRPr kumimoji="1" sz="1350" b="1" kern="1200">
                          <a:solidFill>
                            <a:schemeClr val="lt1"/>
                          </a:solidFill>
                          <a:latin typeface="Arial"/>
                          <a:ea typeface="ＭＳ Ｐゴシック"/>
                        </a:defRPr>
                      </a:lvl7pPr>
                      <a:lvl8pPr marL="2400300" algn="l" defTabSz="685800" rtl="0" eaLnBrk="1" latinLnBrk="0" hangingPunct="1">
                        <a:defRPr kumimoji="1" sz="1350" b="1" kern="1200">
                          <a:solidFill>
                            <a:schemeClr val="lt1"/>
                          </a:solidFill>
                          <a:latin typeface="Arial"/>
                          <a:ea typeface="ＭＳ Ｐゴシック"/>
                        </a:defRPr>
                      </a:lvl8pPr>
                      <a:lvl9pPr marL="2743200" algn="l" defTabSz="685800" rtl="0" eaLnBrk="1" latinLnBrk="0" hangingPunct="1">
                        <a:defRPr kumimoji="1" sz="1350" b="1" kern="1200">
                          <a:solidFill>
                            <a:schemeClr val="lt1"/>
                          </a:solidFill>
                          <a:latin typeface="Arial"/>
                          <a:ea typeface="ＭＳ Ｐゴシック"/>
                        </a:defRPr>
                      </a:lvl9pPr>
                    </a:lstStyle>
                    <a:p>
                      <a:pPr algn="ctr"/>
                      <a:r>
                        <a:rPr kumimoji="1" lang="en-US" altLang="ja-JP" sz="1000" b="1" kern="1200" dirty="0">
                          <a:solidFill>
                            <a:schemeClr val="bg1"/>
                          </a:solidFill>
                          <a:latin typeface="Fujitsu Infinity Pro" pitchFamily="2" charset="0"/>
                          <a:ea typeface="ＭＳ Ｐゴシック"/>
                          <a:cs typeface="Arial" panose="020B0604020202020204" pitchFamily="34" charset="0"/>
                        </a:rPr>
                        <a:t>Apply</a:t>
                      </a:r>
                      <a:endParaRPr lang="en-US" sz="1000" dirty="0">
                        <a:latin typeface="Fujitsu Infinity Pro" pitchFamily="2" charset="0"/>
                        <a:ea typeface="+mn-ea"/>
                        <a:cs typeface="Arial" panose="020B0604020202020204" pitchFamily="34" charset="0"/>
                      </a:endParaRPr>
                    </a:p>
                  </a:txBody>
                  <a:tcPr marL="93476" marR="93476" marT="46738" marB="46738" anchor="ctr">
                    <a:lnR w="6350" cap="flat" cmpd="sng" algn="ctr">
                      <a:solidFill>
                        <a:schemeClr val="bg1"/>
                      </a:solidFill>
                      <a:prstDash val="solid"/>
                      <a:round/>
                      <a:headEnd type="none" w="med" len="med"/>
                      <a:tailEnd type="none" w="med" len="med"/>
                    </a:lnR>
                  </a:tcPr>
                </a:tc>
                <a:tc>
                  <a:txBody>
                    <a:bodyPr/>
                    <a:lstStyle>
                      <a:lvl1pPr marL="0" algn="l" defTabSz="685800" rtl="0" eaLnBrk="1" latinLnBrk="0" hangingPunct="1">
                        <a:defRPr kumimoji="1" sz="1350" b="1" kern="1200">
                          <a:solidFill>
                            <a:schemeClr val="lt1"/>
                          </a:solidFill>
                          <a:latin typeface="Arial"/>
                          <a:ea typeface="ＭＳ Ｐゴシック"/>
                        </a:defRPr>
                      </a:lvl1pPr>
                      <a:lvl2pPr marL="342900" algn="l" defTabSz="685800" rtl="0" eaLnBrk="1" latinLnBrk="0" hangingPunct="1">
                        <a:defRPr kumimoji="1" sz="1350" b="1" kern="1200">
                          <a:solidFill>
                            <a:schemeClr val="lt1"/>
                          </a:solidFill>
                          <a:latin typeface="Arial"/>
                          <a:ea typeface="ＭＳ Ｐゴシック"/>
                        </a:defRPr>
                      </a:lvl2pPr>
                      <a:lvl3pPr marL="685800" algn="l" defTabSz="685800" rtl="0" eaLnBrk="1" latinLnBrk="0" hangingPunct="1">
                        <a:defRPr kumimoji="1" sz="1350" b="1" kern="1200">
                          <a:solidFill>
                            <a:schemeClr val="lt1"/>
                          </a:solidFill>
                          <a:latin typeface="Arial"/>
                          <a:ea typeface="ＭＳ Ｐゴシック"/>
                        </a:defRPr>
                      </a:lvl3pPr>
                      <a:lvl4pPr marL="1028700" algn="l" defTabSz="685800" rtl="0" eaLnBrk="1" latinLnBrk="0" hangingPunct="1">
                        <a:defRPr kumimoji="1" sz="1350" b="1" kern="1200">
                          <a:solidFill>
                            <a:schemeClr val="lt1"/>
                          </a:solidFill>
                          <a:latin typeface="Arial"/>
                          <a:ea typeface="ＭＳ Ｐゴシック"/>
                        </a:defRPr>
                      </a:lvl4pPr>
                      <a:lvl5pPr marL="1371600" algn="l" defTabSz="685800" rtl="0" eaLnBrk="1" latinLnBrk="0" hangingPunct="1">
                        <a:defRPr kumimoji="1" sz="1350" b="1" kern="1200">
                          <a:solidFill>
                            <a:schemeClr val="lt1"/>
                          </a:solidFill>
                          <a:latin typeface="Arial"/>
                          <a:ea typeface="ＭＳ Ｐゴシック"/>
                        </a:defRPr>
                      </a:lvl5pPr>
                      <a:lvl6pPr marL="1714500" algn="l" defTabSz="685800" rtl="0" eaLnBrk="1" latinLnBrk="0" hangingPunct="1">
                        <a:defRPr kumimoji="1" sz="1350" b="1" kern="1200">
                          <a:solidFill>
                            <a:schemeClr val="lt1"/>
                          </a:solidFill>
                          <a:latin typeface="Arial"/>
                          <a:ea typeface="ＭＳ Ｐゴシック"/>
                        </a:defRPr>
                      </a:lvl6pPr>
                      <a:lvl7pPr marL="2057400" algn="l" defTabSz="685800" rtl="0" eaLnBrk="1" latinLnBrk="0" hangingPunct="1">
                        <a:defRPr kumimoji="1" sz="1350" b="1" kern="1200">
                          <a:solidFill>
                            <a:schemeClr val="lt1"/>
                          </a:solidFill>
                          <a:latin typeface="Arial"/>
                          <a:ea typeface="ＭＳ Ｐゴシック"/>
                        </a:defRPr>
                      </a:lvl7pPr>
                      <a:lvl8pPr marL="2400300" algn="l" defTabSz="685800" rtl="0" eaLnBrk="1" latinLnBrk="0" hangingPunct="1">
                        <a:defRPr kumimoji="1" sz="1350" b="1" kern="1200">
                          <a:solidFill>
                            <a:schemeClr val="lt1"/>
                          </a:solidFill>
                          <a:latin typeface="Arial"/>
                          <a:ea typeface="ＭＳ Ｐゴシック"/>
                        </a:defRPr>
                      </a:lvl8pPr>
                      <a:lvl9pPr marL="2743200" algn="l" defTabSz="685800" rtl="0" eaLnBrk="1" latinLnBrk="0" hangingPunct="1">
                        <a:defRPr kumimoji="1" sz="1350" b="1" kern="1200">
                          <a:solidFill>
                            <a:schemeClr val="lt1"/>
                          </a:solidFill>
                          <a:latin typeface="Arial"/>
                          <a:ea typeface="ＭＳ Ｐゴシック"/>
                        </a:defRPr>
                      </a:lvl9pPr>
                    </a:lstStyle>
                    <a:p>
                      <a:pPr algn="ctr"/>
                      <a:r>
                        <a:rPr lang="en-US" altLang="ja-JP" sz="1000" dirty="0">
                          <a:solidFill>
                            <a:schemeClr val="bg1"/>
                          </a:solidFill>
                          <a:latin typeface="Fujitsu Infinity Pro" pitchFamily="2" charset="0"/>
                          <a:ea typeface="+mn-ea"/>
                          <a:cs typeface="Arial" panose="020B0604020202020204" pitchFamily="34" charset="0"/>
                        </a:rPr>
                        <a:t>Fujitsu</a:t>
                      </a:r>
                      <a:endParaRPr lang="en-US" sz="1000" dirty="0">
                        <a:solidFill>
                          <a:schemeClr val="bg1"/>
                        </a:solidFill>
                        <a:latin typeface="Fujitsu Infinity Pro" pitchFamily="2" charset="0"/>
                        <a:ea typeface="+mn-ea"/>
                        <a:cs typeface="Arial" panose="020B0604020202020204" pitchFamily="34" charset="0"/>
                      </a:endParaRPr>
                    </a:p>
                  </a:txBody>
                  <a:tcPr marL="93476" marR="93476" marT="46738" marB="46738"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lvl1pPr marL="0" algn="l" defTabSz="685800" rtl="0" eaLnBrk="1" latinLnBrk="0" hangingPunct="1">
                        <a:defRPr kumimoji="1" sz="1350" b="1" kern="1200">
                          <a:solidFill>
                            <a:schemeClr val="lt1"/>
                          </a:solidFill>
                          <a:latin typeface="Arial"/>
                          <a:ea typeface="ＭＳ Ｐゴシック"/>
                        </a:defRPr>
                      </a:lvl1pPr>
                      <a:lvl2pPr marL="342900" algn="l" defTabSz="685800" rtl="0" eaLnBrk="1" latinLnBrk="0" hangingPunct="1">
                        <a:defRPr kumimoji="1" sz="1350" b="1" kern="1200">
                          <a:solidFill>
                            <a:schemeClr val="lt1"/>
                          </a:solidFill>
                          <a:latin typeface="Arial"/>
                          <a:ea typeface="ＭＳ Ｐゴシック"/>
                        </a:defRPr>
                      </a:lvl2pPr>
                      <a:lvl3pPr marL="685800" algn="l" defTabSz="685800" rtl="0" eaLnBrk="1" latinLnBrk="0" hangingPunct="1">
                        <a:defRPr kumimoji="1" sz="1350" b="1" kern="1200">
                          <a:solidFill>
                            <a:schemeClr val="lt1"/>
                          </a:solidFill>
                          <a:latin typeface="Arial"/>
                          <a:ea typeface="ＭＳ Ｐゴシック"/>
                        </a:defRPr>
                      </a:lvl3pPr>
                      <a:lvl4pPr marL="1028700" algn="l" defTabSz="685800" rtl="0" eaLnBrk="1" latinLnBrk="0" hangingPunct="1">
                        <a:defRPr kumimoji="1" sz="1350" b="1" kern="1200">
                          <a:solidFill>
                            <a:schemeClr val="lt1"/>
                          </a:solidFill>
                          <a:latin typeface="Arial"/>
                          <a:ea typeface="ＭＳ Ｐゴシック"/>
                        </a:defRPr>
                      </a:lvl4pPr>
                      <a:lvl5pPr marL="1371600" algn="l" defTabSz="685800" rtl="0" eaLnBrk="1" latinLnBrk="0" hangingPunct="1">
                        <a:defRPr kumimoji="1" sz="1350" b="1" kern="1200">
                          <a:solidFill>
                            <a:schemeClr val="lt1"/>
                          </a:solidFill>
                          <a:latin typeface="Arial"/>
                          <a:ea typeface="ＭＳ Ｐゴシック"/>
                        </a:defRPr>
                      </a:lvl5pPr>
                      <a:lvl6pPr marL="1714500" algn="l" defTabSz="685800" rtl="0" eaLnBrk="1" latinLnBrk="0" hangingPunct="1">
                        <a:defRPr kumimoji="1" sz="1350" b="1" kern="1200">
                          <a:solidFill>
                            <a:schemeClr val="lt1"/>
                          </a:solidFill>
                          <a:latin typeface="Arial"/>
                          <a:ea typeface="ＭＳ Ｐゴシック"/>
                        </a:defRPr>
                      </a:lvl6pPr>
                      <a:lvl7pPr marL="2057400" algn="l" defTabSz="685800" rtl="0" eaLnBrk="1" latinLnBrk="0" hangingPunct="1">
                        <a:defRPr kumimoji="1" sz="1350" b="1" kern="1200">
                          <a:solidFill>
                            <a:schemeClr val="lt1"/>
                          </a:solidFill>
                          <a:latin typeface="Arial"/>
                          <a:ea typeface="ＭＳ Ｐゴシック"/>
                        </a:defRPr>
                      </a:lvl7pPr>
                      <a:lvl8pPr marL="2400300" algn="l" defTabSz="685800" rtl="0" eaLnBrk="1" latinLnBrk="0" hangingPunct="1">
                        <a:defRPr kumimoji="1" sz="1350" b="1" kern="1200">
                          <a:solidFill>
                            <a:schemeClr val="lt1"/>
                          </a:solidFill>
                          <a:latin typeface="Arial"/>
                          <a:ea typeface="ＭＳ Ｐゴシック"/>
                        </a:defRPr>
                      </a:lvl8pPr>
                      <a:lvl9pPr marL="2743200" algn="l" defTabSz="685800" rtl="0" eaLnBrk="1" latinLnBrk="0" hangingPunct="1">
                        <a:defRPr kumimoji="1" sz="1350" b="1" kern="1200">
                          <a:solidFill>
                            <a:schemeClr val="lt1"/>
                          </a:solidFill>
                          <a:latin typeface="Arial"/>
                          <a:ea typeface="ＭＳ Ｐゴシック"/>
                        </a:defRPr>
                      </a:lvl9pPr>
                    </a:lstStyle>
                    <a:p>
                      <a:pPr algn="ctr"/>
                      <a:r>
                        <a:rPr lang="en-US" altLang="ja-JP" sz="1000">
                          <a:latin typeface="Fujitsu Infinity Pro" pitchFamily="2" charset="0"/>
                          <a:ea typeface="+mn-ea"/>
                          <a:cs typeface="Arial" panose="020B0604020202020204" pitchFamily="34" charset="0"/>
                        </a:rPr>
                        <a:t>General name</a:t>
                      </a:r>
                      <a:endParaRPr lang="en-US" sz="1000" dirty="0">
                        <a:latin typeface="Fujitsu Infinity Pro" pitchFamily="2" charset="0"/>
                        <a:ea typeface="+mn-ea"/>
                        <a:cs typeface="Arial" panose="020B0604020202020204" pitchFamily="34" charset="0"/>
                      </a:endParaRPr>
                    </a:p>
                  </a:txBody>
                  <a:tcPr marL="93476" marR="93476" marT="46738" marB="46738"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lvl1pPr marL="0" algn="l" defTabSz="685800" rtl="0" eaLnBrk="1" latinLnBrk="0" hangingPunct="1">
                        <a:defRPr kumimoji="1" sz="1350" b="1" kern="1200">
                          <a:solidFill>
                            <a:schemeClr val="lt1"/>
                          </a:solidFill>
                          <a:latin typeface="Arial"/>
                          <a:ea typeface="ＭＳ Ｐゴシック"/>
                        </a:defRPr>
                      </a:lvl1pPr>
                      <a:lvl2pPr marL="342900" algn="l" defTabSz="685800" rtl="0" eaLnBrk="1" latinLnBrk="0" hangingPunct="1">
                        <a:defRPr kumimoji="1" sz="1350" b="1" kern="1200">
                          <a:solidFill>
                            <a:schemeClr val="lt1"/>
                          </a:solidFill>
                          <a:latin typeface="Arial"/>
                          <a:ea typeface="ＭＳ Ｐゴシック"/>
                        </a:defRPr>
                      </a:lvl2pPr>
                      <a:lvl3pPr marL="685800" algn="l" defTabSz="685800" rtl="0" eaLnBrk="1" latinLnBrk="0" hangingPunct="1">
                        <a:defRPr kumimoji="1" sz="1350" b="1" kern="1200">
                          <a:solidFill>
                            <a:schemeClr val="lt1"/>
                          </a:solidFill>
                          <a:latin typeface="Arial"/>
                          <a:ea typeface="ＭＳ Ｐゴシック"/>
                        </a:defRPr>
                      </a:lvl3pPr>
                      <a:lvl4pPr marL="1028700" algn="l" defTabSz="685800" rtl="0" eaLnBrk="1" latinLnBrk="0" hangingPunct="1">
                        <a:defRPr kumimoji="1" sz="1350" b="1" kern="1200">
                          <a:solidFill>
                            <a:schemeClr val="lt1"/>
                          </a:solidFill>
                          <a:latin typeface="Arial"/>
                          <a:ea typeface="ＭＳ Ｐゴシック"/>
                        </a:defRPr>
                      </a:lvl4pPr>
                      <a:lvl5pPr marL="1371600" algn="l" defTabSz="685800" rtl="0" eaLnBrk="1" latinLnBrk="0" hangingPunct="1">
                        <a:defRPr kumimoji="1" sz="1350" b="1" kern="1200">
                          <a:solidFill>
                            <a:schemeClr val="lt1"/>
                          </a:solidFill>
                          <a:latin typeface="Arial"/>
                          <a:ea typeface="ＭＳ Ｐゴシック"/>
                        </a:defRPr>
                      </a:lvl5pPr>
                      <a:lvl6pPr marL="1714500" algn="l" defTabSz="685800" rtl="0" eaLnBrk="1" latinLnBrk="0" hangingPunct="1">
                        <a:defRPr kumimoji="1" sz="1350" b="1" kern="1200">
                          <a:solidFill>
                            <a:schemeClr val="lt1"/>
                          </a:solidFill>
                          <a:latin typeface="Arial"/>
                          <a:ea typeface="ＭＳ Ｐゴシック"/>
                        </a:defRPr>
                      </a:lvl6pPr>
                      <a:lvl7pPr marL="2057400" algn="l" defTabSz="685800" rtl="0" eaLnBrk="1" latinLnBrk="0" hangingPunct="1">
                        <a:defRPr kumimoji="1" sz="1350" b="1" kern="1200">
                          <a:solidFill>
                            <a:schemeClr val="lt1"/>
                          </a:solidFill>
                          <a:latin typeface="Arial"/>
                          <a:ea typeface="ＭＳ Ｐゴシック"/>
                        </a:defRPr>
                      </a:lvl7pPr>
                      <a:lvl8pPr marL="2400300" algn="l" defTabSz="685800" rtl="0" eaLnBrk="1" latinLnBrk="0" hangingPunct="1">
                        <a:defRPr kumimoji="1" sz="1350" b="1" kern="1200">
                          <a:solidFill>
                            <a:schemeClr val="lt1"/>
                          </a:solidFill>
                          <a:latin typeface="Arial"/>
                          <a:ea typeface="ＭＳ Ｐゴシック"/>
                        </a:defRPr>
                      </a:lvl8pPr>
                      <a:lvl9pPr marL="2743200" algn="l" defTabSz="685800" rtl="0" eaLnBrk="1" latinLnBrk="0" hangingPunct="1">
                        <a:defRPr kumimoji="1" sz="1350" b="1" kern="1200">
                          <a:solidFill>
                            <a:schemeClr val="lt1"/>
                          </a:solidFill>
                          <a:latin typeface="Arial"/>
                          <a:ea typeface="ＭＳ Ｐゴシック"/>
                        </a:defRPr>
                      </a:lvl9pPr>
                    </a:lstStyle>
                    <a:p>
                      <a:pPr algn="ctr"/>
                      <a:r>
                        <a:rPr lang="en-US" altLang="ja-JP" sz="1000">
                          <a:latin typeface="Fujitsu Infinity Pro" pitchFamily="2" charset="0"/>
                          <a:ea typeface="+mn-ea"/>
                          <a:cs typeface="Arial" panose="020B0604020202020204" pitchFamily="34" charset="0"/>
                        </a:rPr>
                        <a:t>Existing unique name</a:t>
                      </a:r>
                      <a:endParaRPr lang="en-US" sz="1000" dirty="0">
                        <a:latin typeface="Fujitsu Infinity Pro" pitchFamily="2" charset="0"/>
                        <a:ea typeface="+mn-ea"/>
                        <a:cs typeface="Arial" panose="020B0604020202020204" pitchFamily="34" charset="0"/>
                      </a:endParaRPr>
                    </a:p>
                  </a:txBody>
                  <a:tcPr marL="93476" marR="93476" marT="46738" marB="46738" anchor="ctr">
                    <a:lnL w="63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963936506"/>
                  </a:ext>
                </a:extLst>
              </a:tr>
              <a:tr h="256253">
                <a:tc>
                  <a:txBody>
                    <a:bodyPr/>
                    <a:lstStyle>
                      <a:lvl1pPr marL="0" algn="l" defTabSz="685800" rtl="0" eaLnBrk="1" latinLnBrk="0" hangingPunct="1">
                        <a:defRPr kumimoji="1" sz="1350" kern="1200">
                          <a:solidFill>
                            <a:schemeClr val="dk1"/>
                          </a:solidFill>
                          <a:latin typeface="Arial"/>
                          <a:ea typeface="ＭＳ Ｐゴシック"/>
                        </a:defRPr>
                      </a:lvl1pPr>
                      <a:lvl2pPr marL="342900" algn="l" defTabSz="685800" rtl="0" eaLnBrk="1" latinLnBrk="0" hangingPunct="1">
                        <a:defRPr kumimoji="1" sz="1350" kern="1200">
                          <a:solidFill>
                            <a:schemeClr val="dk1"/>
                          </a:solidFill>
                          <a:latin typeface="Arial"/>
                          <a:ea typeface="ＭＳ Ｐゴシック"/>
                        </a:defRPr>
                      </a:lvl2pPr>
                      <a:lvl3pPr marL="685800" algn="l" defTabSz="685800" rtl="0" eaLnBrk="1" latinLnBrk="0" hangingPunct="1">
                        <a:defRPr kumimoji="1" sz="1350" kern="1200">
                          <a:solidFill>
                            <a:schemeClr val="dk1"/>
                          </a:solidFill>
                          <a:latin typeface="Arial"/>
                          <a:ea typeface="ＭＳ Ｐゴシック"/>
                        </a:defRPr>
                      </a:lvl3pPr>
                      <a:lvl4pPr marL="1028700" algn="l" defTabSz="685800" rtl="0" eaLnBrk="1" latinLnBrk="0" hangingPunct="1">
                        <a:defRPr kumimoji="1" sz="1350" kern="1200">
                          <a:solidFill>
                            <a:schemeClr val="dk1"/>
                          </a:solidFill>
                          <a:latin typeface="Arial"/>
                          <a:ea typeface="ＭＳ Ｐゴシック"/>
                        </a:defRPr>
                      </a:lvl4pPr>
                      <a:lvl5pPr marL="1371600" algn="l" defTabSz="685800" rtl="0" eaLnBrk="1" latinLnBrk="0" hangingPunct="1">
                        <a:defRPr kumimoji="1" sz="1350" kern="1200">
                          <a:solidFill>
                            <a:schemeClr val="dk1"/>
                          </a:solidFill>
                          <a:latin typeface="Arial"/>
                          <a:ea typeface="ＭＳ Ｐゴシック"/>
                        </a:defRPr>
                      </a:lvl5pPr>
                      <a:lvl6pPr marL="1714500" algn="l" defTabSz="685800" rtl="0" eaLnBrk="1" latinLnBrk="0" hangingPunct="1">
                        <a:defRPr kumimoji="1" sz="1350" kern="1200">
                          <a:solidFill>
                            <a:schemeClr val="dk1"/>
                          </a:solidFill>
                          <a:latin typeface="Arial"/>
                          <a:ea typeface="ＭＳ Ｐゴシック"/>
                        </a:defRPr>
                      </a:lvl6pPr>
                      <a:lvl7pPr marL="2057400" algn="l" defTabSz="685800" rtl="0" eaLnBrk="1" latinLnBrk="0" hangingPunct="1">
                        <a:defRPr kumimoji="1" sz="1350" kern="1200">
                          <a:solidFill>
                            <a:schemeClr val="dk1"/>
                          </a:solidFill>
                          <a:latin typeface="Arial"/>
                          <a:ea typeface="ＭＳ Ｐゴシック"/>
                        </a:defRPr>
                      </a:lvl7pPr>
                      <a:lvl8pPr marL="2400300" algn="l" defTabSz="685800" rtl="0" eaLnBrk="1" latinLnBrk="0" hangingPunct="1">
                        <a:defRPr kumimoji="1" sz="1350" kern="1200">
                          <a:solidFill>
                            <a:schemeClr val="dk1"/>
                          </a:solidFill>
                          <a:latin typeface="Arial"/>
                          <a:ea typeface="ＭＳ Ｐゴシック"/>
                        </a:defRPr>
                      </a:lvl8pPr>
                      <a:lvl9pPr marL="2743200" algn="l" defTabSz="685800" rtl="0" eaLnBrk="1" latinLnBrk="0" hangingPunct="1">
                        <a:defRPr kumimoji="1" sz="1350" kern="1200">
                          <a:solidFill>
                            <a:schemeClr val="dk1"/>
                          </a:solidFill>
                          <a:latin typeface="Arial"/>
                          <a:ea typeface="ＭＳ Ｐゴシック"/>
                        </a:defRPr>
                      </a:lvl9pPr>
                    </a:lstStyle>
                    <a:p>
                      <a:pPr algn="ctr"/>
                      <a:r>
                        <a:rPr kumimoji="1" lang="en-US" altLang="ja-JP" sz="900" b="1" kern="1200" dirty="0">
                          <a:solidFill>
                            <a:schemeClr val="tx1"/>
                          </a:solidFill>
                          <a:latin typeface="Fujitsu Infinity Pro" pitchFamily="2" charset="0"/>
                          <a:ea typeface="ＭＳ Ｐゴシック"/>
                          <a:cs typeface="Arial" panose="020B0604020202020204" pitchFamily="34" charset="0"/>
                        </a:rPr>
                        <a:t>Group2</a:t>
                      </a:r>
                    </a:p>
                  </a:txBody>
                  <a:tcPr marL="93476" marR="93476" marT="46738" marB="46738"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a:txBody>
                    <a:bodyPr/>
                    <a:lstStyle>
                      <a:lvl1pPr marL="0" algn="l" defTabSz="685800" rtl="0" eaLnBrk="1" latinLnBrk="0" hangingPunct="1">
                        <a:defRPr kumimoji="1" sz="1350" kern="1200">
                          <a:solidFill>
                            <a:schemeClr val="dk1"/>
                          </a:solidFill>
                          <a:latin typeface="Arial"/>
                          <a:ea typeface="ＭＳ Ｐゴシック"/>
                        </a:defRPr>
                      </a:lvl1pPr>
                      <a:lvl2pPr marL="342900" algn="l" defTabSz="685800" rtl="0" eaLnBrk="1" latinLnBrk="0" hangingPunct="1">
                        <a:defRPr kumimoji="1" sz="1350" kern="1200">
                          <a:solidFill>
                            <a:schemeClr val="dk1"/>
                          </a:solidFill>
                          <a:latin typeface="Arial"/>
                          <a:ea typeface="ＭＳ Ｐゴシック"/>
                        </a:defRPr>
                      </a:lvl2pPr>
                      <a:lvl3pPr marL="685800" algn="l" defTabSz="685800" rtl="0" eaLnBrk="1" latinLnBrk="0" hangingPunct="1">
                        <a:defRPr kumimoji="1" sz="1350" kern="1200">
                          <a:solidFill>
                            <a:schemeClr val="dk1"/>
                          </a:solidFill>
                          <a:latin typeface="Arial"/>
                          <a:ea typeface="ＭＳ Ｐゴシック"/>
                        </a:defRPr>
                      </a:lvl3pPr>
                      <a:lvl4pPr marL="1028700" algn="l" defTabSz="685800" rtl="0" eaLnBrk="1" latinLnBrk="0" hangingPunct="1">
                        <a:defRPr kumimoji="1" sz="1350" kern="1200">
                          <a:solidFill>
                            <a:schemeClr val="dk1"/>
                          </a:solidFill>
                          <a:latin typeface="Arial"/>
                          <a:ea typeface="ＭＳ Ｐゴシック"/>
                        </a:defRPr>
                      </a:lvl4pPr>
                      <a:lvl5pPr marL="1371600" algn="l" defTabSz="685800" rtl="0" eaLnBrk="1" latinLnBrk="0" hangingPunct="1">
                        <a:defRPr kumimoji="1" sz="1350" kern="1200">
                          <a:solidFill>
                            <a:schemeClr val="dk1"/>
                          </a:solidFill>
                          <a:latin typeface="Arial"/>
                          <a:ea typeface="ＭＳ Ｐゴシック"/>
                        </a:defRPr>
                      </a:lvl5pPr>
                      <a:lvl6pPr marL="1714500" algn="l" defTabSz="685800" rtl="0" eaLnBrk="1" latinLnBrk="0" hangingPunct="1">
                        <a:defRPr kumimoji="1" sz="1350" kern="1200">
                          <a:solidFill>
                            <a:schemeClr val="dk1"/>
                          </a:solidFill>
                          <a:latin typeface="Arial"/>
                          <a:ea typeface="ＭＳ Ｐゴシック"/>
                        </a:defRPr>
                      </a:lvl6pPr>
                      <a:lvl7pPr marL="2057400" algn="l" defTabSz="685800" rtl="0" eaLnBrk="1" latinLnBrk="0" hangingPunct="1">
                        <a:defRPr kumimoji="1" sz="1350" kern="1200">
                          <a:solidFill>
                            <a:schemeClr val="dk1"/>
                          </a:solidFill>
                          <a:latin typeface="Arial"/>
                          <a:ea typeface="ＭＳ Ｐゴシック"/>
                        </a:defRPr>
                      </a:lvl7pPr>
                      <a:lvl8pPr marL="2400300" algn="l" defTabSz="685800" rtl="0" eaLnBrk="1" latinLnBrk="0" hangingPunct="1">
                        <a:defRPr kumimoji="1" sz="1350" kern="1200">
                          <a:solidFill>
                            <a:schemeClr val="dk1"/>
                          </a:solidFill>
                          <a:latin typeface="Arial"/>
                          <a:ea typeface="ＭＳ Ｐゴシック"/>
                        </a:defRPr>
                      </a:lvl8pPr>
                      <a:lvl9pPr marL="2743200" algn="l" defTabSz="685800" rtl="0" eaLnBrk="1" latinLnBrk="0" hangingPunct="1">
                        <a:defRPr kumimoji="1" sz="1350" kern="1200">
                          <a:solidFill>
                            <a:schemeClr val="dk1"/>
                          </a:solidFill>
                          <a:latin typeface="Arial"/>
                          <a:ea typeface="ＭＳ Ｐゴシック"/>
                        </a:defRPr>
                      </a:lvl9pPr>
                    </a:lstStyle>
                    <a:p>
                      <a:pPr algn="ctr"/>
                      <a:r>
                        <a:rPr lang="en-US" sz="900" b="1" dirty="0">
                          <a:solidFill>
                            <a:schemeClr val="tx1"/>
                          </a:solidFill>
                          <a:latin typeface="Fujitsu Infinity Pro" pitchFamily="2" charset="0"/>
                          <a:ea typeface="+mn-ea"/>
                          <a:cs typeface="Arial" panose="020B0604020202020204" pitchFamily="34" charset="0"/>
                        </a:rPr>
                        <a:t>Fujitsu</a:t>
                      </a:r>
                    </a:p>
                  </a:txBody>
                  <a:tcPr marL="93476" marR="93476" marT="46738" marB="4673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a:txBody>
                    <a:bodyPr/>
                    <a:lstStyle>
                      <a:lvl1pPr marL="0" algn="l" defTabSz="685800" rtl="0" eaLnBrk="1" latinLnBrk="0" hangingPunct="1">
                        <a:defRPr kumimoji="1" sz="1350" kern="1200">
                          <a:solidFill>
                            <a:schemeClr val="dk1"/>
                          </a:solidFill>
                          <a:latin typeface="Arial"/>
                          <a:ea typeface="ＭＳ Ｐゴシック"/>
                        </a:defRPr>
                      </a:lvl1pPr>
                      <a:lvl2pPr marL="342900" algn="l" defTabSz="685800" rtl="0" eaLnBrk="1" latinLnBrk="0" hangingPunct="1">
                        <a:defRPr kumimoji="1" sz="1350" kern="1200">
                          <a:solidFill>
                            <a:schemeClr val="dk1"/>
                          </a:solidFill>
                          <a:latin typeface="Arial"/>
                          <a:ea typeface="ＭＳ Ｐゴシック"/>
                        </a:defRPr>
                      </a:lvl2pPr>
                      <a:lvl3pPr marL="685800" algn="l" defTabSz="685800" rtl="0" eaLnBrk="1" latinLnBrk="0" hangingPunct="1">
                        <a:defRPr kumimoji="1" sz="1350" kern="1200">
                          <a:solidFill>
                            <a:schemeClr val="dk1"/>
                          </a:solidFill>
                          <a:latin typeface="Arial"/>
                          <a:ea typeface="ＭＳ Ｐゴシック"/>
                        </a:defRPr>
                      </a:lvl3pPr>
                      <a:lvl4pPr marL="1028700" algn="l" defTabSz="685800" rtl="0" eaLnBrk="1" latinLnBrk="0" hangingPunct="1">
                        <a:defRPr kumimoji="1" sz="1350" kern="1200">
                          <a:solidFill>
                            <a:schemeClr val="dk1"/>
                          </a:solidFill>
                          <a:latin typeface="Arial"/>
                          <a:ea typeface="ＭＳ Ｐゴシック"/>
                        </a:defRPr>
                      </a:lvl4pPr>
                      <a:lvl5pPr marL="1371600" algn="l" defTabSz="685800" rtl="0" eaLnBrk="1" latinLnBrk="0" hangingPunct="1">
                        <a:defRPr kumimoji="1" sz="1350" kern="1200">
                          <a:solidFill>
                            <a:schemeClr val="dk1"/>
                          </a:solidFill>
                          <a:latin typeface="Arial"/>
                          <a:ea typeface="ＭＳ Ｐゴシック"/>
                        </a:defRPr>
                      </a:lvl5pPr>
                      <a:lvl6pPr marL="1714500" algn="l" defTabSz="685800" rtl="0" eaLnBrk="1" latinLnBrk="0" hangingPunct="1">
                        <a:defRPr kumimoji="1" sz="1350" kern="1200">
                          <a:solidFill>
                            <a:schemeClr val="dk1"/>
                          </a:solidFill>
                          <a:latin typeface="Arial"/>
                          <a:ea typeface="ＭＳ Ｐゴシック"/>
                        </a:defRPr>
                      </a:lvl6pPr>
                      <a:lvl7pPr marL="2057400" algn="l" defTabSz="685800" rtl="0" eaLnBrk="1" latinLnBrk="0" hangingPunct="1">
                        <a:defRPr kumimoji="1" sz="1350" kern="1200">
                          <a:solidFill>
                            <a:schemeClr val="dk1"/>
                          </a:solidFill>
                          <a:latin typeface="Arial"/>
                          <a:ea typeface="ＭＳ Ｐゴシック"/>
                        </a:defRPr>
                      </a:lvl7pPr>
                      <a:lvl8pPr marL="2400300" algn="l" defTabSz="685800" rtl="0" eaLnBrk="1" latinLnBrk="0" hangingPunct="1">
                        <a:defRPr kumimoji="1" sz="1350" kern="1200">
                          <a:solidFill>
                            <a:schemeClr val="dk1"/>
                          </a:solidFill>
                          <a:latin typeface="Arial"/>
                          <a:ea typeface="ＭＳ Ｐゴシック"/>
                        </a:defRPr>
                      </a:lvl8pPr>
                      <a:lvl9pPr marL="2743200" algn="l" defTabSz="685800" rtl="0" eaLnBrk="1" latinLnBrk="0" hangingPunct="1">
                        <a:defRPr kumimoji="1" sz="1350" kern="1200">
                          <a:solidFill>
                            <a:schemeClr val="dk1"/>
                          </a:solidFill>
                          <a:latin typeface="Arial"/>
                          <a:ea typeface="ＭＳ Ｐゴシック"/>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900" b="1" i="0" u="none" strike="noStrike" kern="1200" dirty="0">
                          <a:solidFill>
                            <a:schemeClr val="dk1"/>
                          </a:solidFill>
                          <a:effectLst/>
                          <a:latin typeface="Fujitsu Infinity Pro" pitchFamily="2" charset="0"/>
                          <a:ea typeface="ＭＳ Ｐゴシック"/>
                          <a:cs typeface="Arial" panose="020B0604020202020204" pitchFamily="34" charset="0"/>
                        </a:rPr>
                        <a:t>Financial Online Customer Service</a:t>
                      </a:r>
                      <a:endParaRPr lang="en-US" altLang="ja-JP" sz="900" b="1" i="0" u="none" strike="noStrike" kern="1200" cap="none" spc="0" normalizeH="0" baseline="0" noProof="0" dirty="0">
                        <a:ln>
                          <a:noFill/>
                        </a:ln>
                        <a:solidFill>
                          <a:schemeClr val="tx1"/>
                        </a:solidFill>
                        <a:effectLst/>
                        <a:uLnTx/>
                        <a:uFillTx/>
                        <a:latin typeface="Fujitsu Infinity Pro" pitchFamily="2" charset="0"/>
                        <a:ea typeface="+mn-ea"/>
                        <a:cs typeface="Arial" panose="020B0604020202020204" pitchFamily="34" charset="0"/>
                      </a:endParaRPr>
                    </a:p>
                  </a:txBody>
                  <a:tcPr marL="93476" marR="93476" marT="46738" marB="4673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a:txBody>
                    <a:bodyPr/>
                    <a:lstStyle>
                      <a:lvl1pPr marL="0" algn="l" defTabSz="685800" rtl="0" eaLnBrk="1" latinLnBrk="0" hangingPunct="1">
                        <a:defRPr kumimoji="1" sz="1350" kern="1200">
                          <a:solidFill>
                            <a:schemeClr val="dk1"/>
                          </a:solidFill>
                          <a:latin typeface="Arial"/>
                          <a:ea typeface="ＭＳ Ｐゴシック"/>
                        </a:defRPr>
                      </a:lvl1pPr>
                      <a:lvl2pPr marL="342900" algn="l" defTabSz="685800" rtl="0" eaLnBrk="1" latinLnBrk="0" hangingPunct="1">
                        <a:defRPr kumimoji="1" sz="1350" kern="1200">
                          <a:solidFill>
                            <a:schemeClr val="dk1"/>
                          </a:solidFill>
                          <a:latin typeface="Arial"/>
                          <a:ea typeface="ＭＳ Ｐゴシック"/>
                        </a:defRPr>
                      </a:lvl2pPr>
                      <a:lvl3pPr marL="685800" algn="l" defTabSz="685800" rtl="0" eaLnBrk="1" latinLnBrk="0" hangingPunct="1">
                        <a:defRPr kumimoji="1" sz="1350" kern="1200">
                          <a:solidFill>
                            <a:schemeClr val="dk1"/>
                          </a:solidFill>
                          <a:latin typeface="Arial"/>
                          <a:ea typeface="ＭＳ Ｐゴシック"/>
                        </a:defRPr>
                      </a:lvl3pPr>
                      <a:lvl4pPr marL="1028700" algn="l" defTabSz="685800" rtl="0" eaLnBrk="1" latinLnBrk="0" hangingPunct="1">
                        <a:defRPr kumimoji="1" sz="1350" kern="1200">
                          <a:solidFill>
                            <a:schemeClr val="dk1"/>
                          </a:solidFill>
                          <a:latin typeface="Arial"/>
                          <a:ea typeface="ＭＳ Ｐゴシック"/>
                        </a:defRPr>
                      </a:lvl4pPr>
                      <a:lvl5pPr marL="1371600" algn="l" defTabSz="685800" rtl="0" eaLnBrk="1" latinLnBrk="0" hangingPunct="1">
                        <a:defRPr kumimoji="1" sz="1350" kern="1200">
                          <a:solidFill>
                            <a:schemeClr val="dk1"/>
                          </a:solidFill>
                          <a:latin typeface="Arial"/>
                          <a:ea typeface="ＭＳ Ｐゴシック"/>
                        </a:defRPr>
                      </a:lvl5pPr>
                      <a:lvl6pPr marL="1714500" algn="l" defTabSz="685800" rtl="0" eaLnBrk="1" latinLnBrk="0" hangingPunct="1">
                        <a:defRPr kumimoji="1" sz="1350" kern="1200">
                          <a:solidFill>
                            <a:schemeClr val="dk1"/>
                          </a:solidFill>
                          <a:latin typeface="Arial"/>
                          <a:ea typeface="ＭＳ Ｐゴシック"/>
                        </a:defRPr>
                      </a:lvl6pPr>
                      <a:lvl7pPr marL="2057400" algn="l" defTabSz="685800" rtl="0" eaLnBrk="1" latinLnBrk="0" hangingPunct="1">
                        <a:defRPr kumimoji="1" sz="1350" kern="1200">
                          <a:solidFill>
                            <a:schemeClr val="dk1"/>
                          </a:solidFill>
                          <a:latin typeface="Arial"/>
                          <a:ea typeface="ＭＳ Ｐゴシック"/>
                        </a:defRPr>
                      </a:lvl7pPr>
                      <a:lvl8pPr marL="2400300" algn="l" defTabSz="685800" rtl="0" eaLnBrk="1" latinLnBrk="0" hangingPunct="1">
                        <a:defRPr kumimoji="1" sz="1350" kern="1200">
                          <a:solidFill>
                            <a:schemeClr val="dk1"/>
                          </a:solidFill>
                          <a:latin typeface="Arial"/>
                          <a:ea typeface="ＭＳ Ｐゴシック"/>
                        </a:defRPr>
                      </a:lvl8pPr>
                      <a:lvl9pPr marL="2743200" algn="l" defTabSz="685800" rtl="0" eaLnBrk="1" latinLnBrk="0" hangingPunct="1">
                        <a:defRPr kumimoji="1" sz="1350" kern="1200">
                          <a:solidFill>
                            <a:schemeClr val="dk1"/>
                          </a:solidFill>
                          <a:latin typeface="Arial"/>
                          <a:ea typeface="ＭＳ Ｐゴシック"/>
                        </a:defRPr>
                      </a:lvl9pPr>
                    </a:lstStyle>
                    <a:p>
                      <a:pPr algn="ctr"/>
                      <a:r>
                        <a:rPr kumimoji="1" lang="en-US" altLang="ja-JP" sz="900" b="1" u="none" strike="noStrike" kern="1200" cap="none" spc="0" normalizeH="0" baseline="0" noProof="0" dirty="0" err="1">
                          <a:ln>
                            <a:noFill/>
                          </a:ln>
                          <a:solidFill>
                            <a:srgbClr val="000000"/>
                          </a:solidFill>
                          <a:effectLst/>
                          <a:uLnTx/>
                          <a:uFillTx/>
                          <a:latin typeface="Fujitsu Infinity Pro" pitchFamily="2" charset="0"/>
                          <a:ea typeface="+mn-ea"/>
                          <a:cs typeface="Arial" panose="020B0604020202020204" pitchFamily="34" charset="0"/>
                        </a:rPr>
                        <a:t>Finplex</a:t>
                      </a:r>
                      <a:r>
                        <a:rPr kumimoji="1" lang="ja-JP" altLang="en-US" sz="900" b="1" u="none" strike="noStrike" kern="1200" cap="none" spc="0" normalizeH="0" baseline="0" noProof="0" dirty="0">
                          <a:ln>
                            <a:noFill/>
                          </a:ln>
                          <a:solidFill>
                            <a:srgbClr val="000000"/>
                          </a:solidFill>
                          <a:effectLst/>
                          <a:uLnTx/>
                          <a:uFillTx/>
                          <a:latin typeface="Fujitsu Infinity Pro" pitchFamily="2" charset="0"/>
                          <a:ea typeface="+mn-ea"/>
                          <a:cs typeface="Arial" panose="020B0604020202020204" pitchFamily="34" charset="0"/>
                        </a:rPr>
                        <a:t> </a:t>
                      </a:r>
                      <a:r>
                        <a:rPr kumimoji="1" lang="en-US" altLang="ja-JP" sz="900" b="1" u="none" strike="noStrike" kern="1200" cap="none" spc="0" normalizeH="0" baseline="0" noProof="0" dirty="0" err="1">
                          <a:ln>
                            <a:noFill/>
                          </a:ln>
                          <a:solidFill>
                            <a:srgbClr val="000000"/>
                          </a:solidFill>
                          <a:effectLst/>
                          <a:uLnTx/>
                          <a:uFillTx/>
                          <a:latin typeface="Fujitsu Infinity Pro" pitchFamily="2" charset="0"/>
                          <a:ea typeface="+mn-ea"/>
                          <a:cs typeface="Arial" panose="020B0604020202020204" pitchFamily="34" charset="0"/>
                        </a:rPr>
                        <a:t>eXcloser</a:t>
                      </a:r>
                      <a:endParaRPr lang="en-US" sz="900" b="1" dirty="0">
                        <a:latin typeface="Fujitsu Infinity Pro" pitchFamily="2" charset="0"/>
                        <a:ea typeface="+mn-ea"/>
                        <a:cs typeface="Arial" panose="020B0604020202020204" pitchFamily="34" charset="0"/>
                      </a:endParaRPr>
                    </a:p>
                  </a:txBody>
                  <a:tcPr marL="93476" marR="93476" marT="46738" marB="46738"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6702656"/>
                  </a:ext>
                </a:extLst>
              </a:tr>
            </a:tbl>
          </a:graphicData>
        </a:graphic>
      </p:graphicFrame>
      <p:sp>
        <p:nvSpPr>
          <p:cNvPr id="7" name="Slide Number Placeholder 6">
            <a:extLst>
              <a:ext uri="{FF2B5EF4-FFF2-40B4-BE49-F238E27FC236}">
                <a16:creationId xmlns:a16="http://schemas.microsoft.com/office/drawing/2014/main" id="{4A9CF6D6-0292-50FF-C13A-9DEB7AD1870B}"/>
              </a:ext>
            </a:extLst>
          </p:cNvPr>
          <p:cNvSpPr>
            <a:spLocks noGrp="1"/>
          </p:cNvSpPr>
          <p:nvPr>
            <p:ph type="sldNum" sz="quarter" idx="12"/>
          </p:nvPr>
        </p:nvSpPr>
        <p:spPr/>
        <p:txBody>
          <a:bodyPr/>
          <a:lstStyle/>
          <a:p>
            <a:fld id="{4D029D89-7B63-4C94-AD4D-2E4D6BB83637}" type="slidenum">
              <a:rPr kumimoji="1" lang="ja-JP" altLang="en-US" smtClean="0"/>
              <a:pPr/>
              <a:t>15</a:t>
            </a:fld>
            <a:endParaRPr kumimoji="1" lang="ja-JP" altLang="en-US" dirty="0"/>
          </a:p>
        </p:txBody>
      </p:sp>
    </p:spTree>
    <p:extLst>
      <p:ext uri="{BB962C8B-B14F-4D97-AF65-F5344CB8AC3E}">
        <p14:creationId xmlns:p14="http://schemas.microsoft.com/office/powerpoint/2010/main" val="3297926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88E70A-F252-4A64-AA10-632B46130721}"/>
              </a:ext>
            </a:extLst>
          </p:cNvPr>
          <p:cNvSpPr>
            <a:spLocks noGrp="1"/>
          </p:cNvSpPr>
          <p:nvPr>
            <p:ph type="ctrTitle"/>
          </p:nvPr>
        </p:nvSpPr>
        <p:spPr>
          <a:xfrm>
            <a:off x="177251" y="2237869"/>
            <a:ext cx="8789498" cy="1440000"/>
          </a:xfrm>
        </p:spPr>
        <p:txBody>
          <a:bodyPr>
            <a:noAutofit/>
          </a:bodyPr>
          <a:lstStyle/>
          <a:p>
            <a:r>
              <a:rPr lang="en-GB" sz="3000" dirty="0">
                <a:effectLst/>
                <a:latin typeface="Fujitsu Infinity Pro" pitchFamily="2" charset="0"/>
                <a:cs typeface="Calibri" panose="020F0502020204030204" pitchFamily="34" charset="0"/>
              </a:rPr>
              <a:t>Concept of name composition in generic names </a:t>
            </a:r>
            <a:br>
              <a:rPr lang="en-GB" sz="2000" dirty="0"/>
            </a:br>
            <a:br>
              <a:rPr lang="en-GB" sz="1600" dirty="0">
                <a:effectLst/>
                <a:latin typeface="Yu Gothic" panose="020B0400000000000000" pitchFamily="34" charset="-128"/>
                <a:ea typeface="Yu Gothic" panose="020B0400000000000000" pitchFamily="34" charset="-128"/>
                <a:cs typeface="Calibri" panose="020F0502020204030204" pitchFamily="34" charset="0"/>
              </a:rPr>
            </a:br>
            <a:endParaRPr lang="en" sz="3500" b="1" i="0" u="none" strike="noStrike" dirty="0">
              <a:highlight>
                <a:srgbClr val="000000">
                  <a:alpha val="0"/>
                </a:srgbClr>
              </a:highlight>
              <a:latin typeface="Fujitsu Infinity Pro" pitchFamily="2" charset="0"/>
              <a:cs typeface="Arial" panose="020B0604020202020204" pitchFamily="34" charset="0"/>
            </a:endParaRPr>
          </a:p>
        </p:txBody>
      </p:sp>
      <p:sp>
        <p:nvSpPr>
          <p:cNvPr id="6" name="フッター プレースホルダー 3">
            <a:extLst>
              <a:ext uri="{FF2B5EF4-FFF2-40B4-BE49-F238E27FC236}">
                <a16:creationId xmlns:a16="http://schemas.microsoft.com/office/drawing/2014/main" id="{DE44CA0D-B6C3-5849-9349-16F280B623E4}"/>
              </a:ext>
            </a:extLst>
          </p:cNvPr>
          <p:cNvSpPr>
            <a:spLocks noGrp="1"/>
          </p:cNvSpPr>
          <p:nvPr>
            <p:ph type="ftr" sz="quarter" idx="11"/>
          </p:nvPr>
        </p:nvSpPr>
        <p:spPr>
          <a:xfrm>
            <a:off x="7758000" y="4888800"/>
            <a:ext cx="1155600" cy="108000"/>
          </a:xfrm>
        </p:spPr>
        <p:txBody>
          <a:bodyPr>
            <a:noAutofit/>
          </a:bodyPr>
          <a:lstStyle/>
          <a:p>
            <a:pPr marL="0" marR="0" lvl="0" indent="0" algn="r" defTabSz="457200" rtl="0" eaLnBrk="1" fontAlgn="auto" latinLnBrk="0" hangingPunct="1">
              <a:lnSpc>
                <a:spcPct val="100000"/>
              </a:lnSpc>
              <a:spcBef>
                <a:spcPct val="0"/>
              </a:spcBef>
              <a:spcAft>
                <a:spcPct val="0"/>
              </a:spcAft>
              <a:buClrTx/>
              <a:buSzTx/>
              <a:buFontTx/>
              <a:buNone/>
              <a:defRPr/>
            </a:pPr>
            <a:r>
              <a:rPr kumimoji="1" lang="en" sz="700" b="0" i="0" u="none" strike="noStrike" kern="1200" cap="none" spc="0" normalizeH="0" baseline="0" noProof="0" dirty="0">
                <a:solidFill>
                  <a:srgbClr val="000000"/>
                </a:solidFill>
                <a:highlight>
                  <a:srgbClr val="000000">
                    <a:alpha val="0"/>
                  </a:srgbClr>
                </a:highlight>
                <a:uLnTx/>
                <a:uFillTx/>
                <a:ea typeface="メイリオ"/>
                <a:cs typeface="Arial"/>
              </a:rPr>
              <a:t>© 2022 Fujitsu Limited</a:t>
            </a:r>
            <a:endParaRPr kumimoji="1" lang="ja-JP" altLang="en-US" sz="700" b="0" i="0" u="none" strike="noStrike" kern="1200" cap="none" spc="0" normalizeH="0" baseline="0" noProof="0" dirty="0">
              <a:ln>
                <a:noFill/>
              </a:ln>
              <a:solidFill>
                <a:srgbClr val="000000"/>
              </a:solidFill>
              <a:effectLst/>
              <a:uLnTx/>
              <a:uFillTx/>
              <a:ea typeface="メイリオ"/>
            </a:endParaRPr>
          </a:p>
        </p:txBody>
      </p:sp>
      <p:sp>
        <p:nvSpPr>
          <p:cNvPr id="4" name="Slide Number Placeholder 3">
            <a:extLst>
              <a:ext uri="{FF2B5EF4-FFF2-40B4-BE49-F238E27FC236}">
                <a16:creationId xmlns:a16="http://schemas.microsoft.com/office/drawing/2014/main" id="{E21EF0F0-1A9C-BDD8-2801-844A6DECD507}"/>
              </a:ext>
            </a:extLst>
          </p:cNvPr>
          <p:cNvSpPr>
            <a:spLocks noGrp="1"/>
          </p:cNvSpPr>
          <p:nvPr>
            <p:ph type="sldNum" sz="quarter" idx="12"/>
          </p:nvPr>
        </p:nvSpPr>
        <p:spPr/>
        <p:txBody>
          <a:bodyPr/>
          <a:lstStyle/>
          <a:p>
            <a:fld id="{4D029D89-7B63-4C94-AD4D-2E4D6BB83637}" type="slidenum">
              <a:rPr kumimoji="1" lang="ja-JP" altLang="en-US" smtClean="0"/>
              <a:pPr/>
              <a:t>16</a:t>
            </a:fld>
            <a:endParaRPr kumimoji="1" lang="ja-JP" altLang="en-US" dirty="0"/>
          </a:p>
        </p:txBody>
      </p:sp>
    </p:spTree>
    <p:extLst>
      <p:ext uri="{BB962C8B-B14F-4D97-AF65-F5344CB8AC3E}">
        <p14:creationId xmlns:p14="http://schemas.microsoft.com/office/powerpoint/2010/main" val="963539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2">
            <a:extLst>
              <a:ext uri="{FF2B5EF4-FFF2-40B4-BE49-F238E27FC236}">
                <a16:creationId xmlns:a16="http://schemas.microsoft.com/office/drawing/2014/main" id="{DE77F263-0028-4887-AFC8-703914243015}"/>
              </a:ext>
            </a:extLst>
          </p:cNvPr>
          <p:cNvSpPr txBox="1">
            <a:spLocks/>
          </p:cNvSpPr>
          <p:nvPr/>
        </p:nvSpPr>
        <p:spPr>
          <a:xfrm>
            <a:off x="164090" y="859884"/>
            <a:ext cx="8642857" cy="416466"/>
          </a:xfrm>
          <a:prstGeom prst="rect">
            <a:avLst/>
          </a:prstGeom>
        </p:spPr>
        <p:txBody>
          <a:bodyPr/>
          <a:lstStyle>
            <a:lvl1pPr marL="266700" indent="-266700" algn="l" defTabSz="809625" rtl="0" fontAlgn="ctr">
              <a:lnSpc>
                <a:spcPct val="100000"/>
              </a:lnSpc>
              <a:spcBef>
                <a:spcPct val="20000"/>
              </a:spcBef>
              <a:spcAft>
                <a:spcPct val="10000"/>
              </a:spcAft>
              <a:buClr>
                <a:srgbClr val="A30B1A"/>
              </a:buClr>
              <a:buFont typeface="Wingdings" pitchFamily="2" charset="2"/>
              <a:buChar char="n"/>
              <a:defRPr kumimoji="1" sz="2200">
                <a:solidFill>
                  <a:schemeClr val="tx1"/>
                </a:solidFill>
                <a:latin typeface="メイリオ" panose="020B0604030504040204" pitchFamily="50" charset="-128"/>
                <a:ea typeface="+mn-ea"/>
                <a:cs typeface="+mn-cs"/>
              </a:defRPr>
            </a:lvl1pPr>
            <a:lvl2pPr marL="514350" indent="-246063" algn="l" defTabSz="809625" rtl="0" fontAlgn="ctr">
              <a:lnSpc>
                <a:spcPct val="100000"/>
              </a:lnSpc>
              <a:spcBef>
                <a:spcPct val="20000"/>
              </a:spcBef>
              <a:spcAft>
                <a:spcPct val="10000"/>
              </a:spcAft>
              <a:buClr>
                <a:srgbClr val="87867E"/>
              </a:buClr>
              <a:buFont typeface="Wingdings" pitchFamily="2" charset="2"/>
              <a:buChar char="n"/>
              <a:defRPr kumimoji="1">
                <a:solidFill>
                  <a:schemeClr val="tx1"/>
                </a:solidFill>
                <a:latin typeface="メイリオ" panose="020B0604030504040204" pitchFamily="50" charset="-128"/>
                <a:ea typeface="+mn-ea"/>
              </a:defRPr>
            </a:lvl2pPr>
            <a:lvl3pPr marL="677863" indent="-141288" algn="l" defTabSz="809625" rtl="0" fontAlgn="ctr">
              <a:lnSpc>
                <a:spcPct val="100000"/>
              </a:lnSpc>
              <a:spcBef>
                <a:spcPct val="20000"/>
              </a:spcBef>
              <a:spcAft>
                <a:spcPct val="10000"/>
              </a:spcAft>
              <a:buClr>
                <a:srgbClr val="808080"/>
              </a:buClr>
              <a:buFont typeface="Arial" panose="020B0604020202020204" pitchFamily="34" charset="0"/>
              <a:buChar char="•"/>
              <a:defRPr kumimoji="1" sz="1600">
                <a:solidFill>
                  <a:schemeClr val="tx1"/>
                </a:solidFill>
                <a:latin typeface="メイリオ" panose="020B0604030504040204" pitchFamily="50" charset="-128"/>
                <a:ea typeface="+mn-ea"/>
              </a:defRPr>
            </a:lvl3pPr>
            <a:lvl4pPr marL="814388" indent="-130175" algn="l" defTabSz="809625" rtl="0" fontAlgn="base">
              <a:lnSpc>
                <a:spcPct val="100000"/>
              </a:lnSpc>
              <a:spcBef>
                <a:spcPct val="20000"/>
              </a:spcBef>
              <a:spcAft>
                <a:spcPct val="10000"/>
              </a:spcAft>
              <a:buClr>
                <a:srgbClr val="87867E"/>
              </a:buClr>
              <a:buSzPct val="100000"/>
              <a:buFont typeface="Arial" panose="020B0604020202020204" pitchFamily="34" charset="0"/>
              <a:buChar char="•"/>
              <a:defRPr kumimoji="1" sz="1400">
                <a:solidFill>
                  <a:schemeClr val="tx1"/>
                </a:solidFill>
                <a:latin typeface="メイリオ" panose="020B0604030504040204" pitchFamily="50" charset="-128"/>
                <a:ea typeface="+mn-ea"/>
              </a:defRPr>
            </a:lvl4pPr>
            <a:lvl5pPr marL="2057400" indent="-228600" algn="l" defTabSz="809625" rtl="0" fontAlgn="base">
              <a:spcBef>
                <a:spcPct val="20000"/>
              </a:spcBef>
              <a:spcAft>
                <a:spcPct val="0"/>
              </a:spcAft>
              <a:buChar char="»"/>
              <a:defRPr kumimoji="1" sz="2000">
                <a:solidFill>
                  <a:schemeClr val="tx1"/>
                </a:solidFill>
                <a:latin typeface="+mn-lt"/>
                <a:ea typeface="+mn-ea"/>
              </a:defRPr>
            </a:lvl5pPr>
            <a:lvl6pPr marL="2514600" indent="-228600" algn="l" defTabSz="809625" rtl="0" fontAlgn="base">
              <a:spcBef>
                <a:spcPct val="20000"/>
              </a:spcBef>
              <a:spcAft>
                <a:spcPct val="0"/>
              </a:spcAft>
              <a:buChar char="»"/>
              <a:defRPr kumimoji="1" sz="2000">
                <a:solidFill>
                  <a:schemeClr val="tx1"/>
                </a:solidFill>
                <a:latin typeface="+mn-lt"/>
                <a:ea typeface="+mn-ea"/>
              </a:defRPr>
            </a:lvl6pPr>
            <a:lvl7pPr marL="2971800" indent="-228600" algn="l" defTabSz="809625" rtl="0" fontAlgn="base">
              <a:spcBef>
                <a:spcPct val="20000"/>
              </a:spcBef>
              <a:spcAft>
                <a:spcPct val="0"/>
              </a:spcAft>
              <a:buChar char="»"/>
              <a:defRPr kumimoji="1" sz="2000">
                <a:solidFill>
                  <a:schemeClr val="tx1"/>
                </a:solidFill>
                <a:latin typeface="+mn-lt"/>
                <a:ea typeface="+mn-ea"/>
              </a:defRPr>
            </a:lvl7pPr>
            <a:lvl8pPr marL="3429000" indent="-228600" algn="l" defTabSz="809625" rtl="0" fontAlgn="base">
              <a:spcBef>
                <a:spcPct val="20000"/>
              </a:spcBef>
              <a:spcAft>
                <a:spcPct val="0"/>
              </a:spcAft>
              <a:buChar char="»"/>
              <a:defRPr kumimoji="1" sz="2000">
                <a:solidFill>
                  <a:schemeClr val="tx1"/>
                </a:solidFill>
                <a:latin typeface="+mn-lt"/>
                <a:ea typeface="+mn-ea"/>
              </a:defRPr>
            </a:lvl8pPr>
            <a:lvl9pPr marL="3886200" indent="-228600" algn="l" defTabSz="809625" rtl="0" fontAlgn="base">
              <a:spcBef>
                <a:spcPct val="20000"/>
              </a:spcBef>
              <a:spcAft>
                <a:spcPct val="0"/>
              </a:spcAft>
              <a:buChar char="»"/>
              <a:defRPr kumimoji="1" sz="2000">
                <a:solidFill>
                  <a:schemeClr val="tx1"/>
                </a:solidFill>
                <a:latin typeface="+mn-lt"/>
                <a:ea typeface="+mn-ea"/>
              </a:defRPr>
            </a:lvl9pPr>
          </a:lstStyle>
          <a:p>
            <a:pPr marL="5802" indent="0">
              <a:spcBef>
                <a:spcPts val="216"/>
              </a:spcBef>
              <a:buClr>
                <a:schemeClr val="tx1"/>
              </a:buClr>
              <a:buSzPct val="66666"/>
              <a:buNone/>
              <a:tabLst>
                <a:tab pos="58320" algn="l"/>
              </a:tabLst>
            </a:pPr>
            <a:r>
              <a:rPr lang="en-US" altLang="ja-JP" sz="1000" b="1" dirty="0">
                <a:solidFill>
                  <a:srgbClr val="000000"/>
                </a:solidFill>
                <a:latin typeface="Fujitsu Infinity Pro" pitchFamily="2" charset="0"/>
                <a:ea typeface="メイリオ" panose="020B0604030504040204" pitchFamily="50" charset="-128"/>
                <a:cs typeface="Arial" panose="020B0604020202020204" pitchFamily="34" charset="0"/>
              </a:rPr>
              <a:t>As a general rule, use words and word combinations that are widely and commonly used in the industry to refer to the product.</a:t>
            </a:r>
          </a:p>
          <a:p>
            <a:pPr marL="5802" indent="0">
              <a:spcBef>
                <a:spcPts val="216"/>
              </a:spcBef>
              <a:buClr>
                <a:schemeClr val="tx1"/>
              </a:buClr>
              <a:buSzPct val="66666"/>
              <a:buNone/>
              <a:tabLst>
                <a:tab pos="58320" algn="l"/>
              </a:tabLst>
            </a:pPr>
            <a:r>
              <a:rPr lang="en-US" altLang="ja-JP" sz="800" dirty="0">
                <a:latin typeface="Fujitsu Infinity Pro" pitchFamily="2" charset="0"/>
                <a:ea typeface="メイリオ" panose="020B0604030504040204" pitchFamily="50" charset="-128"/>
                <a:cs typeface="Arial" panose="020B0604020202020204" pitchFamily="34" charset="0"/>
              </a:rPr>
              <a:t>If you don't have the right word or word combination, consider the name as follows:</a:t>
            </a:r>
          </a:p>
          <a:p>
            <a:pPr marL="5802" indent="0">
              <a:spcBef>
                <a:spcPts val="216"/>
              </a:spcBef>
              <a:buClr>
                <a:schemeClr val="tx1"/>
              </a:buClr>
              <a:buSzPct val="66666"/>
              <a:buNone/>
              <a:tabLst>
                <a:tab pos="58320" algn="l"/>
              </a:tabLst>
            </a:pPr>
            <a:r>
              <a:rPr lang="en-US" altLang="ja-JP" sz="800" dirty="0">
                <a:latin typeface="Fujitsu Infinity Pro" pitchFamily="2" charset="0"/>
                <a:ea typeface="メイリオ" panose="020B0604030504040204" pitchFamily="50" charset="-128"/>
                <a:cs typeface="Arial" panose="020B0604020202020204" pitchFamily="34" charset="0"/>
              </a:rPr>
              <a:t>   1. From the following factors, decide the word that expresses how the product or service is used. </a:t>
            </a:r>
          </a:p>
          <a:p>
            <a:pPr marL="5802" indent="0">
              <a:spcBef>
                <a:spcPts val="216"/>
              </a:spcBef>
              <a:buClr>
                <a:schemeClr val="tx1"/>
              </a:buClr>
              <a:buSzPct val="66666"/>
              <a:buNone/>
              <a:tabLst>
                <a:tab pos="58320" algn="l"/>
              </a:tabLst>
            </a:pPr>
            <a:r>
              <a:rPr lang="en-US" altLang="ja-JP" sz="800" dirty="0">
                <a:latin typeface="Fujitsu Infinity Pro" pitchFamily="2" charset="0"/>
                <a:ea typeface="メイリオ" panose="020B0604030504040204" pitchFamily="50" charset="-128"/>
                <a:cs typeface="Arial" panose="020B0604020202020204" pitchFamily="34" charset="0"/>
              </a:rPr>
              <a:t>   2. If necessary, decide on words that represent other elements (one or more) and arrange them in the following order.</a:t>
            </a:r>
          </a:p>
          <a:p>
            <a:pPr marL="5802" indent="0">
              <a:spcBef>
                <a:spcPts val="216"/>
              </a:spcBef>
              <a:buClr>
                <a:schemeClr val="tx1"/>
              </a:buClr>
              <a:buSzPct val="66666"/>
              <a:buNone/>
              <a:tabLst>
                <a:tab pos="58320" algn="l"/>
              </a:tabLst>
            </a:pPr>
            <a:r>
              <a:rPr lang="en-US" altLang="ja-JP" sz="800" dirty="0">
                <a:latin typeface="Fujitsu Infinity Pro" pitchFamily="2" charset="0"/>
                <a:ea typeface="メイリオ" panose="020B0604030504040204" pitchFamily="50" charset="-128"/>
                <a:cs typeface="Arial" panose="020B0604020202020204" pitchFamily="34" charset="0"/>
              </a:rPr>
              <a:t>If a product or service provides any feature or technology itself (such as a “data center”), it is not always necessary to include the purpose of use in the name. </a:t>
            </a:r>
            <a:endParaRPr lang="en-US" altLang="ja-JP" sz="800" spc="2" dirty="0">
              <a:solidFill>
                <a:srgbClr val="231F20"/>
              </a:solidFill>
              <a:latin typeface="Fujitsu Infinity Pro" pitchFamily="2" charset="0"/>
              <a:ea typeface="メイリオ" panose="020B0604030504040204" pitchFamily="50" charset="-128"/>
              <a:cs typeface="Arial" panose="020B0604020202020204" pitchFamily="34" charset="0"/>
            </a:endParaRPr>
          </a:p>
        </p:txBody>
      </p:sp>
      <p:sp>
        <p:nvSpPr>
          <p:cNvPr id="37" name="タイトル 1">
            <a:extLst>
              <a:ext uri="{FF2B5EF4-FFF2-40B4-BE49-F238E27FC236}">
                <a16:creationId xmlns:a16="http://schemas.microsoft.com/office/drawing/2014/main" id="{E5AF3501-0BB3-464B-9913-981B54C6A767}"/>
              </a:ext>
            </a:extLst>
          </p:cNvPr>
          <p:cNvSpPr txBox="1">
            <a:spLocks/>
          </p:cNvSpPr>
          <p:nvPr/>
        </p:nvSpPr>
        <p:spPr>
          <a:xfrm>
            <a:off x="234702" y="16977"/>
            <a:ext cx="7737612" cy="694372"/>
          </a:xfrm>
          <a:prstGeom prst="rect">
            <a:avLst/>
          </a:prstGeom>
        </p:spPr>
        <p:txBody>
          <a:bodyPr lIns="0" tIns="72000" rIns="0" bIns="0" anchor="ctr" anchorCtr="0"/>
          <a:lstStyle>
            <a:lvl1pPr algn="l" rtl="0" fontAlgn="ctr">
              <a:lnSpc>
                <a:spcPct val="90000"/>
              </a:lnSpc>
              <a:spcBef>
                <a:spcPct val="0"/>
              </a:spcBef>
              <a:spcAft>
                <a:spcPct val="0"/>
              </a:spcAft>
              <a:defRPr kumimoji="1" sz="2800">
                <a:solidFill>
                  <a:schemeClr val="tx2"/>
                </a:solidFill>
                <a:latin typeface="+mj-lt"/>
                <a:ea typeface="+mj-ea"/>
                <a:cs typeface="+mj-cs"/>
              </a:defRPr>
            </a:lvl1pPr>
            <a:lvl2pPr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2pPr>
            <a:lvl3pPr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3pPr>
            <a:lvl4pPr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4pPr>
            <a:lvl5pPr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5pPr>
            <a:lvl6pPr marL="457200"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6pPr>
            <a:lvl7pPr marL="914400"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7pPr>
            <a:lvl8pPr marL="1371600"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8pPr>
            <a:lvl9pPr marL="1828800"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9pPr>
          </a:lstStyle>
          <a:p>
            <a:r>
              <a:rPr lang="en-US" altLang="ja-JP" sz="1800" b="1" dirty="0">
                <a:solidFill>
                  <a:schemeClr val="bg1"/>
                </a:solidFill>
                <a:latin typeface="Fujitsu Infinity Pro" pitchFamily="2" charset="0"/>
                <a:ea typeface="メイリオ" panose="020B0604030504040204" pitchFamily="50" charset="-128"/>
                <a:cs typeface="Arial" panose="020B0604020202020204" pitchFamily="34" charset="0"/>
              </a:rPr>
              <a:t>Product and services name order &amp; process (1/3)</a:t>
            </a:r>
          </a:p>
          <a:p>
            <a:r>
              <a:rPr lang="en-US" altLang="ja-JP" sz="1800" b="1" dirty="0">
                <a:solidFill>
                  <a:schemeClr val="bg1"/>
                </a:solidFill>
                <a:latin typeface="Fujitsu Infinity Pro" pitchFamily="2" charset="0"/>
                <a:ea typeface="メイリオ" panose="020B0604030504040204" pitchFamily="50" charset="-128"/>
                <a:cs typeface="Arial" panose="020B0604020202020204" pitchFamily="34" charset="0"/>
              </a:rPr>
              <a:t>     </a:t>
            </a:r>
            <a:endParaRPr lang="ja-JP" altLang="en-US" sz="1800" b="1" kern="0" dirty="0">
              <a:solidFill>
                <a:schemeClr val="bg1"/>
              </a:solidFill>
              <a:latin typeface="Fujitsu Infinity Pro" pitchFamily="2" charset="0"/>
              <a:ea typeface="メイリオ" panose="020B0604030504040204" pitchFamily="50" charset="-128"/>
              <a:cs typeface="Arial" panose="020B0604020202020204" pitchFamily="34" charset="0"/>
            </a:endParaRPr>
          </a:p>
        </p:txBody>
      </p:sp>
      <p:sp>
        <p:nvSpPr>
          <p:cNvPr id="10" name="正方形/長方形 9">
            <a:extLst>
              <a:ext uri="{FF2B5EF4-FFF2-40B4-BE49-F238E27FC236}">
                <a16:creationId xmlns:a16="http://schemas.microsoft.com/office/drawing/2014/main" id="{CDBB213B-05F0-48AF-AA4E-2352DF8FA131}"/>
              </a:ext>
            </a:extLst>
          </p:cNvPr>
          <p:cNvSpPr/>
          <p:nvPr/>
        </p:nvSpPr>
        <p:spPr>
          <a:xfrm>
            <a:off x="1766085" y="2596552"/>
            <a:ext cx="1007689" cy="359889"/>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5989" tIns="72000" rIns="35989" bIns="35989" rtlCol="0" anchor="ctr"/>
          <a:lstStyle/>
          <a:p>
            <a:pPr algn="ctr"/>
            <a:r>
              <a:rPr lang="en-US" altLang="ja-JP" sz="1000" b="1" dirty="0">
                <a:latin typeface="Fujitsu Infinity Pro" pitchFamily="2" charset="0"/>
                <a:ea typeface="メイリオ" panose="020B0604030504040204" pitchFamily="50" charset="-128"/>
                <a:cs typeface="Arial" panose="020B0604020202020204" pitchFamily="34" charset="0"/>
              </a:rPr>
              <a:t>Area</a:t>
            </a:r>
            <a:endParaRPr lang="ja-JP" altLang="en-US" sz="1000" b="1" dirty="0">
              <a:latin typeface="Fujitsu Infinity Pro" pitchFamily="2" charset="0"/>
              <a:ea typeface="メイリオ" panose="020B0604030504040204" pitchFamily="50" charset="-128"/>
              <a:cs typeface="Arial" panose="020B0604020202020204" pitchFamily="34" charset="0"/>
            </a:endParaRPr>
          </a:p>
        </p:txBody>
      </p:sp>
      <p:sp>
        <p:nvSpPr>
          <p:cNvPr id="11" name="正方形/長方形 10">
            <a:extLst>
              <a:ext uri="{FF2B5EF4-FFF2-40B4-BE49-F238E27FC236}">
                <a16:creationId xmlns:a16="http://schemas.microsoft.com/office/drawing/2014/main" id="{1DCB26DE-9B0E-4855-8E6B-327B5C0E2711}"/>
              </a:ext>
            </a:extLst>
          </p:cNvPr>
          <p:cNvSpPr/>
          <p:nvPr/>
        </p:nvSpPr>
        <p:spPr>
          <a:xfrm>
            <a:off x="2827339" y="2596552"/>
            <a:ext cx="1007689" cy="359889"/>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5989" tIns="72000" rIns="35989" bIns="35989" rtlCol="0" anchor="ctr"/>
          <a:lstStyle/>
          <a:p>
            <a:pPr algn="ctr"/>
            <a:r>
              <a:rPr lang="en-US" altLang="ja-JP" sz="1000" b="1" dirty="0">
                <a:latin typeface="Fujitsu Infinity Pro" pitchFamily="2" charset="0"/>
                <a:ea typeface="メイリオ" panose="020B0604030504040204" pitchFamily="50" charset="-128"/>
                <a:cs typeface="Arial" panose="020B0604020202020204" pitchFamily="34" charset="0"/>
              </a:rPr>
              <a:t>Coverage</a:t>
            </a:r>
            <a:endParaRPr lang="ja-JP" altLang="en-US" sz="1000" b="1" dirty="0">
              <a:latin typeface="Fujitsu Infinity Pro" pitchFamily="2" charset="0"/>
              <a:ea typeface="メイリオ" panose="020B0604030504040204" pitchFamily="50" charset="-128"/>
              <a:cs typeface="Arial" panose="020B0604020202020204" pitchFamily="34" charset="0"/>
            </a:endParaRPr>
          </a:p>
        </p:txBody>
      </p:sp>
      <p:sp>
        <p:nvSpPr>
          <p:cNvPr id="13" name="正方形/長方形 12">
            <a:extLst>
              <a:ext uri="{FF2B5EF4-FFF2-40B4-BE49-F238E27FC236}">
                <a16:creationId xmlns:a16="http://schemas.microsoft.com/office/drawing/2014/main" id="{58CC51AF-BF19-4B7D-8639-B2601F0739C2}"/>
              </a:ext>
            </a:extLst>
          </p:cNvPr>
          <p:cNvSpPr/>
          <p:nvPr/>
        </p:nvSpPr>
        <p:spPr>
          <a:xfrm>
            <a:off x="3888594" y="2596552"/>
            <a:ext cx="1007689" cy="359889"/>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5989" tIns="72000" rIns="35989" bIns="35989" rtlCol="0" anchor="ctr"/>
          <a:lstStyle/>
          <a:p>
            <a:pPr algn="ctr"/>
            <a:r>
              <a:rPr lang="en-US" altLang="ja-JP" sz="900" b="1" dirty="0">
                <a:latin typeface="Fujitsu Infinity Pro" pitchFamily="2" charset="0"/>
                <a:ea typeface="メイリオ" panose="020B0604030504040204" pitchFamily="50" charset="-128"/>
                <a:cs typeface="Arial" panose="020B0604020202020204" pitchFamily="34" charset="0"/>
              </a:rPr>
              <a:t>Function/technology/means</a:t>
            </a:r>
            <a:endParaRPr lang="ja-JP" altLang="en-US" sz="900" b="1" dirty="0">
              <a:latin typeface="Fujitsu Infinity Pro" pitchFamily="2" charset="0"/>
              <a:ea typeface="メイリオ" panose="020B0604030504040204" pitchFamily="50" charset="-128"/>
              <a:cs typeface="Arial" panose="020B0604020202020204" pitchFamily="34" charset="0"/>
            </a:endParaRPr>
          </a:p>
        </p:txBody>
      </p:sp>
      <p:sp>
        <p:nvSpPr>
          <p:cNvPr id="14" name="正方形/長方形 13">
            <a:extLst>
              <a:ext uri="{FF2B5EF4-FFF2-40B4-BE49-F238E27FC236}">
                <a16:creationId xmlns:a16="http://schemas.microsoft.com/office/drawing/2014/main" id="{AA8A4B05-0BB6-4750-9EDA-1842E3204AA3}"/>
              </a:ext>
            </a:extLst>
          </p:cNvPr>
          <p:cNvSpPr/>
          <p:nvPr/>
        </p:nvSpPr>
        <p:spPr>
          <a:xfrm>
            <a:off x="4949848" y="2596552"/>
            <a:ext cx="1007689" cy="359889"/>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5989" tIns="72000" rIns="35989" bIns="35989" rtlCol="0" anchor="ctr"/>
          <a:lstStyle/>
          <a:p>
            <a:pPr algn="ctr"/>
            <a:r>
              <a:rPr lang="en-US" altLang="ja-JP" sz="1000" b="1" dirty="0">
                <a:latin typeface="Fujitsu Infinity Pro" pitchFamily="2" charset="0"/>
                <a:ea typeface="メイリオ" panose="020B0604030504040204" pitchFamily="50" charset="-128"/>
                <a:cs typeface="Arial" panose="020B0604020202020204" pitchFamily="34" charset="0"/>
              </a:rPr>
              <a:t>Purpose of use</a:t>
            </a:r>
            <a:endParaRPr lang="ja-JP" altLang="en-US" sz="1000" b="1" dirty="0">
              <a:latin typeface="Fujitsu Infinity Pro" pitchFamily="2" charset="0"/>
              <a:ea typeface="メイリオ" panose="020B0604030504040204" pitchFamily="50" charset="-128"/>
              <a:cs typeface="Arial" panose="020B0604020202020204" pitchFamily="34" charset="0"/>
            </a:endParaRPr>
          </a:p>
        </p:txBody>
      </p:sp>
      <p:sp>
        <p:nvSpPr>
          <p:cNvPr id="16" name="正方形/長方形 15">
            <a:extLst>
              <a:ext uri="{FF2B5EF4-FFF2-40B4-BE49-F238E27FC236}">
                <a16:creationId xmlns:a16="http://schemas.microsoft.com/office/drawing/2014/main" id="{02C77239-3F87-407D-A34F-7975E2218B19}"/>
              </a:ext>
            </a:extLst>
          </p:cNvPr>
          <p:cNvSpPr/>
          <p:nvPr/>
        </p:nvSpPr>
        <p:spPr>
          <a:xfrm>
            <a:off x="5992683" y="2596552"/>
            <a:ext cx="1007689" cy="359889"/>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5989" tIns="72000" rIns="35989" bIns="35989" rtlCol="0" anchor="ctr"/>
          <a:lstStyle/>
          <a:p>
            <a:pPr algn="ctr"/>
            <a:r>
              <a:rPr lang="en-US" altLang="ja-JP" sz="1000" b="1" dirty="0">
                <a:latin typeface="Fujitsu Infinity Pro" pitchFamily="2" charset="0"/>
                <a:ea typeface="メイリオ" panose="020B0604030504040204" pitchFamily="50" charset="-128"/>
                <a:cs typeface="Arial" panose="020B0604020202020204" pitchFamily="34" charset="0"/>
              </a:rPr>
              <a:t>Product type</a:t>
            </a:r>
            <a:endParaRPr lang="ja-JP" altLang="en-US" sz="1000" b="1" dirty="0">
              <a:latin typeface="Fujitsu Infinity Pro" pitchFamily="2" charset="0"/>
              <a:ea typeface="メイリオ" panose="020B0604030504040204" pitchFamily="50" charset="-128"/>
              <a:cs typeface="Arial" panose="020B0604020202020204" pitchFamily="34" charset="0"/>
            </a:endParaRPr>
          </a:p>
        </p:txBody>
      </p:sp>
      <p:sp>
        <p:nvSpPr>
          <p:cNvPr id="17" name="正方形/長方形 16">
            <a:extLst>
              <a:ext uri="{FF2B5EF4-FFF2-40B4-BE49-F238E27FC236}">
                <a16:creationId xmlns:a16="http://schemas.microsoft.com/office/drawing/2014/main" id="{6DA91A84-C358-4725-B1B9-FC3D5FF2DEE1}"/>
              </a:ext>
            </a:extLst>
          </p:cNvPr>
          <p:cNvSpPr/>
          <p:nvPr/>
        </p:nvSpPr>
        <p:spPr>
          <a:xfrm>
            <a:off x="7053939" y="2596552"/>
            <a:ext cx="1007689" cy="359889"/>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5989" tIns="72000" rIns="35989" bIns="35989" rtlCol="0" anchor="ctr"/>
          <a:lstStyle/>
          <a:p>
            <a:pPr algn="ctr"/>
            <a:r>
              <a:rPr lang="en-US" altLang="ja-JP" sz="1000" b="1" dirty="0">
                <a:latin typeface="Fujitsu Infinity Pro" pitchFamily="2" charset="0"/>
                <a:ea typeface="メイリオ" panose="020B0604030504040204" pitchFamily="50" charset="-128"/>
                <a:cs typeface="Arial" panose="020B0604020202020204" pitchFamily="34" charset="0"/>
              </a:rPr>
              <a:t>Grade</a:t>
            </a:r>
            <a:endParaRPr lang="ja-JP" altLang="en-US" sz="1000" b="1" dirty="0">
              <a:latin typeface="Fujitsu Infinity Pro" pitchFamily="2" charset="0"/>
              <a:ea typeface="メイリオ" panose="020B0604030504040204" pitchFamily="50" charset="-128"/>
              <a:cs typeface="Arial" panose="020B0604020202020204" pitchFamily="34" charset="0"/>
            </a:endParaRPr>
          </a:p>
        </p:txBody>
      </p:sp>
      <p:sp>
        <p:nvSpPr>
          <p:cNvPr id="18" name="正方形/長方形 17">
            <a:extLst>
              <a:ext uri="{FF2B5EF4-FFF2-40B4-BE49-F238E27FC236}">
                <a16:creationId xmlns:a16="http://schemas.microsoft.com/office/drawing/2014/main" id="{E88D9AF6-B1E0-4039-89D0-5D3AD1BF78E8}"/>
              </a:ext>
            </a:extLst>
          </p:cNvPr>
          <p:cNvSpPr/>
          <p:nvPr/>
        </p:nvSpPr>
        <p:spPr>
          <a:xfrm>
            <a:off x="1766085" y="2989588"/>
            <a:ext cx="1007689" cy="467216"/>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5989" tIns="35989" rIns="35989" bIns="35989" rtlCol="0" anchor="ctr"/>
          <a:lstStyle/>
          <a:p>
            <a:pPr algn="ctr"/>
            <a:r>
              <a:rPr lang="en-US" altLang="ja-JP" sz="900" dirty="0">
                <a:solidFill>
                  <a:schemeClr val="tx1"/>
                </a:solidFill>
                <a:latin typeface="Fujitsu Infinity Pro" pitchFamily="2" charset="0"/>
                <a:ea typeface="メイリオ" panose="020B0604030504040204" pitchFamily="50" charset="-128"/>
                <a:cs typeface="Arial" panose="020B0604020202020204" pitchFamily="34" charset="0"/>
              </a:rPr>
              <a:t>Product target area</a:t>
            </a:r>
            <a:endParaRPr lang="ja-JP" altLang="en-US" sz="900" dirty="0">
              <a:solidFill>
                <a:schemeClr val="tx1"/>
              </a:solidFill>
              <a:latin typeface="Fujitsu Infinity Pro" pitchFamily="2" charset="0"/>
              <a:ea typeface="メイリオ" panose="020B0604030504040204" pitchFamily="50" charset="-128"/>
              <a:cs typeface="Arial" panose="020B0604020202020204" pitchFamily="34" charset="0"/>
            </a:endParaRPr>
          </a:p>
        </p:txBody>
      </p:sp>
      <p:sp>
        <p:nvSpPr>
          <p:cNvPr id="19" name="正方形/長方形 18">
            <a:extLst>
              <a:ext uri="{FF2B5EF4-FFF2-40B4-BE49-F238E27FC236}">
                <a16:creationId xmlns:a16="http://schemas.microsoft.com/office/drawing/2014/main" id="{B1E6DC2D-6332-4B65-BACC-A077CAAB993C}"/>
              </a:ext>
            </a:extLst>
          </p:cNvPr>
          <p:cNvSpPr/>
          <p:nvPr/>
        </p:nvSpPr>
        <p:spPr>
          <a:xfrm>
            <a:off x="2827339" y="2989588"/>
            <a:ext cx="1007689" cy="467216"/>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5989" tIns="35989" rIns="35989" bIns="35989" rtlCol="0" anchor="ctr"/>
          <a:lstStyle/>
          <a:p>
            <a:pPr algn="ctr"/>
            <a:r>
              <a:rPr lang="en-US" altLang="ja-JP" sz="900" dirty="0">
                <a:solidFill>
                  <a:schemeClr val="tx1"/>
                </a:solidFill>
                <a:latin typeface="Fujitsu Infinity Pro" pitchFamily="2" charset="0"/>
                <a:ea typeface="メイリオ" panose="020B0604030504040204" pitchFamily="50" charset="-128"/>
                <a:cs typeface="Arial" panose="020B0604020202020204" pitchFamily="34" charset="0"/>
              </a:rPr>
              <a:t>Product target audience</a:t>
            </a:r>
            <a:endParaRPr lang="ja-JP" altLang="en-US" sz="900" dirty="0">
              <a:solidFill>
                <a:schemeClr val="tx1"/>
              </a:solidFill>
              <a:latin typeface="Fujitsu Infinity Pro" pitchFamily="2" charset="0"/>
              <a:ea typeface="メイリオ" panose="020B0604030504040204" pitchFamily="50" charset="-128"/>
              <a:cs typeface="Arial" panose="020B0604020202020204" pitchFamily="34" charset="0"/>
            </a:endParaRPr>
          </a:p>
        </p:txBody>
      </p:sp>
      <p:sp>
        <p:nvSpPr>
          <p:cNvPr id="21" name="正方形/長方形 20">
            <a:extLst>
              <a:ext uri="{FF2B5EF4-FFF2-40B4-BE49-F238E27FC236}">
                <a16:creationId xmlns:a16="http://schemas.microsoft.com/office/drawing/2014/main" id="{0E5F5FA1-78D1-4FE9-8CA9-45D0B22210DE}"/>
              </a:ext>
            </a:extLst>
          </p:cNvPr>
          <p:cNvSpPr/>
          <p:nvPr/>
        </p:nvSpPr>
        <p:spPr>
          <a:xfrm>
            <a:off x="3888594" y="2989588"/>
            <a:ext cx="1007689" cy="467216"/>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5989" tIns="35989" rIns="35989" bIns="35989" rtlCol="0" anchor="ctr"/>
          <a:lstStyle/>
          <a:p>
            <a:pPr algn="ctr"/>
            <a:r>
              <a:rPr lang="en-US" altLang="ja-JP" sz="900" dirty="0">
                <a:solidFill>
                  <a:schemeClr val="tx1"/>
                </a:solidFill>
                <a:latin typeface="Fujitsu Infinity Pro" pitchFamily="2" charset="0"/>
                <a:ea typeface="メイリオ" panose="020B0604030504040204" pitchFamily="50" charset="-128"/>
                <a:cs typeface="Arial" panose="020B0604020202020204" pitchFamily="34" charset="0"/>
              </a:rPr>
              <a:t>Product functions and technologies</a:t>
            </a:r>
            <a:endParaRPr lang="ja-JP" altLang="en-US" sz="900" dirty="0">
              <a:solidFill>
                <a:schemeClr val="tx1"/>
              </a:solidFill>
              <a:latin typeface="Fujitsu Infinity Pro" pitchFamily="2" charset="0"/>
              <a:ea typeface="メイリオ" panose="020B0604030504040204" pitchFamily="50" charset="-128"/>
              <a:cs typeface="Arial" panose="020B0604020202020204" pitchFamily="34" charset="0"/>
            </a:endParaRPr>
          </a:p>
        </p:txBody>
      </p:sp>
      <p:sp>
        <p:nvSpPr>
          <p:cNvPr id="22" name="正方形/長方形 21">
            <a:extLst>
              <a:ext uri="{FF2B5EF4-FFF2-40B4-BE49-F238E27FC236}">
                <a16:creationId xmlns:a16="http://schemas.microsoft.com/office/drawing/2014/main" id="{179E30F6-18F5-46D2-AACE-ABAED6FE9C5F}"/>
              </a:ext>
            </a:extLst>
          </p:cNvPr>
          <p:cNvSpPr/>
          <p:nvPr/>
        </p:nvSpPr>
        <p:spPr>
          <a:xfrm>
            <a:off x="4949848" y="2989588"/>
            <a:ext cx="1007689" cy="467216"/>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5989" tIns="35989" rIns="35989" bIns="35989" rtlCol="0" anchor="ctr"/>
          <a:lstStyle/>
          <a:p>
            <a:pPr algn="ctr"/>
            <a:r>
              <a:rPr lang="en-US" altLang="ja-JP" sz="900" dirty="0">
                <a:solidFill>
                  <a:schemeClr val="tx1"/>
                </a:solidFill>
                <a:latin typeface="Fujitsu Infinity Pro" pitchFamily="2" charset="0"/>
                <a:ea typeface="メイリオ" panose="020B0604030504040204" pitchFamily="50" charset="-128"/>
                <a:cs typeface="Arial" panose="020B0604020202020204" pitchFamily="34" charset="0"/>
              </a:rPr>
              <a:t>Things made possible by this product</a:t>
            </a:r>
            <a:endParaRPr lang="ja-JP" altLang="en-US" sz="900" dirty="0">
              <a:solidFill>
                <a:schemeClr val="tx1"/>
              </a:solidFill>
              <a:latin typeface="Fujitsu Infinity Pro" pitchFamily="2" charset="0"/>
              <a:ea typeface="メイリオ" panose="020B0604030504040204" pitchFamily="50" charset="-128"/>
              <a:cs typeface="Arial" panose="020B0604020202020204" pitchFamily="34" charset="0"/>
            </a:endParaRPr>
          </a:p>
        </p:txBody>
      </p:sp>
      <p:sp>
        <p:nvSpPr>
          <p:cNvPr id="24" name="正方形/長方形 23">
            <a:extLst>
              <a:ext uri="{FF2B5EF4-FFF2-40B4-BE49-F238E27FC236}">
                <a16:creationId xmlns:a16="http://schemas.microsoft.com/office/drawing/2014/main" id="{D7129BC0-869B-4AFD-997F-D8CBE4415705}"/>
              </a:ext>
            </a:extLst>
          </p:cNvPr>
          <p:cNvSpPr/>
          <p:nvPr/>
        </p:nvSpPr>
        <p:spPr>
          <a:xfrm>
            <a:off x="5992683" y="2989588"/>
            <a:ext cx="1007689" cy="467216"/>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5989" tIns="35989" rIns="35989" bIns="35989" rtlCol="0" anchor="ctr"/>
          <a:lstStyle/>
          <a:p>
            <a:pPr algn="ctr"/>
            <a:r>
              <a:rPr lang="en-US" altLang="ja-JP" sz="900" dirty="0">
                <a:solidFill>
                  <a:schemeClr val="tx1"/>
                </a:solidFill>
                <a:latin typeface="Fujitsu Infinity Pro" pitchFamily="2" charset="0"/>
                <a:ea typeface="メイリオ" panose="020B0604030504040204" pitchFamily="50" charset="-128"/>
                <a:cs typeface="Arial" panose="020B0604020202020204" pitchFamily="34" charset="0"/>
              </a:rPr>
              <a:t>Product</a:t>
            </a:r>
            <a:endParaRPr lang="ja-JP" altLang="en-US" sz="900" dirty="0">
              <a:solidFill>
                <a:schemeClr val="tx1"/>
              </a:solidFill>
              <a:latin typeface="Fujitsu Infinity Pro" pitchFamily="2" charset="0"/>
              <a:ea typeface="メイリオ" panose="020B0604030504040204" pitchFamily="50" charset="-128"/>
              <a:cs typeface="Arial" panose="020B0604020202020204" pitchFamily="34" charset="0"/>
            </a:endParaRPr>
          </a:p>
        </p:txBody>
      </p:sp>
      <p:sp>
        <p:nvSpPr>
          <p:cNvPr id="25" name="正方形/長方形 24">
            <a:extLst>
              <a:ext uri="{FF2B5EF4-FFF2-40B4-BE49-F238E27FC236}">
                <a16:creationId xmlns:a16="http://schemas.microsoft.com/office/drawing/2014/main" id="{75325CD1-309A-4CE2-BDC9-855707384280}"/>
              </a:ext>
            </a:extLst>
          </p:cNvPr>
          <p:cNvSpPr/>
          <p:nvPr/>
        </p:nvSpPr>
        <p:spPr>
          <a:xfrm>
            <a:off x="7053939" y="2989588"/>
            <a:ext cx="1007689" cy="467216"/>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5989" tIns="35989" rIns="35989" bIns="35989" rtlCol="0" anchor="ct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900" b="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Grade inside the product range</a:t>
            </a:r>
            <a:endParaRPr kumimoji="1" lang="ja-JP" altLang="en-US" sz="900" b="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26" name="正方形/長方形 25">
            <a:extLst>
              <a:ext uri="{FF2B5EF4-FFF2-40B4-BE49-F238E27FC236}">
                <a16:creationId xmlns:a16="http://schemas.microsoft.com/office/drawing/2014/main" id="{E0B961A7-09C2-4780-82C5-D06B88E91B57}"/>
              </a:ext>
            </a:extLst>
          </p:cNvPr>
          <p:cNvSpPr/>
          <p:nvPr/>
        </p:nvSpPr>
        <p:spPr>
          <a:xfrm>
            <a:off x="1082372" y="2596552"/>
            <a:ext cx="630147" cy="359889"/>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5989" tIns="72000" rIns="35989" bIns="35989" rtlCol="0" anchor="ct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1000" b="1" i="0" u="none" strike="noStrike" kern="0" cap="none" spc="0" normalizeH="0" baseline="0" noProof="0" dirty="0">
                <a:ln>
                  <a:noFill/>
                </a:ln>
                <a:solidFill>
                  <a:srgbClr val="FFFFFF"/>
                </a:solidFill>
                <a:effectLst/>
                <a:uLnTx/>
                <a:uFillTx/>
                <a:latin typeface="Fujitsu Infinity Pro" pitchFamily="2" charset="0"/>
                <a:ea typeface="メイリオ"/>
                <a:cs typeface="Arial" panose="020B0604020202020204" pitchFamily="34" charset="0"/>
              </a:rPr>
              <a:t>Element</a:t>
            </a:r>
            <a:endParaRPr kumimoji="1" lang="ja-JP" altLang="en-US" sz="1000" b="1" i="0" u="none" strike="noStrike" kern="0" cap="none" spc="0" normalizeH="0" baseline="0" noProof="0" dirty="0">
              <a:ln>
                <a:noFill/>
              </a:ln>
              <a:solidFill>
                <a:srgbClr val="FFFFFF"/>
              </a:solidFill>
              <a:effectLst/>
              <a:uLnTx/>
              <a:uFillTx/>
              <a:latin typeface="Fujitsu Infinity Pro" pitchFamily="2" charset="0"/>
              <a:ea typeface="メイリオ"/>
              <a:cs typeface="Arial" panose="020B0604020202020204" pitchFamily="34" charset="0"/>
            </a:endParaRPr>
          </a:p>
        </p:txBody>
      </p:sp>
      <p:sp>
        <p:nvSpPr>
          <p:cNvPr id="27" name="正方形/長方形 26">
            <a:extLst>
              <a:ext uri="{FF2B5EF4-FFF2-40B4-BE49-F238E27FC236}">
                <a16:creationId xmlns:a16="http://schemas.microsoft.com/office/drawing/2014/main" id="{C8A9D257-B496-4BAF-90A2-CC7D21CCEA59}"/>
              </a:ext>
            </a:extLst>
          </p:cNvPr>
          <p:cNvSpPr/>
          <p:nvPr/>
        </p:nvSpPr>
        <p:spPr>
          <a:xfrm>
            <a:off x="1082372" y="2989588"/>
            <a:ext cx="630147" cy="467216"/>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5989" tIns="35989" rIns="35989" bIns="35989" rtlCol="0" anchor="ctr"/>
          <a:lstStyle/>
          <a:p>
            <a:pPr algn="ctr"/>
            <a:r>
              <a:rPr lang="en-US" altLang="ja-JP" sz="900" b="1" dirty="0">
                <a:solidFill>
                  <a:schemeClr val="tx1"/>
                </a:solidFill>
                <a:latin typeface="Fujitsu Infinity Pro" pitchFamily="2" charset="0"/>
                <a:ea typeface="メイリオ" panose="020B0604030504040204" pitchFamily="50" charset="-128"/>
                <a:cs typeface="Arial" panose="020B0604020202020204" pitchFamily="34" charset="0"/>
              </a:rPr>
              <a:t>Meaning</a:t>
            </a:r>
            <a:endParaRPr lang="ja-JP" altLang="en-US" sz="900" b="1" dirty="0">
              <a:solidFill>
                <a:schemeClr val="tx1"/>
              </a:solidFill>
              <a:latin typeface="Fujitsu Infinity Pro" pitchFamily="2" charset="0"/>
              <a:ea typeface="メイリオ" panose="020B0604030504040204" pitchFamily="50" charset="-128"/>
              <a:cs typeface="Arial" panose="020B0604020202020204" pitchFamily="34" charset="0"/>
            </a:endParaRPr>
          </a:p>
        </p:txBody>
      </p:sp>
      <p:sp>
        <p:nvSpPr>
          <p:cNvPr id="28" name="正方形/長方形 27">
            <a:extLst>
              <a:ext uri="{FF2B5EF4-FFF2-40B4-BE49-F238E27FC236}">
                <a16:creationId xmlns:a16="http://schemas.microsoft.com/office/drawing/2014/main" id="{BDE6DF3F-8078-43DF-9D94-7C23DAC44088}"/>
              </a:ext>
            </a:extLst>
          </p:cNvPr>
          <p:cNvSpPr/>
          <p:nvPr/>
        </p:nvSpPr>
        <p:spPr>
          <a:xfrm>
            <a:off x="4919477" y="2567032"/>
            <a:ext cx="1061254" cy="92129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dirty="0">
              <a:latin typeface="メイリオ" panose="020B0604030504040204" pitchFamily="50" charset="-128"/>
              <a:ea typeface="メイリオ" panose="020B0604030504040204" pitchFamily="50" charset="-128"/>
            </a:endParaRPr>
          </a:p>
        </p:txBody>
      </p:sp>
      <p:sp>
        <p:nvSpPr>
          <p:cNvPr id="32" name="矢印: 右 31">
            <a:extLst>
              <a:ext uri="{FF2B5EF4-FFF2-40B4-BE49-F238E27FC236}">
                <a16:creationId xmlns:a16="http://schemas.microsoft.com/office/drawing/2014/main" id="{2C483EE3-9713-49CC-A95F-29C1BB8C73BE}"/>
              </a:ext>
            </a:extLst>
          </p:cNvPr>
          <p:cNvSpPr/>
          <p:nvPr/>
        </p:nvSpPr>
        <p:spPr>
          <a:xfrm>
            <a:off x="1069383" y="2116401"/>
            <a:ext cx="6935492" cy="239247"/>
          </a:xfrm>
          <a:prstGeom prst="rightArrow">
            <a:avLst>
              <a:gd name="adj1" fmla="val 50000"/>
              <a:gd name="adj2" fmla="val 21429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dirty="0">
              <a:latin typeface="メイリオ" panose="020B0604030504040204" pitchFamily="50" charset="-128"/>
              <a:ea typeface="メイリオ" panose="020B0604030504040204" pitchFamily="50" charset="-128"/>
            </a:endParaRPr>
          </a:p>
        </p:txBody>
      </p:sp>
      <p:sp>
        <p:nvSpPr>
          <p:cNvPr id="33" name="正方形/長方形 32">
            <a:extLst>
              <a:ext uri="{FF2B5EF4-FFF2-40B4-BE49-F238E27FC236}">
                <a16:creationId xmlns:a16="http://schemas.microsoft.com/office/drawing/2014/main" id="{BFB352CC-8DF9-49C2-BDD7-3FB66592BE43}"/>
              </a:ext>
            </a:extLst>
          </p:cNvPr>
          <p:cNvSpPr/>
          <p:nvPr/>
        </p:nvSpPr>
        <p:spPr>
          <a:xfrm>
            <a:off x="3304540" y="1937749"/>
            <a:ext cx="2516438" cy="288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100" dirty="0">
                <a:solidFill>
                  <a:schemeClr val="accent1"/>
                </a:solidFill>
                <a:latin typeface="Fujitsu Infinity Pro" pitchFamily="2" charset="0"/>
                <a:ea typeface="メイリオ" panose="020B0604030504040204" pitchFamily="50" charset="-128"/>
                <a:cs typeface="Arial" panose="020B0604020202020204" pitchFamily="34" charset="0"/>
              </a:rPr>
              <a:t>Name order</a:t>
            </a:r>
            <a:endParaRPr lang="ja-JP" altLang="en-US" sz="1100" dirty="0">
              <a:solidFill>
                <a:schemeClr val="accent1"/>
              </a:solidFill>
              <a:latin typeface="Fujitsu Infinity Pro" pitchFamily="2" charset="0"/>
              <a:ea typeface="メイリオ" panose="020B0604030504040204" pitchFamily="50" charset="-128"/>
              <a:cs typeface="Arial" panose="020B0604020202020204" pitchFamily="34" charset="0"/>
            </a:endParaRPr>
          </a:p>
        </p:txBody>
      </p:sp>
      <p:sp>
        <p:nvSpPr>
          <p:cNvPr id="34" name="正方形/長方形 33">
            <a:extLst>
              <a:ext uri="{FF2B5EF4-FFF2-40B4-BE49-F238E27FC236}">
                <a16:creationId xmlns:a16="http://schemas.microsoft.com/office/drawing/2014/main" id="{710299F5-CE89-4699-BC50-225D78EFF2B1}"/>
              </a:ext>
            </a:extLst>
          </p:cNvPr>
          <p:cNvSpPr/>
          <p:nvPr/>
        </p:nvSpPr>
        <p:spPr>
          <a:xfrm>
            <a:off x="3097619" y="2297117"/>
            <a:ext cx="3610704" cy="3297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900" dirty="0">
                <a:solidFill>
                  <a:srgbClr val="EB0000"/>
                </a:solidFill>
                <a:latin typeface="Fujitsu Infinity Pro" pitchFamily="2" charset="0"/>
                <a:ea typeface="メイリオ" panose="020B0604030504040204" pitchFamily="50" charset="-128"/>
                <a:cs typeface="Arial" panose="020B0604020202020204" pitchFamily="34" charset="0"/>
              </a:rPr>
              <a:t>Elements that should be included in the name in principle </a:t>
            </a:r>
            <a:endParaRPr lang="ja-JP" altLang="en-US" sz="900" dirty="0">
              <a:solidFill>
                <a:srgbClr val="EB0000"/>
              </a:solidFill>
              <a:latin typeface="Fujitsu Infinity Pro" pitchFamily="2" charset="0"/>
              <a:ea typeface="メイリオ" panose="020B0604030504040204" pitchFamily="50" charset="-128"/>
              <a:cs typeface="Arial" panose="020B0604020202020204" pitchFamily="34" charset="0"/>
            </a:endParaRPr>
          </a:p>
        </p:txBody>
      </p:sp>
      <p:sp>
        <p:nvSpPr>
          <p:cNvPr id="5" name="フッター プレースホルダー 4">
            <a:extLst>
              <a:ext uri="{FF2B5EF4-FFF2-40B4-BE49-F238E27FC236}">
                <a16:creationId xmlns:a16="http://schemas.microsoft.com/office/drawing/2014/main" id="{B07FCD18-97BC-4D49-B36B-7CCE02867BE9}"/>
              </a:ext>
            </a:extLst>
          </p:cNvPr>
          <p:cNvSpPr>
            <a:spLocks noGrp="1"/>
          </p:cNvSpPr>
          <p:nvPr>
            <p:ph type="ftr" sz="quarter" idx="11"/>
          </p:nvPr>
        </p:nvSpPr>
        <p:spPr/>
        <p:txBody>
          <a:bodyPr/>
          <a:lstStyle/>
          <a:p>
            <a:r>
              <a:rPr lang="en-US" dirty="0"/>
              <a:t>© 2022 Fujitsu Limited</a:t>
            </a:r>
          </a:p>
        </p:txBody>
      </p:sp>
      <p:sp>
        <p:nvSpPr>
          <p:cNvPr id="29" name="コンテンツ プレースホルダー 2">
            <a:extLst>
              <a:ext uri="{FF2B5EF4-FFF2-40B4-BE49-F238E27FC236}">
                <a16:creationId xmlns:a16="http://schemas.microsoft.com/office/drawing/2014/main" id="{7B7CA907-A31A-E14E-894A-E02BB27F9254}"/>
              </a:ext>
            </a:extLst>
          </p:cNvPr>
          <p:cNvSpPr txBox="1">
            <a:spLocks/>
          </p:cNvSpPr>
          <p:nvPr/>
        </p:nvSpPr>
        <p:spPr>
          <a:xfrm>
            <a:off x="159046" y="3620719"/>
            <a:ext cx="8642857" cy="1268081"/>
          </a:xfrm>
          <a:prstGeom prst="rect">
            <a:avLst/>
          </a:prstGeom>
        </p:spPr>
        <p:txBody>
          <a:bodyPr/>
          <a:lstStyle>
            <a:lvl1pPr marL="266700" indent="-266700" algn="l" defTabSz="809625" rtl="0" fontAlgn="ctr">
              <a:lnSpc>
                <a:spcPct val="100000"/>
              </a:lnSpc>
              <a:spcBef>
                <a:spcPct val="20000"/>
              </a:spcBef>
              <a:spcAft>
                <a:spcPct val="10000"/>
              </a:spcAft>
              <a:buClr>
                <a:srgbClr val="A30B1A"/>
              </a:buClr>
              <a:buFont typeface="Wingdings" pitchFamily="2" charset="2"/>
              <a:buChar char="n"/>
              <a:defRPr kumimoji="1" sz="2200">
                <a:solidFill>
                  <a:schemeClr val="tx1"/>
                </a:solidFill>
                <a:latin typeface="メイリオ" panose="020B0604030504040204" pitchFamily="50" charset="-128"/>
                <a:ea typeface="+mn-ea"/>
                <a:cs typeface="+mn-cs"/>
              </a:defRPr>
            </a:lvl1pPr>
            <a:lvl2pPr marL="514350" indent="-246063" algn="l" defTabSz="809625" rtl="0" fontAlgn="ctr">
              <a:lnSpc>
                <a:spcPct val="100000"/>
              </a:lnSpc>
              <a:spcBef>
                <a:spcPct val="20000"/>
              </a:spcBef>
              <a:spcAft>
                <a:spcPct val="10000"/>
              </a:spcAft>
              <a:buClr>
                <a:srgbClr val="87867E"/>
              </a:buClr>
              <a:buFont typeface="Wingdings" pitchFamily="2" charset="2"/>
              <a:buChar char="n"/>
              <a:defRPr kumimoji="1">
                <a:solidFill>
                  <a:schemeClr val="tx1"/>
                </a:solidFill>
                <a:latin typeface="メイリオ" panose="020B0604030504040204" pitchFamily="50" charset="-128"/>
                <a:ea typeface="+mn-ea"/>
              </a:defRPr>
            </a:lvl2pPr>
            <a:lvl3pPr marL="677863" indent="-141288" algn="l" defTabSz="809625" rtl="0" fontAlgn="ctr">
              <a:lnSpc>
                <a:spcPct val="100000"/>
              </a:lnSpc>
              <a:spcBef>
                <a:spcPct val="20000"/>
              </a:spcBef>
              <a:spcAft>
                <a:spcPct val="10000"/>
              </a:spcAft>
              <a:buClr>
                <a:srgbClr val="808080"/>
              </a:buClr>
              <a:buFont typeface="Arial" panose="020B0604020202020204" pitchFamily="34" charset="0"/>
              <a:buChar char="•"/>
              <a:defRPr kumimoji="1" sz="1600">
                <a:solidFill>
                  <a:schemeClr val="tx1"/>
                </a:solidFill>
                <a:latin typeface="メイリオ" panose="020B0604030504040204" pitchFamily="50" charset="-128"/>
                <a:ea typeface="+mn-ea"/>
              </a:defRPr>
            </a:lvl3pPr>
            <a:lvl4pPr marL="814388" indent="-130175" algn="l" defTabSz="809625" rtl="0" fontAlgn="base">
              <a:lnSpc>
                <a:spcPct val="100000"/>
              </a:lnSpc>
              <a:spcBef>
                <a:spcPct val="20000"/>
              </a:spcBef>
              <a:spcAft>
                <a:spcPct val="10000"/>
              </a:spcAft>
              <a:buClr>
                <a:srgbClr val="87867E"/>
              </a:buClr>
              <a:buSzPct val="100000"/>
              <a:buFont typeface="Arial" panose="020B0604020202020204" pitchFamily="34" charset="0"/>
              <a:buChar char="•"/>
              <a:defRPr kumimoji="1" sz="1400">
                <a:solidFill>
                  <a:schemeClr val="tx1"/>
                </a:solidFill>
                <a:latin typeface="メイリオ" panose="020B0604030504040204" pitchFamily="50" charset="-128"/>
                <a:ea typeface="+mn-ea"/>
              </a:defRPr>
            </a:lvl4pPr>
            <a:lvl5pPr marL="2057400" indent="-228600" algn="l" defTabSz="809625" rtl="0" fontAlgn="base">
              <a:spcBef>
                <a:spcPct val="20000"/>
              </a:spcBef>
              <a:spcAft>
                <a:spcPct val="0"/>
              </a:spcAft>
              <a:buChar char="»"/>
              <a:defRPr kumimoji="1" sz="2000">
                <a:solidFill>
                  <a:schemeClr val="tx1"/>
                </a:solidFill>
                <a:latin typeface="+mn-lt"/>
                <a:ea typeface="+mn-ea"/>
              </a:defRPr>
            </a:lvl5pPr>
            <a:lvl6pPr marL="2514600" indent="-228600" algn="l" defTabSz="809625" rtl="0" fontAlgn="base">
              <a:spcBef>
                <a:spcPct val="20000"/>
              </a:spcBef>
              <a:spcAft>
                <a:spcPct val="0"/>
              </a:spcAft>
              <a:buChar char="»"/>
              <a:defRPr kumimoji="1" sz="2000">
                <a:solidFill>
                  <a:schemeClr val="tx1"/>
                </a:solidFill>
                <a:latin typeface="+mn-lt"/>
                <a:ea typeface="+mn-ea"/>
              </a:defRPr>
            </a:lvl6pPr>
            <a:lvl7pPr marL="2971800" indent="-228600" algn="l" defTabSz="809625" rtl="0" fontAlgn="base">
              <a:spcBef>
                <a:spcPct val="20000"/>
              </a:spcBef>
              <a:spcAft>
                <a:spcPct val="0"/>
              </a:spcAft>
              <a:buChar char="»"/>
              <a:defRPr kumimoji="1" sz="2000">
                <a:solidFill>
                  <a:schemeClr val="tx1"/>
                </a:solidFill>
                <a:latin typeface="+mn-lt"/>
                <a:ea typeface="+mn-ea"/>
              </a:defRPr>
            </a:lvl7pPr>
            <a:lvl8pPr marL="3429000" indent="-228600" algn="l" defTabSz="809625" rtl="0" fontAlgn="base">
              <a:spcBef>
                <a:spcPct val="20000"/>
              </a:spcBef>
              <a:spcAft>
                <a:spcPct val="0"/>
              </a:spcAft>
              <a:buChar char="»"/>
              <a:defRPr kumimoji="1" sz="2000">
                <a:solidFill>
                  <a:schemeClr val="tx1"/>
                </a:solidFill>
                <a:latin typeface="+mn-lt"/>
                <a:ea typeface="+mn-ea"/>
              </a:defRPr>
            </a:lvl8pPr>
            <a:lvl9pPr marL="3886200" indent="-228600" algn="l" defTabSz="809625" rtl="0" fontAlgn="base">
              <a:spcBef>
                <a:spcPct val="20000"/>
              </a:spcBef>
              <a:spcAft>
                <a:spcPct val="0"/>
              </a:spcAft>
              <a:buChar char="»"/>
              <a:defRPr kumimoji="1" sz="2000">
                <a:solidFill>
                  <a:schemeClr val="tx1"/>
                </a:solidFill>
                <a:latin typeface="+mn-lt"/>
                <a:ea typeface="+mn-ea"/>
              </a:defRPr>
            </a:lvl9pPr>
          </a:lstStyle>
          <a:p>
            <a:pPr marL="0" indent="0">
              <a:buNone/>
            </a:pPr>
            <a:r>
              <a:rPr lang="en-US" altLang="ja-JP" sz="900" dirty="0">
                <a:solidFill>
                  <a:srgbClr val="000000"/>
                </a:solidFill>
                <a:latin typeface="Fujitsu Infinity Pro" pitchFamily="2" charset="0"/>
                <a:ea typeface="メイリオ" panose="020B0604030504040204" pitchFamily="50" charset="-128"/>
                <a:cs typeface="Arial" panose="020B0604020202020204" pitchFamily="34" charset="0"/>
              </a:rPr>
              <a:t>Precautions</a:t>
            </a:r>
          </a:p>
          <a:p>
            <a:pPr marL="541176" indent="-182508">
              <a:buClr>
                <a:schemeClr val="tx1"/>
              </a:buClr>
              <a:buFont typeface="+mj-lt"/>
              <a:buAutoNum type="romanLcPeriod"/>
            </a:pPr>
            <a:r>
              <a:rPr lang="en-US" altLang="ja-JP" sz="900" dirty="0">
                <a:latin typeface="Fujitsu Infinity Pro" pitchFamily="2" charset="0"/>
                <a:ea typeface="メイリオ" panose="020B0604030504040204" pitchFamily="50" charset="-128"/>
                <a:cs typeface="Arial" panose="020B0604020202020204" pitchFamily="34" charset="0"/>
              </a:rPr>
              <a:t>The name does not have to be something that the general public can understand, but it should be something that the target audience can understand.</a:t>
            </a:r>
          </a:p>
          <a:p>
            <a:pPr marL="541176" indent="-182508">
              <a:buClr>
                <a:schemeClr val="tx1"/>
              </a:buClr>
              <a:buFont typeface="+mj-lt"/>
              <a:buAutoNum type="romanLcPeriod"/>
            </a:pPr>
            <a:r>
              <a:rPr lang="en-US" altLang="ja-JP" sz="900" dirty="0">
                <a:latin typeface="Fujitsu Infinity Pro" pitchFamily="2" charset="0"/>
                <a:ea typeface="メイリオ" panose="020B0604030504040204" pitchFamily="50" charset="-128"/>
                <a:cs typeface="Arial" panose="020B0604020202020204" pitchFamily="34" charset="0"/>
              </a:rPr>
              <a:t>Do not shorten or omit words used except for those that are normally used.</a:t>
            </a:r>
          </a:p>
          <a:p>
            <a:pPr marL="541176" indent="-182508">
              <a:buClr>
                <a:schemeClr val="tx1"/>
              </a:buClr>
              <a:buFont typeface="+mj-lt"/>
              <a:buAutoNum type="romanLcPeriod"/>
            </a:pPr>
            <a:r>
              <a:rPr lang="en-US" altLang="ja-JP" sz="900" dirty="0">
                <a:latin typeface="Fujitsu Infinity Pro" pitchFamily="2" charset="0"/>
                <a:ea typeface="メイリオ" panose="020B0604030504040204" pitchFamily="50" charset="-128"/>
                <a:cs typeface="Arial" panose="020B0604020202020204" pitchFamily="34" charset="0"/>
              </a:rPr>
              <a:t>Before giving a name, make sure that it is not so confusing as to be mistaken for other products in the company from the customer's point of view.</a:t>
            </a:r>
          </a:p>
          <a:p>
            <a:pPr marL="541176" indent="-182508">
              <a:buClr>
                <a:schemeClr val="tx1"/>
              </a:buClr>
              <a:buFont typeface="+mj-lt"/>
              <a:buAutoNum type="romanLcPeriod"/>
            </a:pPr>
            <a:r>
              <a:rPr lang="en-US" altLang="ja-JP" sz="900" dirty="0">
                <a:latin typeface="Fujitsu Infinity Pro" pitchFamily="2" charset="0"/>
                <a:ea typeface="メイリオ" panose="020B0604030504040204" pitchFamily="50" charset="-128"/>
                <a:cs typeface="Arial" panose="020B0604020202020204" pitchFamily="34" charset="0"/>
              </a:rPr>
              <a:t>Confirmation of the Intellectual Property Department regarding the proposed name is essential. </a:t>
            </a:r>
            <a:endParaRPr lang="en-US" altLang="ja-JP" sz="900" spc="2" dirty="0">
              <a:solidFill>
                <a:srgbClr val="231F20"/>
              </a:solidFill>
              <a:latin typeface="Fujitsu Infinity Pro" pitchFamily="2" charset="0"/>
              <a:ea typeface="メイリオ" panose="020B0604030504040204" pitchFamily="50" charset="-128"/>
              <a:cs typeface="Arial" panose="020B0604020202020204" pitchFamily="34" charset="0"/>
            </a:endParaRPr>
          </a:p>
        </p:txBody>
      </p:sp>
      <p:sp>
        <p:nvSpPr>
          <p:cNvPr id="4" name="Slide Number Placeholder 3">
            <a:extLst>
              <a:ext uri="{FF2B5EF4-FFF2-40B4-BE49-F238E27FC236}">
                <a16:creationId xmlns:a16="http://schemas.microsoft.com/office/drawing/2014/main" id="{85D15A8F-DFA2-94DC-6531-40BBA04123DF}"/>
              </a:ext>
            </a:extLst>
          </p:cNvPr>
          <p:cNvSpPr>
            <a:spLocks noGrp="1"/>
          </p:cNvSpPr>
          <p:nvPr>
            <p:ph type="sldNum" sz="quarter" idx="12"/>
          </p:nvPr>
        </p:nvSpPr>
        <p:spPr/>
        <p:txBody>
          <a:bodyPr/>
          <a:lstStyle/>
          <a:p>
            <a:fld id="{4D029D89-7B63-4C94-AD4D-2E4D6BB83637}" type="slidenum">
              <a:rPr kumimoji="1" lang="ja-JP" altLang="en-US" smtClean="0"/>
              <a:pPr/>
              <a:t>17</a:t>
            </a:fld>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正方形/長方形 145">
            <a:extLst>
              <a:ext uri="{FF2B5EF4-FFF2-40B4-BE49-F238E27FC236}">
                <a16:creationId xmlns:a16="http://schemas.microsoft.com/office/drawing/2014/main" id="{06A8529C-B710-4708-A6CA-9CAEB80329ED}"/>
              </a:ext>
            </a:extLst>
          </p:cNvPr>
          <p:cNvSpPr/>
          <p:nvPr/>
        </p:nvSpPr>
        <p:spPr>
          <a:xfrm>
            <a:off x="4071087" y="3968265"/>
            <a:ext cx="1187633" cy="682564"/>
          </a:xfrm>
          <a:prstGeom prst="rect">
            <a:avLst/>
          </a:prstGeom>
          <a:solidFill>
            <a:srgbClr val="DCDCDC"/>
          </a:solidFill>
          <a:ln w="12700" cap="flat" cmpd="sng" algn="ctr">
            <a:noFill/>
            <a:prstDash val="solid"/>
          </a:ln>
          <a:effectLst/>
        </p:spPr>
        <p:txBody>
          <a:bodyPr lIns="35989" tIns="35989" rIns="35989" bIns="35989" rtlCol="0" anchor="ctr"/>
          <a:lstStyle/>
          <a:p>
            <a:pPr lvl="0" algn="ctr" defTabSz="914400" fontAlgn="ctr">
              <a:spcBef>
                <a:spcPct val="0"/>
              </a:spcBef>
              <a:spcAft>
                <a:spcPct val="0"/>
              </a:spcAft>
              <a:defRPr/>
            </a:pPr>
            <a:r>
              <a:rPr kumimoji="1" lang="en-US" altLang="ja-JP" sz="1000" u="sng" kern="0" dirty="0">
                <a:latin typeface="Fujitsu Infinity Pro" pitchFamily="2" charset="0"/>
                <a:cs typeface="Arial" panose="020B0604020202020204" pitchFamily="34" charset="0"/>
              </a:rPr>
              <a:t>AI traffic volume measurement</a:t>
            </a:r>
          </a:p>
          <a:p>
            <a:pPr algn="ctr" defTabSz="914400" fontAlgn="ctr">
              <a:spcBef>
                <a:spcPct val="0"/>
              </a:spcBef>
              <a:spcAft>
                <a:spcPct val="0"/>
              </a:spcAft>
              <a:defRPr/>
            </a:pPr>
            <a:r>
              <a:rPr kumimoji="1" lang="en-US" altLang="ja-JP" sz="1000" kern="0" dirty="0">
                <a:latin typeface="Fujitsu Infinity Pro" pitchFamily="2" charset="0"/>
                <a:cs typeface="Arial" panose="020B0604020202020204" pitchFamily="34" charset="0"/>
              </a:rPr>
              <a:t>OO</a:t>
            </a:r>
            <a:r>
              <a:rPr kumimoji="1" lang="ja-JP" altLang="en-US" sz="1000" kern="0" dirty="0">
                <a:latin typeface="Fujitsu Infinity Pro" pitchFamily="2" charset="0"/>
                <a:cs typeface="Arial" panose="020B0604020202020204" pitchFamily="34" charset="0"/>
              </a:rPr>
              <a:t> </a:t>
            </a:r>
            <a:endParaRPr kumimoji="1" lang="en-US" altLang="ja-JP" sz="1000" b="0" i="0" u="none" strike="noStrike" kern="0" cap="none" spc="0" normalizeH="0" baseline="0" noProof="0" dirty="0">
              <a:ln>
                <a:noFill/>
              </a:ln>
              <a:effectLst/>
              <a:uLnTx/>
              <a:uFillTx/>
              <a:latin typeface="Fujitsu Infinity Pro" pitchFamily="2" charset="0"/>
              <a:ea typeface="メイリオ"/>
              <a:cs typeface="Arial" panose="020B0604020202020204" pitchFamily="34" charset="0"/>
            </a:endParaRPr>
          </a:p>
        </p:txBody>
      </p:sp>
      <p:sp>
        <p:nvSpPr>
          <p:cNvPr id="37" name="タイトル 1">
            <a:extLst>
              <a:ext uri="{FF2B5EF4-FFF2-40B4-BE49-F238E27FC236}">
                <a16:creationId xmlns:a16="http://schemas.microsoft.com/office/drawing/2014/main" id="{E5AF3501-0BB3-464B-9913-981B54C6A767}"/>
              </a:ext>
            </a:extLst>
          </p:cNvPr>
          <p:cNvSpPr txBox="1">
            <a:spLocks/>
          </p:cNvSpPr>
          <p:nvPr/>
        </p:nvSpPr>
        <p:spPr>
          <a:xfrm>
            <a:off x="234702" y="16977"/>
            <a:ext cx="7737612" cy="694372"/>
          </a:xfrm>
          <a:prstGeom prst="rect">
            <a:avLst/>
          </a:prstGeom>
        </p:spPr>
        <p:txBody>
          <a:bodyPr lIns="0" tIns="72000" rIns="0" bIns="0" anchor="ctr" anchorCtr="0"/>
          <a:lstStyle>
            <a:lvl1pPr algn="l" rtl="0" fontAlgn="ctr">
              <a:lnSpc>
                <a:spcPct val="90000"/>
              </a:lnSpc>
              <a:spcBef>
                <a:spcPct val="0"/>
              </a:spcBef>
              <a:spcAft>
                <a:spcPct val="0"/>
              </a:spcAft>
              <a:defRPr kumimoji="1" sz="2800">
                <a:solidFill>
                  <a:schemeClr val="tx2"/>
                </a:solidFill>
                <a:latin typeface="+mj-lt"/>
                <a:ea typeface="+mj-ea"/>
                <a:cs typeface="+mj-cs"/>
              </a:defRPr>
            </a:lvl1pPr>
            <a:lvl2pPr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2pPr>
            <a:lvl3pPr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3pPr>
            <a:lvl4pPr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4pPr>
            <a:lvl5pPr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5pPr>
            <a:lvl6pPr marL="457200"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6pPr>
            <a:lvl7pPr marL="914400"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7pPr>
            <a:lvl8pPr marL="1371600"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8pPr>
            <a:lvl9pPr marL="1828800"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9pPr>
          </a:lstStyle>
          <a:p>
            <a:endParaRPr lang="ja-JP" altLang="en-US" sz="1800" b="1" kern="0" dirty="0">
              <a:solidFill>
                <a:schemeClr val="bg1"/>
              </a:solidFill>
              <a:latin typeface="Fujitsu Infinity Pro" pitchFamily="2" charset="0"/>
              <a:ea typeface="メイリオ" panose="020B0604030504040204" pitchFamily="50" charset="-128"/>
              <a:cs typeface="Arial" panose="020B0604020202020204" pitchFamily="34" charset="0"/>
            </a:endParaRPr>
          </a:p>
        </p:txBody>
      </p:sp>
      <p:sp>
        <p:nvSpPr>
          <p:cNvPr id="5" name="フッター プレースホルダー 4">
            <a:extLst>
              <a:ext uri="{FF2B5EF4-FFF2-40B4-BE49-F238E27FC236}">
                <a16:creationId xmlns:a16="http://schemas.microsoft.com/office/drawing/2014/main" id="{D2A1D2F9-A2C1-4E92-80F0-457DC815169B}"/>
              </a:ext>
            </a:extLst>
          </p:cNvPr>
          <p:cNvSpPr>
            <a:spLocks noGrp="1"/>
          </p:cNvSpPr>
          <p:nvPr>
            <p:ph type="ftr" sz="quarter" idx="11"/>
          </p:nvPr>
        </p:nvSpPr>
        <p:spPr/>
        <p:txBody>
          <a:bodyPr/>
          <a:lstStyle/>
          <a:p>
            <a:r>
              <a:rPr lang="en-US" dirty="0"/>
              <a:t>© 2022 Fujitsu Limited</a:t>
            </a:r>
          </a:p>
        </p:txBody>
      </p:sp>
      <p:sp>
        <p:nvSpPr>
          <p:cNvPr id="68" name="正方形/長方形 67">
            <a:extLst>
              <a:ext uri="{FF2B5EF4-FFF2-40B4-BE49-F238E27FC236}">
                <a16:creationId xmlns:a16="http://schemas.microsoft.com/office/drawing/2014/main" id="{680718CC-88E5-48E7-B79D-430E49E03F41}"/>
              </a:ext>
            </a:extLst>
          </p:cNvPr>
          <p:cNvSpPr/>
          <p:nvPr/>
        </p:nvSpPr>
        <p:spPr>
          <a:xfrm>
            <a:off x="884463" y="2251670"/>
            <a:ext cx="1007689" cy="359889"/>
          </a:xfrm>
          <a:prstGeom prst="rect">
            <a:avLst/>
          </a:prstGeom>
          <a:solidFill>
            <a:schemeClr val="accent2"/>
          </a:solidFill>
          <a:ln w="12700" cap="flat" cmpd="sng" algn="ctr">
            <a:noFill/>
            <a:prstDash val="solid"/>
          </a:ln>
          <a:effectLst/>
        </p:spPr>
        <p:txBody>
          <a:bodyPr lIns="35989" tIns="35989" rIns="35989" bIns="35989" rtlCol="0" anchor="ct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1000" b="1" i="0" u="none" strike="noStrike" kern="0" cap="none" spc="0" normalizeH="0" baseline="0" noProof="0" dirty="0">
                <a:ln>
                  <a:noFill/>
                </a:ln>
                <a:solidFill>
                  <a:srgbClr val="FFFFFF"/>
                </a:solidFill>
                <a:effectLst/>
                <a:uLnTx/>
                <a:uFillTx/>
                <a:latin typeface="Fujitsu Infinity Pro" pitchFamily="2" charset="0"/>
                <a:ea typeface="メイリオ"/>
                <a:cs typeface="Arial" panose="020B0604020202020204" pitchFamily="34" charset="0"/>
              </a:rPr>
              <a:t>Area</a:t>
            </a:r>
            <a:endParaRPr kumimoji="1" lang="ja-JP" altLang="en-US" sz="1000" b="1" i="0" u="none" strike="noStrike" kern="0" cap="none" spc="0" normalizeH="0" baseline="0" noProof="0" dirty="0">
              <a:ln>
                <a:noFill/>
              </a:ln>
              <a:solidFill>
                <a:srgbClr val="FFFFFF"/>
              </a:solidFill>
              <a:effectLst/>
              <a:uLnTx/>
              <a:uFillTx/>
              <a:latin typeface="Fujitsu Infinity Pro" pitchFamily="2" charset="0"/>
              <a:ea typeface="メイリオ"/>
              <a:cs typeface="Arial" panose="020B0604020202020204" pitchFamily="34" charset="0"/>
            </a:endParaRPr>
          </a:p>
        </p:txBody>
      </p:sp>
      <p:sp>
        <p:nvSpPr>
          <p:cNvPr id="71" name="正方形/長方形 70">
            <a:extLst>
              <a:ext uri="{FF2B5EF4-FFF2-40B4-BE49-F238E27FC236}">
                <a16:creationId xmlns:a16="http://schemas.microsoft.com/office/drawing/2014/main" id="{BFF2FF7F-7CF4-410A-AED0-13B84BC59EA7}"/>
              </a:ext>
            </a:extLst>
          </p:cNvPr>
          <p:cNvSpPr/>
          <p:nvPr/>
        </p:nvSpPr>
        <p:spPr>
          <a:xfrm>
            <a:off x="1945717" y="2251670"/>
            <a:ext cx="1007689" cy="359889"/>
          </a:xfrm>
          <a:prstGeom prst="rect">
            <a:avLst/>
          </a:prstGeom>
          <a:solidFill>
            <a:schemeClr val="accent2"/>
          </a:solidFill>
          <a:ln w="12700" cap="flat" cmpd="sng" algn="ctr">
            <a:noFill/>
            <a:prstDash val="solid"/>
          </a:ln>
          <a:effectLst/>
        </p:spPr>
        <p:txBody>
          <a:bodyPr lIns="35989" tIns="35989" rIns="35989" bIns="35989" rtlCol="0" anchor="ct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1000" b="1" i="0" u="none" strike="noStrike" kern="0" cap="none" spc="0" normalizeH="0" baseline="0" noProof="0" dirty="0">
                <a:ln>
                  <a:noFill/>
                </a:ln>
                <a:solidFill>
                  <a:srgbClr val="FFFFFF"/>
                </a:solidFill>
                <a:effectLst/>
                <a:uLnTx/>
                <a:uFillTx/>
                <a:latin typeface="Fujitsu Infinity Pro" pitchFamily="2" charset="0"/>
                <a:ea typeface="メイリオ"/>
                <a:cs typeface="Arial" panose="020B0604020202020204" pitchFamily="34" charset="0"/>
              </a:rPr>
              <a:t>Coverage</a:t>
            </a:r>
            <a:endParaRPr kumimoji="1" lang="ja-JP" altLang="en-US" sz="1000" b="1" i="0" u="none" strike="noStrike" kern="0" cap="none" spc="0" normalizeH="0" baseline="0" noProof="0" dirty="0">
              <a:ln>
                <a:noFill/>
              </a:ln>
              <a:solidFill>
                <a:srgbClr val="FFFFFF"/>
              </a:solidFill>
              <a:effectLst/>
              <a:uLnTx/>
              <a:uFillTx/>
              <a:latin typeface="Fujitsu Infinity Pro" pitchFamily="2" charset="0"/>
              <a:ea typeface="メイリオ"/>
              <a:cs typeface="Arial" panose="020B0604020202020204" pitchFamily="34" charset="0"/>
            </a:endParaRPr>
          </a:p>
        </p:txBody>
      </p:sp>
      <p:sp>
        <p:nvSpPr>
          <p:cNvPr id="74" name="正方形/長方形 73">
            <a:extLst>
              <a:ext uri="{FF2B5EF4-FFF2-40B4-BE49-F238E27FC236}">
                <a16:creationId xmlns:a16="http://schemas.microsoft.com/office/drawing/2014/main" id="{2D2CD8DA-C460-4321-A381-761514551992}"/>
              </a:ext>
            </a:extLst>
          </p:cNvPr>
          <p:cNvSpPr/>
          <p:nvPr/>
        </p:nvSpPr>
        <p:spPr>
          <a:xfrm>
            <a:off x="3006972" y="2251670"/>
            <a:ext cx="1007689" cy="359889"/>
          </a:xfrm>
          <a:prstGeom prst="rect">
            <a:avLst/>
          </a:prstGeom>
          <a:solidFill>
            <a:schemeClr val="accent2"/>
          </a:solidFill>
          <a:ln w="12700" cap="flat" cmpd="sng" algn="ctr">
            <a:noFill/>
            <a:prstDash val="solid"/>
          </a:ln>
          <a:effectLst/>
        </p:spPr>
        <p:txBody>
          <a:bodyPr lIns="35989" tIns="35989" rIns="35989" bIns="35989" rtlCol="0" anchor="ct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900" b="1" i="0" u="none" strike="noStrike" kern="0" cap="none" spc="0" normalizeH="0" baseline="0" noProof="0" dirty="0">
                <a:ln>
                  <a:noFill/>
                </a:ln>
                <a:solidFill>
                  <a:srgbClr val="FFFFFF"/>
                </a:solidFill>
                <a:effectLst/>
                <a:uLnTx/>
                <a:uFillTx/>
                <a:latin typeface="Fujitsu Infinity Pro" pitchFamily="2" charset="0"/>
                <a:ea typeface="メイリオ"/>
                <a:cs typeface="Arial" panose="020B0604020202020204" pitchFamily="34" charset="0"/>
              </a:rPr>
              <a:t>Function/technology/means</a:t>
            </a:r>
            <a:endParaRPr kumimoji="1" lang="ja-JP" altLang="en-US" sz="900" b="1" i="0" u="none" strike="noStrike" kern="0" cap="none" spc="0" normalizeH="0" baseline="0" noProof="0" dirty="0">
              <a:ln>
                <a:noFill/>
              </a:ln>
              <a:solidFill>
                <a:srgbClr val="FFFFFF"/>
              </a:solidFill>
              <a:effectLst/>
              <a:uLnTx/>
              <a:uFillTx/>
              <a:latin typeface="Fujitsu Infinity Pro" pitchFamily="2" charset="0"/>
              <a:ea typeface="メイリオ"/>
              <a:cs typeface="Arial" panose="020B0604020202020204" pitchFamily="34" charset="0"/>
            </a:endParaRPr>
          </a:p>
        </p:txBody>
      </p:sp>
      <p:sp>
        <p:nvSpPr>
          <p:cNvPr id="77" name="正方形/長方形 76">
            <a:extLst>
              <a:ext uri="{FF2B5EF4-FFF2-40B4-BE49-F238E27FC236}">
                <a16:creationId xmlns:a16="http://schemas.microsoft.com/office/drawing/2014/main" id="{B0FC6471-CB84-4C57-BAF4-970B375B0AFC}"/>
              </a:ext>
            </a:extLst>
          </p:cNvPr>
          <p:cNvSpPr/>
          <p:nvPr/>
        </p:nvSpPr>
        <p:spPr>
          <a:xfrm>
            <a:off x="4068226" y="2251670"/>
            <a:ext cx="1187633" cy="359889"/>
          </a:xfrm>
          <a:prstGeom prst="rect">
            <a:avLst/>
          </a:prstGeom>
          <a:solidFill>
            <a:schemeClr val="accent2"/>
          </a:solidFill>
          <a:ln w="12700" cap="flat" cmpd="sng" algn="ctr">
            <a:noFill/>
            <a:prstDash val="solid"/>
          </a:ln>
          <a:effectLst/>
        </p:spPr>
        <p:txBody>
          <a:bodyPr lIns="35989" tIns="35989" rIns="35989" bIns="35989" rtlCol="0" anchor="ct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1000" b="1" kern="0" dirty="0">
                <a:solidFill>
                  <a:srgbClr val="FFFFFF"/>
                </a:solidFill>
                <a:latin typeface="Fujitsu Infinity Pro" pitchFamily="2" charset="0"/>
                <a:ea typeface="メイリオ"/>
                <a:cs typeface="Arial" panose="020B0604020202020204" pitchFamily="34" charset="0"/>
              </a:rPr>
              <a:t>Purpose of use</a:t>
            </a:r>
            <a:endParaRPr kumimoji="1" lang="ja-JP" altLang="en-US" sz="1000" b="1" i="0" u="none" strike="noStrike" kern="0" cap="none" spc="0" normalizeH="0" baseline="0" noProof="0" dirty="0">
              <a:ln>
                <a:noFill/>
              </a:ln>
              <a:solidFill>
                <a:srgbClr val="FFFFFF"/>
              </a:solidFill>
              <a:effectLst/>
              <a:uLnTx/>
              <a:uFillTx/>
              <a:latin typeface="Fujitsu Infinity Pro" pitchFamily="2" charset="0"/>
              <a:ea typeface="メイリオ"/>
              <a:cs typeface="Arial" panose="020B0604020202020204" pitchFamily="34" charset="0"/>
            </a:endParaRPr>
          </a:p>
        </p:txBody>
      </p:sp>
      <p:sp>
        <p:nvSpPr>
          <p:cNvPr id="80" name="正方形/長方形 79">
            <a:extLst>
              <a:ext uri="{FF2B5EF4-FFF2-40B4-BE49-F238E27FC236}">
                <a16:creationId xmlns:a16="http://schemas.microsoft.com/office/drawing/2014/main" id="{556A897A-371C-4CB7-864D-D0F82235D7A0}"/>
              </a:ext>
            </a:extLst>
          </p:cNvPr>
          <p:cNvSpPr/>
          <p:nvPr/>
        </p:nvSpPr>
        <p:spPr>
          <a:xfrm>
            <a:off x="5303501" y="2251670"/>
            <a:ext cx="1007689" cy="359889"/>
          </a:xfrm>
          <a:prstGeom prst="rect">
            <a:avLst/>
          </a:prstGeom>
          <a:solidFill>
            <a:schemeClr val="accent2"/>
          </a:solidFill>
          <a:ln w="12700" cap="flat" cmpd="sng" algn="ctr">
            <a:noFill/>
            <a:prstDash val="solid"/>
          </a:ln>
          <a:effectLst/>
        </p:spPr>
        <p:txBody>
          <a:bodyPr lIns="35989" tIns="35989" rIns="35989" bIns="35989" rtlCol="0" anchor="ct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1000" b="1" i="0" u="none" strike="noStrike" kern="0" cap="none" spc="0" normalizeH="0" baseline="0" noProof="0" dirty="0">
                <a:ln>
                  <a:noFill/>
                </a:ln>
                <a:solidFill>
                  <a:srgbClr val="FFFFFF"/>
                </a:solidFill>
                <a:effectLst/>
                <a:uLnTx/>
                <a:uFillTx/>
                <a:latin typeface="Fujitsu Infinity Pro" pitchFamily="2" charset="0"/>
                <a:ea typeface="メイリオ"/>
                <a:cs typeface="Arial" panose="020B0604020202020204" pitchFamily="34" charset="0"/>
              </a:rPr>
              <a:t>Product type</a:t>
            </a:r>
            <a:endParaRPr kumimoji="1" lang="ja-JP" altLang="en-US" sz="1000" b="1" i="0" u="none" strike="noStrike" kern="0" cap="none" spc="0" normalizeH="0" baseline="0" noProof="0" dirty="0">
              <a:ln>
                <a:noFill/>
              </a:ln>
              <a:solidFill>
                <a:srgbClr val="FFFFFF"/>
              </a:solidFill>
              <a:effectLst/>
              <a:uLnTx/>
              <a:uFillTx/>
              <a:latin typeface="Fujitsu Infinity Pro" pitchFamily="2" charset="0"/>
              <a:ea typeface="メイリオ"/>
              <a:cs typeface="Arial" panose="020B0604020202020204" pitchFamily="34" charset="0"/>
            </a:endParaRPr>
          </a:p>
        </p:txBody>
      </p:sp>
      <p:sp>
        <p:nvSpPr>
          <p:cNvPr id="83" name="正方形/長方形 82">
            <a:extLst>
              <a:ext uri="{FF2B5EF4-FFF2-40B4-BE49-F238E27FC236}">
                <a16:creationId xmlns:a16="http://schemas.microsoft.com/office/drawing/2014/main" id="{EC26A43B-EF1D-450D-8459-16725B3549C6}"/>
              </a:ext>
            </a:extLst>
          </p:cNvPr>
          <p:cNvSpPr/>
          <p:nvPr/>
        </p:nvSpPr>
        <p:spPr>
          <a:xfrm>
            <a:off x="6364757" y="2251670"/>
            <a:ext cx="1007689" cy="359889"/>
          </a:xfrm>
          <a:prstGeom prst="rect">
            <a:avLst/>
          </a:prstGeom>
          <a:solidFill>
            <a:schemeClr val="accent2"/>
          </a:solidFill>
          <a:ln w="12700" cap="flat" cmpd="sng" algn="ctr">
            <a:noFill/>
            <a:prstDash val="solid"/>
          </a:ln>
          <a:effectLst/>
        </p:spPr>
        <p:txBody>
          <a:bodyPr lIns="35989" tIns="35989" rIns="35989" bIns="35989" rtlCol="0" anchor="ct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1000" b="1" i="0" u="none" strike="noStrike" kern="0" cap="none" spc="0" normalizeH="0" baseline="0" noProof="0" dirty="0">
                <a:ln>
                  <a:noFill/>
                </a:ln>
                <a:solidFill>
                  <a:srgbClr val="FFFFFF"/>
                </a:solidFill>
                <a:effectLst/>
                <a:uLnTx/>
                <a:uFillTx/>
                <a:latin typeface="Fujitsu Infinity Pro" pitchFamily="2" charset="0"/>
                <a:ea typeface="メイリオ"/>
                <a:cs typeface="Arial" panose="020B0604020202020204" pitchFamily="34" charset="0"/>
              </a:rPr>
              <a:t>Grade</a:t>
            </a:r>
            <a:endParaRPr kumimoji="1" lang="ja-JP" altLang="en-US" sz="1000" b="1" i="0" u="none" strike="noStrike" kern="0" cap="none" spc="0" normalizeH="0" baseline="0" noProof="0" dirty="0">
              <a:ln>
                <a:noFill/>
              </a:ln>
              <a:solidFill>
                <a:srgbClr val="FFFFFF"/>
              </a:solidFill>
              <a:effectLst/>
              <a:uLnTx/>
              <a:uFillTx/>
              <a:latin typeface="Fujitsu Infinity Pro" pitchFamily="2" charset="0"/>
              <a:ea typeface="メイリオ"/>
              <a:cs typeface="Arial" panose="020B0604020202020204" pitchFamily="34" charset="0"/>
            </a:endParaRPr>
          </a:p>
        </p:txBody>
      </p:sp>
      <p:sp>
        <p:nvSpPr>
          <p:cNvPr id="86" name="正方形/長方形 85">
            <a:extLst>
              <a:ext uri="{FF2B5EF4-FFF2-40B4-BE49-F238E27FC236}">
                <a16:creationId xmlns:a16="http://schemas.microsoft.com/office/drawing/2014/main" id="{43DF6FF3-3691-4185-B453-24DCFC58BFFE}"/>
              </a:ext>
            </a:extLst>
          </p:cNvPr>
          <p:cNvSpPr/>
          <p:nvPr/>
        </p:nvSpPr>
        <p:spPr>
          <a:xfrm>
            <a:off x="884463" y="2641212"/>
            <a:ext cx="1007689" cy="467216"/>
          </a:xfrm>
          <a:prstGeom prst="rect">
            <a:avLst/>
          </a:prstGeom>
          <a:solidFill>
            <a:srgbClr val="F2F2F2"/>
          </a:solidFill>
          <a:ln w="12700" cap="flat" cmpd="sng" algn="ctr">
            <a:noFill/>
            <a:prstDash val="solid"/>
          </a:ln>
          <a:effectLst/>
        </p:spPr>
        <p:txBody>
          <a:bodyPr lIns="35989" tIns="35989" rIns="35989" bIns="35989" rtlCol="0" anchor="ct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900" b="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Product target areas</a:t>
            </a:r>
            <a:endParaRPr kumimoji="1" lang="ja-JP" altLang="en-US" sz="900" b="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89" name="正方形/長方形 88">
            <a:extLst>
              <a:ext uri="{FF2B5EF4-FFF2-40B4-BE49-F238E27FC236}">
                <a16:creationId xmlns:a16="http://schemas.microsoft.com/office/drawing/2014/main" id="{B7B6E9D6-AB40-4A1C-AB1D-29474D122816}"/>
              </a:ext>
            </a:extLst>
          </p:cNvPr>
          <p:cNvSpPr/>
          <p:nvPr/>
        </p:nvSpPr>
        <p:spPr>
          <a:xfrm>
            <a:off x="1945717" y="2641212"/>
            <a:ext cx="1007689" cy="467216"/>
          </a:xfrm>
          <a:prstGeom prst="rect">
            <a:avLst/>
          </a:prstGeom>
          <a:solidFill>
            <a:srgbClr val="F2F2F2"/>
          </a:solidFill>
          <a:ln w="12700" cap="flat" cmpd="sng" algn="ctr">
            <a:noFill/>
            <a:prstDash val="solid"/>
          </a:ln>
          <a:effectLst/>
        </p:spPr>
        <p:txBody>
          <a:bodyPr lIns="35989" tIns="35989" rIns="35989" bIns="35989" rtlCol="0" anchor="ct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900" b="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Product target</a:t>
            </a:r>
            <a:r>
              <a:rPr kumimoji="1" lang="en-US" altLang="ja-JP" sz="900" kern="0" dirty="0">
                <a:solidFill>
                  <a:srgbClr val="000000"/>
                </a:solidFill>
                <a:latin typeface="Fujitsu Infinity Pro" pitchFamily="2" charset="0"/>
                <a:ea typeface="メイリオ"/>
                <a:cs typeface="Arial" panose="020B0604020202020204" pitchFamily="34" charset="0"/>
              </a:rPr>
              <a:t> audience</a:t>
            </a:r>
            <a:endParaRPr kumimoji="1" lang="ja-JP" altLang="en-US" sz="900" b="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92" name="正方形/長方形 91">
            <a:extLst>
              <a:ext uri="{FF2B5EF4-FFF2-40B4-BE49-F238E27FC236}">
                <a16:creationId xmlns:a16="http://schemas.microsoft.com/office/drawing/2014/main" id="{2DF28DAC-D475-481E-8793-CE65C825A19E}"/>
              </a:ext>
            </a:extLst>
          </p:cNvPr>
          <p:cNvSpPr/>
          <p:nvPr/>
        </p:nvSpPr>
        <p:spPr>
          <a:xfrm>
            <a:off x="3006972" y="2641212"/>
            <a:ext cx="1007689" cy="467216"/>
          </a:xfrm>
          <a:prstGeom prst="rect">
            <a:avLst/>
          </a:prstGeom>
          <a:solidFill>
            <a:srgbClr val="F2F2F2"/>
          </a:solidFill>
          <a:ln w="12700" cap="flat" cmpd="sng" algn="ctr">
            <a:noFill/>
            <a:prstDash val="solid"/>
          </a:ln>
          <a:effectLst/>
        </p:spPr>
        <p:txBody>
          <a:bodyPr lIns="35989" tIns="35989" rIns="35989" bIns="35989" rtlCol="0" anchor="ct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900" b="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Product functions and technologies</a:t>
            </a:r>
            <a:endParaRPr kumimoji="1" lang="ja-JP" altLang="en-US" sz="900" b="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93" name="正方形/長方形 92">
            <a:extLst>
              <a:ext uri="{FF2B5EF4-FFF2-40B4-BE49-F238E27FC236}">
                <a16:creationId xmlns:a16="http://schemas.microsoft.com/office/drawing/2014/main" id="{04E4B55C-A48F-4C92-BC5C-3304A8101E29}"/>
              </a:ext>
            </a:extLst>
          </p:cNvPr>
          <p:cNvSpPr/>
          <p:nvPr/>
        </p:nvSpPr>
        <p:spPr>
          <a:xfrm>
            <a:off x="4068226" y="2641212"/>
            <a:ext cx="1187633" cy="467216"/>
          </a:xfrm>
          <a:prstGeom prst="rect">
            <a:avLst/>
          </a:prstGeom>
          <a:solidFill>
            <a:srgbClr val="F2F2F2"/>
          </a:solidFill>
          <a:ln w="12700" cap="flat" cmpd="sng" algn="ctr">
            <a:noFill/>
            <a:prstDash val="solid"/>
          </a:ln>
          <a:effectLst/>
        </p:spPr>
        <p:txBody>
          <a:bodyPr lIns="35989" tIns="35989" rIns="35989" bIns="35989" rtlCol="0" anchor="ct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900" kern="0" dirty="0">
                <a:solidFill>
                  <a:srgbClr val="000000"/>
                </a:solidFill>
                <a:latin typeface="Fujitsu Infinity Pro" pitchFamily="2" charset="0"/>
                <a:ea typeface="メイリオ"/>
                <a:cs typeface="Arial" panose="020B0604020202020204" pitchFamily="34" charset="0"/>
              </a:rPr>
              <a:t>Things made possible by this product</a:t>
            </a:r>
            <a:endParaRPr kumimoji="1" lang="ja-JP" altLang="en-US" sz="900" b="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94" name="正方形/長方形 93">
            <a:extLst>
              <a:ext uri="{FF2B5EF4-FFF2-40B4-BE49-F238E27FC236}">
                <a16:creationId xmlns:a16="http://schemas.microsoft.com/office/drawing/2014/main" id="{FA75B280-5D4B-4872-83EE-0E88ED0A59E7}"/>
              </a:ext>
            </a:extLst>
          </p:cNvPr>
          <p:cNvSpPr/>
          <p:nvPr/>
        </p:nvSpPr>
        <p:spPr>
          <a:xfrm>
            <a:off x="5303501" y="2641212"/>
            <a:ext cx="1007689" cy="467216"/>
          </a:xfrm>
          <a:prstGeom prst="rect">
            <a:avLst/>
          </a:prstGeom>
          <a:solidFill>
            <a:srgbClr val="F2F2F2"/>
          </a:solidFill>
          <a:ln w="12700" cap="flat" cmpd="sng" algn="ctr">
            <a:noFill/>
            <a:prstDash val="solid"/>
          </a:ln>
          <a:effectLst/>
        </p:spPr>
        <p:txBody>
          <a:bodyPr lIns="35989" tIns="35989" rIns="35989" bIns="35989" rtlCol="0" anchor="ct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900" kern="0" dirty="0">
                <a:solidFill>
                  <a:srgbClr val="000000"/>
                </a:solidFill>
                <a:latin typeface="Fujitsu Infinity Pro" pitchFamily="2" charset="0"/>
                <a:ea typeface="メイリオ"/>
                <a:cs typeface="Arial" panose="020B0604020202020204" pitchFamily="34" charset="0"/>
              </a:rPr>
              <a:t>Product</a:t>
            </a:r>
            <a:endParaRPr kumimoji="1" lang="ja-JP" altLang="en-US" sz="900" b="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95" name="正方形/長方形 94">
            <a:extLst>
              <a:ext uri="{FF2B5EF4-FFF2-40B4-BE49-F238E27FC236}">
                <a16:creationId xmlns:a16="http://schemas.microsoft.com/office/drawing/2014/main" id="{72DD5A59-324A-4B22-829F-289CEDF5D8B2}"/>
              </a:ext>
            </a:extLst>
          </p:cNvPr>
          <p:cNvSpPr/>
          <p:nvPr/>
        </p:nvSpPr>
        <p:spPr>
          <a:xfrm>
            <a:off x="6364757" y="2641212"/>
            <a:ext cx="1007689" cy="467216"/>
          </a:xfrm>
          <a:prstGeom prst="rect">
            <a:avLst/>
          </a:prstGeom>
          <a:solidFill>
            <a:srgbClr val="F2F2F2"/>
          </a:solidFill>
          <a:ln w="12700" cap="flat" cmpd="sng" algn="ctr">
            <a:noFill/>
            <a:prstDash val="solid"/>
          </a:ln>
          <a:effectLst/>
        </p:spPr>
        <p:txBody>
          <a:bodyPr lIns="35989" tIns="35989" rIns="35989" bIns="35989" rtlCol="0" anchor="ct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900" b="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Grade inside the product range</a:t>
            </a:r>
            <a:endParaRPr kumimoji="1" lang="ja-JP" altLang="en-US" sz="900" b="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96" name="正方形/長方形 95">
            <a:extLst>
              <a:ext uri="{FF2B5EF4-FFF2-40B4-BE49-F238E27FC236}">
                <a16:creationId xmlns:a16="http://schemas.microsoft.com/office/drawing/2014/main" id="{1EA0131C-07DE-4C52-BE2A-7EA5C480AE97}"/>
              </a:ext>
            </a:extLst>
          </p:cNvPr>
          <p:cNvSpPr/>
          <p:nvPr/>
        </p:nvSpPr>
        <p:spPr>
          <a:xfrm>
            <a:off x="255075" y="2251670"/>
            <a:ext cx="575822" cy="359889"/>
          </a:xfrm>
          <a:prstGeom prst="rect">
            <a:avLst/>
          </a:prstGeom>
          <a:solidFill>
            <a:schemeClr val="accent2"/>
          </a:solidFill>
          <a:ln w="12700" cap="flat" cmpd="sng" algn="ctr">
            <a:noFill/>
            <a:prstDash val="solid"/>
          </a:ln>
          <a:effectLst/>
        </p:spPr>
        <p:txBody>
          <a:bodyPr lIns="35989" tIns="35989" rIns="35989" bIns="35989" rtlCol="0" anchor="ct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1000" b="1" i="0" u="none" strike="noStrike" kern="0" cap="none" spc="0" normalizeH="0" baseline="0" noProof="0" dirty="0">
                <a:ln>
                  <a:noFill/>
                </a:ln>
                <a:solidFill>
                  <a:srgbClr val="FFFFFF"/>
                </a:solidFill>
                <a:effectLst/>
                <a:uLnTx/>
                <a:uFillTx/>
                <a:latin typeface="Fujitsu Infinity Pro" pitchFamily="2" charset="0"/>
                <a:ea typeface="メイリオ"/>
                <a:cs typeface="Arial" panose="020B0604020202020204" pitchFamily="34" charset="0"/>
              </a:rPr>
              <a:t>Element</a:t>
            </a:r>
            <a:endParaRPr kumimoji="1" lang="ja-JP" altLang="en-US" sz="1000" b="1" i="0" u="none" strike="noStrike" kern="0" cap="none" spc="0" normalizeH="0" baseline="0" noProof="0" dirty="0">
              <a:ln>
                <a:noFill/>
              </a:ln>
              <a:solidFill>
                <a:srgbClr val="FFFFFF"/>
              </a:solidFill>
              <a:effectLst/>
              <a:uLnTx/>
              <a:uFillTx/>
              <a:latin typeface="Fujitsu Infinity Pro" pitchFamily="2" charset="0"/>
              <a:ea typeface="メイリオ"/>
              <a:cs typeface="Arial" panose="020B0604020202020204" pitchFamily="34" charset="0"/>
            </a:endParaRPr>
          </a:p>
        </p:txBody>
      </p:sp>
      <p:sp>
        <p:nvSpPr>
          <p:cNvPr id="97" name="正方形/長方形 96">
            <a:extLst>
              <a:ext uri="{FF2B5EF4-FFF2-40B4-BE49-F238E27FC236}">
                <a16:creationId xmlns:a16="http://schemas.microsoft.com/office/drawing/2014/main" id="{89BC63A7-73BE-4AD9-A784-935F8ECF8698}"/>
              </a:ext>
            </a:extLst>
          </p:cNvPr>
          <p:cNvSpPr/>
          <p:nvPr/>
        </p:nvSpPr>
        <p:spPr>
          <a:xfrm>
            <a:off x="255075" y="2641212"/>
            <a:ext cx="575822" cy="467216"/>
          </a:xfrm>
          <a:prstGeom prst="rect">
            <a:avLst/>
          </a:prstGeom>
          <a:solidFill>
            <a:srgbClr val="F2F2F2"/>
          </a:solidFill>
          <a:ln w="12700" cap="flat" cmpd="sng" algn="ctr">
            <a:noFill/>
            <a:prstDash val="solid"/>
          </a:ln>
          <a:effectLst/>
        </p:spPr>
        <p:txBody>
          <a:bodyPr lIns="35989" tIns="35989" rIns="35989" bIns="35989" rtlCol="0" anchor="ct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900" b="1"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Meaning</a:t>
            </a:r>
            <a:endParaRPr kumimoji="1" lang="ja-JP" altLang="en-US" sz="900" b="1"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99" name="矢印: 右 98">
            <a:extLst>
              <a:ext uri="{FF2B5EF4-FFF2-40B4-BE49-F238E27FC236}">
                <a16:creationId xmlns:a16="http://schemas.microsoft.com/office/drawing/2014/main" id="{E0160AB3-D994-4BFA-8076-67F684451345}"/>
              </a:ext>
            </a:extLst>
          </p:cNvPr>
          <p:cNvSpPr/>
          <p:nvPr/>
        </p:nvSpPr>
        <p:spPr>
          <a:xfrm>
            <a:off x="234702" y="1836532"/>
            <a:ext cx="6852945" cy="148554"/>
          </a:xfrm>
          <a:prstGeom prst="rightArrow">
            <a:avLst>
              <a:gd name="adj1" fmla="val 50000"/>
              <a:gd name="adj2" fmla="val 214293"/>
            </a:avLst>
          </a:prstGeom>
          <a:solidFill>
            <a:schemeClr val="accent1"/>
          </a:solidFill>
          <a:ln w="25400" cap="flat" cmpd="sng" algn="ctr">
            <a:noFill/>
            <a:prstDash val="solid"/>
          </a:ln>
          <a:effectLst/>
        </p:spPr>
        <p:txBody>
          <a:bodyPr rtlCol="0" anchor="ctr"/>
          <a:lstStyle/>
          <a:p>
            <a:pPr marL="0" marR="0" lvl="0" indent="0" algn="ctr" defTabSz="914400" rtl="0" eaLnBrk="1" fontAlgn="ctr" latinLnBrk="0" hangingPunct="1">
              <a:lnSpc>
                <a:spcPct val="100000"/>
              </a:lnSpc>
              <a:spcBef>
                <a:spcPct val="0"/>
              </a:spcBef>
              <a:spcAft>
                <a:spcPct val="0"/>
              </a:spcAft>
              <a:buClrTx/>
              <a:buSzTx/>
              <a:buFontTx/>
              <a:buNone/>
              <a:tabLst/>
              <a:defRPr/>
            </a:pPr>
            <a:endParaRPr kumimoji="1" lang="ja-JP" altLang="en-US" sz="1600" b="0" i="0" u="none" strike="noStrike" kern="0" cap="none" spc="0" normalizeH="0" baseline="0" noProof="0" dirty="0">
              <a:ln>
                <a:noFill/>
              </a:ln>
              <a:solidFill>
                <a:srgbClr val="FFFFFF"/>
              </a:solidFill>
              <a:effectLst/>
              <a:uLnTx/>
              <a:uFillTx/>
              <a:latin typeface="メイリオ"/>
              <a:ea typeface="メイリオ"/>
            </a:endParaRPr>
          </a:p>
        </p:txBody>
      </p:sp>
      <p:sp>
        <p:nvSpPr>
          <p:cNvPr id="149" name="正方形/長方形 148">
            <a:extLst>
              <a:ext uri="{FF2B5EF4-FFF2-40B4-BE49-F238E27FC236}">
                <a16:creationId xmlns:a16="http://schemas.microsoft.com/office/drawing/2014/main" id="{171A89A0-8CF1-45E6-B5B3-37506AB1F443}"/>
              </a:ext>
            </a:extLst>
          </p:cNvPr>
          <p:cNvSpPr/>
          <p:nvPr/>
        </p:nvSpPr>
        <p:spPr bwMode="gray">
          <a:xfrm>
            <a:off x="7526955" y="2727914"/>
            <a:ext cx="1382343" cy="307777"/>
          </a:xfrm>
          <a:prstGeom prst="rect">
            <a:avLst/>
          </a:prstGeom>
          <a:solidFill>
            <a:schemeClr val="accent1"/>
          </a:solidFill>
          <a:ln w="12700" cap="flat" cmpd="sng" algn="ctr">
            <a:solidFill>
              <a:srgbClr val="FFFFFF"/>
            </a:solidFill>
            <a:prstDash val="solid"/>
          </a:ln>
          <a:effectLst/>
        </p:spPr>
        <p:txBody>
          <a:bodyPr lIns="35989" tIns="35989" rIns="35989" bIns="35989" rtlCol="0" anchor="ct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900" b="1" i="0" u="none" strike="noStrike" kern="0" cap="none" spc="0" normalizeH="0" baseline="0" noProof="0" dirty="0">
                <a:ln>
                  <a:noFill/>
                </a:ln>
                <a:solidFill>
                  <a:srgbClr val="FFFFFF"/>
                </a:solidFill>
                <a:effectLst/>
                <a:uLnTx/>
                <a:uFillTx/>
                <a:latin typeface="Fujitsu Infinity Pro" pitchFamily="2" charset="0"/>
                <a:ea typeface="メイリオ"/>
                <a:cs typeface="Arial" panose="020B0604020202020204" pitchFamily="34" charset="0"/>
              </a:rPr>
              <a:t>Selected product name (example)</a:t>
            </a:r>
            <a:endParaRPr kumimoji="1" lang="ja-JP" altLang="en-US" sz="900" b="1" i="0" u="none" strike="noStrike" kern="0" cap="none" spc="0" normalizeH="0" baseline="0" noProof="0" dirty="0">
              <a:ln>
                <a:noFill/>
              </a:ln>
              <a:solidFill>
                <a:srgbClr val="FFFFFF"/>
              </a:solidFill>
              <a:effectLst/>
              <a:uLnTx/>
              <a:uFillTx/>
              <a:latin typeface="Fujitsu Infinity Pro" pitchFamily="2" charset="0"/>
              <a:ea typeface="メイリオ"/>
              <a:cs typeface="Arial" panose="020B0604020202020204" pitchFamily="34" charset="0"/>
            </a:endParaRPr>
          </a:p>
        </p:txBody>
      </p:sp>
      <p:sp>
        <p:nvSpPr>
          <p:cNvPr id="150" name="テキスト ボックス 149">
            <a:extLst>
              <a:ext uri="{FF2B5EF4-FFF2-40B4-BE49-F238E27FC236}">
                <a16:creationId xmlns:a16="http://schemas.microsoft.com/office/drawing/2014/main" id="{D2730583-CA13-4600-B2B6-9B6D5B96E8D7}"/>
              </a:ext>
            </a:extLst>
          </p:cNvPr>
          <p:cNvSpPr txBox="1"/>
          <p:nvPr/>
        </p:nvSpPr>
        <p:spPr bwMode="gray">
          <a:xfrm>
            <a:off x="175311" y="730961"/>
            <a:ext cx="8701238" cy="646331"/>
          </a:xfrm>
          <a:prstGeom prst="rect">
            <a:avLst/>
          </a:prstGeom>
          <a:noFill/>
          <a:ln>
            <a:noFill/>
          </a:ln>
        </p:spPr>
        <p:txBody>
          <a:bodyPr wrap="square" rtlCol="0" anchor="ctr">
            <a:spAutoFit/>
          </a:bodyPr>
          <a:lstStyle/>
          <a:p>
            <a:pPr lvl="0" defTabSz="914400" fontAlgn="ctr">
              <a:spcBef>
                <a:spcPct val="0"/>
              </a:spcBef>
              <a:spcAft>
                <a:spcPct val="0"/>
              </a:spcAft>
              <a:defRPr/>
            </a:pPr>
            <a:r>
              <a:rPr lang="en" altLang="ja-JP" sz="900" dirty="0">
                <a:latin typeface="Fujitsu Infinity Pro" pitchFamily="2" charset="0"/>
              </a:rPr>
              <a:t>When creating a new name, please identify and plot the characteristics of the product/service in question for each element within the business unit or group company, and then narrow down the elements that should be included in the name. Please also take advantage of the search function* for names that have been entered into the brand system in the past.</a:t>
            </a:r>
            <a:br>
              <a:rPr lang="en" altLang="ja-JP" sz="900" dirty="0">
                <a:latin typeface="Fujitsu Infinity Pro" pitchFamily="2" charset="0"/>
              </a:rPr>
            </a:br>
            <a:r>
              <a:rPr lang="en-US" altLang="ja-JP" sz="900" dirty="0">
                <a:latin typeface="Fujitsu Infinity Pro" pitchFamily="2" charset="0"/>
              </a:rPr>
              <a:t>* Currently, the search function in the brand system is only available in Japan.</a:t>
            </a:r>
            <a:endParaRPr kumimoji="1" lang="ja-JP" altLang="en-US" sz="900" kern="0" dirty="0">
              <a:solidFill>
                <a:srgbClr val="000000"/>
              </a:solidFill>
              <a:latin typeface="Fujitsu Infinity Pro" pitchFamily="2" charset="0"/>
            </a:endParaRPr>
          </a:p>
        </p:txBody>
      </p:sp>
      <p:sp>
        <p:nvSpPr>
          <p:cNvPr id="104" name="正方形/長方形 103">
            <a:extLst>
              <a:ext uri="{FF2B5EF4-FFF2-40B4-BE49-F238E27FC236}">
                <a16:creationId xmlns:a16="http://schemas.microsoft.com/office/drawing/2014/main" id="{2E98B4BD-BE8D-4E49-A565-FFA8B76E4014}"/>
              </a:ext>
            </a:extLst>
          </p:cNvPr>
          <p:cNvSpPr/>
          <p:nvPr/>
        </p:nvSpPr>
        <p:spPr>
          <a:xfrm>
            <a:off x="254663" y="3208864"/>
            <a:ext cx="571630" cy="1442487"/>
          </a:xfrm>
          <a:prstGeom prst="rect">
            <a:avLst/>
          </a:prstGeom>
          <a:solidFill>
            <a:srgbClr val="DCDCDC"/>
          </a:solidFill>
          <a:ln w="12700" cap="flat" cmpd="sng" algn="ctr">
            <a:noFill/>
            <a:prstDash val="solid"/>
          </a:ln>
          <a:effectLst/>
        </p:spPr>
        <p:txBody>
          <a:bodyPr vert="eaVert" lIns="35989" tIns="35989" rIns="35989" bIns="35989" rtlCol="0" anchor="ct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1000" b="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Mapping of product functions</a:t>
            </a:r>
            <a:endParaRPr kumimoji="1" lang="ja-JP" altLang="en-US" sz="1000" b="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134" name="正方形/長方形 133">
            <a:extLst>
              <a:ext uri="{FF2B5EF4-FFF2-40B4-BE49-F238E27FC236}">
                <a16:creationId xmlns:a16="http://schemas.microsoft.com/office/drawing/2014/main" id="{8867A84C-DD75-4A09-93D0-263AC33E3A82}"/>
              </a:ext>
            </a:extLst>
          </p:cNvPr>
          <p:cNvSpPr/>
          <p:nvPr/>
        </p:nvSpPr>
        <p:spPr>
          <a:xfrm>
            <a:off x="1945717" y="3968265"/>
            <a:ext cx="1007689" cy="682564"/>
          </a:xfrm>
          <a:prstGeom prst="rect">
            <a:avLst/>
          </a:prstGeom>
          <a:solidFill>
            <a:srgbClr val="DCDCDC"/>
          </a:solidFill>
          <a:ln w="12700" cap="flat" cmpd="sng" algn="ctr">
            <a:noFill/>
            <a:prstDash val="solid"/>
          </a:ln>
          <a:effectLst/>
        </p:spPr>
        <p:txBody>
          <a:bodyPr lIns="35989" tIns="35989" rIns="35989" bIns="35989" rtlCol="0" anchor="ctr"/>
          <a:lstStyle/>
          <a:p>
            <a:pPr marL="0" marR="0" lvl="0" indent="0" algn="ctr" defTabSz="914400" rtl="0" eaLnBrk="1" fontAlgn="ctr" latinLnBrk="0" hangingPunct="1">
              <a:lnSpc>
                <a:spcPct val="100000"/>
              </a:lnSpc>
              <a:spcBef>
                <a:spcPct val="0"/>
              </a:spcBef>
              <a:spcAft>
                <a:spcPct val="0"/>
              </a:spcAft>
              <a:buClrTx/>
              <a:buSzTx/>
              <a:buFontTx/>
              <a:buNone/>
              <a:tabLst/>
              <a:defRPr/>
            </a:pPr>
            <a:endParaRPr kumimoji="1" lang="ja-JP" altLang="en-US" sz="1000" b="0" i="0" u="none" strike="noStrike" kern="0" cap="none" spc="0" normalizeH="0" baseline="0" noProof="0" dirty="0">
              <a:ln>
                <a:noFill/>
              </a:ln>
              <a:solidFill>
                <a:srgbClr val="000000"/>
              </a:solidFill>
              <a:effectLst/>
              <a:uLnTx/>
              <a:uFillTx/>
              <a:latin typeface="メイリオ"/>
              <a:ea typeface="メイリオ"/>
            </a:endParaRPr>
          </a:p>
        </p:txBody>
      </p:sp>
      <p:sp>
        <p:nvSpPr>
          <p:cNvPr id="135" name="正方形/長方形 134">
            <a:extLst>
              <a:ext uri="{FF2B5EF4-FFF2-40B4-BE49-F238E27FC236}">
                <a16:creationId xmlns:a16="http://schemas.microsoft.com/office/drawing/2014/main" id="{B77F2C60-82AD-4C30-8C9D-D524F599DE28}"/>
              </a:ext>
            </a:extLst>
          </p:cNvPr>
          <p:cNvSpPr/>
          <p:nvPr/>
        </p:nvSpPr>
        <p:spPr>
          <a:xfrm>
            <a:off x="3006972" y="3968265"/>
            <a:ext cx="1007689" cy="682564"/>
          </a:xfrm>
          <a:prstGeom prst="rect">
            <a:avLst/>
          </a:prstGeom>
          <a:solidFill>
            <a:srgbClr val="DCDCDC"/>
          </a:solidFill>
          <a:ln w="12700" cap="flat" cmpd="sng" algn="ctr">
            <a:noFill/>
            <a:prstDash val="solid"/>
          </a:ln>
          <a:effectLst/>
        </p:spPr>
        <p:txBody>
          <a:bodyPr lIns="35989" tIns="35989" rIns="35989" bIns="35989" rtlCol="0" anchor="ctr"/>
          <a:lstStyle/>
          <a:p>
            <a:pPr lvl="0" algn="ctr" defTabSz="914400" fontAlgn="ctr">
              <a:spcBef>
                <a:spcPct val="0"/>
              </a:spcBef>
              <a:spcAft>
                <a:spcPct val="0"/>
              </a:spcAft>
              <a:defRPr/>
            </a:pPr>
            <a:r>
              <a:rPr kumimoji="1" lang="en-US" altLang="ja-JP" sz="1000" u="sng" kern="0" dirty="0" err="1">
                <a:latin typeface="Fujitsu Infinity Pro" pitchFamily="2" charset="0"/>
                <a:cs typeface="Arial" panose="020B0604020202020204" pitchFamily="34" charset="0"/>
              </a:rPr>
              <a:t>AI</a:t>
            </a:r>
            <a:r>
              <a:rPr kumimoji="1" lang="en-US" altLang="ja-JP" sz="1000" kern="0" dirty="0" err="1">
                <a:latin typeface="Fujitsu Infinity Pro" pitchFamily="2" charset="0"/>
                <a:cs typeface="Arial" panose="020B0604020202020204" pitchFamily="34" charset="0"/>
              </a:rPr>
              <a:t>,oo,xx</a:t>
            </a:r>
            <a:endParaRPr kumimoji="1" lang="ja-JP" altLang="en-US" sz="1000" b="0" i="0" u="none" strike="noStrike" kern="0" cap="none" spc="0" normalizeH="0" baseline="0" noProof="0" dirty="0">
              <a:ln>
                <a:noFill/>
              </a:ln>
              <a:effectLst/>
              <a:uLnTx/>
              <a:uFillTx/>
              <a:latin typeface="Fujitsu Infinity Pro" pitchFamily="2" charset="0"/>
              <a:ea typeface="メイリオ"/>
              <a:cs typeface="Arial" panose="020B0604020202020204" pitchFamily="34" charset="0"/>
            </a:endParaRPr>
          </a:p>
        </p:txBody>
      </p:sp>
      <p:sp>
        <p:nvSpPr>
          <p:cNvPr id="137" name="正方形/長方形 136">
            <a:extLst>
              <a:ext uri="{FF2B5EF4-FFF2-40B4-BE49-F238E27FC236}">
                <a16:creationId xmlns:a16="http://schemas.microsoft.com/office/drawing/2014/main" id="{9D6ACD63-2853-407A-81F6-16D07CA9046B}"/>
              </a:ext>
            </a:extLst>
          </p:cNvPr>
          <p:cNvSpPr/>
          <p:nvPr/>
        </p:nvSpPr>
        <p:spPr>
          <a:xfrm>
            <a:off x="5303501" y="3968265"/>
            <a:ext cx="1007689" cy="682564"/>
          </a:xfrm>
          <a:prstGeom prst="rect">
            <a:avLst/>
          </a:prstGeom>
          <a:solidFill>
            <a:srgbClr val="DCDCDC"/>
          </a:solidFill>
          <a:ln w="12700" cap="flat" cmpd="sng" algn="ctr">
            <a:noFill/>
            <a:prstDash val="solid"/>
          </a:ln>
          <a:effectLst/>
        </p:spPr>
        <p:txBody>
          <a:bodyPr lIns="35989" tIns="35989" rIns="35989" bIns="35989" rtlCol="0" anchor="ctr"/>
          <a:lstStyle/>
          <a:p>
            <a:pPr lvl="0" algn="ctr" defTabSz="914400" fontAlgn="ctr">
              <a:spcBef>
                <a:spcPct val="0"/>
              </a:spcBef>
              <a:spcAft>
                <a:spcPct val="0"/>
              </a:spcAft>
              <a:defRPr/>
            </a:pPr>
            <a:r>
              <a:rPr kumimoji="1" lang="en-US" altLang="ja-JP" sz="1000" u="sng" kern="0" dirty="0">
                <a:latin typeface="Fujitsu Infinity Pro" pitchFamily="2" charset="0"/>
                <a:cs typeface="Arial" panose="020B0604020202020204" pitchFamily="34" charset="0"/>
              </a:rPr>
              <a:t>System</a:t>
            </a:r>
            <a:endParaRPr kumimoji="1" lang="ja-JP" altLang="en-US" sz="1000" b="0" i="0" u="sng" strike="noStrike" kern="0" cap="none" spc="0" normalizeH="0" baseline="0" noProof="0" dirty="0">
              <a:ln>
                <a:noFill/>
              </a:ln>
              <a:effectLst/>
              <a:uLnTx/>
              <a:uFillTx/>
              <a:latin typeface="Fujitsu Infinity Pro" pitchFamily="2" charset="0"/>
              <a:ea typeface="メイリオ"/>
              <a:cs typeface="Arial" panose="020B0604020202020204" pitchFamily="34" charset="0"/>
            </a:endParaRPr>
          </a:p>
        </p:txBody>
      </p:sp>
      <p:sp>
        <p:nvSpPr>
          <p:cNvPr id="69" name="正方形/長方形 68">
            <a:extLst>
              <a:ext uri="{FF2B5EF4-FFF2-40B4-BE49-F238E27FC236}">
                <a16:creationId xmlns:a16="http://schemas.microsoft.com/office/drawing/2014/main" id="{B38BFC92-1C22-F24C-9D5E-0A566FF99618}"/>
              </a:ext>
            </a:extLst>
          </p:cNvPr>
          <p:cNvSpPr/>
          <p:nvPr/>
        </p:nvSpPr>
        <p:spPr>
          <a:xfrm>
            <a:off x="4035827" y="2183868"/>
            <a:ext cx="1237404" cy="2506373"/>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dirty="0">
              <a:latin typeface="メイリオ" panose="020B0604030504040204" pitchFamily="50" charset="-128"/>
              <a:ea typeface="メイリオ" panose="020B0604030504040204" pitchFamily="50" charset="-128"/>
            </a:endParaRPr>
          </a:p>
        </p:txBody>
      </p:sp>
      <p:sp>
        <p:nvSpPr>
          <p:cNvPr id="70" name="正方形/長方形 69">
            <a:extLst>
              <a:ext uri="{FF2B5EF4-FFF2-40B4-BE49-F238E27FC236}">
                <a16:creationId xmlns:a16="http://schemas.microsoft.com/office/drawing/2014/main" id="{D651A4CC-1408-024D-AEC2-51497C07BB1F}"/>
              </a:ext>
            </a:extLst>
          </p:cNvPr>
          <p:cNvSpPr/>
          <p:nvPr/>
        </p:nvSpPr>
        <p:spPr>
          <a:xfrm>
            <a:off x="2153128" y="1597635"/>
            <a:ext cx="2516438" cy="288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100" dirty="0">
                <a:solidFill>
                  <a:schemeClr val="accent1"/>
                </a:solidFill>
                <a:latin typeface="Fujitsu Infinity Pro" pitchFamily="2" charset="0"/>
                <a:ea typeface="メイリオ" panose="020B0604030504040204" pitchFamily="50" charset="-128"/>
                <a:cs typeface="Arial" panose="020B0604020202020204" pitchFamily="34" charset="0"/>
              </a:rPr>
              <a:t>Name order</a:t>
            </a:r>
            <a:endParaRPr lang="ja-JP" altLang="en-US" sz="1100" dirty="0">
              <a:solidFill>
                <a:schemeClr val="accent1"/>
              </a:solidFill>
              <a:latin typeface="Fujitsu Infinity Pro" pitchFamily="2" charset="0"/>
              <a:ea typeface="メイリオ" panose="020B0604030504040204" pitchFamily="50" charset="-128"/>
              <a:cs typeface="Arial" panose="020B0604020202020204" pitchFamily="34" charset="0"/>
            </a:endParaRPr>
          </a:p>
        </p:txBody>
      </p:sp>
      <p:sp>
        <p:nvSpPr>
          <p:cNvPr id="73" name="正方形/長方形 72">
            <a:extLst>
              <a:ext uri="{FF2B5EF4-FFF2-40B4-BE49-F238E27FC236}">
                <a16:creationId xmlns:a16="http://schemas.microsoft.com/office/drawing/2014/main" id="{FD21B187-F324-AE45-8B19-B123F0A0E37C}"/>
              </a:ext>
            </a:extLst>
          </p:cNvPr>
          <p:cNvSpPr/>
          <p:nvPr/>
        </p:nvSpPr>
        <p:spPr>
          <a:xfrm>
            <a:off x="2153128" y="1906651"/>
            <a:ext cx="3790038" cy="3297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900" dirty="0">
                <a:solidFill>
                  <a:srgbClr val="EB0000"/>
                </a:solidFill>
                <a:latin typeface="Fujitsu Infinity Pro" pitchFamily="2" charset="0"/>
                <a:ea typeface="メイリオ" panose="020B0604030504040204" pitchFamily="50" charset="-128"/>
                <a:cs typeface="Arial" panose="020B0604020202020204" pitchFamily="34" charset="0"/>
              </a:rPr>
              <a:t>Elements that should be included in the name in principle </a:t>
            </a:r>
            <a:endParaRPr lang="ja-JP" altLang="en-US" sz="900" dirty="0">
              <a:solidFill>
                <a:srgbClr val="EB0000"/>
              </a:solidFill>
              <a:latin typeface="Fujitsu Infinity Pro" pitchFamily="2" charset="0"/>
              <a:ea typeface="メイリオ" panose="020B0604030504040204" pitchFamily="50" charset="-128"/>
              <a:cs typeface="Arial" panose="020B0604020202020204" pitchFamily="34" charset="0"/>
            </a:endParaRPr>
          </a:p>
        </p:txBody>
      </p:sp>
      <p:sp>
        <p:nvSpPr>
          <p:cNvPr id="66" name="正方形/長方形 65">
            <a:extLst>
              <a:ext uri="{FF2B5EF4-FFF2-40B4-BE49-F238E27FC236}">
                <a16:creationId xmlns:a16="http://schemas.microsoft.com/office/drawing/2014/main" id="{41154B0E-9B6B-634B-80F0-C6C10D6F05CF}"/>
              </a:ext>
            </a:extLst>
          </p:cNvPr>
          <p:cNvSpPr/>
          <p:nvPr/>
        </p:nvSpPr>
        <p:spPr>
          <a:xfrm>
            <a:off x="6371906" y="3968265"/>
            <a:ext cx="1007689" cy="682564"/>
          </a:xfrm>
          <a:prstGeom prst="rect">
            <a:avLst/>
          </a:prstGeom>
          <a:solidFill>
            <a:srgbClr val="DCDCDC"/>
          </a:solidFill>
          <a:ln w="12700" cap="flat" cmpd="sng" algn="ctr">
            <a:noFill/>
            <a:prstDash val="solid"/>
          </a:ln>
          <a:effectLst/>
        </p:spPr>
        <p:txBody>
          <a:bodyPr lIns="35989" tIns="35989" rIns="35989" bIns="35989" rtlCol="0" anchor="ctr"/>
          <a:lstStyle/>
          <a:p>
            <a:pPr lvl="0" algn="ctr" defTabSz="914400" fontAlgn="ctr">
              <a:spcBef>
                <a:spcPct val="0"/>
              </a:spcBef>
              <a:spcAft>
                <a:spcPct val="0"/>
              </a:spcAft>
              <a:defRPr/>
            </a:pPr>
            <a:r>
              <a:rPr kumimoji="1" lang="en" altLang="ja-JP" sz="1000" kern="0" dirty="0">
                <a:latin typeface="Fujitsu Infinity Pro" pitchFamily="2" charset="0"/>
                <a:cs typeface="Arial" panose="020B0604020202020204" pitchFamily="34" charset="0"/>
              </a:rPr>
              <a:t>OO,XX</a:t>
            </a:r>
            <a:endParaRPr kumimoji="1" lang="ja-JP" altLang="en-US" sz="1000" b="0" i="0" u="none" strike="noStrike" kern="0" cap="none" spc="0" normalizeH="0" baseline="0" noProof="0" dirty="0">
              <a:ln>
                <a:noFill/>
              </a:ln>
              <a:effectLst/>
              <a:uLnTx/>
              <a:uFillTx/>
              <a:latin typeface="Fujitsu Infinity Pro" pitchFamily="2" charset="0"/>
              <a:ea typeface="メイリオ"/>
              <a:cs typeface="Arial" panose="020B0604020202020204" pitchFamily="34" charset="0"/>
            </a:endParaRPr>
          </a:p>
        </p:txBody>
      </p:sp>
      <p:sp>
        <p:nvSpPr>
          <p:cNvPr id="67" name="正方形/長方形 66">
            <a:extLst>
              <a:ext uri="{FF2B5EF4-FFF2-40B4-BE49-F238E27FC236}">
                <a16:creationId xmlns:a16="http://schemas.microsoft.com/office/drawing/2014/main" id="{86961794-DD56-2D43-9646-4825D0FE3C2E}"/>
              </a:ext>
            </a:extLst>
          </p:cNvPr>
          <p:cNvSpPr/>
          <p:nvPr/>
        </p:nvSpPr>
        <p:spPr>
          <a:xfrm>
            <a:off x="886314" y="3968265"/>
            <a:ext cx="1007689" cy="682564"/>
          </a:xfrm>
          <a:prstGeom prst="rect">
            <a:avLst/>
          </a:prstGeom>
          <a:solidFill>
            <a:srgbClr val="DCDCDC"/>
          </a:solidFill>
          <a:ln w="12700" cap="flat" cmpd="sng" algn="ctr">
            <a:noFill/>
            <a:prstDash val="solid"/>
          </a:ln>
          <a:effectLst/>
        </p:spPr>
        <p:txBody>
          <a:bodyPr lIns="35989" tIns="35989" rIns="35989" bIns="35989" rtlCol="0" anchor="ctr"/>
          <a:lstStyle/>
          <a:p>
            <a:pPr lvl="0" algn="ctr" defTabSz="914400" fontAlgn="ctr">
              <a:spcBef>
                <a:spcPct val="0"/>
              </a:spcBef>
              <a:spcAft>
                <a:spcPct val="0"/>
              </a:spcAft>
              <a:defRPr/>
            </a:pPr>
            <a:r>
              <a:rPr kumimoji="1" lang="en" altLang="ja-JP" sz="1000" kern="0" dirty="0">
                <a:latin typeface="Fujitsu Infinity Pro" pitchFamily="2" charset="0"/>
                <a:cs typeface="Arial" panose="020B0604020202020204" pitchFamily="34" charset="0"/>
              </a:rPr>
              <a:t>OO,XX</a:t>
            </a:r>
            <a:endParaRPr kumimoji="1" lang="ja-JP" altLang="en-US" sz="1000" kern="0" dirty="0">
              <a:latin typeface="Fujitsu Infinity Pro" pitchFamily="2" charset="0"/>
              <a:cs typeface="Arial" panose="020B0604020202020204" pitchFamily="34" charset="0"/>
            </a:endParaRPr>
          </a:p>
        </p:txBody>
      </p:sp>
      <p:sp>
        <p:nvSpPr>
          <p:cNvPr id="72" name="正方形/長方形 71">
            <a:extLst>
              <a:ext uri="{FF2B5EF4-FFF2-40B4-BE49-F238E27FC236}">
                <a16:creationId xmlns:a16="http://schemas.microsoft.com/office/drawing/2014/main" id="{99E1FA6A-5D68-E24C-A543-9B9778594DDE}"/>
              </a:ext>
            </a:extLst>
          </p:cNvPr>
          <p:cNvSpPr/>
          <p:nvPr/>
        </p:nvSpPr>
        <p:spPr>
          <a:xfrm>
            <a:off x="4071087" y="3208865"/>
            <a:ext cx="1187633" cy="682564"/>
          </a:xfrm>
          <a:prstGeom prst="rect">
            <a:avLst/>
          </a:prstGeom>
          <a:solidFill>
            <a:srgbClr val="DCDCDC"/>
          </a:solidFill>
          <a:ln w="12700" cap="flat" cmpd="sng" algn="ctr">
            <a:noFill/>
            <a:prstDash val="solid"/>
          </a:ln>
          <a:effectLst/>
        </p:spPr>
        <p:txBody>
          <a:bodyPr lIns="35989" tIns="35989" rIns="35989" bIns="35989" rtlCol="0" anchor="ctr"/>
          <a:lstStyle/>
          <a:p>
            <a:pPr lvl="0" algn="ctr" defTabSz="914400" fontAlgn="ctr">
              <a:spcBef>
                <a:spcPct val="0"/>
              </a:spcBef>
              <a:spcAft>
                <a:spcPct val="0"/>
              </a:spcAft>
              <a:defRPr/>
            </a:pPr>
            <a:r>
              <a:rPr lang="en-US" altLang="ja-JP" sz="1000" u="sng" kern="0" dirty="0">
                <a:latin typeface="Fujitsu Infinity Pro" pitchFamily="2" charset="0"/>
                <a:cs typeface="Arial" panose="020B0604020202020204" pitchFamily="34" charset="0"/>
              </a:rPr>
              <a:t>Unattended</a:t>
            </a:r>
          </a:p>
          <a:p>
            <a:pPr lvl="0" algn="ctr" defTabSz="914400" fontAlgn="ctr">
              <a:spcBef>
                <a:spcPct val="0"/>
              </a:spcBef>
              <a:spcAft>
                <a:spcPct val="0"/>
              </a:spcAft>
              <a:defRPr/>
            </a:pPr>
            <a:r>
              <a:rPr lang="en-US" altLang="ja-JP" sz="1000" u="sng" kern="0" dirty="0">
                <a:latin typeface="Fujitsu Infinity Pro" pitchFamily="2" charset="0"/>
                <a:cs typeface="Arial" panose="020B0604020202020204" pitchFamily="34" charset="0"/>
              </a:rPr>
              <a:t> checkout? </a:t>
            </a:r>
            <a:endParaRPr lang="en-US" altLang="ja-JP" sz="1000" u="sng" kern="0" dirty="0">
              <a:solidFill>
                <a:schemeClr val="tx2"/>
              </a:solidFill>
              <a:latin typeface="Fujitsu Infinity Pro" pitchFamily="2" charset="0"/>
              <a:cs typeface="Arial" panose="020B0604020202020204" pitchFamily="34" charset="0"/>
            </a:endParaRPr>
          </a:p>
        </p:txBody>
      </p:sp>
      <p:sp>
        <p:nvSpPr>
          <p:cNvPr id="76" name="正方形/長方形 75">
            <a:extLst>
              <a:ext uri="{FF2B5EF4-FFF2-40B4-BE49-F238E27FC236}">
                <a16:creationId xmlns:a16="http://schemas.microsoft.com/office/drawing/2014/main" id="{2325629B-CA9E-0240-BDDD-A10AA1E6764C}"/>
              </a:ext>
            </a:extLst>
          </p:cNvPr>
          <p:cNvSpPr/>
          <p:nvPr/>
        </p:nvSpPr>
        <p:spPr>
          <a:xfrm>
            <a:off x="3006972" y="3208865"/>
            <a:ext cx="1007689" cy="682564"/>
          </a:xfrm>
          <a:prstGeom prst="rect">
            <a:avLst/>
          </a:prstGeom>
          <a:solidFill>
            <a:srgbClr val="DCDCDC"/>
          </a:solidFill>
          <a:ln w="12700" cap="flat" cmpd="sng" algn="ctr">
            <a:noFill/>
            <a:prstDash val="solid"/>
          </a:ln>
          <a:effectLst/>
        </p:spPr>
        <p:txBody>
          <a:bodyPr lIns="35989" tIns="35989" rIns="35989" bIns="35989" rtlCol="0" anchor="ctr"/>
          <a:lstStyle/>
          <a:p>
            <a:pPr lvl="0" algn="ctr" defTabSz="914400" fontAlgn="ctr">
              <a:spcBef>
                <a:spcPct val="0"/>
              </a:spcBef>
              <a:spcAft>
                <a:spcPct val="0"/>
              </a:spcAft>
              <a:defRPr/>
            </a:pPr>
            <a:r>
              <a:rPr kumimoji="1" lang="en" altLang="ja-JP" sz="1000" kern="0" dirty="0">
                <a:latin typeface="Fujitsu Infinity Pro" pitchFamily="2" charset="0"/>
                <a:cs typeface="Arial" panose="020B0604020202020204" pitchFamily="34" charset="0"/>
              </a:rPr>
              <a:t>OO,XX</a:t>
            </a:r>
            <a:endParaRPr kumimoji="1" lang="ja-JP" altLang="en-US" sz="1000" kern="0" dirty="0">
              <a:latin typeface="Fujitsu Infinity Pro" pitchFamily="2" charset="0"/>
              <a:cs typeface="Arial" panose="020B0604020202020204" pitchFamily="34" charset="0"/>
            </a:endParaRPr>
          </a:p>
        </p:txBody>
      </p:sp>
      <p:sp>
        <p:nvSpPr>
          <p:cNvPr id="78" name="正方形/長方形 77">
            <a:extLst>
              <a:ext uri="{FF2B5EF4-FFF2-40B4-BE49-F238E27FC236}">
                <a16:creationId xmlns:a16="http://schemas.microsoft.com/office/drawing/2014/main" id="{1D5E3F35-EB26-C849-AED4-038CE2950915}"/>
              </a:ext>
            </a:extLst>
          </p:cNvPr>
          <p:cNvSpPr/>
          <p:nvPr/>
        </p:nvSpPr>
        <p:spPr>
          <a:xfrm>
            <a:off x="5303501" y="3208865"/>
            <a:ext cx="1007689" cy="682564"/>
          </a:xfrm>
          <a:prstGeom prst="rect">
            <a:avLst/>
          </a:prstGeom>
          <a:solidFill>
            <a:srgbClr val="DCDCDC"/>
          </a:solidFill>
          <a:ln w="12700" cap="flat" cmpd="sng" algn="ctr">
            <a:noFill/>
            <a:prstDash val="solid"/>
          </a:ln>
          <a:effectLst/>
        </p:spPr>
        <p:txBody>
          <a:bodyPr lIns="35989" tIns="35989" rIns="35989" bIns="35989" rtlCol="0" anchor="ctr"/>
          <a:lstStyle/>
          <a:p>
            <a:pPr lvl="0" algn="ctr" defTabSz="914400" fontAlgn="ctr">
              <a:spcBef>
                <a:spcPct val="0"/>
              </a:spcBef>
              <a:spcAft>
                <a:spcPct val="0"/>
              </a:spcAft>
              <a:defRPr/>
            </a:pPr>
            <a:r>
              <a:rPr kumimoji="1" lang="en-US" altLang="ja-JP" sz="1000" u="sng" kern="0" dirty="0">
                <a:latin typeface="Fujitsu Infinity Pro" pitchFamily="2" charset="0"/>
                <a:cs typeface="Arial" panose="020B0604020202020204" pitchFamily="34" charset="0"/>
              </a:rPr>
              <a:t>Service</a:t>
            </a:r>
            <a:r>
              <a:rPr kumimoji="1" lang="en-US" altLang="ja-JP" sz="1000" kern="0" dirty="0">
                <a:latin typeface="Fujitsu Infinity Pro" pitchFamily="2" charset="0"/>
                <a:cs typeface="Arial" panose="020B0604020202020204" pitchFamily="34" charset="0"/>
              </a:rPr>
              <a:t>,</a:t>
            </a:r>
            <a:r>
              <a:rPr kumimoji="1" lang="en" altLang="ja-JP" sz="1000" kern="0" dirty="0">
                <a:latin typeface="Fujitsu Infinity Pro" pitchFamily="2" charset="0"/>
                <a:cs typeface="Arial" panose="020B0604020202020204" pitchFamily="34" charset="0"/>
              </a:rPr>
              <a:t>XX</a:t>
            </a:r>
            <a:endParaRPr kumimoji="1" lang="ja-JP" altLang="en-US" sz="1000" b="0" i="0" u="none" strike="noStrike" kern="0" cap="none" spc="0" normalizeH="0" baseline="0" noProof="0" dirty="0">
              <a:ln>
                <a:noFill/>
              </a:ln>
              <a:effectLst/>
              <a:uLnTx/>
              <a:uFillTx/>
              <a:latin typeface="Fujitsu Infinity Pro" pitchFamily="2" charset="0"/>
              <a:cs typeface="Arial" panose="020B0604020202020204" pitchFamily="34" charset="0"/>
            </a:endParaRPr>
          </a:p>
        </p:txBody>
      </p:sp>
      <p:sp>
        <p:nvSpPr>
          <p:cNvPr id="79" name="正方形/長方形 78">
            <a:extLst>
              <a:ext uri="{FF2B5EF4-FFF2-40B4-BE49-F238E27FC236}">
                <a16:creationId xmlns:a16="http://schemas.microsoft.com/office/drawing/2014/main" id="{D700FB60-80A5-5946-BF79-6940C19F5BF7}"/>
              </a:ext>
            </a:extLst>
          </p:cNvPr>
          <p:cNvSpPr/>
          <p:nvPr/>
        </p:nvSpPr>
        <p:spPr>
          <a:xfrm>
            <a:off x="6371906" y="3208865"/>
            <a:ext cx="1007689" cy="682564"/>
          </a:xfrm>
          <a:prstGeom prst="rect">
            <a:avLst/>
          </a:prstGeom>
          <a:solidFill>
            <a:srgbClr val="DCDCDC"/>
          </a:solidFill>
          <a:ln w="12700" cap="flat" cmpd="sng" algn="ctr">
            <a:noFill/>
            <a:prstDash val="solid"/>
          </a:ln>
          <a:effectLst/>
        </p:spPr>
        <p:txBody>
          <a:bodyPr lIns="35989" tIns="35989" rIns="35989" bIns="35989" rtlCol="0" anchor="ctr"/>
          <a:lstStyle/>
          <a:p>
            <a:pPr lvl="0" algn="ctr" defTabSz="914400" fontAlgn="ctr">
              <a:spcBef>
                <a:spcPct val="0"/>
              </a:spcBef>
              <a:spcAft>
                <a:spcPct val="0"/>
              </a:spcAft>
              <a:defRPr/>
            </a:pPr>
            <a:r>
              <a:rPr kumimoji="1" lang="en-US" altLang="ja-JP" sz="800" b="0" i="0" u="none" strike="noStrike" kern="0" cap="none" spc="0" normalizeH="0" baseline="0" noProof="0" dirty="0">
                <a:ln>
                  <a:noFill/>
                </a:ln>
                <a:solidFill>
                  <a:schemeClr val="bg1"/>
                </a:solidFill>
                <a:effectLst/>
                <a:uLnTx/>
                <a:uFillTx/>
                <a:latin typeface="メイリオ"/>
                <a:ea typeface="メイリオ"/>
              </a:rPr>
              <a:t> </a:t>
            </a:r>
            <a:endParaRPr kumimoji="1" lang="ja-JP" altLang="en-US" sz="800" b="0" i="0" u="none" strike="noStrike" kern="0" cap="none" spc="0" normalizeH="0" baseline="0" noProof="0" dirty="0">
              <a:ln>
                <a:noFill/>
              </a:ln>
              <a:solidFill>
                <a:schemeClr val="bg1"/>
              </a:solidFill>
              <a:effectLst/>
              <a:uLnTx/>
              <a:uFillTx/>
              <a:latin typeface="メイリオ"/>
              <a:ea typeface="メイリオ"/>
            </a:endParaRPr>
          </a:p>
        </p:txBody>
      </p:sp>
      <p:sp>
        <p:nvSpPr>
          <p:cNvPr id="81" name="正方形/長方形 80">
            <a:extLst>
              <a:ext uri="{FF2B5EF4-FFF2-40B4-BE49-F238E27FC236}">
                <a16:creationId xmlns:a16="http://schemas.microsoft.com/office/drawing/2014/main" id="{E338C269-0C68-7B43-ACC0-C3E23741C7E2}"/>
              </a:ext>
            </a:extLst>
          </p:cNvPr>
          <p:cNvSpPr/>
          <p:nvPr/>
        </p:nvSpPr>
        <p:spPr>
          <a:xfrm>
            <a:off x="886314" y="3208865"/>
            <a:ext cx="1007689" cy="682564"/>
          </a:xfrm>
          <a:prstGeom prst="rect">
            <a:avLst/>
          </a:prstGeom>
          <a:solidFill>
            <a:srgbClr val="DCDCDC"/>
          </a:solidFill>
          <a:ln w="12700" cap="flat" cmpd="sng" algn="ctr">
            <a:noFill/>
            <a:prstDash val="solid"/>
          </a:ln>
          <a:effectLst/>
        </p:spPr>
        <p:txBody>
          <a:bodyPr lIns="35989" tIns="35989" rIns="35989" bIns="35989" rtlCol="0" anchor="ctr"/>
          <a:lstStyle/>
          <a:p>
            <a:pPr lvl="0" algn="ctr" defTabSz="914400" fontAlgn="ctr">
              <a:spcBef>
                <a:spcPct val="0"/>
              </a:spcBef>
              <a:spcAft>
                <a:spcPct val="0"/>
              </a:spcAft>
              <a:defRPr/>
            </a:pPr>
            <a:endParaRPr kumimoji="1" lang="ja-JP" altLang="en-US" sz="800" b="0" i="0" u="none" strike="noStrike" kern="0" cap="none" spc="0" normalizeH="0" baseline="0" noProof="0" dirty="0">
              <a:ln>
                <a:noFill/>
              </a:ln>
              <a:solidFill>
                <a:schemeClr val="bg1"/>
              </a:solidFill>
              <a:effectLst/>
              <a:uLnTx/>
              <a:uFillTx/>
              <a:latin typeface="メイリオ"/>
              <a:ea typeface="メイリオ"/>
            </a:endParaRPr>
          </a:p>
        </p:txBody>
      </p:sp>
      <p:sp>
        <p:nvSpPr>
          <p:cNvPr id="82" name="正方形/長方形 81">
            <a:extLst>
              <a:ext uri="{FF2B5EF4-FFF2-40B4-BE49-F238E27FC236}">
                <a16:creationId xmlns:a16="http://schemas.microsoft.com/office/drawing/2014/main" id="{4562A38D-F281-E041-9A24-AC1BFE3D920E}"/>
              </a:ext>
            </a:extLst>
          </p:cNvPr>
          <p:cNvSpPr/>
          <p:nvPr/>
        </p:nvSpPr>
        <p:spPr bwMode="gray">
          <a:xfrm>
            <a:off x="7526955" y="3457346"/>
            <a:ext cx="1382343" cy="264123"/>
          </a:xfrm>
          <a:prstGeom prst="rect">
            <a:avLst/>
          </a:prstGeom>
          <a:solidFill>
            <a:schemeClr val="accent1"/>
          </a:solidFill>
          <a:ln w="12700" cap="flat" cmpd="sng" algn="ctr">
            <a:solidFill>
              <a:srgbClr val="FFFFFF"/>
            </a:solidFill>
            <a:prstDash val="solid"/>
          </a:ln>
          <a:effectLst/>
        </p:spPr>
        <p:txBody>
          <a:bodyPr lIns="35989" tIns="72000" rIns="35989" bIns="35989" rtlCol="0" anchor="ctr"/>
          <a:lstStyle/>
          <a:p>
            <a:pPr lvl="0" algn="ctr" defTabSz="914400" fontAlgn="ctr">
              <a:lnSpc>
                <a:spcPct val="80000"/>
              </a:lnSpc>
              <a:spcBef>
                <a:spcPct val="0"/>
              </a:spcBef>
              <a:spcAft>
                <a:spcPct val="0"/>
              </a:spcAft>
              <a:defRPr/>
            </a:pPr>
            <a:r>
              <a:rPr kumimoji="1" lang="en-US" altLang="ja-JP" sz="900" b="1" kern="0" dirty="0">
                <a:solidFill>
                  <a:srgbClr val="FFFFFF"/>
                </a:solidFill>
                <a:latin typeface="Fujitsu Infinity Pro" pitchFamily="2" charset="0"/>
                <a:cs typeface="Arial" panose="020B0604020202020204" pitchFamily="34" charset="0"/>
              </a:rPr>
              <a:t>Unattended checkout Service </a:t>
            </a:r>
            <a:endParaRPr kumimoji="1" lang="ja-JP" altLang="en-US" sz="900" b="1" kern="0" dirty="0">
              <a:solidFill>
                <a:srgbClr val="FFFFFF"/>
              </a:solidFill>
              <a:latin typeface="Fujitsu Infinity Pro" pitchFamily="2" charset="0"/>
              <a:cs typeface="Arial" panose="020B0604020202020204" pitchFamily="34" charset="0"/>
            </a:endParaRPr>
          </a:p>
        </p:txBody>
      </p:sp>
      <p:sp>
        <p:nvSpPr>
          <p:cNvPr id="84" name="正方形/長方形 83">
            <a:extLst>
              <a:ext uri="{FF2B5EF4-FFF2-40B4-BE49-F238E27FC236}">
                <a16:creationId xmlns:a16="http://schemas.microsoft.com/office/drawing/2014/main" id="{F2FE1CC2-2589-674D-A327-C9B63C585E38}"/>
              </a:ext>
            </a:extLst>
          </p:cNvPr>
          <p:cNvSpPr/>
          <p:nvPr/>
        </p:nvSpPr>
        <p:spPr bwMode="gray">
          <a:xfrm>
            <a:off x="7526955" y="4187870"/>
            <a:ext cx="1382343" cy="264123"/>
          </a:xfrm>
          <a:prstGeom prst="rect">
            <a:avLst/>
          </a:prstGeom>
          <a:solidFill>
            <a:schemeClr val="accent1"/>
          </a:solidFill>
          <a:ln w="12700" cap="flat" cmpd="sng" algn="ctr">
            <a:solidFill>
              <a:srgbClr val="FFFFFF"/>
            </a:solidFill>
            <a:prstDash val="solid"/>
          </a:ln>
          <a:effectLst/>
        </p:spPr>
        <p:txBody>
          <a:bodyPr lIns="35989" tIns="72000" rIns="35989" bIns="35989" rtlCol="0" anchor="ctr"/>
          <a:lstStyle/>
          <a:p>
            <a:pPr lvl="0" algn="ctr" defTabSz="914400" fontAlgn="ctr">
              <a:lnSpc>
                <a:spcPct val="80000"/>
              </a:lnSpc>
              <a:spcBef>
                <a:spcPct val="0"/>
              </a:spcBef>
              <a:spcAft>
                <a:spcPct val="0"/>
              </a:spcAft>
              <a:defRPr/>
            </a:pPr>
            <a:r>
              <a:rPr kumimoji="1" lang="en-US" altLang="ja-JP" sz="900" b="1" kern="0" dirty="0">
                <a:solidFill>
                  <a:srgbClr val="FFFFFF"/>
                </a:solidFill>
                <a:latin typeface="Fujitsu Infinity Pro" pitchFamily="2" charset="0"/>
                <a:cs typeface="Arial" panose="020B0604020202020204" pitchFamily="34" charset="0"/>
              </a:rPr>
              <a:t>AI traffic volume measurement system </a:t>
            </a:r>
            <a:endParaRPr kumimoji="1" lang="ja-JP" altLang="en-US" sz="900" b="1" kern="0" dirty="0">
              <a:solidFill>
                <a:srgbClr val="FFFFFF"/>
              </a:solidFill>
              <a:latin typeface="Fujitsu Infinity Pro" pitchFamily="2" charset="0"/>
              <a:cs typeface="Arial" panose="020B0604020202020204" pitchFamily="34" charset="0"/>
            </a:endParaRPr>
          </a:p>
        </p:txBody>
      </p:sp>
      <p:sp>
        <p:nvSpPr>
          <p:cNvPr id="87" name="正方形/長方形 86">
            <a:extLst>
              <a:ext uri="{FF2B5EF4-FFF2-40B4-BE49-F238E27FC236}">
                <a16:creationId xmlns:a16="http://schemas.microsoft.com/office/drawing/2014/main" id="{D8F5DAAF-BD0C-5C4B-A2ED-86CF66F698DA}"/>
              </a:ext>
            </a:extLst>
          </p:cNvPr>
          <p:cNvSpPr/>
          <p:nvPr/>
        </p:nvSpPr>
        <p:spPr>
          <a:xfrm>
            <a:off x="1945716" y="3208865"/>
            <a:ext cx="1007689" cy="682564"/>
          </a:xfrm>
          <a:prstGeom prst="rect">
            <a:avLst/>
          </a:prstGeom>
          <a:solidFill>
            <a:srgbClr val="DCDCDC"/>
          </a:solidFill>
          <a:ln w="12700" cap="flat" cmpd="sng" algn="ctr">
            <a:noFill/>
            <a:prstDash val="solid"/>
          </a:ln>
          <a:effectLst/>
        </p:spPr>
        <p:txBody>
          <a:bodyPr lIns="35989" tIns="35989" rIns="35989" bIns="35989" rtlCol="0" anchor="ctr"/>
          <a:lstStyle/>
          <a:p>
            <a:pPr lvl="0" algn="ctr" defTabSz="914400" fontAlgn="ctr">
              <a:spcBef>
                <a:spcPct val="0"/>
              </a:spcBef>
              <a:spcAft>
                <a:spcPct val="0"/>
              </a:spcAft>
              <a:defRPr/>
            </a:pPr>
            <a:r>
              <a:rPr kumimoji="1" lang="en" altLang="ja-JP" sz="1000" kern="0" dirty="0">
                <a:latin typeface="Fujitsu Infinity Pro" pitchFamily="2" charset="0"/>
                <a:cs typeface="Arial" panose="020B0604020202020204" pitchFamily="34" charset="0"/>
              </a:rPr>
              <a:t>OO,XX</a:t>
            </a:r>
            <a:endParaRPr kumimoji="1" lang="ja-JP" altLang="en-US" sz="1000" kern="0" dirty="0">
              <a:latin typeface="Fujitsu Infinity Pro" pitchFamily="2" charset="0"/>
              <a:cs typeface="Arial" panose="020B0604020202020204" pitchFamily="34" charset="0"/>
            </a:endParaRPr>
          </a:p>
        </p:txBody>
      </p:sp>
      <p:sp>
        <p:nvSpPr>
          <p:cNvPr id="40" name="正方形/長方形 39">
            <a:extLst>
              <a:ext uri="{FF2B5EF4-FFF2-40B4-BE49-F238E27FC236}">
                <a16:creationId xmlns:a16="http://schemas.microsoft.com/office/drawing/2014/main" id="{66E0F86C-DF6D-2044-948A-8F38E1367C57}"/>
              </a:ext>
            </a:extLst>
          </p:cNvPr>
          <p:cNvSpPr/>
          <p:nvPr/>
        </p:nvSpPr>
        <p:spPr>
          <a:xfrm>
            <a:off x="180442" y="1424633"/>
            <a:ext cx="4540469" cy="1815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latin typeface="Fujitsu Infinity Pro" pitchFamily="2" charset="0"/>
                <a:cs typeface="Arial" panose="020B0604020202020204" pitchFamily="34" charset="0"/>
              </a:rPr>
              <a:t>General name consideration example</a:t>
            </a:r>
            <a:endParaRPr kumimoji="1" lang="ja-JP" altLang="en-US" sz="1200" b="1" dirty="0">
              <a:solidFill>
                <a:schemeClr val="tx1"/>
              </a:solidFill>
              <a:latin typeface="Fujitsu Infinity Pro" pitchFamily="2" charset="0"/>
              <a:cs typeface="Arial" panose="020B0604020202020204" pitchFamily="34" charset="0"/>
            </a:endParaRPr>
          </a:p>
        </p:txBody>
      </p:sp>
      <p:sp>
        <p:nvSpPr>
          <p:cNvPr id="24" name="TextBox 23">
            <a:extLst>
              <a:ext uri="{FF2B5EF4-FFF2-40B4-BE49-F238E27FC236}">
                <a16:creationId xmlns:a16="http://schemas.microsoft.com/office/drawing/2014/main" id="{C5D5FCFD-7E2F-2E61-9009-69EA7B5492EF}"/>
              </a:ext>
            </a:extLst>
          </p:cNvPr>
          <p:cNvSpPr txBox="1"/>
          <p:nvPr/>
        </p:nvSpPr>
        <p:spPr>
          <a:xfrm>
            <a:off x="175311" y="169309"/>
            <a:ext cx="7979530" cy="369332"/>
          </a:xfrm>
          <a:prstGeom prst="rect">
            <a:avLst/>
          </a:prstGeom>
          <a:noFill/>
        </p:spPr>
        <p:txBody>
          <a:bodyPr wrap="square">
            <a:spAutoFit/>
          </a:bodyPr>
          <a:lstStyle/>
          <a:p>
            <a:r>
              <a:rPr lang="en-US" altLang="ja-JP" sz="1800" b="1" dirty="0">
                <a:solidFill>
                  <a:schemeClr val="bg1"/>
                </a:solidFill>
                <a:latin typeface="Fujitsu Infinity Pro" pitchFamily="2" charset="0"/>
                <a:ea typeface="メイリオ" panose="020B0604030504040204" pitchFamily="50" charset="-128"/>
                <a:cs typeface="Arial" panose="020B0604020202020204" pitchFamily="34" charset="0"/>
              </a:rPr>
              <a:t>Product and services name order </a:t>
            </a:r>
            <a:r>
              <a:rPr lang="en-US" altLang="ja-JP" b="1" dirty="0">
                <a:solidFill>
                  <a:schemeClr val="bg1"/>
                </a:solidFill>
                <a:latin typeface="Fujitsu Infinity Pro" pitchFamily="2" charset="0"/>
                <a:ea typeface="メイリオ" panose="020B0604030504040204" pitchFamily="50" charset="-128"/>
                <a:cs typeface="Arial" panose="020B0604020202020204" pitchFamily="34" charset="0"/>
              </a:rPr>
              <a:t>&amp; </a:t>
            </a:r>
            <a:r>
              <a:rPr lang="en-US" altLang="ja-JP" sz="1800" b="1" dirty="0">
                <a:solidFill>
                  <a:schemeClr val="bg1"/>
                </a:solidFill>
                <a:latin typeface="Fujitsu Infinity Pro" pitchFamily="2" charset="0"/>
                <a:ea typeface="メイリオ" panose="020B0604030504040204" pitchFamily="50" charset="-128"/>
                <a:cs typeface="Arial" panose="020B0604020202020204" pitchFamily="34" charset="0"/>
              </a:rPr>
              <a:t>process (2/3)</a:t>
            </a:r>
          </a:p>
        </p:txBody>
      </p:sp>
      <p:sp>
        <p:nvSpPr>
          <p:cNvPr id="4" name="Slide Number Placeholder 3">
            <a:extLst>
              <a:ext uri="{FF2B5EF4-FFF2-40B4-BE49-F238E27FC236}">
                <a16:creationId xmlns:a16="http://schemas.microsoft.com/office/drawing/2014/main" id="{9670C8C7-9F2E-2D53-27D8-8E626308AD00}"/>
              </a:ext>
            </a:extLst>
          </p:cNvPr>
          <p:cNvSpPr>
            <a:spLocks noGrp="1"/>
          </p:cNvSpPr>
          <p:nvPr>
            <p:ph type="sldNum" sz="quarter" idx="12"/>
          </p:nvPr>
        </p:nvSpPr>
        <p:spPr/>
        <p:txBody>
          <a:bodyPr/>
          <a:lstStyle/>
          <a:p>
            <a:fld id="{4D029D89-7B63-4C94-AD4D-2E4D6BB83637}" type="slidenum">
              <a:rPr kumimoji="1" lang="ja-JP" altLang="en-US" smtClean="0"/>
              <a:pPr/>
              <a:t>18</a:t>
            </a:fld>
            <a:endParaRPr kumimoji="1" lang="ja-JP" altLang="en-US" dirty="0"/>
          </a:p>
        </p:txBody>
      </p:sp>
    </p:spTree>
    <p:extLst>
      <p:ext uri="{BB962C8B-B14F-4D97-AF65-F5344CB8AC3E}">
        <p14:creationId xmlns:p14="http://schemas.microsoft.com/office/powerpoint/2010/main" val="1481788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タイトル 1">
            <a:extLst>
              <a:ext uri="{FF2B5EF4-FFF2-40B4-BE49-F238E27FC236}">
                <a16:creationId xmlns:a16="http://schemas.microsoft.com/office/drawing/2014/main" id="{E5AF3501-0BB3-464B-9913-981B54C6A767}"/>
              </a:ext>
            </a:extLst>
          </p:cNvPr>
          <p:cNvSpPr txBox="1">
            <a:spLocks/>
          </p:cNvSpPr>
          <p:nvPr/>
        </p:nvSpPr>
        <p:spPr>
          <a:xfrm>
            <a:off x="242386" y="16977"/>
            <a:ext cx="7737612" cy="694372"/>
          </a:xfrm>
          <a:prstGeom prst="rect">
            <a:avLst/>
          </a:prstGeom>
        </p:spPr>
        <p:txBody>
          <a:bodyPr lIns="0" tIns="72000" rIns="0" bIns="0" anchor="ctr" anchorCtr="0"/>
          <a:lstStyle>
            <a:lvl1pPr algn="l" rtl="0" fontAlgn="ctr">
              <a:lnSpc>
                <a:spcPct val="90000"/>
              </a:lnSpc>
              <a:spcBef>
                <a:spcPct val="0"/>
              </a:spcBef>
              <a:spcAft>
                <a:spcPct val="0"/>
              </a:spcAft>
              <a:defRPr kumimoji="1" sz="2800">
                <a:solidFill>
                  <a:schemeClr val="tx2"/>
                </a:solidFill>
                <a:latin typeface="+mj-lt"/>
                <a:ea typeface="+mj-ea"/>
                <a:cs typeface="+mj-cs"/>
              </a:defRPr>
            </a:lvl1pPr>
            <a:lvl2pPr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2pPr>
            <a:lvl3pPr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3pPr>
            <a:lvl4pPr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4pPr>
            <a:lvl5pPr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5pPr>
            <a:lvl6pPr marL="457200"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6pPr>
            <a:lvl7pPr marL="914400"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7pPr>
            <a:lvl8pPr marL="1371600"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8pPr>
            <a:lvl9pPr marL="1828800"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9pPr>
          </a:lstStyle>
          <a:p>
            <a:endParaRPr lang="ja-JP" altLang="en-US" sz="1800" b="1" kern="0" dirty="0">
              <a:solidFill>
                <a:schemeClr val="bg1"/>
              </a:solidFill>
              <a:latin typeface="Fujitsu Infinity Pro" pitchFamily="2" charset="0"/>
              <a:ea typeface="メイリオ" panose="020B0604030504040204" pitchFamily="50" charset="-128"/>
              <a:cs typeface="Arial" panose="020B0604020202020204" pitchFamily="34" charset="0"/>
            </a:endParaRPr>
          </a:p>
        </p:txBody>
      </p:sp>
      <p:sp>
        <p:nvSpPr>
          <p:cNvPr id="5" name="フッター プレースホルダー 4">
            <a:extLst>
              <a:ext uri="{FF2B5EF4-FFF2-40B4-BE49-F238E27FC236}">
                <a16:creationId xmlns:a16="http://schemas.microsoft.com/office/drawing/2014/main" id="{D66937F7-ED60-4E82-B760-0DFBD7B893E4}"/>
              </a:ext>
            </a:extLst>
          </p:cNvPr>
          <p:cNvSpPr>
            <a:spLocks noGrp="1"/>
          </p:cNvSpPr>
          <p:nvPr>
            <p:ph type="ftr" sz="quarter" idx="11"/>
          </p:nvPr>
        </p:nvSpPr>
        <p:spPr/>
        <p:txBody>
          <a:bodyPr/>
          <a:lstStyle/>
          <a:p>
            <a:r>
              <a:rPr lang="en-US" dirty="0"/>
              <a:t>© 2022 Fujitsu Limited</a:t>
            </a:r>
          </a:p>
        </p:txBody>
      </p:sp>
      <p:sp>
        <p:nvSpPr>
          <p:cNvPr id="6" name="コンテンツ プレースホルダー 2">
            <a:extLst>
              <a:ext uri="{FF2B5EF4-FFF2-40B4-BE49-F238E27FC236}">
                <a16:creationId xmlns:a16="http://schemas.microsoft.com/office/drawing/2014/main" id="{8CE7EE17-DD9E-724D-A677-B940FE33ADD7}"/>
              </a:ext>
            </a:extLst>
          </p:cNvPr>
          <p:cNvSpPr txBox="1">
            <a:spLocks/>
          </p:cNvSpPr>
          <p:nvPr/>
        </p:nvSpPr>
        <p:spPr>
          <a:xfrm>
            <a:off x="212535" y="1145911"/>
            <a:ext cx="8558932" cy="1876988"/>
          </a:xfrm>
          <a:prstGeom prst="rect">
            <a:avLst/>
          </a:prstGeom>
        </p:spPr>
        <p:txBody>
          <a:bodyPr/>
          <a:lstStyle>
            <a:lvl1pPr marL="266700" indent="-266700" algn="l" defTabSz="809625" rtl="0" fontAlgn="ctr">
              <a:lnSpc>
                <a:spcPct val="100000"/>
              </a:lnSpc>
              <a:spcBef>
                <a:spcPct val="20000"/>
              </a:spcBef>
              <a:spcAft>
                <a:spcPct val="10000"/>
              </a:spcAft>
              <a:buClr>
                <a:srgbClr val="A30B1A"/>
              </a:buClr>
              <a:buFont typeface="Wingdings" pitchFamily="2" charset="2"/>
              <a:buChar char="n"/>
              <a:defRPr kumimoji="1" sz="2200">
                <a:solidFill>
                  <a:schemeClr val="tx1"/>
                </a:solidFill>
                <a:latin typeface="メイリオ" panose="020B0604030504040204" pitchFamily="50" charset="-128"/>
                <a:ea typeface="+mn-ea"/>
                <a:cs typeface="+mn-cs"/>
              </a:defRPr>
            </a:lvl1pPr>
            <a:lvl2pPr marL="514350" indent="-246063" algn="l" defTabSz="809625" rtl="0" fontAlgn="ctr">
              <a:lnSpc>
                <a:spcPct val="100000"/>
              </a:lnSpc>
              <a:spcBef>
                <a:spcPct val="20000"/>
              </a:spcBef>
              <a:spcAft>
                <a:spcPct val="10000"/>
              </a:spcAft>
              <a:buClr>
                <a:srgbClr val="87867E"/>
              </a:buClr>
              <a:buFont typeface="Wingdings" pitchFamily="2" charset="2"/>
              <a:buChar char="n"/>
              <a:defRPr kumimoji="1">
                <a:solidFill>
                  <a:schemeClr val="tx1"/>
                </a:solidFill>
                <a:latin typeface="メイリオ" panose="020B0604030504040204" pitchFamily="50" charset="-128"/>
                <a:ea typeface="+mn-ea"/>
              </a:defRPr>
            </a:lvl2pPr>
            <a:lvl3pPr marL="677863" indent="-141288" algn="l" defTabSz="809625" rtl="0" fontAlgn="ctr">
              <a:lnSpc>
                <a:spcPct val="100000"/>
              </a:lnSpc>
              <a:spcBef>
                <a:spcPct val="20000"/>
              </a:spcBef>
              <a:spcAft>
                <a:spcPct val="10000"/>
              </a:spcAft>
              <a:buClr>
                <a:srgbClr val="808080"/>
              </a:buClr>
              <a:buFont typeface="Arial" panose="020B0604020202020204" pitchFamily="34" charset="0"/>
              <a:buChar char="•"/>
              <a:defRPr kumimoji="1" sz="1600">
                <a:solidFill>
                  <a:schemeClr val="tx1"/>
                </a:solidFill>
                <a:latin typeface="メイリオ" panose="020B0604030504040204" pitchFamily="50" charset="-128"/>
                <a:ea typeface="+mn-ea"/>
              </a:defRPr>
            </a:lvl3pPr>
            <a:lvl4pPr marL="814388" indent="-130175" algn="l" defTabSz="809625" rtl="0" fontAlgn="base">
              <a:lnSpc>
                <a:spcPct val="100000"/>
              </a:lnSpc>
              <a:spcBef>
                <a:spcPct val="20000"/>
              </a:spcBef>
              <a:spcAft>
                <a:spcPct val="10000"/>
              </a:spcAft>
              <a:buClr>
                <a:srgbClr val="87867E"/>
              </a:buClr>
              <a:buSzPct val="100000"/>
              <a:buFont typeface="Arial" panose="020B0604020202020204" pitchFamily="34" charset="0"/>
              <a:buChar char="•"/>
              <a:defRPr kumimoji="1" sz="1400">
                <a:solidFill>
                  <a:schemeClr val="tx1"/>
                </a:solidFill>
                <a:latin typeface="メイリオ" panose="020B0604030504040204" pitchFamily="50" charset="-128"/>
                <a:ea typeface="+mn-ea"/>
              </a:defRPr>
            </a:lvl4pPr>
            <a:lvl5pPr marL="2057400" indent="-228600" algn="l" defTabSz="809625" rtl="0" fontAlgn="base">
              <a:spcBef>
                <a:spcPct val="20000"/>
              </a:spcBef>
              <a:spcAft>
                <a:spcPct val="0"/>
              </a:spcAft>
              <a:buChar char="»"/>
              <a:defRPr kumimoji="1" sz="2000">
                <a:solidFill>
                  <a:schemeClr val="tx1"/>
                </a:solidFill>
                <a:latin typeface="+mn-lt"/>
                <a:ea typeface="+mn-ea"/>
              </a:defRPr>
            </a:lvl5pPr>
            <a:lvl6pPr marL="2514600" indent="-228600" algn="l" defTabSz="809625" rtl="0" fontAlgn="base">
              <a:spcBef>
                <a:spcPct val="20000"/>
              </a:spcBef>
              <a:spcAft>
                <a:spcPct val="0"/>
              </a:spcAft>
              <a:buChar char="»"/>
              <a:defRPr kumimoji="1" sz="2000">
                <a:solidFill>
                  <a:schemeClr val="tx1"/>
                </a:solidFill>
                <a:latin typeface="+mn-lt"/>
                <a:ea typeface="+mn-ea"/>
              </a:defRPr>
            </a:lvl6pPr>
            <a:lvl7pPr marL="2971800" indent="-228600" algn="l" defTabSz="809625" rtl="0" fontAlgn="base">
              <a:spcBef>
                <a:spcPct val="20000"/>
              </a:spcBef>
              <a:spcAft>
                <a:spcPct val="0"/>
              </a:spcAft>
              <a:buChar char="»"/>
              <a:defRPr kumimoji="1" sz="2000">
                <a:solidFill>
                  <a:schemeClr val="tx1"/>
                </a:solidFill>
                <a:latin typeface="+mn-lt"/>
                <a:ea typeface="+mn-ea"/>
              </a:defRPr>
            </a:lvl7pPr>
            <a:lvl8pPr marL="3429000" indent="-228600" algn="l" defTabSz="809625" rtl="0" fontAlgn="base">
              <a:spcBef>
                <a:spcPct val="20000"/>
              </a:spcBef>
              <a:spcAft>
                <a:spcPct val="0"/>
              </a:spcAft>
              <a:buChar char="»"/>
              <a:defRPr kumimoji="1" sz="2000">
                <a:solidFill>
                  <a:schemeClr val="tx1"/>
                </a:solidFill>
                <a:latin typeface="+mn-lt"/>
                <a:ea typeface="+mn-ea"/>
              </a:defRPr>
            </a:lvl8pPr>
            <a:lvl9pPr marL="3886200" indent="-228600" algn="l" defTabSz="809625" rtl="0" fontAlgn="base">
              <a:spcBef>
                <a:spcPct val="20000"/>
              </a:spcBef>
              <a:spcAft>
                <a:spcPct val="0"/>
              </a:spcAft>
              <a:buChar char="»"/>
              <a:defRPr kumimoji="1" sz="2000">
                <a:solidFill>
                  <a:schemeClr val="tx1"/>
                </a:solidFill>
                <a:latin typeface="+mn-lt"/>
                <a:ea typeface="+mn-ea"/>
              </a:defRPr>
            </a:lvl9pPr>
          </a:lstStyle>
          <a:p>
            <a:pPr marL="0" indent="0">
              <a:buNone/>
            </a:pPr>
            <a:r>
              <a:rPr lang="ja-JP" altLang="en-US" sz="900" dirty="0">
                <a:latin typeface="Fujitsu Infinity Pro" pitchFamily="2" charset="0"/>
              </a:rPr>
              <a:t>・</a:t>
            </a:r>
            <a:r>
              <a:rPr lang="en" altLang="ja-JP" sz="900" dirty="0">
                <a:latin typeface="Fujitsu Infinity Pro" pitchFamily="2" charset="0"/>
              </a:rPr>
              <a:t>The name of the product should be composed of English letters and numbers to express specific functions and specifications in an easy-to-understand manner.</a:t>
            </a:r>
          </a:p>
          <a:p>
            <a:pPr marL="0" indent="0">
              <a:buNone/>
            </a:pPr>
            <a:r>
              <a:rPr lang="ja-JP" altLang="en" sz="900" dirty="0">
                <a:latin typeface="Fujitsu Infinity Pro" pitchFamily="2" charset="0"/>
              </a:rPr>
              <a:t>・</a:t>
            </a:r>
            <a:r>
              <a:rPr lang="en" altLang="ja-JP" sz="900" dirty="0">
                <a:latin typeface="Fujitsu Infinity Pro" pitchFamily="2" charset="0"/>
              </a:rPr>
              <a:t>In principle, general names should be about 2-3 words and have no negative connotations.</a:t>
            </a:r>
          </a:p>
          <a:p>
            <a:pPr marL="0" indent="0">
              <a:buNone/>
            </a:pPr>
            <a:r>
              <a:rPr lang="ja-JP" altLang="en-US" sz="900" dirty="0">
                <a:latin typeface="Fujitsu Infinity Pro" pitchFamily="2" charset="0"/>
              </a:rPr>
              <a:t>・</a:t>
            </a:r>
            <a:r>
              <a:rPr lang="en" altLang="ja-JP" sz="900" dirty="0">
                <a:latin typeface="Fujitsu Infinity Pro" pitchFamily="2" charset="0"/>
              </a:rPr>
              <a:t>For the sake of clarity, names should not contain confusing character strings ("1", “I” and "0", “O” etc.). </a:t>
            </a:r>
          </a:p>
          <a:p>
            <a:pPr marL="0" indent="0">
              <a:buNone/>
            </a:pPr>
            <a:r>
              <a:rPr lang="ja-JP" altLang="en-US" sz="900" dirty="0">
                <a:latin typeface="Fujitsu Infinity Pro" pitchFamily="2" charset="0"/>
              </a:rPr>
              <a:t>・</a:t>
            </a:r>
            <a:r>
              <a:rPr lang="en" altLang="ja-JP" sz="900" dirty="0">
                <a:latin typeface="Fujitsu Infinity Pro" pitchFamily="2" charset="0"/>
              </a:rPr>
              <a:t>Do not use symbols such as "@", "i-", and "e-" at the beginning of product </a:t>
            </a:r>
            <a:r>
              <a:rPr lang="en-US" altLang="ja-JP" sz="900" dirty="0">
                <a:latin typeface="Fujitsu Infinity Pro" pitchFamily="2" charset="0"/>
              </a:rPr>
              <a:t>and services </a:t>
            </a:r>
            <a:r>
              <a:rPr lang="en" altLang="ja-JP" sz="900" dirty="0">
                <a:latin typeface="Fujitsu Infinity Pro" pitchFamily="2" charset="0"/>
              </a:rPr>
              <a:t>names.</a:t>
            </a:r>
          </a:p>
          <a:p>
            <a:pPr marL="0" indent="0">
              <a:buNone/>
            </a:pPr>
            <a:r>
              <a:rPr lang="ja-JP" altLang="en" sz="900" dirty="0">
                <a:latin typeface="Fujitsu Infinity Pro" pitchFamily="2" charset="0"/>
              </a:rPr>
              <a:t>　</a:t>
            </a:r>
            <a:r>
              <a:rPr lang="en" altLang="ja-JP" sz="900" dirty="0">
                <a:latin typeface="Fujitsu Infinity Pro" pitchFamily="2" charset="0"/>
              </a:rPr>
              <a:t>(If the above symbols are used in multiple product </a:t>
            </a:r>
            <a:r>
              <a:rPr lang="en-US" altLang="ja-JP" sz="900" dirty="0">
                <a:latin typeface="Fujitsu Infinity Pro" pitchFamily="2" charset="0"/>
              </a:rPr>
              <a:t>and services </a:t>
            </a:r>
            <a:r>
              <a:rPr lang="en" altLang="ja-JP" sz="900" dirty="0">
                <a:latin typeface="Fujitsu Infinity Pro" pitchFamily="2" charset="0"/>
              </a:rPr>
              <a:t>names, it may give the impression that they belong to the same product line.)</a:t>
            </a:r>
          </a:p>
          <a:p>
            <a:pPr marL="0" indent="0">
              <a:buNone/>
            </a:pPr>
            <a:r>
              <a:rPr lang="ja-JP" altLang="en-US" sz="900" dirty="0">
                <a:latin typeface="Fujitsu Infinity Pro" pitchFamily="2" charset="0"/>
              </a:rPr>
              <a:t>・</a:t>
            </a:r>
            <a:r>
              <a:rPr lang="en" altLang="ja-JP" sz="900" dirty="0">
                <a:latin typeface="Fujitsu Infinity Pro" pitchFamily="2" charset="0"/>
              </a:rPr>
              <a:t>Do not use prohibited terms or similar terms defined in contracts with other companies.</a:t>
            </a:r>
          </a:p>
          <a:p>
            <a:pPr marL="0" indent="0">
              <a:buNone/>
            </a:pPr>
            <a:r>
              <a:rPr lang="en" altLang="ja-JP" sz="900" dirty="0">
                <a:latin typeface="Fujitsu Infinity Pro" pitchFamily="2" charset="0"/>
              </a:rPr>
              <a:t>The definition of a unique name includes coined words, and abbreviations that are difficult to understand at first sight.</a:t>
            </a:r>
          </a:p>
          <a:p>
            <a:pPr marL="0" indent="0">
              <a:buNone/>
            </a:pPr>
            <a:br>
              <a:rPr lang="en" altLang="ja-JP" sz="900" dirty="0">
                <a:latin typeface="Fujitsu Infinity Pro" pitchFamily="2" charset="0"/>
              </a:rPr>
            </a:br>
            <a:endParaRPr lang="en-US" altLang="ja-JP" sz="900" spc="2" dirty="0">
              <a:solidFill>
                <a:srgbClr val="231F20"/>
              </a:solidFill>
              <a:latin typeface="Fujitsu Infinity Pro" pitchFamily="2" charset="0"/>
              <a:ea typeface="メイリオ" panose="020B0604030504040204" pitchFamily="50" charset="-128"/>
              <a:cs typeface="Arial" panose="020B0604020202020204" pitchFamily="34" charset="0"/>
            </a:endParaRPr>
          </a:p>
        </p:txBody>
      </p:sp>
      <p:sp>
        <p:nvSpPr>
          <p:cNvPr id="24" name="TextBox 23">
            <a:extLst>
              <a:ext uri="{FF2B5EF4-FFF2-40B4-BE49-F238E27FC236}">
                <a16:creationId xmlns:a16="http://schemas.microsoft.com/office/drawing/2014/main" id="{D2E5B981-215A-1FAF-B860-67AD5F97F8F2}"/>
              </a:ext>
            </a:extLst>
          </p:cNvPr>
          <p:cNvSpPr txBox="1"/>
          <p:nvPr/>
        </p:nvSpPr>
        <p:spPr>
          <a:xfrm>
            <a:off x="121427" y="143100"/>
            <a:ext cx="7979530" cy="369332"/>
          </a:xfrm>
          <a:prstGeom prst="rect">
            <a:avLst/>
          </a:prstGeom>
          <a:noFill/>
        </p:spPr>
        <p:txBody>
          <a:bodyPr wrap="square">
            <a:spAutoFit/>
          </a:bodyPr>
          <a:lstStyle/>
          <a:p>
            <a:r>
              <a:rPr lang="en-US" altLang="ja-JP" sz="1800" b="1" dirty="0">
                <a:solidFill>
                  <a:schemeClr val="bg1"/>
                </a:solidFill>
                <a:latin typeface="Fujitsu Infinity Pro" pitchFamily="2" charset="0"/>
                <a:ea typeface="メイリオ" panose="020B0604030504040204" pitchFamily="50" charset="-128"/>
                <a:cs typeface="Arial" panose="020B0604020202020204" pitchFamily="34" charset="0"/>
              </a:rPr>
              <a:t>Product and services name order &amp; process (3/3)</a:t>
            </a:r>
          </a:p>
        </p:txBody>
      </p:sp>
      <p:sp>
        <p:nvSpPr>
          <p:cNvPr id="4" name="Slide Number Placeholder 3">
            <a:extLst>
              <a:ext uri="{FF2B5EF4-FFF2-40B4-BE49-F238E27FC236}">
                <a16:creationId xmlns:a16="http://schemas.microsoft.com/office/drawing/2014/main" id="{8D184D13-AC46-7919-2F0D-84D6F7EFAD6F}"/>
              </a:ext>
            </a:extLst>
          </p:cNvPr>
          <p:cNvSpPr>
            <a:spLocks noGrp="1"/>
          </p:cNvSpPr>
          <p:nvPr>
            <p:ph type="sldNum" sz="quarter" idx="12"/>
          </p:nvPr>
        </p:nvSpPr>
        <p:spPr/>
        <p:txBody>
          <a:bodyPr/>
          <a:lstStyle/>
          <a:p>
            <a:fld id="{4D029D89-7B63-4C94-AD4D-2E4D6BB83637}" type="slidenum">
              <a:rPr kumimoji="1" lang="ja-JP" altLang="en-US" smtClean="0"/>
              <a:pPr/>
              <a:t>19</a:t>
            </a:fld>
            <a:endParaRPr kumimoji="1" lang="ja-JP" altLang="en-US" dirty="0"/>
          </a:p>
        </p:txBody>
      </p:sp>
    </p:spTree>
    <p:extLst>
      <p:ext uri="{BB962C8B-B14F-4D97-AF65-F5344CB8AC3E}">
        <p14:creationId xmlns:p14="http://schemas.microsoft.com/office/powerpoint/2010/main" val="3022611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88E70A-F252-4A64-AA10-632B46130721}"/>
              </a:ext>
            </a:extLst>
          </p:cNvPr>
          <p:cNvSpPr>
            <a:spLocks noGrp="1"/>
          </p:cNvSpPr>
          <p:nvPr>
            <p:ph type="ctrTitle"/>
          </p:nvPr>
        </p:nvSpPr>
        <p:spPr>
          <a:xfrm>
            <a:off x="234000" y="1116000"/>
            <a:ext cx="8789498" cy="1440000"/>
          </a:xfrm>
        </p:spPr>
        <p:txBody>
          <a:bodyPr>
            <a:noAutofit/>
          </a:bodyPr>
          <a:lstStyle/>
          <a:p>
            <a:pPr rtl="0"/>
            <a:r>
              <a:rPr lang="en-GB" sz="3000" dirty="0">
                <a:effectLst/>
                <a:latin typeface="Fujitsu Infinity Pro" pitchFamily="2" charset="0"/>
                <a:cs typeface="Calibri" panose="020F0502020204030204" pitchFamily="34" charset="0"/>
              </a:rPr>
              <a:t>Scope of application of the guidelines </a:t>
            </a:r>
            <a:endParaRPr lang="en" sz="3000" b="1" i="0" u="none" strike="noStrike" dirty="0">
              <a:highlight>
                <a:srgbClr val="000000">
                  <a:alpha val="0"/>
                </a:srgbClr>
              </a:highlight>
              <a:latin typeface="Fujitsu Infinity Pro" pitchFamily="2" charset="0"/>
              <a:cs typeface="Arial" panose="020B0604020202020204" pitchFamily="34" charset="0"/>
            </a:endParaRPr>
          </a:p>
        </p:txBody>
      </p:sp>
      <p:sp>
        <p:nvSpPr>
          <p:cNvPr id="6" name="フッター プレースホルダー 3">
            <a:extLst>
              <a:ext uri="{FF2B5EF4-FFF2-40B4-BE49-F238E27FC236}">
                <a16:creationId xmlns:a16="http://schemas.microsoft.com/office/drawing/2014/main" id="{DE44CA0D-B6C3-5849-9349-16F280B623E4}"/>
              </a:ext>
            </a:extLst>
          </p:cNvPr>
          <p:cNvSpPr>
            <a:spLocks noGrp="1"/>
          </p:cNvSpPr>
          <p:nvPr>
            <p:ph type="ftr" sz="quarter" idx="11"/>
          </p:nvPr>
        </p:nvSpPr>
        <p:spPr>
          <a:xfrm>
            <a:off x="7758000" y="4888800"/>
            <a:ext cx="1155600" cy="108000"/>
          </a:xfrm>
        </p:spPr>
        <p:txBody>
          <a:bodyPr>
            <a:noAutofit/>
          </a:bodyPr>
          <a:lstStyle/>
          <a:p>
            <a:pPr marL="0" marR="0" lvl="0" indent="0" algn="r" defTabSz="457200" rtl="0" eaLnBrk="1" fontAlgn="auto" latinLnBrk="0" hangingPunct="1">
              <a:lnSpc>
                <a:spcPct val="100000"/>
              </a:lnSpc>
              <a:spcBef>
                <a:spcPct val="0"/>
              </a:spcBef>
              <a:spcAft>
                <a:spcPct val="0"/>
              </a:spcAft>
              <a:buClrTx/>
              <a:buSzTx/>
              <a:buFontTx/>
              <a:buNone/>
              <a:tabLst/>
              <a:defRPr/>
            </a:pPr>
            <a:r>
              <a:rPr kumimoji="1" lang="en" sz="700" b="0" i="0" u="none" strike="noStrike" kern="1200" cap="none" spc="0" normalizeH="0" baseline="0" noProof="0" dirty="0">
                <a:ln>
                  <a:noFill/>
                </a:ln>
                <a:solidFill>
                  <a:srgbClr val="000000"/>
                </a:solidFill>
                <a:effectLst/>
                <a:highlight>
                  <a:srgbClr val="000000">
                    <a:alpha val="0"/>
                  </a:srgbClr>
                </a:highlight>
                <a:uLnTx/>
                <a:uFillTx/>
                <a:latin typeface="Fujitsu Infinity Pro" pitchFamily="2" charset="0"/>
                <a:ea typeface="メイリオ"/>
                <a:cs typeface="Arial"/>
              </a:rPr>
              <a:t>© 2022 Fujitsu Limited</a:t>
            </a:r>
            <a:endParaRPr kumimoji="1" lang="ja-JP" altLang="en-US" sz="700" b="0"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4" name="Slide Number Placeholder 3">
            <a:extLst>
              <a:ext uri="{FF2B5EF4-FFF2-40B4-BE49-F238E27FC236}">
                <a16:creationId xmlns:a16="http://schemas.microsoft.com/office/drawing/2014/main" id="{0263C6B6-87CC-B81D-0E08-FF3BAF076AB0}"/>
              </a:ext>
            </a:extLst>
          </p:cNvPr>
          <p:cNvSpPr>
            <a:spLocks noGrp="1"/>
          </p:cNvSpPr>
          <p:nvPr>
            <p:ph type="sldNum" sz="quarter" idx="12"/>
          </p:nvPr>
        </p:nvSpPr>
        <p:spPr/>
        <p:txBody>
          <a:bodyPr/>
          <a:lstStyle/>
          <a:p>
            <a:fld id="{4D029D89-7B63-4C94-AD4D-2E4D6BB83637}" type="slidenum">
              <a:rPr kumimoji="1" lang="ja-JP" altLang="en-US" smtClean="0"/>
              <a:pPr/>
              <a:t>2</a:t>
            </a:fld>
            <a:endParaRPr kumimoji="1" lang="ja-JP" altLang="en-US" dirty="0"/>
          </a:p>
        </p:txBody>
      </p:sp>
    </p:spTree>
    <p:extLst>
      <p:ext uri="{BB962C8B-B14F-4D97-AF65-F5344CB8AC3E}">
        <p14:creationId xmlns:p14="http://schemas.microsoft.com/office/powerpoint/2010/main" val="760364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88E70A-F252-4A64-AA10-632B46130721}"/>
              </a:ext>
            </a:extLst>
          </p:cNvPr>
          <p:cNvSpPr>
            <a:spLocks noGrp="1"/>
          </p:cNvSpPr>
          <p:nvPr>
            <p:ph type="ctrTitle"/>
          </p:nvPr>
        </p:nvSpPr>
        <p:spPr>
          <a:xfrm>
            <a:off x="287789" y="1851750"/>
            <a:ext cx="8789498" cy="1440000"/>
          </a:xfrm>
        </p:spPr>
        <p:txBody>
          <a:bodyPr>
            <a:noAutofit/>
          </a:bodyPr>
          <a:lstStyle/>
          <a:p>
            <a:r>
              <a:rPr lang="en-GB" sz="3000" dirty="0">
                <a:effectLst/>
                <a:latin typeface="Fujitsu Infinity Pro" pitchFamily="2" charset="0"/>
                <a:cs typeface="Calibri" panose="020F0502020204030204" pitchFamily="34" charset="0"/>
              </a:rPr>
              <a:t>Schedule and actions you need to take </a:t>
            </a:r>
            <a:br>
              <a:rPr lang="en-GB" sz="2000" dirty="0"/>
            </a:br>
            <a:br>
              <a:rPr lang="en-GB" sz="1600" dirty="0">
                <a:effectLst/>
                <a:latin typeface="Yu Gothic" panose="020B0400000000000000" pitchFamily="34" charset="-128"/>
                <a:ea typeface="Yu Gothic" panose="020B0400000000000000" pitchFamily="34" charset="-128"/>
                <a:cs typeface="Calibri" panose="020F0502020204030204" pitchFamily="34" charset="0"/>
              </a:rPr>
            </a:br>
            <a:endParaRPr lang="en" sz="3500" b="1" i="0" u="none" strike="noStrike" dirty="0">
              <a:highlight>
                <a:srgbClr val="000000">
                  <a:alpha val="0"/>
                </a:srgbClr>
              </a:highlight>
              <a:latin typeface="Fujitsu Infinity Pro" pitchFamily="2" charset="0"/>
              <a:cs typeface="Arial" panose="020B0604020202020204" pitchFamily="34" charset="0"/>
            </a:endParaRPr>
          </a:p>
        </p:txBody>
      </p:sp>
      <p:sp>
        <p:nvSpPr>
          <p:cNvPr id="6" name="フッター プレースホルダー 3">
            <a:extLst>
              <a:ext uri="{FF2B5EF4-FFF2-40B4-BE49-F238E27FC236}">
                <a16:creationId xmlns:a16="http://schemas.microsoft.com/office/drawing/2014/main" id="{DE44CA0D-B6C3-5849-9349-16F280B623E4}"/>
              </a:ext>
            </a:extLst>
          </p:cNvPr>
          <p:cNvSpPr>
            <a:spLocks noGrp="1"/>
          </p:cNvSpPr>
          <p:nvPr>
            <p:ph type="ftr" sz="quarter" idx="11"/>
          </p:nvPr>
        </p:nvSpPr>
        <p:spPr>
          <a:xfrm>
            <a:off x="7758000" y="4888800"/>
            <a:ext cx="1155600" cy="108000"/>
          </a:xfrm>
        </p:spPr>
        <p:txBody>
          <a:bodyPr>
            <a:noAutofit/>
          </a:bodyPr>
          <a:lstStyle/>
          <a:p>
            <a:pPr marL="0" marR="0" lvl="0" indent="0" algn="r" defTabSz="457200" rtl="0" eaLnBrk="1" fontAlgn="auto" latinLnBrk="0" hangingPunct="1">
              <a:lnSpc>
                <a:spcPct val="100000"/>
              </a:lnSpc>
              <a:spcBef>
                <a:spcPct val="0"/>
              </a:spcBef>
              <a:spcAft>
                <a:spcPct val="0"/>
              </a:spcAft>
              <a:buClrTx/>
              <a:buSzTx/>
              <a:buFontTx/>
              <a:buNone/>
              <a:defRPr/>
            </a:pPr>
            <a:r>
              <a:rPr kumimoji="1" lang="en" sz="700" b="0" i="0" u="none" strike="noStrike" kern="1200" cap="none" spc="0" normalizeH="0" baseline="0" noProof="0" dirty="0">
                <a:solidFill>
                  <a:srgbClr val="000000"/>
                </a:solidFill>
                <a:highlight>
                  <a:srgbClr val="000000">
                    <a:alpha val="0"/>
                  </a:srgbClr>
                </a:highlight>
                <a:uLnTx/>
                <a:uFillTx/>
                <a:ea typeface="メイリオ"/>
                <a:cs typeface="Arial"/>
              </a:rPr>
              <a:t>© 2022 Fujitsu Limited</a:t>
            </a:r>
            <a:endParaRPr kumimoji="1" lang="ja-JP" altLang="en-US" sz="700" b="0" i="0" u="none" strike="noStrike" kern="1200" cap="none" spc="0" normalizeH="0" baseline="0" noProof="0" dirty="0">
              <a:ln>
                <a:noFill/>
              </a:ln>
              <a:solidFill>
                <a:srgbClr val="000000"/>
              </a:solidFill>
              <a:effectLst/>
              <a:uLnTx/>
              <a:uFillTx/>
              <a:ea typeface="メイリオ"/>
            </a:endParaRPr>
          </a:p>
        </p:txBody>
      </p:sp>
      <p:sp>
        <p:nvSpPr>
          <p:cNvPr id="4" name="Slide Number Placeholder 3">
            <a:extLst>
              <a:ext uri="{FF2B5EF4-FFF2-40B4-BE49-F238E27FC236}">
                <a16:creationId xmlns:a16="http://schemas.microsoft.com/office/drawing/2014/main" id="{50EEDFB1-3929-3D9E-2E24-729F9F9A2470}"/>
              </a:ext>
            </a:extLst>
          </p:cNvPr>
          <p:cNvSpPr>
            <a:spLocks noGrp="1"/>
          </p:cNvSpPr>
          <p:nvPr>
            <p:ph type="sldNum" sz="quarter" idx="12"/>
          </p:nvPr>
        </p:nvSpPr>
        <p:spPr/>
        <p:txBody>
          <a:bodyPr/>
          <a:lstStyle/>
          <a:p>
            <a:fld id="{4D029D89-7B63-4C94-AD4D-2E4D6BB83637}" type="slidenum">
              <a:rPr kumimoji="1" lang="ja-JP" altLang="en-US" smtClean="0"/>
              <a:pPr/>
              <a:t>20</a:t>
            </a:fld>
            <a:endParaRPr kumimoji="1" lang="ja-JP" altLang="en-US" dirty="0"/>
          </a:p>
        </p:txBody>
      </p:sp>
    </p:spTree>
    <p:extLst>
      <p:ext uri="{BB962C8B-B14F-4D97-AF65-F5344CB8AC3E}">
        <p14:creationId xmlns:p14="http://schemas.microsoft.com/office/powerpoint/2010/main" val="2059490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コンテンツ プレースホルダー 2">
            <a:extLst>
              <a:ext uri="{FF2B5EF4-FFF2-40B4-BE49-F238E27FC236}">
                <a16:creationId xmlns:a16="http://schemas.microsoft.com/office/drawing/2014/main" id="{07927A36-9F11-4059-A854-85E49C6F95E8}"/>
              </a:ext>
            </a:extLst>
          </p:cNvPr>
          <p:cNvSpPr txBox="1">
            <a:spLocks/>
          </p:cNvSpPr>
          <p:nvPr/>
        </p:nvSpPr>
        <p:spPr>
          <a:xfrm>
            <a:off x="168813" y="822320"/>
            <a:ext cx="8819400" cy="795737"/>
          </a:xfrm>
          <a:prstGeom prst="rect">
            <a:avLst/>
          </a:prstGeom>
        </p:spPr>
        <p:txBody>
          <a:bodyPr/>
          <a:lstStyle>
            <a:lvl1pPr marL="266700" indent="-266700" algn="l" defTabSz="809625" rtl="0" fontAlgn="ctr">
              <a:lnSpc>
                <a:spcPct val="100000"/>
              </a:lnSpc>
              <a:spcBef>
                <a:spcPct val="20000"/>
              </a:spcBef>
              <a:spcAft>
                <a:spcPct val="10000"/>
              </a:spcAft>
              <a:buClr>
                <a:srgbClr val="A30B1A"/>
              </a:buClr>
              <a:buFont typeface="Wingdings" pitchFamily="2" charset="2"/>
              <a:buChar char="n"/>
              <a:defRPr kumimoji="1" sz="2200">
                <a:solidFill>
                  <a:schemeClr val="tx1"/>
                </a:solidFill>
                <a:latin typeface="メイリオ" panose="020B0604030504040204" pitchFamily="50" charset="-128"/>
                <a:ea typeface="+mn-ea"/>
                <a:cs typeface="+mn-cs"/>
              </a:defRPr>
            </a:lvl1pPr>
            <a:lvl2pPr marL="514350" indent="-246063" algn="l" defTabSz="809625" rtl="0" fontAlgn="ctr">
              <a:lnSpc>
                <a:spcPct val="100000"/>
              </a:lnSpc>
              <a:spcBef>
                <a:spcPct val="20000"/>
              </a:spcBef>
              <a:spcAft>
                <a:spcPct val="10000"/>
              </a:spcAft>
              <a:buClr>
                <a:srgbClr val="87867E"/>
              </a:buClr>
              <a:buFont typeface="Wingdings" pitchFamily="2" charset="2"/>
              <a:buChar char="n"/>
              <a:defRPr kumimoji="1">
                <a:solidFill>
                  <a:schemeClr val="tx1"/>
                </a:solidFill>
                <a:latin typeface="メイリオ" panose="020B0604030504040204" pitchFamily="50" charset="-128"/>
                <a:ea typeface="+mn-ea"/>
              </a:defRPr>
            </a:lvl2pPr>
            <a:lvl3pPr marL="677863" indent="-141288" algn="l" defTabSz="809625" rtl="0" fontAlgn="ctr">
              <a:lnSpc>
                <a:spcPct val="100000"/>
              </a:lnSpc>
              <a:spcBef>
                <a:spcPct val="20000"/>
              </a:spcBef>
              <a:spcAft>
                <a:spcPct val="10000"/>
              </a:spcAft>
              <a:buClr>
                <a:srgbClr val="808080"/>
              </a:buClr>
              <a:buFont typeface="Arial" panose="020B0604020202020204" pitchFamily="34" charset="0"/>
              <a:buChar char="•"/>
              <a:defRPr kumimoji="1" sz="1600">
                <a:solidFill>
                  <a:schemeClr val="tx1"/>
                </a:solidFill>
                <a:latin typeface="メイリオ" panose="020B0604030504040204" pitchFamily="50" charset="-128"/>
                <a:ea typeface="+mn-ea"/>
              </a:defRPr>
            </a:lvl3pPr>
            <a:lvl4pPr marL="814388" indent="-130175" algn="l" defTabSz="809625" rtl="0" fontAlgn="base">
              <a:lnSpc>
                <a:spcPct val="100000"/>
              </a:lnSpc>
              <a:spcBef>
                <a:spcPct val="20000"/>
              </a:spcBef>
              <a:spcAft>
                <a:spcPct val="10000"/>
              </a:spcAft>
              <a:buClr>
                <a:srgbClr val="87867E"/>
              </a:buClr>
              <a:buSzPct val="100000"/>
              <a:buFont typeface="Arial" panose="020B0604020202020204" pitchFamily="34" charset="0"/>
              <a:buChar char="•"/>
              <a:defRPr kumimoji="1" sz="1400">
                <a:solidFill>
                  <a:schemeClr val="tx1"/>
                </a:solidFill>
                <a:latin typeface="メイリオ" panose="020B0604030504040204" pitchFamily="50" charset="-128"/>
                <a:ea typeface="+mn-ea"/>
              </a:defRPr>
            </a:lvl4pPr>
            <a:lvl5pPr marL="2057400" indent="-228600" algn="l" defTabSz="809625" rtl="0" fontAlgn="base">
              <a:spcBef>
                <a:spcPct val="20000"/>
              </a:spcBef>
              <a:spcAft>
                <a:spcPct val="0"/>
              </a:spcAft>
              <a:buChar char="»"/>
              <a:defRPr kumimoji="1" sz="2000">
                <a:solidFill>
                  <a:schemeClr val="tx1"/>
                </a:solidFill>
                <a:latin typeface="+mn-lt"/>
                <a:ea typeface="+mn-ea"/>
              </a:defRPr>
            </a:lvl5pPr>
            <a:lvl6pPr marL="2514600" indent="-228600" algn="l" defTabSz="809625" rtl="0" fontAlgn="base">
              <a:spcBef>
                <a:spcPct val="20000"/>
              </a:spcBef>
              <a:spcAft>
                <a:spcPct val="0"/>
              </a:spcAft>
              <a:buChar char="»"/>
              <a:defRPr kumimoji="1" sz="2000">
                <a:solidFill>
                  <a:schemeClr val="tx1"/>
                </a:solidFill>
                <a:latin typeface="+mn-lt"/>
                <a:ea typeface="+mn-ea"/>
              </a:defRPr>
            </a:lvl6pPr>
            <a:lvl7pPr marL="2971800" indent="-228600" algn="l" defTabSz="809625" rtl="0" fontAlgn="base">
              <a:spcBef>
                <a:spcPct val="20000"/>
              </a:spcBef>
              <a:spcAft>
                <a:spcPct val="0"/>
              </a:spcAft>
              <a:buChar char="»"/>
              <a:defRPr kumimoji="1" sz="2000">
                <a:solidFill>
                  <a:schemeClr val="tx1"/>
                </a:solidFill>
                <a:latin typeface="+mn-lt"/>
                <a:ea typeface="+mn-ea"/>
              </a:defRPr>
            </a:lvl7pPr>
            <a:lvl8pPr marL="3429000" indent="-228600" algn="l" defTabSz="809625" rtl="0" fontAlgn="base">
              <a:spcBef>
                <a:spcPct val="20000"/>
              </a:spcBef>
              <a:spcAft>
                <a:spcPct val="0"/>
              </a:spcAft>
              <a:buChar char="»"/>
              <a:defRPr kumimoji="1" sz="2000">
                <a:solidFill>
                  <a:schemeClr val="tx1"/>
                </a:solidFill>
                <a:latin typeface="+mn-lt"/>
                <a:ea typeface="+mn-ea"/>
              </a:defRPr>
            </a:lvl8pPr>
            <a:lvl9pPr marL="3886200" indent="-228600" algn="l" defTabSz="809625" rtl="0" fontAlgn="base">
              <a:spcBef>
                <a:spcPct val="20000"/>
              </a:spcBef>
              <a:spcAft>
                <a:spcPct val="0"/>
              </a:spcAft>
              <a:buChar char="»"/>
              <a:defRPr kumimoji="1" sz="2000">
                <a:solidFill>
                  <a:schemeClr val="tx1"/>
                </a:solidFill>
                <a:latin typeface="+mn-lt"/>
                <a:ea typeface="+mn-ea"/>
              </a:defRPr>
            </a:lvl9pPr>
          </a:lstStyle>
          <a:p>
            <a:pPr marL="0" indent="0">
              <a:buNone/>
            </a:pPr>
            <a:r>
              <a:rPr lang="ja-JP" altLang="en-US" sz="900" dirty="0">
                <a:latin typeface="Fujitsu Infinity Pro" pitchFamily="2" charset="0"/>
                <a:ea typeface="メイリオ" panose="020B0604030504040204" pitchFamily="50" charset="-128"/>
                <a:cs typeface="Arial" panose="020B0604020202020204" pitchFamily="34" charset="0"/>
              </a:rPr>
              <a:t>・</a:t>
            </a:r>
            <a:r>
              <a:rPr lang="en-US" altLang="ja-JP" sz="900" spc="2" dirty="0">
                <a:solidFill>
                  <a:srgbClr val="231F20"/>
                </a:solidFill>
                <a:latin typeface="Fujitsu Infinity Pro" pitchFamily="2" charset="0"/>
                <a:ea typeface="メイリオ" panose="020B0604030504040204" pitchFamily="50" charset="-128"/>
                <a:cs typeface="Arial" panose="020B0604020202020204" pitchFamily="34" charset="0"/>
              </a:rPr>
              <a:t>When you start considering a product and services name, first inform the Brand Management Department, and then consult with us about how to consider the name and  the information required for application. </a:t>
            </a:r>
          </a:p>
          <a:p>
            <a:pPr marL="0" indent="0">
              <a:buNone/>
            </a:pPr>
            <a:r>
              <a:rPr lang="ja-JP" altLang="en-US" sz="900" dirty="0">
                <a:latin typeface="Fujitsu Infinity Pro" pitchFamily="2" charset="0"/>
                <a:ea typeface="メイリオ" panose="020B0604030504040204" pitchFamily="50" charset="-128"/>
                <a:cs typeface="Arial" panose="020B0604020202020204" pitchFamily="34" charset="0"/>
              </a:rPr>
              <a:t>・ </a:t>
            </a:r>
            <a:r>
              <a:rPr lang="en-US" altLang="ja-JP" sz="900" spc="2" dirty="0">
                <a:solidFill>
                  <a:srgbClr val="231F20"/>
                </a:solidFill>
                <a:latin typeface="Fujitsu Infinity Pro" pitchFamily="2" charset="0"/>
                <a:ea typeface="メイリオ" panose="020B0604030504040204" pitchFamily="50" charset="-128"/>
                <a:cs typeface="Arial" panose="020B0604020202020204" pitchFamily="34" charset="0"/>
              </a:rPr>
              <a:t>In principle, the same product or service using a general name can be used in common globally.</a:t>
            </a:r>
          </a:p>
          <a:p>
            <a:pPr marL="0" indent="0">
              <a:buNone/>
            </a:pPr>
            <a:r>
              <a:rPr lang="ja-JP" altLang="en-US" sz="900" dirty="0">
                <a:latin typeface="Fujitsu Infinity Pro" pitchFamily="2" charset="0"/>
                <a:ea typeface="メイリオ" panose="020B0604030504040204" pitchFamily="50" charset="-128"/>
                <a:cs typeface="Arial" panose="020B0604020202020204" pitchFamily="34" charset="0"/>
              </a:rPr>
              <a:t>・ </a:t>
            </a:r>
            <a:r>
              <a:rPr lang="en-US" altLang="ja-JP" sz="900" spc="2" dirty="0">
                <a:solidFill>
                  <a:srgbClr val="231F20"/>
                </a:solidFill>
                <a:latin typeface="Fujitsu Infinity Pro" pitchFamily="2" charset="0"/>
                <a:ea typeface="メイリオ" panose="020B0604030504040204" pitchFamily="50" charset="-128"/>
                <a:cs typeface="Arial" panose="020B0604020202020204" pitchFamily="34" charset="0"/>
              </a:rPr>
              <a:t>In the case of global deployment, English will be the basic language. However, translation into local languages is also possible for better understanding.</a:t>
            </a:r>
          </a:p>
          <a:p>
            <a:pPr marL="5802" indent="0">
              <a:lnSpc>
                <a:spcPct val="120000"/>
              </a:lnSpc>
              <a:spcBef>
                <a:spcPts val="216"/>
              </a:spcBef>
              <a:buSzPct val="66666"/>
              <a:buNone/>
              <a:tabLst>
                <a:tab pos="58320" algn="l"/>
              </a:tabLst>
            </a:pPr>
            <a:endParaRPr lang="en-US" altLang="ja-JP" sz="1100" spc="2" dirty="0">
              <a:solidFill>
                <a:srgbClr val="231F20"/>
              </a:solidFill>
              <a:latin typeface="Fujitsu Infinity Pro" pitchFamily="2" charset="0"/>
              <a:ea typeface="メイリオ" panose="020B0604030504040204" pitchFamily="50" charset="-128"/>
              <a:cs typeface="Arial" panose="020B0604020202020204" pitchFamily="34" charset="0"/>
            </a:endParaRPr>
          </a:p>
        </p:txBody>
      </p:sp>
      <p:sp>
        <p:nvSpPr>
          <p:cNvPr id="82" name="タイトル 1">
            <a:extLst>
              <a:ext uri="{FF2B5EF4-FFF2-40B4-BE49-F238E27FC236}">
                <a16:creationId xmlns:a16="http://schemas.microsoft.com/office/drawing/2014/main" id="{8ABA8964-6BE1-48CB-B4E6-A34B5402092C}"/>
              </a:ext>
            </a:extLst>
          </p:cNvPr>
          <p:cNvSpPr txBox="1">
            <a:spLocks/>
          </p:cNvSpPr>
          <p:nvPr/>
        </p:nvSpPr>
        <p:spPr>
          <a:xfrm>
            <a:off x="234703" y="-10160"/>
            <a:ext cx="7737612" cy="694372"/>
          </a:xfrm>
          <a:prstGeom prst="rect">
            <a:avLst/>
          </a:prstGeom>
        </p:spPr>
        <p:txBody>
          <a:bodyPr lIns="0" tIns="108000" rIns="0" bIns="0" anchor="ctr" anchorCtr="0"/>
          <a:lstStyle>
            <a:lvl1pPr algn="l" rtl="0" fontAlgn="ctr">
              <a:lnSpc>
                <a:spcPct val="90000"/>
              </a:lnSpc>
              <a:spcBef>
                <a:spcPct val="0"/>
              </a:spcBef>
              <a:spcAft>
                <a:spcPct val="0"/>
              </a:spcAft>
              <a:defRPr kumimoji="1" sz="2800">
                <a:solidFill>
                  <a:schemeClr val="tx2"/>
                </a:solidFill>
                <a:latin typeface="+mj-lt"/>
                <a:ea typeface="+mj-ea"/>
                <a:cs typeface="+mj-cs"/>
              </a:defRPr>
            </a:lvl1pPr>
            <a:lvl2pPr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2pPr>
            <a:lvl3pPr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3pPr>
            <a:lvl4pPr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4pPr>
            <a:lvl5pPr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5pPr>
            <a:lvl6pPr marL="457200"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6pPr>
            <a:lvl7pPr marL="914400"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7pPr>
            <a:lvl8pPr marL="1371600"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8pPr>
            <a:lvl9pPr marL="1828800"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9pPr>
          </a:lstStyle>
          <a:p>
            <a:r>
              <a:rPr lang="en-US" altLang="ja-JP" sz="1800" b="1" dirty="0">
                <a:solidFill>
                  <a:schemeClr val="bg1"/>
                </a:solidFill>
                <a:latin typeface="Fujitsu Infinity Pro" pitchFamily="2" charset="0"/>
                <a:ea typeface="メイリオ" panose="020B0604030504040204" pitchFamily="50" charset="-128"/>
                <a:cs typeface="Arial" panose="020B0604020202020204" pitchFamily="34" charset="0"/>
              </a:rPr>
              <a:t>Product and services name development process</a:t>
            </a:r>
          </a:p>
          <a:p>
            <a:r>
              <a:rPr lang="ja-JP" altLang="en-US" sz="1800" b="1" kern="0" dirty="0">
                <a:solidFill>
                  <a:schemeClr val="bg1"/>
                </a:solidFill>
                <a:latin typeface="Fujitsu Infinity Pro" pitchFamily="2" charset="0"/>
                <a:ea typeface="メイリオ" panose="020B0604030504040204" pitchFamily="50" charset="-128"/>
                <a:cs typeface="Arial" panose="020B0604020202020204" pitchFamily="34" charset="0"/>
              </a:rPr>
              <a:t>　</a:t>
            </a:r>
          </a:p>
        </p:txBody>
      </p:sp>
      <p:sp>
        <p:nvSpPr>
          <p:cNvPr id="10" name="正方形/長方形 9">
            <a:extLst>
              <a:ext uri="{FF2B5EF4-FFF2-40B4-BE49-F238E27FC236}">
                <a16:creationId xmlns:a16="http://schemas.microsoft.com/office/drawing/2014/main" id="{BC8E6094-225C-4F7E-AE9F-B7F9FD54573D}"/>
              </a:ext>
            </a:extLst>
          </p:cNvPr>
          <p:cNvSpPr/>
          <p:nvPr/>
        </p:nvSpPr>
        <p:spPr bwMode="gray">
          <a:xfrm>
            <a:off x="2293477" y="3196082"/>
            <a:ext cx="2397982" cy="331236"/>
          </a:xfrm>
          <a:prstGeom prst="rect">
            <a:avLst/>
          </a:prstGeom>
          <a:solidFill>
            <a:schemeClr val="accent2"/>
          </a:solidFill>
          <a:ln w="9525" cap="flat" cmpd="sng" algn="ctr">
            <a:noFill/>
            <a:prstDash val="solid"/>
            <a:round/>
            <a:headEnd type="none" w="med" len="med"/>
            <a:tailEnd type="none" w="med" len="med"/>
          </a:ln>
          <a:effectLst/>
        </p:spPr>
        <p:txBody>
          <a:bodyPr vert="horz" wrap="none" lIns="91412" tIns="72000" rIns="91412" bIns="45706" numCol="1" rtlCol="0" anchor="ctr" anchorCtr="0" compatLnSpc="1">
            <a:prstTxWarp prst="textNoShape">
              <a:avLst/>
            </a:prstTxWarp>
          </a:bodyPr>
          <a:lstStyle/>
          <a:p>
            <a:r>
              <a:rPr lang="en-US" altLang="ja-JP" sz="1000" dirty="0">
                <a:solidFill>
                  <a:schemeClr val="bg1"/>
                </a:solidFill>
                <a:latin typeface="Fujitsu Infinity Pro" pitchFamily="2" charset="0"/>
                <a:ea typeface="メイリオ" panose="020B0604030504040204" pitchFamily="50" charset="-128"/>
                <a:cs typeface="Arial" panose="020B0604020202020204" pitchFamily="34" charset="0"/>
              </a:rPr>
              <a:t>(3) Check product and services</a:t>
            </a:r>
          </a:p>
          <a:p>
            <a:r>
              <a:rPr lang="en-US" altLang="ja-JP" sz="1000" dirty="0">
                <a:solidFill>
                  <a:schemeClr val="bg1"/>
                </a:solidFill>
                <a:latin typeface="Fujitsu Infinity Pro" pitchFamily="2" charset="0"/>
                <a:ea typeface="メイリオ" panose="020B0604030504040204" pitchFamily="50" charset="-128"/>
                <a:cs typeface="Arial" panose="020B0604020202020204" pitchFamily="34" charset="0"/>
              </a:rPr>
              <a:t>      name evaluations</a:t>
            </a:r>
            <a:endParaRPr lang="ja-JP" altLang="en-US" sz="1000" dirty="0">
              <a:solidFill>
                <a:schemeClr val="bg1"/>
              </a:solidFill>
              <a:latin typeface="Fujitsu Infinity Pro" pitchFamily="2" charset="0"/>
              <a:ea typeface="メイリオ" panose="020B0604030504040204" pitchFamily="50" charset="-128"/>
              <a:cs typeface="Arial" panose="020B0604020202020204" pitchFamily="34" charset="0"/>
            </a:endParaRPr>
          </a:p>
        </p:txBody>
      </p:sp>
      <p:sp>
        <p:nvSpPr>
          <p:cNvPr id="11" name="正方形/長方形 10">
            <a:extLst>
              <a:ext uri="{FF2B5EF4-FFF2-40B4-BE49-F238E27FC236}">
                <a16:creationId xmlns:a16="http://schemas.microsoft.com/office/drawing/2014/main" id="{0A684F33-EDFC-4C78-973A-891BD21D1776}"/>
              </a:ext>
            </a:extLst>
          </p:cNvPr>
          <p:cNvSpPr/>
          <p:nvPr/>
        </p:nvSpPr>
        <p:spPr bwMode="gray">
          <a:xfrm>
            <a:off x="2293480" y="3691721"/>
            <a:ext cx="2397982" cy="398401"/>
          </a:xfrm>
          <a:prstGeom prst="rect">
            <a:avLst/>
          </a:prstGeom>
          <a:solidFill>
            <a:schemeClr val="accent2"/>
          </a:solidFill>
          <a:ln w="9525" cap="flat" cmpd="sng" algn="ctr">
            <a:noFill/>
            <a:prstDash val="solid"/>
            <a:round/>
            <a:headEnd type="none" w="med" len="med"/>
            <a:tailEnd type="none" w="med" len="med"/>
          </a:ln>
          <a:effectLst/>
        </p:spPr>
        <p:txBody>
          <a:bodyPr vert="horz" wrap="none" lIns="91412" tIns="72000" rIns="91412" bIns="45706" numCol="1" rtlCol="0" anchor="ctr" anchorCtr="0" compatLnSpc="1">
            <a:prstTxWarp prst="textNoShape">
              <a:avLst/>
            </a:prstTxWarp>
          </a:bodyPr>
          <a:lstStyle/>
          <a:p>
            <a:r>
              <a:rPr lang="en-US" altLang="ja-JP" sz="1000" dirty="0">
                <a:solidFill>
                  <a:schemeClr val="bg1"/>
                </a:solidFill>
                <a:latin typeface="Fujitsu Infinity Pro" pitchFamily="2" charset="0"/>
                <a:ea typeface="メイリオ" panose="020B0604030504040204" pitchFamily="50" charset="-128"/>
                <a:cs typeface="Arial" panose="020B0604020202020204" pitchFamily="34" charset="0"/>
              </a:rPr>
              <a:t>(4) Submit application</a:t>
            </a:r>
            <a:endParaRPr lang="ja-JP" altLang="en-US" sz="1000" dirty="0">
              <a:solidFill>
                <a:schemeClr val="bg1"/>
              </a:solidFill>
              <a:latin typeface="Fujitsu Infinity Pro" pitchFamily="2" charset="0"/>
              <a:ea typeface="メイリオ" panose="020B0604030504040204" pitchFamily="50" charset="-128"/>
              <a:cs typeface="Arial" panose="020B0604020202020204" pitchFamily="34" charset="0"/>
            </a:endParaRPr>
          </a:p>
        </p:txBody>
      </p:sp>
      <p:sp>
        <p:nvSpPr>
          <p:cNvPr id="12" name="正方形/長方形 11">
            <a:extLst>
              <a:ext uri="{FF2B5EF4-FFF2-40B4-BE49-F238E27FC236}">
                <a16:creationId xmlns:a16="http://schemas.microsoft.com/office/drawing/2014/main" id="{A327F726-AC78-486B-92D8-7EC18F3846EB}"/>
              </a:ext>
            </a:extLst>
          </p:cNvPr>
          <p:cNvSpPr/>
          <p:nvPr/>
        </p:nvSpPr>
        <p:spPr bwMode="gray">
          <a:xfrm>
            <a:off x="2293480" y="4313648"/>
            <a:ext cx="2397982" cy="287911"/>
          </a:xfrm>
          <a:prstGeom prst="rect">
            <a:avLst/>
          </a:prstGeom>
          <a:solidFill>
            <a:schemeClr val="accent2"/>
          </a:solidFill>
          <a:ln w="9525" cap="flat" cmpd="sng" algn="ctr">
            <a:noFill/>
            <a:prstDash val="solid"/>
            <a:round/>
            <a:headEnd type="none" w="med" len="med"/>
            <a:tailEnd type="none" w="med" len="med"/>
          </a:ln>
          <a:effectLst/>
        </p:spPr>
        <p:txBody>
          <a:bodyPr vert="horz" wrap="none" lIns="91412" tIns="72000" rIns="91412" bIns="45706" numCol="1" rtlCol="0" anchor="ctr" anchorCtr="0" compatLnSpc="1">
            <a:prstTxWarp prst="textNoShape">
              <a:avLst/>
            </a:prstTxWarp>
          </a:bodyPr>
          <a:lstStyle/>
          <a:p>
            <a:r>
              <a:rPr lang="en-US" altLang="ja-JP" sz="1000" dirty="0">
                <a:solidFill>
                  <a:schemeClr val="bg1"/>
                </a:solidFill>
                <a:latin typeface="Fujitsu Infinity Pro" pitchFamily="2" charset="0"/>
                <a:ea typeface="メイリオ" panose="020B0604030504040204" pitchFamily="50" charset="-128"/>
                <a:cs typeface="Arial" panose="020B0604020202020204" pitchFamily="34" charset="0"/>
              </a:rPr>
              <a:t>(5) Decision, register product name</a:t>
            </a:r>
            <a:endParaRPr lang="ja-JP" altLang="en-US" sz="1000" dirty="0">
              <a:solidFill>
                <a:schemeClr val="bg1"/>
              </a:solidFill>
              <a:latin typeface="Fujitsu Infinity Pro" pitchFamily="2" charset="0"/>
              <a:ea typeface="メイリオ" panose="020B0604030504040204" pitchFamily="50" charset="-128"/>
              <a:cs typeface="Arial" panose="020B0604020202020204" pitchFamily="34" charset="0"/>
            </a:endParaRPr>
          </a:p>
        </p:txBody>
      </p:sp>
      <p:cxnSp>
        <p:nvCxnSpPr>
          <p:cNvPr id="4" name="直線矢印コネクタ 3">
            <a:extLst>
              <a:ext uri="{FF2B5EF4-FFF2-40B4-BE49-F238E27FC236}">
                <a16:creationId xmlns:a16="http://schemas.microsoft.com/office/drawing/2014/main" id="{D9E23400-B722-419F-87D3-743EAA8F00C0}"/>
              </a:ext>
            </a:extLst>
          </p:cNvPr>
          <p:cNvCxnSpPr>
            <a:cxnSpLocks/>
            <a:stCxn id="2" idx="2"/>
            <a:endCxn id="10" idx="0"/>
          </p:cNvCxnSpPr>
          <p:nvPr/>
        </p:nvCxnSpPr>
        <p:spPr bwMode="auto">
          <a:xfrm flipH="1">
            <a:off x="3492468" y="2757802"/>
            <a:ext cx="2" cy="438280"/>
          </a:xfrm>
          <a:prstGeom prst="straightConnector1">
            <a:avLst/>
          </a:prstGeom>
          <a:gradFill rotWithShape="0">
            <a:gsLst>
              <a:gs pos="0">
                <a:srgbClr val="FFFFFF"/>
              </a:gs>
              <a:gs pos="100000">
                <a:srgbClr val="CACAC7"/>
              </a:gs>
            </a:gsLst>
            <a:lin ang="5400000" scaled="1"/>
          </a:gra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23" name="直線矢印コネクタ 22">
            <a:extLst>
              <a:ext uri="{FF2B5EF4-FFF2-40B4-BE49-F238E27FC236}">
                <a16:creationId xmlns:a16="http://schemas.microsoft.com/office/drawing/2014/main" id="{68B5BC6D-2301-4CA1-96FA-DEB99FA7295F}"/>
              </a:ext>
            </a:extLst>
          </p:cNvPr>
          <p:cNvCxnSpPr>
            <a:cxnSpLocks/>
            <a:stCxn id="10" idx="2"/>
            <a:endCxn id="11" idx="0"/>
          </p:cNvCxnSpPr>
          <p:nvPr/>
        </p:nvCxnSpPr>
        <p:spPr bwMode="auto">
          <a:xfrm>
            <a:off x="3492468" y="3527318"/>
            <a:ext cx="3" cy="164403"/>
          </a:xfrm>
          <a:prstGeom prst="straightConnector1">
            <a:avLst/>
          </a:prstGeom>
          <a:gradFill rotWithShape="0">
            <a:gsLst>
              <a:gs pos="0">
                <a:srgbClr val="FFFFFF"/>
              </a:gs>
              <a:gs pos="100000">
                <a:srgbClr val="CACAC7"/>
              </a:gs>
            </a:gsLst>
            <a:lin ang="5400000" scaled="1"/>
          </a:gra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26" name="直線矢印コネクタ 25">
            <a:extLst>
              <a:ext uri="{FF2B5EF4-FFF2-40B4-BE49-F238E27FC236}">
                <a16:creationId xmlns:a16="http://schemas.microsoft.com/office/drawing/2014/main" id="{8149F786-64EF-409B-B9E5-5F587E396D53}"/>
              </a:ext>
            </a:extLst>
          </p:cNvPr>
          <p:cNvCxnSpPr>
            <a:cxnSpLocks/>
            <a:stCxn id="11" idx="2"/>
            <a:endCxn id="12" idx="0"/>
          </p:cNvCxnSpPr>
          <p:nvPr/>
        </p:nvCxnSpPr>
        <p:spPr bwMode="auto">
          <a:xfrm>
            <a:off x="3492471" y="4090122"/>
            <a:ext cx="0" cy="223526"/>
          </a:xfrm>
          <a:prstGeom prst="straightConnector1">
            <a:avLst/>
          </a:prstGeom>
          <a:gradFill rotWithShape="0">
            <a:gsLst>
              <a:gs pos="0">
                <a:srgbClr val="FFFFFF"/>
              </a:gs>
              <a:gs pos="100000">
                <a:srgbClr val="CACAC7"/>
              </a:gs>
            </a:gsLst>
            <a:lin ang="5400000" scaled="1"/>
          </a:gra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15" name="フッター プレースホルダー 14">
            <a:extLst>
              <a:ext uri="{FF2B5EF4-FFF2-40B4-BE49-F238E27FC236}">
                <a16:creationId xmlns:a16="http://schemas.microsoft.com/office/drawing/2014/main" id="{1CD911D7-F7C0-4624-A155-D4E8C8889C42}"/>
              </a:ext>
            </a:extLst>
          </p:cNvPr>
          <p:cNvSpPr>
            <a:spLocks noGrp="1"/>
          </p:cNvSpPr>
          <p:nvPr>
            <p:ph type="ftr" sz="quarter" idx="11"/>
          </p:nvPr>
        </p:nvSpPr>
        <p:spPr>
          <a:xfrm>
            <a:off x="6678470" y="4619858"/>
            <a:ext cx="1155600" cy="108000"/>
          </a:xfrm>
        </p:spPr>
        <p:txBody>
          <a:bodyPr/>
          <a:lstStyle/>
          <a:p>
            <a:r>
              <a:rPr lang="en-US" dirty="0"/>
              <a:t>© 2022 Fujitsu Limited</a:t>
            </a:r>
          </a:p>
        </p:txBody>
      </p:sp>
      <p:sp>
        <p:nvSpPr>
          <p:cNvPr id="17" name="正方形/長方形 16">
            <a:extLst>
              <a:ext uri="{FF2B5EF4-FFF2-40B4-BE49-F238E27FC236}">
                <a16:creationId xmlns:a16="http://schemas.microsoft.com/office/drawing/2014/main" id="{FE0DDC83-3636-4ED9-BA34-52CBD5F27F16}"/>
              </a:ext>
            </a:extLst>
          </p:cNvPr>
          <p:cNvSpPr/>
          <p:nvPr/>
        </p:nvSpPr>
        <p:spPr>
          <a:xfrm>
            <a:off x="3931946" y="2852964"/>
            <a:ext cx="4040365" cy="261777"/>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r>
              <a:rPr kumimoji="1" lang="en-US" altLang="ja-JP" sz="800" dirty="0">
                <a:solidFill>
                  <a:schemeClr val="tx1"/>
                </a:solidFill>
                <a:latin typeface="Fujitsu Infinity Pro" pitchFamily="2" charset="0"/>
                <a:cs typeface="Arial" panose="020B0604020202020204" pitchFamily="34" charset="0"/>
              </a:rPr>
              <a:t>If unique names are required, approval by the Head of the Business Group and CMO is required.</a:t>
            </a:r>
            <a:endParaRPr kumimoji="1" lang="ja-JP" altLang="en-US" sz="800" dirty="0">
              <a:solidFill>
                <a:schemeClr val="tx1"/>
              </a:solidFill>
              <a:latin typeface="Fujitsu Infinity Pro" pitchFamily="2" charset="0"/>
              <a:cs typeface="Arial" panose="020B0604020202020204" pitchFamily="34" charset="0"/>
            </a:endParaRPr>
          </a:p>
        </p:txBody>
      </p:sp>
      <p:sp>
        <p:nvSpPr>
          <p:cNvPr id="29" name="正方形/長方形 28">
            <a:extLst>
              <a:ext uri="{FF2B5EF4-FFF2-40B4-BE49-F238E27FC236}">
                <a16:creationId xmlns:a16="http://schemas.microsoft.com/office/drawing/2014/main" id="{99C24B01-942A-47B4-B725-93162EB570FF}"/>
              </a:ext>
            </a:extLst>
          </p:cNvPr>
          <p:cNvSpPr/>
          <p:nvPr/>
        </p:nvSpPr>
        <p:spPr bwMode="gray">
          <a:xfrm>
            <a:off x="2293477" y="1909632"/>
            <a:ext cx="2397982" cy="331236"/>
          </a:xfrm>
          <a:prstGeom prst="rect">
            <a:avLst/>
          </a:prstGeom>
          <a:solidFill>
            <a:schemeClr val="accent2"/>
          </a:solidFill>
          <a:ln w="9525" cap="flat" cmpd="sng" algn="ctr">
            <a:noFill/>
            <a:prstDash val="solid"/>
            <a:round/>
            <a:headEnd type="none" w="med" len="med"/>
            <a:tailEnd type="none" w="med" len="med"/>
          </a:ln>
          <a:effectLst/>
        </p:spPr>
        <p:txBody>
          <a:bodyPr vert="horz" wrap="none" lIns="91412" tIns="72000" rIns="91412" bIns="45706" numCol="1" rtlCol="0" anchor="ctr" anchorCtr="0" compatLnSpc="1">
            <a:prstTxWarp prst="textNoShape">
              <a:avLst/>
            </a:prstTxWarp>
          </a:bodyPr>
          <a:lstStyle/>
          <a:p>
            <a:r>
              <a:rPr lang="en-US" altLang="ja-JP" sz="1000" dirty="0">
                <a:solidFill>
                  <a:schemeClr val="bg1"/>
                </a:solidFill>
                <a:latin typeface="Fujitsu Infinity Pro" pitchFamily="2" charset="0"/>
                <a:ea typeface="メイリオ" panose="020B0604030504040204" pitchFamily="50" charset="-128"/>
                <a:cs typeface="Arial" panose="020B0604020202020204" pitchFamily="34" charset="0"/>
              </a:rPr>
              <a:t>(1) Check portfolio positioning</a:t>
            </a:r>
            <a:br>
              <a:rPr lang="en-US" altLang="ja-JP" sz="1000" dirty="0">
                <a:solidFill>
                  <a:schemeClr val="bg1"/>
                </a:solidFill>
                <a:latin typeface="Fujitsu Infinity Pro" pitchFamily="2" charset="0"/>
                <a:ea typeface="メイリオ" panose="020B0604030504040204" pitchFamily="50" charset="-128"/>
                <a:cs typeface="Arial" panose="020B0604020202020204" pitchFamily="34" charset="0"/>
              </a:rPr>
            </a:br>
            <a:r>
              <a:rPr lang="en-US" altLang="ja-JP" sz="1000" dirty="0">
                <a:solidFill>
                  <a:schemeClr val="bg1"/>
                </a:solidFill>
                <a:latin typeface="Fujitsu Infinity Pro" pitchFamily="2" charset="0"/>
                <a:ea typeface="メイリオ" panose="020B0604030504040204" pitchFamily="50" charset="-128"/>
                <a:cs typeface="Arial" panose="020B0604020202020204" pitchFamily="34" charset="0"/>
              </a:rPr>
              <a:t>  </a:t>
            </a:r>
            <a:r>
              <a:rPr lang="ja-JP" altLang="en-US" sz="1000" dirty="0">
                <a:solidFill>
                  <a:schemeClr val="bg1"/>
                </a:solidFill>
                <a:latin typeface="Fujitsu Infinity Pro" pitchFamily="2" charset="0"/>
                <a:ea typeface="メイリオ" panose="020B0604030504040204" pitchFamily="50" charset="-128"/>
                <a:cs typeface="Arial" panose="020B0604020202020204" pitchFamily="34" charset="0"/>
              </a:rPr>
              <a:t>（</a:t>
            </a:r>
            <a:r>
              <a:rPr lang="en-US" altLang="ja-JP" sz="1000" dirty="0">
                <a:solidFill>
                  <a:schemeClr val="bg1"/>
                </a:solidFill>
                <a:latin typeface="Fujitsu Infinity Pro" pitchFamily="2" charset="0"/>
                <a:ea typeface="メイリオ" panose="020B0604030504040204" pitchFamily="50" charset="-128"/>
                <a:cs typeface="Arial" panose="020B0604020202020204" pitchFamily="34" charset="0"/>
              </a:rPr>
              <a:t>In progress</a:t>
            </a:r>
            <a:r>
              <a:rPr lang="ja-JP" altLang="en-US" sz="1000" dirty="0">
                <a:solidFill>
                  <a:schemeClr val="bg1"/>
                </a:solidFill>
                <a:latin typeface="Fujitsu Infinity Pro" pitchFamily="2" charset="0"/>
                <a:ea typeface="メイリオ" panose="020B0604030504040204" pitchFamily="50" charset="-128"/>
                <a:cs typeface="Arial" panose="020B0604020202020204" pitchFamily="34" charset="0"/>
              </a:rPr>
              <a:t>）</a:t>
            </a:r>
          </a:p>
        </p:txBody>
      </p:sp>
      <p:cxnSp>
        <p:nvCxnSpPr>
          <p:cNvPr id="67" name="直線矢印コネクタ 66">
            <a:extLst>
              <a:ext uri="{FF2B5EF4-FFF2-40B4-BE49-F238E27FC236}">
                <a16:creationId xmlns:a16="http://schemas.microsoft.com/office/drawing/2014/main" id="{07642055-4804-4BC5-8EEC-18436C24A146}"/>
              </a:ext>
            </a:extLst>
          </p:cNvPr>
          <p:cNvCxnSpPr>
            <a:cxnSpLocks/>
            <a:endCxn id="17" idx="1"/>
          </p:cNvCxnSpPr>
          <p:nvPr/>
        </p:nvCxnSpPr>
        <p:spPr>
          <a:xfrm>
            <a:off x="3503247" y="2983853"/>
            <a:ext cx="428699" cy="0"/>
          </a:xfrm>
          <a:prstGeom prst="straightConnector1">
            <a:avLst/>
          </a:prstGeom>
          <a:ln w="127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751ADEC7-DB93-0648-BC31-CE8A6C748A4A}"/>
              </a:ext>
            </a:extLst>
          </p:cNvPr>
          <p:cNvCxnSpPr>
            <a:cxnSpLocks/>
            <a:stCxn id="29" idx="2"/>
            <a:endCxn id="2" idx="0"/>
          </p:cNvCxnSpPr>
          <p:nvPr/>
        </p:nvCxnSpPr>
        <p:spPr bwMode="auto">
          <a:xfrm>
            <a:off x="3492468" y="2240868"/>
            <a:ext cx="2" cy="171596"/>
          </a:xfrm>
          <a:prstGeom prst="straightConnector1">
            <a:avLst/>
          </a:prstGeom>
          <a:gradFill rotWithShape="0">
            <a:gsLst>
              <a:gs pos="0">
                <a:srgbClr val="FFFFFF"/>
              </a:gs>
              <a:gs pos="100000">
                <a:srgbClr val="CACAC7"/>
              </a:gs>
            </a:gsLst>
            <a:lin ang="5400000" scaled="1"/>
          </a:gra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2" name="正方形/長方形 1">
            <a:extLst>
              <a:ext uri="{FF2B5EF4-FFF2-40B4-BE49-F238E27FC236}">
                <a16:creationId xmlns:a16="http://schemas.microsoft.com/office/drawing/2014/main" id="{719BE214-3254-41DC-B493-76660D8EC498}"/>
              </a:ext>
            </a:extLst>
          </p:cNvPr>
          <p:cNvSpPr/>
          <p:nvPr/>
        </p:nvSpPr>
        <p:spPr bwMode="gray">
          <a:xfrm>
            <a:off x="2293479" y="2412464"/>
            <a:ext cx="2397982" cy="345338"/>
          </a:xfrm>
          <a:prstGeom prst="rect">
            <a:avLst/>
          </a:prstGeom>
          <a:solidFill>
            <a:schemeClr val="accent2"/>
          </a:solidFill>
          <a:ln w="9525" cap="flat" cmpd="sng" algn="ctr">
            <a:noFill/>
            <a:prstDash val="solid"/>
            <a:round/>
            <a:headEnd type="none" w="med" len="med"/>
            <a:tailEnd type="none" w="med" len="med"/>
          </a:ln>
          <a:effectLst/>
        </p:spPr>
        <p:txBody>
          <a:bodyPr vert="horz" wrap="none" lIns="91412" tIns="72000" rIns="91412" bIns="45706" numCol="1" rtlCol="0" anchor="ctr" anchorCtr="0" compatLnSpc="1">
            <a:prstTxWarp prst="textNoShape">
              <a:avLst/>
            </a:prstTxWarp>
          </a:bodyPr>
          <a:lstStyle/>
          <a:p>
            <a:r>
              <a:rPr lang="en-US" altLang="ja-JP" sz="1000" dirty="0">
                <a:solidFill>
                  <a:schemeClr val="bg1"/>
                </a:solidFill>
                <a:latin typeface="Fujitsu Infinity Pro" pitchFamily="2" charset="0"/>
                <a:ea typeface="メイリオ" panose="020B0604030504040204" pitchFamily="50" charset="-128"/>
                <a:cs typeface="Arial" panose="020B0604020202020204" pitchFamily="34" charset="0"/>
              </a:rPr>
              <a:t>(2) Consider general names and</a:t>
            </a:r>
            <a:endParaRPr kumimoji="1" lang="en-US" altLang="ja-JP" sz="1000" dirty="0">
              <a:solidFill>
                <a:schemeClr val="bg1"/>
              </a:solidFill>
              <a:latin typeface="Fujitsu Infinity Pro" pitchFamily="2" charset="0"/>
              <a:ea typeface="メイリオ" panose="020B0604030504040204" pitchFamily="50" charset="-128"/>
              <a:cs typeface="Arial" panose="020B0604020202020204" pitchFamily="34" charset="0"/>
            </a:endParaRPr>
          </a:p>
          <a:p>
            <a:r>
              <a:rPr kumimoji="1" lang="en-US" altLang="ja-JP" sz="1000" dirty="0">
                <a:solidFill>
                  <a:schemeClr val="bg1"/>
                </a:solidFill>
                <a:latin typeface="Fujitsu Infinity Pro" pitchFamily="2" charset="0"/>
                <a:ea typeface="メイリオ" panose="020B0604030504040204" pitchFamily="50" charset="-128"/>
                <a:cs typeface="Arial" panose="020B0604020202020204" pitchFamily="34" charset="0"/>
              </a:rPr>
              <a:t>      model number</a:t>
            </a:r>
            <a:endParaRPr lang="ja-JP" altLang="en-US" sz="1000" dirty="0">
              <a:solidFill>
                <a:schemeClr val="bg1"/>
              </a:solidFill>
              <a:latin typeface="Fujitsu Infinity Pro" pitchFamily="2" charset="0"/>
              <a:ea typeface="メイリオ" panose="020B0604030504040204" pitchFamily="50" charset="-128"/>
              <a:cs typeface="Arial" panose="020B0604020202020204" pitchFamily="34" charset="0"/>
            </a:endParaRPr>
          </a:p>
        </p:txBody>
      </p:sp>
      <p:sp>
        <p:nvSpPr>
          <p:cNvPr id="3" name="テキスト ボックス 2">
            <a:extLst>
              <a:ext uri="{FF2B5EF4-FFF2-40B4-BE49-F238E27FC236}">
                <a16:creationId xmlns:a16="http://schemas.microsoft.com/office/drawing/2014/main" id="{C56DD904-8E35-45CB-8EBD-2F58E9100332}"/>
              </a:ext>
            </a:extLst>
          </p:cNvPr>
          <p:cNvSpPr txBox="1"/>
          <p:nvPr/>
        </p:nvSpPr>
        <p:spPr>
          <a:xfrm>
            <a:off x="3931950" y="3727192"/>
            <a:ext cx="4040365" cy="338554"/>
          </a:xfrm>
          <a:prstGeom prst="rect">
            <a:avLst/>
          </a:prstGeom>
          <a:noFill/>
          <a:ln w="12700">
            <a:solidFill>
              <a:schemeClr val="tx1"/>
            </a:solidFill>
            <a:prstDash val="sysDash"/>
          </a:ln>
        </p:spPr>
        <p:txBody>
          <a:bodyPr wrap="square" rtlCol="0">
            <a:spAutoFit/>
          </a:bodyPr>
          <a:lstStyle/>
          <a:p>
            <a:pPr algn="l"/>
            <a:r>
              <a:rPr kumimoji="1" lang="en-US" altLang="ja-JP" sz="800" dirty="0">
                <a:latin typeface="Fujitsu Infinity Pro" pitchFamily="2" charset="0"/>
              </a:rPr>
              <a:t>If you are based in Japan, please follow application notes on slide 33,34,35.</a:t>
            </a:r>
          </a:p>
          <a:p>
            <a:pPr algn="l"/>
            <a:r>
              <a:rPr kumimoji="1" lang="en-US" altLang="ja-JP" sz="800" dirty="0">
                <a:latin typeface="Fujitsu Infinity Pro" pitchFamily="2" charset="0"/>
              </a:rPr>
              <a:t>If you are submitting an application outside of Japan, follow the notes on slide 36.</a:t>
            </a:r>
            <a:endParaRPr kumimoji="1" lang="ja-JP" altLang="en-US" sz="800" dirty="0">
              <a:latin typeface="Fujitsu Infinity Pro" pitchFamily="2" charset="0"/>
            </a:endParaRPr>
          </a:p>
        </p:txBody>
      </p:sp>
      <p:sp>
        <p:nvSpPr>
          <p:cNvPr id="7" name="Slide Number Placeholder 6">
            <a:extLst>
              <a:ext uri="{FF2B5EF4-FFF2-40B4-BE49-F238E27FC236}">
                <a16:creationId xmlns:a16="http://schemas.microsoft.com/office/drawing/2014/main" id="{BAF8A436-0F1A-35CC-23AE-85B7A2ECC775}"/>
              </a:ext>
            </a:extLst>
          </p:cNvPr>
          <p:cNvSpPr>
            <a:spLocks noGrp="1"/>
          </p:cNvSpPr>
          <p:nvPr>
            <p:ph type="sldNum" sz="quarter" idx="12"/>
          </p:nvPr>
        </p:nvSpPr>
        <p:spPr/>
        <p:txBody>
          <a:bodyPr/>
          <a:lstStyle/>
          <a:p>
            <a:fld id="{4D029D89-7B63-4C94-AD4D-2E4D6BB83637}" type="slidenum">
              <a:rPr kumimoji="1" lang="ja-JP" altLang="en-US" smtClean="0"/>
              <a:pPr/>
              <a:t>21</a:t>
            </a:fld>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テキスト ボックス 148">
            <a:extLst>
              <a:ext uri="{FF2B5EF4-FFF2-40B4-BE49-F238E27FC236}">
                <a16:creationId xmlns:a16="http://schemas.microsoft.com/office/drawing/2014/main" id="{FF9721CD-1A20-44CE-87DD-4D1F1734726A}"/>
              </a:ext>
            </a:extLst>
          </p:cNvPr>
          <p:cNvSpPr txBox="1"/>
          <p:nvPr/>
        </p:nvSpPr>
        <p:spPr bwMode="gray">
          <a:xfrm>
            <a:off x="250826" y="1485325"/>
            <a:ext cx="914694" cy="927029"/>
          </a:xfrm>
          <a:prstGeom prst="rect">
            <a:avLst/>
          </a:prstGeom>
          <a:solidFill>
            <a:schemeClr val="accent1"/>
          </a:solidFill>
          <a:ln>
            <a:noFill/>
          </a:ln>
        </p:spPr>
        <p:txBody>
          <a:bodyPr vert="horz" wrap="none" rtlCol="0" anchor="ctr" anchorCtr="0">
            <a:noAutofit/>
          </a:bodyPr>
          <a:lstStyle/>
          <a:p>
            <a:pPr lvl="0" algn="ctr" defTabSz="914400" fontAlgn="ctr">
              <a:spcBef>
                <a:spcPct val="0"/>
              </a:spcBef>
              <a:spcAft>
                <a:spcPct val="0"/>
              </a:spcAft>
              <a:defRPr/>
            </a:pPr>
            <a:r>
              <a:rPr kumimoji="1" lang="en-US" altLang="ja-JP" sz="800" dirty="0">
                <a:solidFill>
                  <a:srgbClr val="FFFFFF"/>
                </a:solidFill>
                <a:latin typeface="Fujitsu Infinity Pro" pitchFamily="2" charset="0"/>
                <a:ea typeface="メイリオ" panose="020B0604030504040204" pitchFamily="50" charset="-128"/>
              </a:rPr>
              <a:t>Group Company</a:t>
            </a:r>
          </a:p>
          <a:p>
            <a:pPr lvl="0" algn="ctr" defTabSz="914400" fontAlgn="ctr">
              <a:spcBef>
                <a:spcPct val="0"/>
              </a:spcBef>
              <a:spcAft>
                <a:spcPct val="0"/>
              </a:spcAft>
              <a:defRPr/>
            </a:pPr>
            <a:r>
              <a:rPr kumimoji="1" lang="en-US" altLang="ja-JP" sz="800" dirty="0">
                <a:solidFill>
                  <a:srgbClr val="FFFFFF"/>
                </a:solidFill>
                <a:latin typeface="Fujitsu Infinity Pro" pitchFamily="2" charset="0"/>
                <a:ea typeface="メイリオ" panose="020B0604030504040204" pitchFamily="50" charset="-128"/>
              </a:rPr>
              <a:t>(Product Name</a:t>
            </a:r>
          </a:p>
          <a:p>
            <a:pPr lvl="0" algn="ctr" defTabSz="914400" fontAlgn="ctr">
              <a:spcBef>
                <a:spcPct val="0"/>
              </a:spcBef>
              <a:spcAft>
                <a:spcPct val="0"/>
              </a:spcAft>
              <a:defRPr/>
            </a:pPr>
            <a:r>
              <a:rPr kumimoji="1" lang="en-US" altLang="ja-JP" sz="800" dirty="0">
                <a:solidFill>
                  <a:srgbClr val="FFFFFF"/>
                </a:solidFill>
                <a:latin typeface="Fujitsu Infinity Pro" pitchFamily="2" charset="0"/>
                <a:ea typeface="メイリオ" panose="020B0604030504040204" pitchFamily="50" charset="-128"/>
              </a:rPr>
              <a:t>Decision Maker)</a:t>
            </a:r>
          </a:p>
        </p:txBody>
      </p:sp>
      <p:sp>
        <p:nvSpPr>
          <p:cNvPr id="3" name="フッター プレースホルダー 2">
            <a:extLst>
              <a:ext uri="{FF2B5EF4-FFF2-40B4-BE49-F238E27FC236}">
                <a16:creationId xmlns:a16="http://schemas.microsoft.com/office/drawing/2014/main" id="{EF37A0DA-B5FE-40C9-BA71-086DB3419514}"/>
              </a:ext>
            </a:extLst>
          </p:cNvPr>
          <p:cNvSpPr>
            <a:spLocks noGrp="1"/>
          </p:cNvSpPr>
          <p:nvPr>
            <p:ph type="ftr" sz="quarter" idx="11"/>
          </p:nvPr>
        </p:nvSpPr>
        <p:spPr/>
        <p:txBody>
          <a:bodyPr/>
          <a:lstStyle/>
          <a:p>
            <a:r>
              <a:rPr kumimoji="1" lang="en-US" altLang="ja-JP" dirty="0"/>
              <a:t>© 2022 Fujitsu Limited</a:t>
            </a:r>
            <a:endParaRPr kumimoji="1" lang="ja-JP" altLang="en-US" dirty="0"/>
          </a:p>
        </p:txBody>
      </p:sp>
      <p:sp>
        <p:nvSpPr>
          <p:cNvPr id="140" name="コンテンツ プレースホルダー 2">
            <a:extLst>
              <a:ext uri="{FF2B5EF4-FFF2-40B4-BE49-F238E27FC236}">
                <a16:creationId xmlns:a16="http://schemas.microsoft.com/office/drawing/2014/main" id="{35904554-8096-4710-BF78-0C0784A1CA1E}"/>
              </a:ext>
            </a:extLst>
          </p:cNvPr>
          <p:cNvSpPr txBox="1">
            <a:spLocks/>
          </p:cNvSpPr>
          <p:nvPr/>
        </p:nvSpPr>
        <p:spPr>
          <a:xfrm>
            <a:off x="207784" y="804087"/>
            <a:ext cx="8728431" cy="407506"/>
          </a:xfrm>
          <a:prstGeom prst="rect">
            <a:avLst/>
          </a:prstGeom>
        </p:spPr>
        <p:txBody>
          <a:bodyPr/>
          <a:lstStyle>
            <a:lvl1pPr marL="266700" indent="-266700" algn="l" defTabSz="809625" rtl="0" fontAlgn="ctr">
              <a:lnSpc>
                <a:spcPct val="100000"/>
              </a:lnSpc>
              <a:spcBef>
                <a:spcPct val="20000"/>
              </a:spcBef>
              <a:spcAft>
                <a:spcPct val="10000"/>
              </a:spcAft>
              <a:buClr>
                <a:srgbClr val="A30B1A"/>
              </a:buClr>
              <a:buFont typeface="Wingdings" pitchFamily="2" charset="2"/>
              <a:buChar char="n"/>
              <a:defRPr kumimoji="1" sz="2200">
                <a:solidFill>
                  <a:schemeClr val="tx1"/>
                </a:solidFill>
                <a:latin typeface="メイリオ" panose="020B0604030504040204" pitchFamily="50" charset="-128"/>
                <a:ea typeface="+mn-ea"/>
                <a:cs typeface="+mn-cs"/>
              </a:defRPr>
            </a:lvl1pPr>
            <a:lvl2pPr marL="514350" indent="-246063" algn="l" defTabSz="809625" rtl="0" fontAlgn="ctr">
              <a:lnSpc>
                <a:spcPct val="100000"/>
              </a:lnSpc>
              <a:spcBef>
                <a:spcPct val="20000"/>
              </a:spcBef>
              <a:spcAft>
                <a:spcPct val="10000"/>
              </a:spcAft>
              <a:buClr>
                <a:srgbClr val="87867E"/>
              </a:buClr>
              <a:buFont typeface="Wingdings" pitchFamily="2" charset="2"/>
              <a:buChar char="n"/>
              <a:defRPr kumimoji="1">
                <a:solidFill>
                  <a:schemeClr val="tx1"/>
                </a:solidFill>
                <a:latin typeface="メイリオ" panose="020B0604030504040204" pitchFamily="50" charset="-128"/>
                <a:ea typeface="+mn-ea"/>
              </a:defRPr>
            </a:lvl2pPr>
            <a:lvl3pPr marL="677863" indent="-141288" algn="l" defTabSz="809625" rtl="0" fontAlgn="ctr">
              <a:lnSpc>
                <a:spcPct val="100000"/>
              </a:lnSpc>
              <a:spcBef>
                <a:spcPct val="20000"/>
              </a:spcBef>
              <a:spcAft>
                <a:spcPct val="10000"/>
              </a:spcAft>
              <a:buClr>
                <a:srgbClr val="808080"/>
              </a:buClr>
              <a:buFont typeface="Arial" panose="020B0604020202020204" pitchFamily="34" charset="0"/>
              <a:buChar char="•"/>
              <a:defRPr kumimoji="1" sz="1600">
                <a:solidFill>
                  <a:schemeClr val="tx1"/>
                </a:solidFill>
                <a:latin typeface="メイリオ" panose="020B0604030504040204" pitchFamily="50" charset="-128"/>
                <a:ea typeface="+mn-ea"/>
              </a:defRPr>
            </a:lvl3pPr>
            <a:lvl4pPr marL="814388" indent="-130175" algn="l" defTabSz="809625" rtl="0" fontAlgn="base">
              <a:lnSpc>
                <a:spcPct val="100000"/>
              </a:lnSpc>
              <a:spcBef>
                <a:spcPct val="20000"/>
              </a:spcBef>
              <a:spcAft>
                <a:spcPct val="10000"/>
              </a:spcAft>
              <a:buClr>
                <a:srgbClr val="87867E"/>
              </a:buClr>
              <a:buSzPct val="100000"/>
              <a:buFont typeface="Arial" panose="020B0604020202020204" pitchFamily="34" charset="0"/>
              <a:buChar char="•"/>
              <a:defRPr kumimoji="1" sz="1400">
                <a:solidFill>
                  <a:schemeClr val="tx1"/>
                </a:solidFill>
                <a:latin typeface="メイリオ" panose="020B0604030504040204" pitchFamily="50" charset="-128"/>
                <a:ea typeface="+mn-ea"/>
              </a:defRPr>
            </a:lvl4pPr>
            <a:lvl5pPr marL="2057400" indent="-228600" algn="l" defTabSz="809625" rtl="0" fontAlgn="base">
              <a:spcBef>
                <a:spcPct val="20000"/>
              </a:spcBef>
              <a:spcAft>
                <a:spcPct val="0"/>
              </a:spcAft>
              <a:buChar char="»"/>
              <a:defRPr kumimoji="1" sz="2000">
                <a:solidFill>
                  <a:schemeClr val="tx1"/>
                </a:solidFill>
                <a:latin typeface="+mn-lt"/>
                <a:ea typeface="+mn-ea"/>
              </a:defRPr>
            </a:lvl5pPr>
            <a:lvl6pPr marL="2514600" indent="-228600" algn="l" defTabSz="809625" rtl="0" fontAlgn="base">
              <a:spcBef>
                <a:spcPct val="20000"/>
              </a:spcBef>
              <a:spcAft>
                <a:spcPct val="0"/>
              </a:spcAft>
              <a:buChar char="»"/>
              <a:defRPr kumimoji="1" sz="2000">
                <a:solidFill>
                  <a:schemeClr val="tx1"/>
                </a:solidFill>
                <a:latin typeface="+mn-lt"/>
                <a:ea typeface="+mn-ea"/>
              </a:defRPr>
            </a:lvl6pPr>
            <a:lvl7pPr marL="2971800" indent="-228600" algn="l" defTabSz="809625" rtl="0" fontAlgn="base">
              <a:spcBef>
                <a:spcPct val="20000"/>
              </a:spcBef>
              <a:spcAft>
                <a:spcPct val="0"/>
              </a:spcAft>
              <a:buChar char="»"/>
              <a:defRPr kumimoji="1" sz="2000">
                <a:solidFill>
                  <a:schemeClr val="tx1"/>
                </a:solidFill>
                <a:latin typeface="+mn-lt"/>
                <a:ea typeface="+mn-ea"/>
              </a:defRPr>
            </a:lvl7pPr>
            <a:lvl8pPr marL="3429000" indent="-228600" algn="l" defTabSz="809625" rtl="0" fontAlgn="base">
              <a:spcBef>
                <a:spcPct val="20000"/>
              </a:spcBef>
              <a:spcAft>
                <a:spcPct val="0"/>
              </a:spcAft>
              <a:buChar char="»"/>
              <a:defRPr kumimoji="1" sz="2000">
                <a:solidFill>
                  <a:schemeClr val="tx1"/>
                </a:solidFill>
                <a:latin typeface="+mn-lt"/>
                <a:ea typeface="+mn-ea"/>
              </a:defRPr>
            </a:lvl8pPr>
            <a:lvl9pPr marL="3886200" indent="-228600" algn="l" defTabSz="809625" rtl="0" fontAlgn="base">
              <a:spcBef>
                <a:spcPct val="20000"/>
              </a:spcBef>
              <a:spcAft>
                <a:spcPct val="0"/>
              </a:spcAft>
              <a:buChar char="»"/>
              <a:defRPr kumimoji="1" sz="2000">
                <a:solidFill>
                  <a:schemeClr val="tx1"/>
                </a:solidFill>
                <a:latin typeface="+mn-lt"/>
                <a:ea typeface="+mn-ea"/>
              </a:defRPr>
            </a:lvl9pPr>
          </a:lstStyle>
          <a:p>
            <a:pPr marL="5802" indent="0">
              <a:spcBef>
                <a:spcPts val="216"/>
              </a:spcBef>
              <a:buSzPct val="66666"/>
              <a:buNone/>
              <a:tabLst>
                <a:tab pos="58320" algn="l"/>
              </a:tabLst>
            </a:pPr>
            <a:r>
              <a:rPr lang="en-US" altLang="ja-JP" sz="1100" dirty="0">
                <a:latin typeface="Fujitsu Infinity Pro" pitchFamily="2" charset="0"/>
                <a:ea typeface="メイリオ" panose="020B0604030504040204" pitchFamily="50" charset="-128"/>
                <a:cs typeface="Arial" panose="020B0604020202020204" pitchFamily="34" charset="0"/>
              </a:rPr>
              <a:t>Screening process of the product or services name at overseas</a:t>
            </a:r>
            <a:r>
              <a:rPr lang="ja-JP" altLang="en-US" sz="1100" dirty="0">
                <a:latin typeface="Fujitsu Infinity Pro" pitchFamily="2" charset="0"/>
                <a:ea typeface="メイリオ" panose="020B0604030504040204" pitchFamily="50" charset="-128"/>
                <a:cs typeface="Arial" panose="020B0604020202020204" pitchFamily="34" charset="0"/>
              </a:rPr>
              <a:t> </a:t>
            </a:r>
            <a:r>
              <a:rPr lang="en-US" altLang="ja-JP" sz="1100" dirty="0">
                <a:latin typeface="Fujitsu Infinity Pro" pitchFamily="2" charset="0"/>
                <a:ea typeface="メイリオ" panose="020B0604030504040204" pitchFamily="50" charset="-128"/>
                <a:cs typeface="Arial" panose="020B0604020202020204" pitchFamily="34" charset="0"/>
              </a:rPr>
              <a:t>group company is as following</a:t>
            </a:r>
            <a:endParaRPr lang="ja-JP" altLang="en-US" sz="1100" b="1" kern="0" dirty="0">
              <a:latin typeface="Fujitsu Infinity Pro" pitchFamily="2" charset="0"/>
              <a:ea typeface="メイリオ" panose="020B0604030504040204" pitchFamily="50" charset="-128"/>
              <a:cs typeface="Arial" panose="020B0604020202020204" pitchFamily="34" charset="0"/>
            </a:endParaRPr>
          </a:p>
          <a:p>
            <a:pPr marL="5802" indent="0">
              <a:spcBef>
                <a:spcPts val="216"/>
              </a:spcBef>
              <a:buSzPct val="66666"/>
              <a:buNone/>
              <a:tabLst>
                <a:tab pos="58320" algn="l"/>
              </a:tabLst>
            </a:pPr>
            <a:endParaRPr lang="ja-JP" altLang="en-US" sz="1100" b="1" kern="0" dirty="0">
              <a:ea typeface="メイリオ" panose="020B0604030504040204" pitchFamily="50" charset="-128"/>
            </a:endParaRPr>
          </a:p>
        </p:txBody>
      </p:sp>
      <p:sp>
        <p:nvSpPr>
          <p:cNvPr id="141" name="正方形/長方形 140">
            <a:extLst>
              <a:ext uri="{FF2B5EF4-FFF2-40B4-BE49-F238E27FC236}">
                <a16:creationId xmlns:a16="http://schemas.microsoft.com/office/drawing/2014/main" id="{DA04D480-66C6-4179-8C88-60220A787D89}"/>
              </a:ext>
            </a:extLst>
          </p:cNvPr>
          <p:cNvSpPr/>
          <p:nvPr/>
        </p:nvSpPr>
        <p:spPr bwMode="gray">
          <a:xfrm>
            <a:off x="734849" y="3425073"/>
            <a:ext cx="8158325" cy="414877"/>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ctr"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142" name="正方形/長方形 141">
            <a:extLst>
              <a:ext uri="{FF2B5EF4-FFF2-40B4-BE49-F238E27FC236}">
                <a16:creationId xmlns:a16="http://schemas.microsoft.com/office/drawing/2014/main" id="{0F9A353D-CB9F-4FB1-BE22-2FE499F96957}"/>
              </a:ext>
            </a:extLst>
          </p:cNvPr>
          <p:cNvSpPr/>
          <p:nvPr/>
        </p:nvSpPr>
        <p:spPr>
          <a:xfrm>
            <a:off x="1251362" y="1738818"/>
            <a:ext cx="3585768" cy="665025"/>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err="1">
              <a:solidFill>
                <a:schemeClr val="tx1"/>
              </a:solidFill>
            </a:endParaRPr>
          </a:p>
        </p:txBody>
      </p:sp>
      <p:sp>
        <p:nvSpPr>
          <p:cNvPr id="143" name="正方形/長方形 142">
            <a:extLst>
              <a:ext uri="{FF2B5EF4-FFF2-40B4-BE49-F238E27FC236}">
                <a16:creationId xmlns:a16="http://schemas.microsoft.com/office/drawing/2014/main" id="{C6447943-6C1F-4FAE-8F72-AC758113C964}"/>
              </a:ext>
            </a:extLst>
          </p:cNvPr>
          <p:cNvSpPr/>
          <p:nvPr/>
        </p:nvSpPr>
        <p:spPr bwMode="gray">
          <a:xfrm>
            <a:off x="1254770" y="1745192"/>
            <a:ext cx="2470050" cy="650277"/>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ctr" latinLnBrk="0" hangingPunct="1">
              <a:lnSpc>
                <a:spcPts val="960"/>
              </a:lnSpc>
              <a:spcBef>
                <a:spcPct val="0"/>
              </a:spcBef>
              <a:spcAft>
                <a:spcPct val="0"/>
              </a:spcAft>
              <a:buClrTx/>
              <a:buSzTx/>
              <a:buFontTx/>
              <a:buNone/>
              <a:tabLst/>
              <a:defRPr/>
            </a:pPr>
            <a:r>
              <a:rPr kumimoji="1" lang="en-US" altLang="ja-JP" sz="650" b="0" i="0" u="none" strike="noStrike" kern="1200" cap="none" spc="0" normalizeH="0" baseline="0" noProof="0" dirty="0">
                <a:ln>
                  <a:noFill/>
                </a:ln>
                <a:solidFill>
                  <a:srgbClr val="000000"/>
                </a:solidFill>
                <a:effectLst/>
                <a:uLnTx/>
                <a:uFillTx/>
                <a:latin typeface="Fujitsu Infinity Pro" pitchFamily="2" charset="0"/>
                <a:ea typeface="メイリオ" panose="020B0604030504040204" pitchFamily="50" charset="-128"/>
                <a:cs typeface="Arial" panose="020B0604020202020204" pitchFamily="34" charset="0"/>
              </a:rPr>
              <a:t>1. Consideration of product and services name at the stage of commercialization.</a:t>
            </a:r>
          </a:p>
          <a:p>
            <a:pPr marL="0" marR="0" lvl="0" indent="0" algn="l" defTabSz="914400" rtl="0" eaLnBrk="1" fontAlgn="ctr" latinLnBrk="0" hangingPunct="1">
              <a:lnSpc>
                <a:spcPts val="960"/>
              </a:lnSpc>
              <a:spcBef>
                <a:spcPct val="0"/>
              </a:spcBef>
              <a:spcAft>
                <a:spcPct val="0"/>
              </a:spcAft>
              <a:buClrTx/>
              <a:buSzTx/>
              <a:buFontTx/>
              <a:buNone/>
              <a:tabLst/>
              <a:defRPr/>
            </a:pPr>
            <a:r>
              <a:rPr kumimoji="1" lang="ja-JP" altLang="en-US" sz="650" b="0" i="0" u="none" strike="noStrike" kern="1200" cap="none" spc="0" normalizeH="0" baseline="0" noProof="0" dirty="0">
                <a:ln>
                  <a:noFill/>
                </a:ln>
                <a:solidFill>
                  <a:srgbClr val="000000"/>
                </a:solidFill>
                <a:effectLst/>
                <a:uLnTx/>
                <a:uFillTx/>
                <a:latin typeface="Fujitsu Infinity Pro" pitchFamily="2" charset="0"/>
                <a:ea typeface="メイリオ" panose="020B0604030504040204" pitchFamily="50" charset="-128"/>
                <a:cs typeface="Arial" panose="020B0604020202020204" pitchFamily="34" charset="0"/>
              </a:rPr>
              <a:t>　・ </a:t>
            </a:r>
            <a:r>
              <a:rPr kumimoji="1" lang="en-US" altLang="ja-JP" sz="650" b="0" i="0" u="none" strike="noStrike" kern="1200" cap="none" spc="0" normalizeH="0" baseline="0" noProof="0" dirty="0">
                <a:ln>
                  <a:noFill/>
                </a:ln>
                <a:solidFill>
                  <a:srgbClr val="000000"/>
                </a:solidFill>
                <a:effectLst/>
                <a:uLnTx/>
                <a:uFillTx/>
                <a:latin typeface="Fujitsu Infinity Pro" pitchFamily="2" charset="0"/>
                <a:ea typeface="メイリオ" panose="020B0604030504040204" pitchFamily="50" charset="-128"/>
                <a:cs typeface="Arial" panose="020B0604020202020204" pitchFamily="34" charset="0"/>
              </a:rPr>
              <a:t>Product name in accordance with guidelines</a:t>
            </a:r>
          </a:p>
          <a:p>
            <a:pPr marL="0" marR="0" lvl="0" indent="0" algn="l" defTabSz="914400" rtl="0" eaLnBrk="1" fontAlgn="ctr" latinLnBrk="0" hangingPunct="1">
              <a:lnSpc>
                <a:spcPts val="960"/>
              </a:lnSpc>
              <a:spcBef>
                <a:spcPct val="0"/>
              </a:spcBef>
              <a:spcAft>
                <a:spcPct val="0"/>
              </a:spcAft>
              <a:buClrTx/>
              <a:buSzTx/>
              <a:buFontTx/>
              <a:buNone/>
              <a:tabLst/>
              <a:defRPr/>
            </a:pPr>
            <a:endParaRPr kumimoji="1" lang="en-US" altLang="ja-JP" sz="7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145" name="正方形/長方形 144">
            <a:extLst>
              <a:ext uri="{FF2B5EF4-FFF2-40B4-BE49-F238E27FC236}">
                <a16:creationId xmlns:a16="http://schemas.microsoft.com/office/drawing/2014/main" id="{6BD2C8A7-FB8F-4D00-A875-2FD0DBB37DAC}"/>
              </a:ext>
            </a:extLst>
          </p:cNvPr>
          <p:cNvSpPr/>
          <p:nvPr/>
        </p:nvSpPr>
        <p:spPr bwMode="gray">
          <a:xfrm>
            <a:off x="1165521" y="2483330"/>
            <a:ext cx="7744480" cy="419174"/>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ctr"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cxnSp>
        <p:nvCxnSpPr>
          <p:cNvPr id="146" name="直線矢印コネクタ 145">
            <a:extLst>
              <a:ext uri="{FF2B5EF4-FFF2-40B4-BE49-F238E27FC236}">
                <a16:creationId xmlns:a16="http://schemas.microsoft.com/office/drawing/2014/main" id="{7B6E038C-3705-4B5A-AD46-548259A33C45}"/>
              </a:ext>
            </a:extLst>
          </p:cNvPr>
          <p:cNvCxnSpPr>
            <a:cxnSpLocks/>
          </p:cNvCxnSpPr>
          <p:nvPr/>
        </p:nvCxnSpPr>
        <p:spPr bwMode="auto">
          <a:xfrm flipH="1">
            <a:off x="4290711" y="2384186"/>
            <a:ext cx="9371" cy="580056"/>
          </a:xfrm>
          <a:prstGeom prst="straightConnector1">
            <a:avLst/>
          </a:prstGeom>
          <a:gradFill rotWithShape="0">
            <a:gsLst>
              <a:gs pos="0">
                <a:srgbClr val="FFFFFF"/>
              </a:gs>
              <a:gs pos="100000">
                <a:srgbClr val="CACAC7"/>
              </a:gs>
            </a:gsLst>
            <a:lin ang="5400000" scaled="1"/>
          </a:gradFill>
          <a:ln w="9525" cap="flat" cmpd="sng" algn="ctr">
            <a:solidFill>
              <a:schemeClr val="tx1"/>
            </a:solidFill>
            <a:prstDash val="solid"/>
            <a:round/>
            <a:headEnd type="triangl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147" name="正方形/長方形 146">
            <a:extLst>
              <a:ext uri="{FF2B5EF4-FFF2-40B4-BE49-F238E27FC236}">
                <a16:creationId xmlns:a16="http://schemas.microsoft.com/office/drawing/2014/main" id="{687E5508-AC15-411F-8F76-A6864F12C243}"/>
              </a:ext>
            </a:extLst>
          </p:cNvPr>
          <p:cNvSpPr/>
          <p:nvPr/>
        </p:nvSpPr>
        <p:spPr bwMode="gray">
          <a:xfrm>
            <a:off x="1251362" y="1132256"/>
            <a:ext cx="1717491" cy="313797"/>
          </a:xfrm>
          <a:prstGeom prst="rect">
            <a:avLst/>
          </a:prstGeom>
          <a:solidFill>
            <a:srgbClr val="DCDCDC"/>
          </a:solidFill>
          <a:ln w="9525" cap="flat" cmpd="sng" algn="ctr">
            <a:noFill/>
            <a:prstDash val="solid"/>
            <a:round/>
            <a:headEnd type="none" w="med" len="med"/>
            <a:tailEnd type="none" w="med" len="med"/>
          </a:ln>
          <a:effectLst/>
        </p:spPr>
        <p:txBody>
          <a:bodyPr vert="horz" wrap="none" lIns="91440" tIns="72000" rIns="91440" bIns="45720" numCol="1" rtlCol="0" anchor="ctr" anchorCtr="0" compatLnSpc="1">
            <a:prstTxWarp prst="textNoShape">
              <a:avLst/>
            </a:prstTxWarp>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800" b="1" i="0" u="none" strike="noStrike" kern="1200" cap="none" spc="0" normalizeH="0" baseline="0" noProof="0" dirty="0">
                <a:ln>
                  <a:noFill/>
                </a:ln>
                <a:effectLst/>
                <a:uLnTx/>
                <a:uFillTx/>
                <a:latin typeface="Fujitsu Infinity Pro" pitchFamily="2" charset="0"/>
                <a:ea typeface="メイリオ" panose="020B0604030504040204" pitchFamily="50" charset="-128"/>
                <a:cs typeface="Arial" panose="020B0604020202020204" pitchFamily="34" charset="0"/>
              </a:rPr>
              <a:t>Product name</a:t>
            </a: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800" b="1" dirty="0">
                <a:latin typeface="Fujitsu Infinity Pro" pitchFamily="2" charset="0"/>
                <a:ea typeface="メイリオ" panose="020B0604030504040204" pitchFamily="50" charset="-128"/>
                <a:cs typeface="Arial" panose="020B0604020202020204" pitchFamily="34" charset="0"/>
              </a:rPr>
              <a:t>planning/Development</a:t>
            </a:r>
            <a:endParaRPr kumimoji="1" lang="ja-JP" altLang="en-US" sz="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148" name="正方形/長方形 147">
            <a:extLst>
              <a:ext uri="{FF2B5EF4-FFF2-40B4-BE49-F238E27FC236}">
                <a16:creationId xmlns:a16="http://schemas.microsoft.com/office/drawing/2014/main" id="{09436965-2858-48AF-A02E-D3167AEDF3D6}"/>
              </a:ext>
            </a:extLst>
          </p:cNvPr>
          <p:cNvSpPr/>
          <p:nvPr/>
        </p:nvSpPr>
        <p:spPr bwMode="gray">
          <a:xfrm>
            <a:off x="7201623" y="1126071"/>
            <a:ext cx="1691552" cy="327581"/>
          </a:xfrm>
          <a:prstGeom prst="rect">
            <a:avLst/>
          </a:prstGeom>
          <a:solidFill>
            <a:srgbClr val="DCDCDC"/>
          </a:solidFill>
          <a:ln w="9525" cap="flat" cmpd="sng" algn="ctr">
            <a:noFill/>
            <a:prstDash val="solid"/>
            <a:round/>
            <a:headEnd type="none" w="med" len="med"/>
            <a:tailEnd type="none" w="med" len="med"/>
          </a:ln>
          <a:effectLst/>
        </p:spPr>
        <p:txBody>
          <a:bodyPr vert="horz" wrap="none" lIns="91440" tIns="72000" rIns="91440" bIns="45720" numCol="1" rtlCol="0" anchor="ctr" anchorCtr="0" compatLnSpc="1">
            <a:prstTxWarp prst="textNoShape">
              <a:avLst/>
            </a:prstTxWarp>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800" b="1" dirty="0">
                <a:latin typeface="Fujitsu Infinity Pro" pitchFamily="2" charset="0"/>
                <a:ea typeface="メイリオ" panose="020B0604030504040204" pitchFamily="50" charset="-128"/>
                <a:cs typeface="Arial" panose="020B0604020202020204" pitchFamily="34" charset="0"/>
              </a:rPr>
              <a:t>Approval of final product name</a:t>
            </a:r>
            <a:endParaRPr kumimoji="1" lang="en-US" altLang="ja-JP" sz="800" b="1" i="0" u="none" strike="noStrike" kern="1200" cap="none" spc="0" normalizeH="0" baseline="0" noProof="0" dirty="0">
              <a:ln>
                <a:noFill/>
              </a:ln>
              <a:effectLst/>
              <a:uLnTx/>
              <a:uFillTx/>
              <a:latin typeface="Fujitsu Infinity Pro" pitchFamily="2" charset="0"/>
              <a:ea typeface="メイリオ" panose="020B0604030504040204" pitchFamily="50" charset="-128"/>
              <a:cs typeface="Arial" panose="020B0604020202020204" pitchFamily="34" charset="0"/>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800" b="1" i="0" u="none" strike="noStrike" kern="1200" cap="none" spc="0" normalizeH="0" baseline="0" noProof="0" dirty="0">
                <a:ln>
                  <a:noFill/>
                </a:ln>
                <a:effectLst/>
                <a:uLnTx/>
                <a:uFillTx/>
                <a:latin typeface="Fujitsu Infinity Pro" pitchFamily="2" charset="0"/>
                <a:ea typeface="メイリオ" panose="020B0604030504040204" pitchFamily="50" charset="-128"/>
                <a:cs typeface="Arial" panose="020B0604020202020204" pitchFamily="34" charset="0"/>
              </a:rPr>
              <a:t>(Trademark application)</a:t>
            </a:r>
            <a:endParaRPr kumimoji="1" lang="ja-JP" altLang="en-US" sz="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150" name="正方形/長方形 149">
            <a:extLst>
              <a:ext uri="{FF2B5EF4-FFF2-40B4-BE49-F238E27FC236}">
                <a16:creationId xmlns:a16="http://schemas.microsoft.com/office/drawing/2014/main" id="{FD24F0B3-336F-4884-9B9B-EF9B22FEA4D4}"/>
              </a:ext>
            </a:extLst>
          </p:cNvPr>
          <p:cNvSpPr/>
          <p:nvPr/>
        </p:nvSpPr>
        <p:spPr bwMode="gray">
          <a:xfrm>
            <a:off x="1251362" y="1482934"/>
            <a:ext cx="7641813" cy="206539"/>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72000" rIns="91440" bIns="45720" numCol="1" rtlCol="0" anchor="ctr" anchorCtr="0" compatLnSpc="1">
            <a:prstTxWarp prst="textNoShape">
              <a:avLst/>
            </a:prstTxWarp>
          </a:bodyPr>
          <a:lstStyle/>
          <a:p>
            <a:pPr algn="ctr" defTabSz="914400" fontAlgn="ctr">
              <a:spcBef>
                <a:spcPct val="0"/>
              </a:spcBef>
              <a:spcAft>
                <a:spcPct val="0"/>
              </a:spcAft>
              <a:defRPr/>
            </a:pPr>
            <a:r>
              <a:rPr kumimoji="1" lang="en-US" altLang="ja-JP" sz="800" b="0" i="0" u="none" strike="noStrike" kern="1200" cap="none" spc="0" normalizeH="0" baseline="0" noProof="0" dirty="0">
                <a:ln>
                  <a:noFill/>
                </a:ln>
                <a:solidFill>
                  <a:srgbClr val="FFFFFF"/>
                </a:solidFill>
                <a:effectLst/>
                <a:uLnTx/>
                <a:uFillTx/>
                <a:latin typeface="Fujitsu Infinity Pro" pitchFamily="2" charset="0"/>
                <a:ea typeface="メイリオ" panose="020B0604030504040204" pitchFamily="50" charset="-128"/>
                <a:cs typeface="Arial" panose="020B0604020202020204" pitchFamily="34" charset="0"/>
              </a:rPr>
              <a:t>Product Planning/Development Department</a:t>
            </a:r>
            <a:endParaRPr kumimoji="1" lang="ja-JP" altLang="en-US" sz="800" b="0" i="0" u="none" strike="noStrike" kern="1200" cap="none" spc="0" normalizeH="0" baseline="0" noProof="0" dirty="0">
              <a:ln>
                <a:noFill/>
              </a:ln>
              <a:solidFill>
                <a:srgbClr val="FFFFFF"/>
              </a:solidFill>
              <a:effectLst/>
              <a:uLnTx/>
              <a:uFillTx/>
              <a:latin typeface="Fujitsu Infinity Pro" pitchFamily="2" charset="0"/>
              <a:ea typeface="メイリオ" panose="020B0604030504040204" pitchFamily="50" charset="-128"/>
              <a:cs typeface="Arial" panose="020B0604020202020204" pitchFamily="34" charset="0"/>
            </a:endParaRPr>
          </a:p>
        </p:txBody>
      </p:sp>
      <p:sp>
        <p:nvSpPr>
          <p:cNvPr id="152" name="テキスト ボックス 151">
            <a:extLst>
              <a:ext uri="{FF2B5EF4-FFF2-40B4-BE49-F238E27FC236}">
                <a16:creationId xmlns:a16="http://schemas.microsoft.com/office/drawing/2014/main" id="{AA560381-D2D5-4507-9AFB-42DE07995F35}"/>
              </a:ext>
            </a:extLst>
          </p:cNvPr>
          <p:cNvSpPr txBox="1"/>
          <p:nvPr/>
        </p:nvSpPr>
        <p:spPr>
          <a:xfrm>
            <a:off x="5073490" y="1968501"/>
            <a:ext cx="877139" cy="461665"/>
          </a:xfrm>
          <a:prstGeom prst="rect">
            <a:avLst/>
          </a:prstGeom>
          <a:noFill/>
        </p:spPr>
        <p:txBody>
          <a:bodyPr vert="horz" wrap="square" rtlCol="0">
            <a:spAutoFit/>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Fujitsu Infinity Pro" pitchFamily="2" charset="0"/>
                <a:ea typeface="メイリオ" panose="020B0604030504040204" pitchFamily="50" charset="-128"/>
                <a:cs typeface="Arial" panose="020B0604020202020204" pitchFamily="34" charset="0"/>
              </a:rPr>
              <a:t>Name</a:t>
            </a:r>
          </a:p>
          <a:p>
            <a:pPr marL="0" marR="0" lvl="0" indent="0" algn="l" defTabSz="914400" rtl="0" eaLnBrk="1" fontAlgn="ctr" latinLnBrk="0" hangingPunct="1">
              <a:lnSpc>
                <a:spcPct val="100000"/>
              </a:lnSpc>
              <a:spcBef>
                <a:spcPct val="0"/>
              </a:spcBef>
              <a:spcAft>
                <a:spcPct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Fujitsu Infinity Pro" pitchFamily="2" charset="0"/>
                <a:ea typeface="メイリオ" panose="020B0604030504040204" pitchFamily="50" charset="-128"/>
                <a:cs typeface="Arial" panose="020B0604020202020204" pitchFamily="34" charset="0"/>
              </a:rPr>
              <a:t>Screening </a:t>
            </a:r>
          </a:p>
          <a:p>
            <a:pPr marL="0" marR="0" lvl="0" indent="0" algn="l" defTabSz="914400" rtl="0" eaLnBrk="1" fontAlgn="ctr" latinLnBrk="0" hangingPunct="1">
              <a:lnSpc>
                <a:spcPct val="100000"/>
              </a:lnSpc>
              <a:spcBef>
                <a:spcPct val="0"/>
              </a:spcBef>
              <a:spcAft>
                <a:spcPct val="0"/>
              </a:spcAft>
              <a:buClrTx/>
              <a:buSzTx/>
              <a:buFontTx/>
              <a:buNone/>
              <a:tabLst/>
              <a:defRPr/>
            </a:pPr>
            <a:r>
              <a:rPr kumimoji="1" lang="en-US" altLang="ja-JP" sz="800" dirty="0">
                <a:solidFill>
                  <a:srgbClr val="000000"/>
                </a:solidFill>
                <a:latin typeface="Fujitsu Infinity Pro" pitchFamily="2" charset="0"/>
                <a:ea typeface="メイリオ" panose="020B0604030504040204" pitchFamily="50" charset="-128"/>
                <a:cs typeface="Arial" panose="020B0604020202020204" pitchFamily="34" charset="0"/>
              </a:rPr>
              <a:t>r</a:t>
            </a:r>
            <a:r>
              <a:rPr kumimoji="1" lang="en-US" altLang="ja-JP" sz="800" b="0" i="0" u="none" strike="noStrike" kern="1200" cap="none" spc="0" normalizeH="0" baseline="0" noProof="0" dirty="0" err="1">
                <a:ln>
                  <a:noFill/>
                </a:ln>
                <a:solidFill>
                  <a:srgbClr val="000000"/>
                </a:solidFill>
                <a:effectLst/>
                <a:uLnTx/>
                <a:uFillTx/>
                <a:latin typeface="Fujitsu Infinity Pro" pitchFamily="2" charset="0"/>
                <a:ea typeface="メイリオ" panose="020B0604030504040204" pitchFamily="50" charset="-128"/>
                <a:cs typeface="Arial" panose="020B0604020202020204" pitchFamily="34" charset="0"/>
              </a:rPr>
              <a:t>equest</a:t>
            </a:r>
            <a:endParaRPr kumimoji="1" lang="ja-JP" altLang="en-US" sz="800" b="0" i="0" u="none" strike="noStrike" kern="1200" cap="none" spc="0" normalizeH="0" baseline="0" noProof="0" dirty="0">
              <a:ln>
                <a:noFill/>
              </a:ln>
              <a:solidFill>
                <a:srgbClr val="000000"/>
              </a:solidFill>
              <a:effectLst/>
              <a:uLnTx/>
              <a:uFillTx/>
              <a:latin typeface="Fujitsu Infinity Pro" pitchFamily="2" charset="0"/>
              <a:ea typeface="メイリオ" panose="020B0604030504040204" pitchFamily="50" charset="-128"/>
              <a:cs typeface="Arial" panose="020B0604020202020204" pitchFamily="34" charset="0"/>
            </a:endParaRPr>
          </a:p>
        </p:txBody>
      </p:sp>
      <p:sp>
        <p:nvSpPr>
          <p:cNvPr id="153" name="正方形/長方形 152">
            <a:extLst>
              <a:ext uri="{FF2B5EF4-FFF2-40B4-BE49-F238E27FC236}">
                <a16:creationId xmlns:a16="http://schemas.microsoft.com/office/drawing/2014/main" id="{6D696152-BCA5-4DFB-8591-12D829D2DC8F}"/>
              </a:ext>
            </a:extLst>
          </p:cNvPr>
          <p:cNvSpPr/>
          <p:nvPr/>
        </p:nvSpPr>
        <p:spPr bwMode="gray">
          <a:xfrm>
            <a:off x="3185986" y="1132963"/>
            <a:ext cx="1658293" cy="313797"/>
          </a:xfrm>
          <a:prstGeom prst="rect">
            <a:avLst/>
          </a:prstGeom>
          <a:solidFill>
            <a:srgbClr val="DCDCDC"/>
          </a:solidFill>
          <a:ln w="9525" cap="flat" cmpd="sng" algn="ctr">
            <a:noFill/>
            <a:prstDash val="solid"/>
            <a:round/>
            <a:headEnd type="none" w="med" len="med"/>
            <a:tailEnd type="none" w="med" len="med"/>
          </a:ln>
          <a:effectLst/>
        </p:spPr>
        <p:txBody>
          <a:bodyPr vert="horz" wrap="none" lIns="91440" tIns="72000" rIns="91440" bIns="45720" numCol="1" rtlCol="0" anchor="ctr" anchorCtr="0" compatLnSpc="1">
            <a:prstTxWarp prst="textNoShape">
              <a:avLst/>
            </a:prstTxWarp>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800" b="1" i="0" u="none" strike="noStrike" kern="1200" cap="none" spc="0" normalizeH="0" baseline="0" noProof="0" dirty="0">
                <a:ln>
                  <a:noFill/>
                </a:ln>
                <a:effectLst/>
                <a:uLnTx/>
                <a:uFillTx/>
                <a:latin typeface="Fujitsu Infinity Pro" pitchFamily="2" charset="0"/>
                <a:ea typeface="メイリオ" panose="020B0604030504040204" pitchFamily="50" charset="-128"/>
                <a:cs typeface="Arial" panose="020B0604020202020204" pitchFamily="34" charset="0"/>
              </a:rPr>
              <a:t>Screening</a:t>
            </a: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800" b="1" i="0" u="none" strike="noStrike" kern="1200" cap="none" spc="0" normalizeH="0" baseline="0" noProof="0" dirty="0">
                <a:ln>
                  <a:noFill/>
                </a:ln>
                <a:effectLst/>
                <a:uLnTx/>
                <a:uFillTx/>
                <a:latin typeface="Fujitsu Infinity Pro" pitchFamily="2" charset="0"/>
                <a:ea typeface="メイリオ" panose="020B0604030504040204" pitchFamily="50" charset="-128"/>
                <a:cs typeface="Arial" panose="020B0604020202020204" pitchFamily="34" charset="0"/>
              </a:rPr>
              <a:t>(Approval of new name)</a:t>
            </a:r>
            <a:endParaRPr kumimoji="1" lang="ja-JP" altLang="en-US" sz="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154" name="正方形/長方形 153">
            <a:extLst>
              <a:ext uri="{FF2B5EF4-FFF2-40B4-BE49-F238E27FC236}">
                <a16:creationId xmlns:a16="http://schemas.microsoft.com/office/drawing/2014/main" id="{B9BDD8F8-0CF8-4D53-88AE-8871611DB6F3}"/>
              </a:ext>
            </a:extLst>
          </p:cNvPr>
          <p:cNvSpPr/>
          <p:nvPr/>
        </p:nvSpPr>
        <p:spPr bwMode="gray">
          <a:xfrm>
            <a:off x="5067655" y="1132963"/>
            <a:ext cx="1929803" cy="313797"/>
          </a:xfrm>
          <a:prstGeom prst="rect">
            <a:avLst/>
          </a:prstGeom>
          <a:solidFill>
            <a:srgbClr val="DCDCDC"/>
          </a:solidFill>
          <a:ln w="9525" cap="flat" cmpd="sng" algn="ctr">
            <a:noFill/>
            <a:prstDash val="solid"/>
            <a:round/>
            <a:headEnd type="none" w="med" len="med"/>
            <a:tailEnd type="none" w="med" len="med"/>
          </a:ln>
          <a:effectLst/>
        </p:spPr>
        <p:txBody>
          <a:bodyPr vert="horz" wrap="none" lIns="91440" tIns="72000" rIns="91440" bIns="45720" numCol="1" rtlCol="0" anchor="ctr" anchorCtr="0" compatLnSpc="1">
            <a:prstTxWarp prst="textNoShape">
              <a:avLst/>
            </a:prstTxWarp>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800" b="1" i="0" u="none" strike="noStrike" kern="1200" cap="none" spc="0" normalizeH="0" baseline="0" noProof="0" dirty="0">
                <a:ln>
                  <a:noFill/>
                </a:ln>
                <a:effectLst/>
                <a:uLnTx/>
                <a:uFillTx/>
                <a:latin typeface="Fujitsu Infinity Pro" pitchFamily="2" charset="0"/>
                <a:ea typeface="メイリオ" panose="020B0604030504040204" pitchFamily="50" charset="-128"/>
                <a:cs typeface="Arial" panose="020B0604020202020204" pitchFamily="34" charset="0"/>
              </a:rPr>
              <a:t>Name screening/trademark </a:t>
            </a: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800" b="1" dirty="0">
                <a:latin typeface="Fujitsu Infinity Pro" pitchFamily="2" charset="0"/>
                <a:ea typeface="メイリオ" panose="020B0604030504040204" pitchFamily="50" charset="-128"/>
                <a:cs typeface="Arial" panose="020B0604020202020204" pitchFamily="34" charset="0"/>
              </a:rPr>
              <a:t>research</a:t>
            </a:r>
            <a:endParaRPr kumimoji="1" lang="ja-JP" altLang="en-US" sz="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155" name="テキスト ボックス 154">
            <a:extLst>
              <a:ext uri="{FF2B5EF4-FFF2-40B4-BE49-F238E27FC236}">
                <a16:creationId xmlns:a16="http://schemas.microsoft.com/office/drawing/2014/main" id="{E51C12F0-A87C-42E4-A089-58F65FA12B96}"/>
              </a:ext>
            </a:extLst>
          </p:cNvPr>
          <p:cNvSpPr txBox="1"/>
          <p:nvPr/>
        </p:nvSpPr>
        <p:spPr bwMode="gray">
          <a:xfrm>
            <a:off x="234000" y="2474087"/>
            <a:ext cx="931520" cy="414877"/>
          </a:xfrm>
          <a:prstGeom prst="rect">
            <a:avLst/>
          </a:prstGeom>
          <a:solidFill>
            <a:srgbClr val="DCDCDC"/>
          </a:solidFill>
          <a:ln>
            <a:noFill/>
          </a:ln>
        </p:spPr>
        <p:txBody>
          <a:bodyPr vert="horz" wrap="none" rtlCol="0" anchor="ctr" anchorCtr="0">
            <a:noAutofit/>
          </a:bodyPr>
          <a:lstStyle/>
          <a:p>
            <a:pPr lvl="0" algn="ctr" defTabSz="914400" fontAlgn="ctr">
              <a:spcBef>
                <a:spcPct val="0"/>
              </a:spcBef>
              <a:spcAft>
                <a:spcPct val="0"/>
              </a:spcAft>
              <a:defRPr/>
            </a:pPr>
            <a:r>
              <a:rPr kumimoji="1" lang="en-US" altLang="ja-JP" sz="700" dirty="0">
                <a:solidFill>
                  <a:srgbClr val="000000"/>
                </a:solidFill>
                <a:latin typeface="Fujitsu Infinity Pro" pitchFamily="2" charset="0"/>
                <a:ea typeface="メイリオ" panose="020B0604030504040204" pitchFamily="50" charset="-128"/>
                <a:cs typeface="Arial" panose="020B0604020202020204" pitchFamily="34" charset="0"/>
              </a:rPr>
              <a:t>Group company</a:t>
            </a:r>
          </a:p>
          <a:p>
            <a:pPr lvl="0" algn="ctr" defTabSz="914400" fontAlgn="ctr">
              <a:spcBef>
                <a:spcPct val="0"/>
              </a:spcBef>
              <a:spcAft>
                <a:spcPct val="0"/>
              </a:spcAft>
              <a:defRPr/>
            </a:pPr>
            <a:r>
              <a:rPr kumimoji="1" lang="en-US" altLang="ja-JP" sz="700" dirty="0">
                <a:solidFill>
                  <a:srgbClr val="000000"/>
                </a:solidFill>
                <a:latin typeface="Fujitsu Infinity Pro" pitchFamily="2" charset="0"/>
                <a:ea typeface="メイリオ" panose="020B0604030504040204" pitchFamily="50" charset="-128"/>
                <a:cs typeface="Arial" panose="020B0604020202020204" pitchFamily="34" charset="0"/>
              </a:rPr>
              <a:t>PIC </a:t>
            </a:r>
            <a:r>
              <a:rPr kumimoji="1" lang="en" altLang="ja-JP" sz="700" dirty="0">
                <a:solidFill>
                  <a:srgbClr val="000000"/>
                </a:solidFill>
                <a:latin typeface="Fujitsu Infinity Pro" pitchFamily="2" charset="0"/>
                <a:ea typeface="メイリオ" panose="020B0604030504040204" pitchFamily="50" charset="-128"/>
                <a:cs typeface="Arial" panose="020B0604020202020204" pitchFamily="34" charset="0"/>
              </a:rPr>
              <a:t>BU </a:t>
            </a:r>
            <a:r>
              <a:rPr kumimoji="1" lang="en" altLang="ja-JP" sz="700" dirty="0">
                <a:solidFill>
                  <a:srgbClr val="000000"/>
                </a:solidFill>
                <a:latin typeface="Fujitsu Infinity Pro" pitchFamily="2" charset="0"/>
                <a:ea typeface="メイリオ" panose="020B0604030504040204" pitchFamily="50" charset="-128"/>
              </a:rPr>
              <a:t>/ </a:t>
            </a:r>
          </a:p>
          <a:p>
            <a:pPr lvl="0" algn="ctr" defTabSz="914400" fontAlgn="ctr">
              <a:spcBef>
                <a:spcPct val="0"/>
              </a:spcBef>
              <a:spcAft>
                <a:spcPct val="0"/>
              </a:spcAft>
              <a:defRPr/>
            </a:pPr>
            <a:r>
              <a:rPr kumimoji="1" lang="en" altLang="ja-JP" sz="700" dirty="0">
                <a:solidFill>
                  <a:srgbClr val="000000"/>
                </a:solidFill>
                <a:latin typeface="Fujitsu Infinity Pro" pitchFamily="2" charset="0"/>
                <a:ea typeface="メイリオ" panose="020B0604030504040204" pitchFamily="50" charset="-128"/>
              </a:rPr>
              <a:t>Regional Marketing</a:t>
            </a:r>
          </a:p>
        </p:txBody>
      </p:sp>
      <p:sp>
        <p:nvSpPr>
          <p:cNvPr id="159" name="テキスト ボックス 158">
            <a:extLst>
              <a:ext uri="{FF2B5EF4-FFF2-40B4-BE49-F238E27FC236}">
                <a16:creationId xmlns:a16="http://schemas.microsoft.com/office/drawing/2014/main" id="{B29F57B0-85CE-43CD-A9EA-C9322571F6B3}"/>
              </a:ext>
            </a:extLst>
          </p:cNvPr>
          <p:cNvSpPr txBox="1"/>
          <p:nvPr/>
        </p:nvSpPr>
        <p:spPr>
          <a:xfrm>
            <a:off x="5007717" y="3848203"/>
            <a:ext cx="1551863" cy="538609"/>
          </a:xfrm>
          <a:prstGeom prst="rect">
            <a:avLst/>
          </a:prstGeom>
          <a:noFill/>
        </p:spPr>
        <p:txBody>
          <a:bodyPr vert="horz" wrap="square" rtlCol="0">
            <a:spAutoFit/>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700" i="0" u="none" strike="noStrike" kern="1200" cap="none" spc="0" normalizeH="0" baseline="0" noProof="0" dirty="0">
                <a:ln>
                  <a:noFill/>
                </a:ln>
                <a:effectLst/>
                <a:uLnTx/>
                <a:uFillTx/>
                <a:latin typeface="Fujitsu Infinity Pro" pitchFamily="2" charset="0"/>
                <a:ea typeface="メイリオ" panose="020B0604030504040204" pitchFamily="50" charset="-128"/>
                <a:cs typeface="Arial" panose="020B0604020202020204" pitchFamily="34" charset="0"/>
              </a:rPr>
              <a:t>If New unique names </a:t>
            </a: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700" i="0" u="none" strike="noStrike" kern="1200" cap="none" spc="0" normalizeH="0" baseline="0" noProof="0" dirty="0">
                <a:ln>
                  <a:noFill/>
                </a:ln>
                <a:effectLst/>
                <a:uLnTx/>
                <a:uFillTx/>
                <a:latin typeface="Fujitsu Infinity Pro" pitchFamily="2" charset="0"/>
                <a:ea typeface="メイリオ" panose="020B0604030504040204" pitchFamily="50" charset="-128"/>
                <a:cs typeface="Arial" panose="020B0604020202020204" pitchFamily="34" charset="0"/>
              </a:rPr>
              <a:t>Head of Business Group → CMO Approval</a:t>
            </a:r>
          </a:p>
          <a:p>
            <a:pPr marL="0" marR="0" lvl="0" indent="0" algn="ctr" defTabSz="914400" rtl="0" eaLnBrk="1" fontAlgn="ctr" latinLnBrk="0" hangingPunct="1">
              <a:lnSpc>
                <a:spcPct val="100000"/>
              </a:lnSpc>
              <a:spcBef>
                <a:spcPct val="0"/>
              </a:spcBef>
              <a:spcAft>
                <a:spcPct val="0"/>
              </a:spcAft>
              <a:buClrTx/>
              <a:buSzTx/>
              <a:buFontTx/>
              <a:buNone/>
              <a:tabLst/>
              <a:defRPr/>
            </a:pPr>
            <a:endParaRPr kumimoji="1" lang="ja-JP" altLang="en-US" sz="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163" name="テキスト ボックス 162">
            <a:extLst>
              <a:ext uri="{FF2B5EF4-FFF2-40B4-BE49-F238E27FC236}">
                <a16:creationId xmlns:a16="http://schemas.microsoft.com/office/drawing/2014/main" id="{1F9EA38E-4335-4B6C-A2DD-AE59D1B81ACB}"/>
              </a:ext>
            </a:extLst>
          </p:cNvPr>
          <p:cNvSpPr txBox="1"/>
          <p:nvPr/>
        </p:nvSpPr>
        <p:spPr>
          <a:xfrm>
            <a:off x="3898809" y="2116241"/>
            <a:ext cx="921513" cy="230832"/>
          </a:xfrm>
          <a:prstGeom prst="rect">
            <a:avLst/>
          </a:prstGeom>
          <a:noFill/>
        </p:spPr>
        <p:txBody>
          <a:bodyPr vert="horz" wrap="square" rtlCol="0">
            <a:spAutoFit/>
          </a:bodyPr>
          <a:lstStyle/>
          <a:p>
            <a:pPr algn="ctr" defTabSz="914400" fontAlgn="ctr">
              <a:spcBef>
                <a:spcPct val="0"/>
              </a:spcBef>
              <a:spcAft>
                <a:spcPct val="0"/>
              </a:spcAft>
              <a:defRPr/>
            </a:pPr>
            <a:r>
              <a:rPr kumimoji="1" lang="en-US" altLang="ja-JP" sz="900" b="1" i="0" strike="noStrike" kern="1200" cap="none" spc="0" normalizeH="0" baseline="0" noProof="0" dirty="0">
                <a:ln>
                  <a:noFill/>
                </a:ln>
                <a:effectLst/>
                <a:uLnTx/>
                <a:uFillTx/>
                <a:latin typeface="Fujitsu Infinity Pro" pitchFamily="2" charset="0"/>
                <a:ea typeface="メイリオ" panose="020B0604030504040204" pitchFamily="50" charset="-128"/>
                <a:cs typeface="Arial" panose="020B0604020202020204" pitchFamily="34" charset="0"/>
              </a:rPr>
              <a:t>as necessary</a:t>
            </a:r>
            <a:endParaRPr kumimoji="1" lang="ja-JP" altLang="en-US" sz="1000" b="1" i="0"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64" name="直線矢印コネクタ 163">
            <a:extLst>
              <a:ext uri="{FF2B5EF4-FFF2-40B4-BE49-F238E27FC236}">
                <a16:creationId xmlns:a16="http://schemas.microsoft.com/office/drawing/2014/main" id="{9645CB80-CF76-45DB-AAC2-64A55FE1B760}"/>
              </a:ext>
            </a:extLst>
          </p:cNvPr>
          <p:cNvCxnSpPr>
            <a:cxnSpLocks/>
          </p:cNvCxnSpPr>
          <p:nvPr/>
        </p:nvCxnSpPr>
        <p:spPr bwMode="auto">
          <a:xfrm>
            <a:off x="5658209" y="1756951"/>
            <a:ext cx="0" cy="1254470"/>
          </a:xfrm>
          <a:prstGeom prst="straightConnector1">
            <a:avLst/>
          </a:prstGeom>
          <a:gradFill rotWithShape="0">
            <a:gsLst>
              <a:gs pos="0">
                <a:srgbClr val="FFFFFF"/>
              </a:gs>
              <a:gs pos="100000">
                <a:srgbClr val="CACAC7"/>
              </a:gs>
            </a:gsLst>
            <a:lin ang="5400000" scaled="1"/>
          </a:gra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166" name="テキスト ボックス 165">
            <a:extLst>
              <a:ext uri="{FF2B5EF4-FFF2-40B4-BE49-F238E27FC236}">
                <a16:creationId xmlns:a16="http://schemas.microsoft.com/office/drawing/2014/main" id="{BC0997F1-708F-4539-9D36-F97C559FD18B}"/>
              </a:ext>
            </a:extLst>
          </p:cNvPr>
          <p:cNvSpPr txBox="1"/>
          <p:nvPr/>
        </p:nvSpPr>
        <p:spPr>
          <a:xfrm rot="5400000">
            <a:off x="5390344" y="2640039"/>
            <a:ext cx="1384580" cy="200055"/>
          </a:xfrm>
          <a:prstGeom prst="rect">
            <a:avLst/>
          </a:prstGeom>
          <a:noFill/>
        </p:spPr>
        <p:txBody>
          <a:bodyPr vert="horz" wrap="square" rtlCol="0" anchor="ctr" anchorCtr="0">
            <a:spAutoFit/>
          </a:bodyPr>
          <a:lstStyle/>
          <a:p>
            <a:pPr defTabSz="914400" fontAlgn="ctr">
              <a:spcBef>
                <a:spcPct val="0"/>
              </a:spcBef>
              <a:spcAft>
                <a:spcPct val="0"/>
              </a:spcAft>
              <a:defRPr/>
            </a:pPr>
            <a:r>
              <a:rPr kumimoji="1" lang="en-US" altLang="ja-JP" sz="700" b="0" i="0" u="none" strike="noStrike" kern="1200" cap="none" spc="0" normalizeH="0" baseline="0" noProof="0" dirty="0">
                <a:ln>
                  <a:noFill/>
                </a:ln>
                <a:solidFill>
                  <a:srgbClr val="000000"/>
                </a:solidFill>
                <a:effectLst/>
                <a:uLnTx/>
                <a:uFillTx/>
                <a:latin typeface="Fujitsu Infinity Pro" pitchFamily="2" charset="0"/>
                <a:ea typeface="メイリオ" panose="020B0604030504040204" pitchFamily="50" charset="-128"/>
                <a:cs typeface="Arial" panose="020B0604020202020204" pitchFamily="34" charset="0"/>
              </a:rPr>
              <a:t>Screening answers</a:t>
            </a:r>
          </a:p>
        </p:txBody>
      </p:sp>
      <p:cxnSp>
        <p:nvCxnSpPr>
          <p:cNvPr id="170" name="直線矢印コネクタ 169">
            <a:extLst>
              <a:ext uri="{FF2B5EF4-FFF2-40B4-BE49-F238E27FC236}">
                <a16:creationId xmlns:a16="http://schemas.microsoft.com/office/drawing/2014/main" id="{2031F5B7-DD2F-4C35-8DF6-A8B5028DFB1D}"/>
              </a:ext>
            </a:extLst>
          </p:cNvPr>
          <p:cNvCxnSpPr>
            <a:cxnSpLocks/>
          </p:cNvCxnSpPr>
          <p:nvPr/>
        </p:nvCxnSpPr>
        <p:spPr bwMode="auto">
          <a:xfrm>
            <a:off x="2975338" y="1289155"/>
            <a:ext cx="204163" cy="707"/>
          </a:xfrm>
          <a:prstGeom prst="straightConnector1">
            <a:avLst/>
          </a:prstGeom>
          <a:gradFill rotWithShape="0">
            <a:gsLst>
              <a:gs pos="0">
                <a:srgbClr val="FFFFFF"/>
              </a:gs>
              <a:gs pos="100000">
                <a:srgbClr val="CACAC7"/>
              </a:gs>
            </a:gsLst>
            <a:lin ang="5400000" scaled="1"/>
          </a:gra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171" name="直線矢印コネクタ 170">
            <a:extLst>
              <a:ext uri="{FF2B5EF4-FFF2-40B4-BE49-F238E27FC236}">
                <a16:creationId xmlns:a16="http://schemas.microsoft.com/office/drawing/2014/main" id="{ECC1F029-AEBA-44C8-8634-5421413A9630}"/>
              </a:ext>
            </a:extLst>
          </p:cNvPr>
          <p:cNvCxnSpPr/>
          <p:nvPr/>
        </p:nvCxnSpPr>
        <p:spPr bwMode="auto">
          <a:xfrm>
            <a:off x="4853642" y="1286432"/>
            <a:ext cx="204163" cy="707"/>
          </a:xfrm>
          <a:prstGeom prst="straightConnector1">
            <a:avLst/>
          </a:prstGeom>
          <a:gradFill rotWithShape="0">
            <a:gsLst>
              <a:gs pos="0">
                <a:srgbClr val="FFFFFF"/>
              </a:gs>
              <a:gs pos="100000">
                <a:srgbClr val="CACAC7"/>
              </a:gs>
            </a:gsLst>
            <a:lin ang="5400000" scaled="1"/>
          </a:gra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172" name="直線矢印コネクタ 171">
            <a:extLst>
              <a:ext uri="{FF2B5EF4-FFF2-40B4-BE49-F238E27FC236}">
                <a16:creationId xmlns:a16="http://schemas.microsoft.com/office/drawing/2014/main" id="{CCECC48D-A5A4-4049-8CCA-DEC19E51409A}"/>
              </a:ext>
            </a:extLst>
          </p:cNvPr>
          <p:cNvCxnSpPr>
            <a:cxnSpLocks/>
          </p:cNvCxnSpPr>
          <p:nvPr/>
        </p:nvCxnSpPr>
        <p:spPr bwMode="auto">
          <a:xfrm>
            <a:off x="6983081" y="1286432"/>
            <a:ext cx="212057" cy="3430"/>
          </a:xfrm>
          <a:prstGeom prst="straightConnector1">
            <a:avLst/>
          </a:prstGeom>
          <a:gradFill rotWithShape="0">
            <a:gsLst>
              <a:gs pos="0">
                <a:srgbClr val="FFFFFF"/>
              </a:gs>
              <a:gs pos="100000">
                <a:srgbClr val="CACAC7"/>
              </a:gs>
            </a:gsLst>
            <a:lin ang="5400000" scaled="1"/>
          </a:gra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173" name="コンテンツ プレースホルダー 2">
            <a:extLst>
              <a:ext uri="{FF2B5EF4-FFF2-40B4-BE49-F238E27FC236}">
                <a16:creationId xmlns:a16="http://schemas.microsoft.com/office/drawing/2014/main" id="{AF3C42A0-7CA6-476A-8276-2D3E8279CFDF}"/>
              </a:ext>
            </a:extLst>
          </p:cNvPr>
          <p:cNvSpPr txBox="1">
            <a:spLocks/>
          </p:cNvSpPr>
          <p:nvPr/>
        </p:nvSpPr>
        <p:spPr>
          <a:xfrm>
            <a:off x="250157" y="4360968"/>
            <a:ext cx="8728431" cy="603207"/>
          </a:xfrm>
          <a:prstGeom prst="rect">
            <a:avLst/>
          </a:prstGeom>
        </p:spPr>
        <p:txBody>
          <a:bodyPr lIns="91440" tIns="45720" rIns="91440" bIns="45720" anchor="t"/>
          <a:lstStyle>
            <a:lvl1pPr marL="266700" indent="-266700" algn="l" defTabSz="809625" rtl="0" fontAlgn="ctr">
              <a:lnSpc>
                <a:spcPct val="100000"/>
              </a:lnSpc>
              <a:spcBef>
                <a:spcPct val="20000"/>
              </a:spcBef>
              <a:spcAft>
                <a:spcPct val="10000"/>
              </a:spcAft>
              <a:buClr>
                <a:srgbClr val="A30B1A"/>
              </a:buClr>
              <a:buFont typeface="Wingdings" pitchFamily="2" charset="2"/>
              <a:buChar char="n"/>
              <a:defRPr kumimoji="1" sz="2200">
                <a:solidFill>
                  <a:schemeClr val="tx1"/>
                </a:solidFill>
                <a:latin typeface="メイリオ" panose="020B0604030504040204" pitchFamily="50" charset="-128"/>
                <a:ea typeface="+mn-ea"/>
                <a:cs typeface="+mn-cs"/>
              </a:defRPr>
            </a:lvl1pPr>
            <a:lvl2pPr marL="514350" indent="-246063" algn="l" defTabSz="809625" rtl="0" fontAlgn="ctr">
              <a:lnSpc>
                <a:spcPct val="100000"/>
              </a:lnSpc>
              <a:spcBef>
                <a:spcPct val="20000"/>
              </a:spcBef>
              <a:spcAft>
                <a:spcPct val="10000"/>
              </a:spcAft>
              <a:buClr>
                <a:srgbClr val="87867E"/>
              </a:buClr>
              <a:buFont typeface="Wingdings" pitchFamily="2" charset="2"/>
              <a:buChar char="n"/>
              <a:defRPr kumimoji="1">
                <a:solidFill>
                  <a:schemeClr val="tx1"/>
                </a:solidFill>
                <a:latin typeface="メイリオ" panose="020B0604030504040204" pitchFamily="50" charset="-128"/>
                <a:ea typeface="+mn-ea"/>
              </a:defRPr>
            </a:lvl2pPr>
            <a:lvl3pPr marL="677863" indent="-141288" algn="l" defTabSz="809625" rtl="0" fontAlgn="ctr">
              <a:lnSpc>
                <a:spcPct val="100000"/>
              </a:lnSpc>
              <a:spcBef>
                <a:spcPct val="20000"/>
              </a:spcBef>
              <a:spcAft>
                <a:spcPct val="10000"/>
              </a:spcAft>
              <a:buClr>
                <a:srgbClr val="808080"/>
              </a:buClr>
              <a:buFont typeface="Arial" panose="020B0604020202020204" pitchFamily="34" charset="0"/>
              <a:buChar char="•"/>
              <a:defRPr kumimoji="1" sz="1600">
                <a:solidFill>
                  <a:schemeClr val="tx1"/>
                </a:solidFill>
                <a:latin typeface="メイリオ" panose="020B0604030504040204" pitchFamily="50" charset="-128"/>
                <a:ea typeface="+mn-ea"/>
              </a:defRPr>
            </a:lvl3pPr>
            <a:lvl4pPr marL="814388" indent="-130175" algn="l" defTabSz="809625" rtl="0" fontAlgn="base">
              <a:lnSpc>
                <a:spcPct val="100000"/>
              </a:lnSpc>
              <a:spcBef>
                <a:spcPct val="20000"/>
              </a:spcBef>
              <a:spcAft>
                <a:spcPct val="10000"/>
              </a:spcAft>
              <a:buClr>
                <a:srgbClr val="87867E"/>
              </a:buClr>
              <a:buSzPct val="100000"/>
              <a:buFont typeface="Arial" panose="020B0604020202020204" pitchFamily="34" charset="0"/>
              <a:buChar char="•"/>
              <a:defRPr kumimoji="1" sz="1400">
                <a:solidFill>
                  <a:schemeClr val="tx1"/>
                </a:solidFill>
                <a:latin typeface="メイリオ" panose="020B0604030504040204" pitchFamily="50" charset="-128"/>
                <a:ea typeface="+mn-ea"/>
              </a:defRPr>
            </a:lvl4pPr>
            <a:lvl5pPr marL="2057400" indent="-228600" algn="l" defTabSz="809625" rtl="0" fontAlgn="base">
              <a:spcBef>
                <a:spcPct val="20000"/>
              </a:spcBef>
              <a:spcAft>
                <a:spcPct val="0"/>
              </a:spcAft>
              <a:buChar char="»"/>
              <a:defRPr kumimoji="1" sz="2000">
                <a:solidFill>
                  <a:schemeClr val="tx1"/>
                </a:solidFill>
                <a:latin typeface="+mn-lt"/>
                <a:ea typeface="+mn-ea"/>
              </a:defRPr>
            </a:lvl5pPr>
            <a:lvl6pPr marL="2514600" indent="-228600" algn="l" defTabSz="809625" rtl="0" fontAlgn="base">
              <a:spcBef>
                <a:spcPct val="20000"/>
              </a:spcBef>
              <a:spcAft>
                <a:spcPct val="0"/>
              </a:spcAft>
              <a:buChar char="»"/>
              <a:defRPr kumimoji="1" sz="2000">
                <a:solidFill>
                  <a:schemeClr val="tx1"/>
                </a:solidFill>
                <a:latin typeface="+mn-lt"/>
                <a:ea typeface="+mn-ea"/>
              </a:defRPr>
            </a:lvl6pPr>
            <a:lvl7pPr marL="2971800" indent="-228600" algn="l" defTabSz="809625" rtl="0" fontAlgn="base">
              <a:spcBef>
                <a:spcPct val="20000"/>
              </a:spcBef>
              <a:spcAft>
                <a:spcPct val="0"/>
              </a:spcAft>
              <a:buChar char="»"/>
              <a:defRPr kumimoji="1" sz="2000">
                <a:solidFill>
                  <a:schemeClr val="tx1"/>
                </a:solidFill>
                <a:latin typeface="+mn-lt"/>
                <a:ea typeface="+mn-ea"/>
              </a:defRPr>
            </a:lvl7pPr>
            <a:lvl8pPr marL="3429000" indent="-228600" algn="l" defTabSz="809625" rtl="0" fontAlgn="base">
              <a:spcBef>
                <a:spcPct val="20000"/>
              </a:spcBef>
              <a:spcAft>
                <a:spcPct val="0"/>
              </a:spcAft>
              <a:buChar char="»"/>
              <a:defRPr kumimoji="1" sz="2000">
                <a:solidFill>
                  <a:schemeClr val="tx1"/>
                </a:solidFill>
                <a:latin typeface="+mn-lt"/>
                <a:ea typeface="+mn-ea"/>
              </a:defRPr>
            </a:lvl8pPr>
            <a:lvl9pPr marL="3886200" indent="-228600" algn="l" defTabSz="809625" rtl="0" fontAlgn="base">
              <a:spcBef>
                <a:spcPct val="20000"/>
              </a:spcBef>
              <a:spcAft>
                <a:spcPct val="0"/>
              </a:spcAft>
              <a:buChar char="»"/>
              <a:defRPr kumimoji="1" sz="2000">
                <a:solidFill>
                  <a:schemeClr val="tx1"/>
                </a:solidFill>
                <a:latin typeface="+mn-lt"/>
                <a:ea typeface="+mn-ea"/>
              </a:defRPr>
            </a:lvl9pPr>
          </a:lstStyle>
          <a:p>
            <a:pPr marL="0" indent="0">
              <a:lnSpc>
                <a:spcPts val="640"/>
              </a:lnSpc>
              <a:buNone/>
            </a:pPr>
            <a:r>
              <a:rPr lang="ja-JP" altLang="en-US" sz="700" dirty="0">
                <a:latin typeface="Fujitsu Infinity Pro" pitchFamily="2" charset="0"/>
              </a:rPr>
              <a:t>・</a:t>
            </a:r>
            <a:r>
              <a:rPr lang="en-US" altLang="ja-JP" sz="700" dirty="0">
                <a:latin typeface="Fujitsu Infinity Pro" pitchFamily="2" charset="0"/>
                <a:cs typeface="Arial" panose="020B0604020202020204" pitchFamily="34" charset="0"/>
              </a:rPr>
              <a:t>When expanding globally, first check the appropriateness of the English name in overseas markets within the group companies. </a:t>
            </a:r>
          </a:p>
          <a:p>
            <a:pPr marL="0" indent="0">
              <a:lnSpc>
                <a:spcPts val="640"/>
              </a:lnSpc>
              <a:buNone/>
            </a:pPr>
            <a:r>
              <a:rPr lang="ja-JP" altLang="en-US" sz="700" dirty="0">
                <a:latin typeface="Fujitsu Infinity Pro" pitchFamily="2" charset="0"/>
              </a:rPr>
              <a:t>・</a:t>
            </a:r>
            <a:r>
              <a:rPr lang="en-US" altLang="ja-JP" sz="700" dirty="0">
                <a:latin typeface="Fujitsu Infinity Pro" pitchFamily="2" charset="0"/>
              </a:rPr>
              <a:t> </a:t>
            </a:r>
            <a:r>
              <a:rPr lang="en-US" altLang="ja-JP" sz="700" dirty="0">
                <a:solidFill>
                  <a:srgbClr val="000000"/>
                </a:solidFill>
                <a:latin typeface="Fujitsu Infinity Pro" pitchFamily="2" charset="0"/>
                <a:ea typeface="メイリオ" panose="020B0604030504040204" pitchFamily="50" charset="-128"/>
                <a:cs typeface="Arial" panose="020B0604020202020204" pitchFamily="34" charset="0"/>
              </a:rPr>
              <a:t> </a:t>
            </a:r>
            <a:r>
              <a:rPr lang="en-US" altLang="ja-JP" sz="700" dirty="0">
                <a:latin typeface="Fujitsu Infinity Pro" pitchFamily="2" charset="0"/>
                <a:cs typeface="Arial" panose="020B0604020202020204" pitchFamily="34" charset="0"/>
              </a:rPr>
              <a:t>If necessary, the Marketing Department may check the appropriateness of the English name (intelligibility, negative impression, etc.)</a:t>
            </a:r>
          </a:p>
          <a:p>
            <a:pPr marL="0" indent="0">
              <a:lnSpc>
                <a:spcPts val="640"/>
              </a:lnSpc>
              <a:buNone/>
            </a:pPr>
            <a:r>
              <a:rPr lang="ja-JP" altLang="en-US" sz="700" dirty="0">
                <a:solidFill>
                  <a:srgbClr val="000000"/>
                </a:solidFill>
                <a:latin typeface="Fujitsu Infinity Pro" pitchFamily="2" charset="0"/>
                <a:ea typeface="メイリオ" panose="020B0604030504040204" pitchFamily="50" charset="-128"/>
                <a:cs typeface="Arial" panose="020B0604020202020204" pitchFamily="34" charset="0"/>
              </a:rPr>
              <a:t>・</a:t>
            </a:r>
            <a:r>
              <a:rPr lang="en-US" altLang="ja-JP" sz="700" dirty="0">
                <a:solidFill>
                  <a:srgbClr val="000000"/>
                </a:solidFill>
                <a:latin typeface="Fujitsu Infinity Pro" pitchFamily="2" charset="0"/>
                <a:ea typeface="メイリオ" panose="020B0604030504040204" pitchFamily="50" charset="-128"/>
                <a:cs typeface="Arial" panose="020B0604020202020204" pitchFamily="34" charset="0"/>
              </a:rPr>
              <a:t> </a:t>
            </a:r>
            <a:r>
              <a:rPr lang="en-US" altLang="ja-JP" sz="700" dirty="0">
                <a:latin typeface="Fujitsu Infinity Pro" pitchFamily="2" charset="0"/>
                <a:cs typeface="Arial" panose="020B0604020202020204" pitchFamily="34" charset="0"/>
              </a:rPr>
              <a:t>Please carry out the application for commercialization separately.</a:t>
            </a:r>
          </a:p>
          <a:p>
            <a:pPr marL="0" indent="0">
              <a:lnSpc>
                <a:spcPts val="640"/>
              </a:lnSpc>
              <a:buNone/>
            </a:pPr>
            <a:r>
              <a:rPr lang="ja-JP" altLang="en-US" sz="700" dirty="0">
                <a:latin typeface="Fujitsu Infinity Pro"/>
              </a:rPr>
              <a:t>・</a:t>
            </a:r>
            <a:r>
              <a:rPr lang="en-US" altLang="ja-JP" sz="700" dirty="0">
                <a:latin typeface="Fujitsu Infinity Pro"/>
              </a:rPr>
              <a:t> </a:t>
            </a:r>
            <a:r>
              <a:rPr lang="en-US" altLang="ja-JP" sz="700" dirty="0">
                <a:latin typeface="Fujitsu Infinity Pro"/>
                <a:cs typeface="Arial" panose="020B0604020202020204" pitchFamily="34" charset="0"/>
              </a:rPr>
              <a:t>Application</a:t>
            </a:r>
            <a:r>
              <a:rPr lang="ja-JP" altLang="en-US" sz="700" dirty="0">
                <a:latin typeface="Fujitsu Infinity Pro"/>
                <a:cs typeface="Arial" panose="020B0604020202020204" pitchFamily="34" charset="0"/>
              </a:rPr>
              <a:t> </a:t>
            </a:r>
            <a:r>
              <a:rPr lang="en-US" altLang="ja-JP" sz="700" dirty="0">
                <a:latin typeface="Fujitsu Infinity Pro"/>
                <a:cs typeface="Arial" panose="020B0604020202020204" pitchFamily="34" charset="0"/>
              </a:rPr>
              <a:t>form</a:t>
            </a:r>
            <a:r>
              <a:rPr lang="en-US" altLang="ja-JP" sz="700" dirty="0">
                <a:latin typeface="Fujitsu Infinity Pro"/>
                <a:ea typeface="メイリオ"/>
                <a:cs typeface="Arial" panose="020B0604020202020204" pitchFamily="34" charset="0"/>
              </a:rPr>
              <a:t> : </a:t>
            </a:r>
            <a:r>
              <a:rPr lang="en-US" sz="700" u="sng" dirty="0">
                <a:solidFill>
                  <a:srgbClr val="0000FF"/>
                </a:solidFill>
                <a:effectLst/>
                <a:latin typeface="Meiryo UI" panose="020B0604030504040204" pitchFamily="34" charset="-128"/>
                <a:ea typeface="Calibri" panose="020F0502020204030204" pitchFamily="34" charset="0"/>
                <a:hlinkClick r:id="rId2"/>
              </a:rPr>
              <a:t>https://forms.office.com/r/yrAB1Bg84D</a:t>
            </a:r>
            <a:endParaRPr lang="en-GB" sz="700" dirty="0">
              <a:effectLst/>
              <a:latin typeface="Calibri" panose="020F0502020204030204" pitchFamily="34" charset="0"/>
              <a:ea typeface="Calibri" panose="020F0502020204030204" pitchFamily="34" charset="0"/>
            </a:endParaRPr>
          </a:p>
          <a:p>
            <a:pPr marL="0" indent="0">
              <a:lnSpc>
                <a:spcPts val="640"/>
              </a:lnSpc>
              <a:buNone/>
            </a:pPr>
            <a:endParaRPr lang="en-US" altLang="ja-JP" sz="700" kern="0" spc="10" dirty="0">
              <a:latin typeface="Fujitsu Infinity Pro"/>
              <a:ea typeface="メイリオ" panose="020B0604030504040204" pitchFamily="50" charset="-128"/>
            </a:endParaRPr>
          </a:p>
        </p:txBody>
      </p:sp>
      <p:sp>
        <p:nvSpPr>
          <p:cNvPr id="174" name="正方形/長方形 173">
            <a:extLst>
              <a:ext uri="{FF2B5EF4-FFF2-40B4-BE49-F238E27FC236}">
                <a16:creationId xmlns:a16="http://schemas.microsoft.com/office/drawing/2014/main" id="{8450E8FE-62A9-4183-8698-594319132F42}"/>
              </a:ext>
            </a:extLst>
          </p:cNvPr>
          <p:cNvSpPr/>
          <p:nvPr/>
        </p:nvSpPr>
        <p:spPr bwMode="gray">
          <a:xfrm>
            <a:off x="5114190" y="3437753"/>
            <a:ext cx="1396491" cy="421636"/>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rmAutofit/>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700" b="0" i="0" u="none" strike="noStrike" kern="1200" cap="none" spc="0" normalizeH="0" baseline="0" noProof="0" dirty="0">
                <a:ln>
                  <a:noFill/>
                </a:ln>
                <a:solidFill>
                  <a:schemeClr val="bg1"/>
                </a:solidFill>
                <a:effectLst/>
                <a:uLnTx/>
                <a:uFillTx/>
                <a:latin typeface="Fujitsu Infinity Pro" pitchFamily="2" charset="0"/>
                <a:ea typeface="メイリオ" panose="020B0604030504040204" pitchFamily="50" charset="-128"/>
              </a:rPr>
              <a:t>Application form *4</a:t>
            </a:r>
          </a:p>
        </p:txBody>
      </p:sp>
      <p:sp>
        <p:nvSpPr>
          <p:cNvPr id="175" name="テキスト ボックス 174">
            <a:extLst>
              <a:ext uri="{FF2B5EF4-FFF2-40B4-BE49-F238E27FC236}">
                <a16:creationId xmlns:a16="http://schemas.microsoft.com/office/drawing/2014/main" id="{DC2F478E-FA8F-4936-AC15-EA1DF102DBDD}"/>
              </a:ext>
            </a:extLst>
          </p:cNvPr>
          <p:cNvSpPr txBox="1"/>
          <p:nvPr/>
        </p:nvSpPr>
        <p:spPr bwMode="gray">
          <a:xfrm>
            <a:off x="509106" y="2954926"/>
            <a:ext cx="669803" cy="414877"/>
          </a:xfrm>
          <a:prstGeom prst="rect">
            <a:avLst/>
          </a:prstGeom>
          <a:solidFill>
            <a:srgbClr val="DCDCDC"/>
          </a:solidFill>
          <a:ln>
            <a:noFill/>
          </a:ln>
        </p:spPr>
        <p:txBody>
          <a:bodyPr vert="horz" wrap="none" rtlCol="0" anchor="ctr" anchorCtr="0">
            <a:noAutofit/>
          </a:bodyPr>
          <a:lstStyle/>
          <a:p>
            <a:pPr lvl="0" algn="ctr" defTabSz="914400" fontAlgn="ctr">
              <a:spcBef>
                <a:spcPct val="0"/>
              </a:spcBef>
              <a:spcAft>
                <a:spcPct val="0"/>
              </a:spcAft>
              <a:defRPr/>
            </a:pPr>
            <a:r>
              <a:rPr kumimoji="1" lang="en-US" altLang="ja-JP" sz="700" dirty="0">
                <a:solidFill>
                  <a:srgbClr val="000000"/>
                </a:solidFill>
                <a:latin typeface="Fujitsu Infinity Pro" pitchFamily="2" charset="0"/>
                <a:ea typeface="メイリオ" panose="020B0604030504040204" pitchFamily="50" charset="-128"/>
                <a:cs typeface="Arial" panose="020B0604020202020204" pitchFamily="34" charset="0"/>
              </a:rPr>
              <a:t>Brand</a:t>
            </a:r>
          </a:p>
          <a:p>
            <a:pPr lvl="0" algn="ctr" defTabSz="914400" fontAlgn="ctr">
              <a:spcBef>
                <a:spcPct val="0"/>
              </a:spcBef>
              <a:spcAft>
                <a:spcPct val="0"/>
              </a:spcAft>
              <a:defRPr/>
            </a:pPr>
            <a:r>
              <a:rPr kumimoji="1" lang="en-US" altLang="ja-JP" sz="700" dirty="0">
                <a:solidFill>
                  <a:srgbClr val="000000"/>
                </a:solidFill>
                <a:latin typeface="Fujitsu Infinity Pro" pitchFamily="2" charset="0"/>
                <a:ea typeface="メイリオ" panose="020B0604030504040204" pitchFamily="50" charset="-128"/>
                <a:cs typeface="Arial" panose="020B0604020202020204" pitchFamily="34" charset="0"/>
              </a:rPr>
              <a:t>Management</a:t>
            </a:r>
          </a:p>
          <a:p>
            <a:pPr lvl="0" algn="ctr" defTabSz="914400" fontAlgn="ctr">
              <a:spcBef>
                <a:spcPct val="0"/>
              </a:spcBef>
              <a:spcAft>
                <a:spcPct val="0"/>
              </a:spcAft>
              <a:defRPr/>
            </a:pPr>
            <a:r>
              <a:rPr kumimoji="1" lang="en-US" altLang="ja-JP" sz="700" dirty="0">
                <a:solidFill>
                  <a:srgbClr val="000000"/>
                </a:solidFill>
                <a:latin typeface="Fujitsu Infinity Pro" pitchFamily="2" charset="0"/>
                <a:ea typeface="メイリオ" panose="020B0604030504040204" pitchFamily="50" charset="-128"/>
                <a:cs typeface="Arial" panose="020B0604020202020204" pitchFamily="34" charset="0"/>
              </a:rPr>
              <a:t>Departmen</a:t>
            </a:r>
            <a:r>
              <a:rPr kumimoji="1" lang="en-US" altLang="ja-JP" sz="800" dirty="0">
                <a:solidFill>
                  <a:srgbClr val="000000"/>
                </a:solidFill>
                <a:latin typeface="Fujitsu Infinity Pro" pitchFamily="2" charset="0"/>
                <a:ea typeface="メイリオ" panose="020B0604030504040204" pitchFamily="50" charset="-128"/>
                <a:cs typeface="Arial" panose="020B0604020202020204" pitchFamily="34" charset="0"/>
              </a:rPr>
              <a:t>t</a:t>
            </a:r>
            <a:endParaRPr kumimoji="1" lang="ja-JP" altLang="en-US" sz="800" dirty="0">
              <a:solidFill>
                <a:srgbClr val="000000"/>
              </a:solidFill>
              <a:latin typeface="Fujitsu Infinity Pro" pitchFamily="2" charset="0"/>
              <a:ea typeface="メイリオ" panose="020B0604030504040204" pitchFamily="50" charset="-128"/>
              <a:cs typeface="Arial" panose="020B0604020202020204" pitchFamily="34" charset="0"/>
            </a:endParaRPr>
          </a:p>
        </p:txBody>
      </p:sp>
      <p:sp>
        <p:nvSpPr>
          <p:cNvPr id="176" name="テキスト ボックス 175">
            <a:extLst>
              <a:ext uri="{FF2B5EF4-FFF2-40B4-BE49-F238E27FC236}">
                <a16:creationId xmlns:a16="http://schemas.microsoft.com/office/drawing/2014/main" id="{D21DFF76-4B02-44A7-8956-A694A510BC37}"/>
              </a:ext>
            </a:extLst>
          </p:cNvPr>
          <p:cNvSpPr txBox="1"/>
          <p:nvPr/>
        </p:nvSpPr>
        <p:spPr bwMode="gray">
          <a:xfrm>
            <a:off x="250157" y="3435766"/>
            <a:ext cx="932021" cy="414877"/>
          </a:xfrm>
          <a:prstGeom prst="rect">
            <a:avLst/>
          </a:prstGeom>
          <a:solidFill>
            <a:srgbClr val="DCDCDC"/>
          </a:solidFill>
          <a:ln>
            <a:noFill/>
          </a:ln>
        </p:spPr>
        <p:txBody>
          <a:bodyPr vert="horz" wrap="none" rtlCol="0" anchor="ctr" anchorCtr="0">
            <a:noAutofit/>
          </a:bodyPr>
          <a:lstStyle/>
          <a:p>
            <a:pPr lvl="0" algn="ctr" defTabSz="914400" fontAlgn="ctr">
              <a:spcBef>
                <a:spcPct val="0"/>
              </a:spcBef>
              <a:spcAft>
                <a:spcPct val="0"/>
              </a:spcAft>
              <a:defRPr/>
            </a:pPr>
            <a:r>
              <a:rPr kumimoji="1" lang="en-US" altLang="ja-JP" sz="700" dirty="0">
                <a:solidFill>
                  <a:srgbClr val="000000"/>
                </a:solidFill>
                <a:latin typeface="Fujitsu Infinity Pro" pitchFamily="2" charset="0"/>
                <a:ea typeface="メイリオ" panose="020B0604030504040204" pitchFamily="50" charset="-128"/>
                <a:cs typeface="Arial" panose="020B0604020202020204" pitchFamily="34" charset="0"/>
              </a:rPr>
              <a:t>Intellectual </a:t>
            </a:r>
          </a:p>
          <a:p>
            <a:pPr lvl="0" algn="ctr" defTabSz="914400" fontAlgn="ctr">
              <a:spcBef>
                <a:spcPct val="0"/>
              </a:spcBef>
              <a:spcAft>
                <a:spcPct val="0"/>
              </a:spcAft>
              <a:defRPr/>
            </a:pPr>
            <a:r>
              <a:rPr kumimoji="1" lang="en-US" altLang="ja-JP" sz="700" dirty="0">
                <a:solidFill>
                  <a:srgbClr val="000000"/>
                </a:solidFill>
                <a:latin typeface="Fujitsu Infinity Pro" pitchFamily="2" charset="0"/>
                <a:ea typeface="メイリオ" panose="020B0604030504040204" pitchFamily="50" charset="-128"/>
                <a:cs typeface="Arial" panose="020B0604020202020204" pitchFamily="34" charset="0"/>
              </a:rPr>
              <a:t>Property </a:t>
            </a:r>
          </a:p>
          <a:p>
            <a:pPr lvl="0" algn="ctr" defTabSz="914400" fontAlgn="ctr">
              <a:spcBef>
                <a:spcPct val="0"/>
              </a:spcBef>
              <a:spcAft>
                <a:spcPct val="0"/>
              </a:spcAft>
              <a:defRPr/>
            </a:pPr>
            <a:r>
              <a:rPr kumimoji="1" lang="en-US" altLang="ja-JP" sz="700" dirty="0">
                <a:solidFill>
                  <a:srgbClr val="000000"/>
                </a:solidFill>
                <a:latin typeface="Fujitsu Infinity Pro" pitchFamily="2" charset="0"/>
                <a:ea typeface="メイリオ" panose="020B0604030504040204" pitchFamily="50" charset="-128"/>
                <a:cs typeface="Arial" panose="020B0604020202020204" pitchFamily="34" charset="0"/>
              </a:rPr>
              <a:t>Department</a:t>
            </a:r>
          </a:p>
          <a:p>
            <a:pPr lvl="0" algn="ctr" defTabSz="914400" fontAlgn="ctr">
              <a:spcBef>
                <a:spcPct val="0"/>
              </a:spcBef>
              <a:spcAft>
                <a:spcPct val="0"/>
              </a:spcAft>
              <a:defRPr/>
            </a:pPr>
            <a:r>
              <a:rPr kumimoji="1" lang="en-US" altLang="ja-JP" sz="700" dirty="0">
                <a:solidFill>
                  <a:srgbClr val="000000"/>
                </a:solidFill>
                <a:latin typeface="Fujitsu Infinity Pro" pitchFamily="2" charset="0"/>
                <a:ea typeface="メイリオ" panose="020B0604030504040204" pitchFamily="50" charset="-128"/>
                <a:cs typeface="Arial" panose="020B0604020202020204" pitchFamily="34" charset="0"/>
              </a:rPr>
              <a:t>(Trademark)</a:t>
            </a:r>
            <a:endParaRPr kumimoji="1" lang="ja-JP" altLang="en-US" sz="700" dirty="0">
              <a:solidFill>
                <a:srgbClr val="000000"/>
              </a:solidFill>
              <a:latin typeface="Fujitsu Infinity Pro" pitchFamily="2" charset="0"/>
              <a:ea typeface="メイリオ" panose="020B0604030504040204" pitchFamily="50" charset="-128"/>
              <a:cs typeface="Arial" panose="020B0604020202020204" pitchFamily="34" charset="0"/>
            </a:endParaRPr>
          </a:p>
        </p:txBody>
      </p:sp>
      <p:sp>
        <p:nvSpPr>
          <p:cNvPr id="177" name="テキスト ボックス 176">
            <a:extLst>
              <a:ext uri="{FF2B5EF4-FFF2-40B4-BE49-F238E27FC236}">
                <a16:creationId xmlns:a16="http://schemas.microsoft.com/office/drawing/2014/main" id="{245D3745-5313-4B90-9504-440BD1928455}"/>
              </a:ext>
            </a:extLst>
          </p:cNvPr>
          <p:cNvSpPr txBox="1"/>
          <p:nvPr/>
        </p:nvSpPr>
        <p:spPr bwMode="gray">
          <a:xfrm>
            <a:off x="250825" y="3881409"/>
            <a:ext cx="919700" cy="414877"/>
          </a:xfrm>
          <a:prstGeom prst="rect">
            <a:avLst/>
          </a:prstGeom>
          <a:solidFill>
            <a:srgbClr val="DCDCDC"/>
          </a:solidFill>
          <a:ln>
            <a:noFill/>
          </a:ln>
        </p:spPr>
        <p:txBody>
          <a:bodyPr vert="horz" wrap="none" rtlCol="0" anchor="ctr" anchorCtr="0">
            <a:noAutofit/>
          </a:bodyPr>
          <a:lstStyle/>
          <a:p>
            <a:pPr algn="ctr"/>
            <a:r>
              <a:rPr lang="en" altLang="ja-JP" sz="700" dirty="0">
                <a:latin typeface="Fujitsu Infinity Pro" pitchFamily="2" charset="0"/>
              </a:rPr>
              <a:t>External patent </a:t>
            </a:r>
          </a:p>
          <a:p>
            <a:pPr algn="ctr"/>
            <a:r>
              <a:rPr lang="en" altLang="ja-JP" sz="700" dirty="0">
                <a:latin typeface="Fujitsu Infinity Pro" pitchFamily="2" charset="0"/>
              </a:rPr>
              <a:t>office</a:t>
            </a:r>
            <a:r>
              <a:rPr lang="ja-JP" altLang="en-US" sz="700" dirty="0">
                <a:latin typeface="Fujitsu Infinity Pro" pitchFamily="2" charset="0"/>
                <a:cs typeface="Arial" panose="020B0604020202020204" pitchFamily="34" charset="0"/>
              </a:rPr>
              <a:t>・</a:t>
            </a:r>
            <a:endParaRPr lang="en-US" altLang="ja-JP" sz="700" dirty="0">
              <a:latin typeface="Fujitsu Infinity Pro" pitchFamily="2" charset="0"/>
              <a:cs typeface="Arial" panose="020B0604020202020204" pitchFamily="34" charset="0"/>
            </a:endParaRPr>
          </a:p>
          <a:p>
            <a:pPr algn="ctr"/>
            <a:r>
              <a:rPr lang="en-US" altLang="ja-JP" sz="700" dirty="0">
                <a:latin typeface="Fujitsu Infinity Pro" pitchFamily="2" charset="0"/>
                <a:cs typeface="Arial" panose="020B0604020202020204" pitchFamily="34" charset="0"/>
              </a:rPr>
              <a:t>IP Department</a:t>
            </a:r>
            <a:endParaRPr kumimoji="1" lang="ja-JP" altLang="en-US" sz="700" dirty="0">
              <a:solidFill>
                <a:srgbClr val="000000"/>
              </a:solidFill>
              <a:latin typeface="Fujitsu Infinity Pro" pitchFamily="2" charset="0"/>
              <a:ea typeface="メイリオ" panose="020B0604030504040204" pitchFamily="50" charset="-128"/>
            </a:endParaRPr>
          </a:p>
        </p:txBody>
      </p:sp>
      <p:sp>
        <p:nvSpPr>
          <p:cNvPr id="178" name="テキスト ボックス 177">
            <a:extLst>
              <a:ext uri="{FF2B5EF4-FFF2-40B4-BE49-F238E27FC236}">
                <a16:creationId xmlns:a16="http://schemas.microsoft.com/office/drawing/2014/main" id="{4A4A6E59-D44B-44A1-BC08-0282A03F9F2D}"/>
              </a:ext>
            </a:extLst>
          </p:cNvPr>
          <p:cNvSpPr txBox="1"/>
          <p:nvPr/>
        </p:nvSpPr>
        <p:spPr bwMode="gray">
          <a:xfrm>
            <a:off x="250157" y="2948603"/>
            <a:ext cx="209392" cy="422020"/>
          </a:xfrm>
          <a:prstGeom prst="rect">
            <a:avLst/>
          </a:prstGeom>
          <a:solidFill>
            <a:srgbClr val="DCDCDC"/>
          </a:solidFill>
          <a:ln>
            <a:noFill/>
          </a:ln>
        </p:spPr>
        <p:txBody>
          <a:bodyPr vert="eaVert" wrap="none" rtlCol="0" anchor="ctr" anchorCtr="0">
            <a:noAutofit/>
          </a:bodyPr>
          <a:lstStyle/>
          <a:p>
            <a:pPr algn="ctr" defTabSz="914400" fontAlgn="ctr">
              <a:spcBef>
                <a:spcPct val="0"/>
              </a:spcBef>
              <a:spcAft>
                <a:spcPct val="0"/>
              </a:spcAft>
              <a:defRPr/>
            </a:pPr>
            <a:r>
              <a:rPr kumimoji="1" lang="en-US" altLang="ja-JP" sz="700" dirty="0">
                <a:solidFill>
                  <a:srgbClr val="000000"/>
                </a:solidFill>
                <a:latin typeface="Fujitsu Infinity Pro" pitchFamily="2" charset="0"/>
                <a:ea typeface="メイリオ" panose="020B0604030504040204" pitchFamily="50" charset="-128"/>
                <a:cs typeface="Arial" panose="020B0604020202020204" pitchFamily="34" charset="0"/>
              </a:rPr>
              <a:t>Fujitsu </a:t>
            </a:r>
          </a:p>
          <a:p>
            <a:pPr algn="ctr" defTabSz="914400" fontAlgn="ctr">
              <a:spcBef>
                <a:spcPct val="0"/>
              </a:spcBef>
              <a:spcAft>
                <a:spcPct val="0"/>
              </a:spcAft>
              <a:defRPr/>
            </a:pPr>
            <a:r>
              <a:rPr kumimoji="1" lang="en-US" altLang="ja-JP" sz="700" dirty="0">
                <a:solidFill>
                  <a:srgbClr val="000000"/>
                </a:solidFill>
                <a:latin typeface="Fujitsu Infinity Pro" pitchFamily="2" charset="0"/>
                <a:ea typeface="メイリオ" panose="020B0604030504040204" pitchFamily="50" charset="-128"/>
                <a:cs typeface="Arial" panose="020B0604020202020204" pitchFamily="34" charset="0"/>
              </a:rPr>
              <a:t>Co., Ltd</a:t>
            </a:r>
            <a:endParaRPr kumimoji="1" lang="ja-JP" altLang="en-US" sz="700" b="0" i="0" u="none" strike="noStrike" kern="1200" cap="none" spc="0" normalizeH="0" baseline="0" noProof="0" dirty="0">
              <a:ln>
                <a:noFill/>
              </a:ln>
              <a:solidFill>
                <a:srgbClr val="000000"/>
              </a:solidFill>
              <a:effectLst/>
              <a:uLnTx/>
              <a:uFillTx/>
              <a:latin typeface="Fujitsu Infinity Pro" pitchFamily="2" charset="0"/>
              <a:ea typeface="メイリオ" panose="020B0604030504040204" pitchFamily="50" charset="-128"/>
              <a:cs typeface="Arial" panose="020B0604020202020204" pitchFamily="34" charset="0"/>
            </a:endParaRPr>
          </a:p>
        </p:txBody>
      </p:sp>
      <p:cxnSp>
        <p:nvCxnSpPr>
          <p:cNvPr id="179" name="直線矢印コネクタ 178">
            <a:extLst>
              <a:ext uri="{FF2B5EF4-FFF2-40B4-BE49-F238E27FC236}">
                <a16:creationId xmlns:a16="http://schemas.microsoft.com/office/drawing/2014/main" id="{0EB86E2E-8EF4-42C7-9A18-5457815A6FA6}"/>
              </a:ext>
            </a:extLst>
          </p:cNvPr>
          <p:cNvCxnSpPr/>
          <p:nvPr/>
        </p:nvCxnSpPr>
        <p:spPr bwMode="auto">
          <a:xfrm>
            <a:off x="6724562" y="1738818"/>
            <a:ext cx="0" cy="2142591"/>
          </a:xfrm>
          <a:prstGeom prst="straightConnector1">
            <a:avLst/>
          </a:prstGeom>
          <a:gradFill rotWithShape="0">
            <a:gsLst>
              <a:gs pos="0">
                <a:srgbClr val="FFFFFF"/>
              </a:gs>
              <a:gs pos="100000">
                <a:srgbClr val="CACAC7"/>
              </a:gs>
            </a:gsLst>
            <a:lin ang="5400000" scaled="1"/>
          </a:gra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180" name="直線矢印コネクタ 179">
            <a:extLst>
              <a:ext uri="{FF2B5EF4-FFF2-40B4-BE49-F238E27FC236}">
                <a16:creationId xmlns:a16="http://schemas.microsoft.com/office/drawing/2014/main" id="{EDC01334-0B15-4CCF-ABF3-6E68608DAF5C}"/>
              </a:ext>
            </a:extLst>
          </p:cNvPr>
          <p:cNvCxnSpPr/>
          <p:nvPr/>
        </p:nvCxnSpPr>
        <p:spPr bwMode="auto">
          <a:xfrm flipH="1">
            <a:off x="6934611" y="1738818"/>
            <a:ext cx="2687" cy="2119323"/>
          </a:xfrm>
          <a:prstGeom prst="straightConnector1">
            <a:avLst/>
          </a:prstGeom>
          <a:gradFill rotWithShape="0">
            <a:gsLst>
              <a:gs pos="0">
                <a:srgbClr val="FFFFFF"/>
              </a:gs>
              <a:gs pos="100000">
                <a:srgbClr val="CACAC7"/>
              </a:gs>
            </a:gsLst>
            <a:lin ang="5400000" scaled="1"/>
          </a:gradFill>
          <a:ln w="9525"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181" name="直線矢印コネクタ 180">
            <a:extLst>
              <a:ext uri="{FF2B5EF4-FFF2-40B4-BE49-F238E27FC236}">
                <a16:creationId xmlns:a16="http://schemas.microsoft.com/office/drawing/2014/main" id="{CCC8D329-278A-4CAB-9044-52E5858C7F78}"/>
              </a:ext>
            </a:extLst>
          </p:cNvPr>
          <p:cNvCxnSpPr>
            <a:cxnSpLocks/>
          </p:cNvCxnSpPr>
          <p:nvPr/>
        </p:nvCxnSpPr>
        <p:spPr bwMode="auto">
          <a:xfrm>
            <a:off x="4711462" y="2384186"/>
            <a:ext cx="5920" cy="1048170"/>
          </a:xfrm>
          <a:prstGeom prst="straightConnector1">
            <a:avLst/>
          </a:prstGeom>
          <a:gradFill rotWithShape="0">
            <a:gsLst>
              <a:gs pos="0">
                <a:srgbClr val="FFFFFF"/>
              </a:gs>
              <a:gs pos="100000">
                <a:srgbClr val="CACAC7"/>
              </a:gs>
            </a:gsLst>
            <a:lin ang="5400000" scaled="1"/>
          </a:gradFill>
          <a:ln w="9525" cap="flat" cmpd="sng" algn="ctr">
            <a:solidFill>
              <a:schemeClr val="tx1"/>
            </a:solidFill>
            <a:prstDash val="solid"/>
            <a:round/>
            <a:headEnd type="triangl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185" name="直線矢印コネクタ 184">
            <a:extLst>
              <a:ext uri="{FF2B5EF4-FFF2-40B4-BE49-F238E27FC236}">
                <a16:creationId xmlns:a16="http://schemas.microsoft.com/office/drawing/2014/main" id="{02D85D3C-2206-4F5A-BD02-67EB048C8DC8}"/>
              </a:ext>
            </a:extLst>
          </p:cNvPr>
          <p:cNvCxnSpPr/>
          <p:nvPr/>
        </p:nvCxnSpPr>
        <p:spPr bwMode="auto">
          <a:xfrm>
            <a:off x="3942181" y="2360506"/>
            <a:ext cx="0" cy="169251"/>
          </a:xfrm>
          <a:prstGeom prst="straightConnector1">
            <a:avLst/>
          </a:prstGeom>
          <a:gradFill rotWithShape="0">
            <a:gsLst>
              <a:gs pos="0">
                <a:srgbClr val="FFFFFF"/>
              </a:gs>
              <a:gs pos="100000">
                <a:srgbClr val="CACAC7"/>
              </a:gs>
            </a:gsLst>
            <a:lin ang="5400000" scaled="1"/>
          </a:gradFill>
          <a:ln w="9525" cap="flat" cmpd="sng" algn="ctr">
            <a:solidFill>
              <a:schemeClr val="tx1"/>
            </a:solidFill>
            <a:prstDash val="solid"/>
            <a:round/>
            <a:headEnd type="triangl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188" name="直線矢印コネクタ 187">
            <a:extLst>
              <a:ext uri="{FF2B5EF4-FFF2-40B4-BE49-F238E27FC236}">
                <a16:creationId xmlns:a16="http://schemas.microsoft.com/office/drawing/2014/main" id="{ED621C0E-A91F-4EEA-9C46-FC507C0CD39A}"/>
              </a:ext>
            </a:extLst>
          </p:cNvPr>
          <p:cNvCxnSpPr/>
          <p:nvPr/>
        </p:nvCxnSpPr>
        <p:spPr bwMode="auto">
          <a:xfrm>
            <a:off x="7929318" y="1738818"/>
            <a:ext cx="0" cy="2142591"/>
          </a:xfrm>
          <a:prstGeom prst="straightConnector1">
            <a:avLst/>
          </a:prstGeom>
          <a:gradFill rotWithShape="0">
            <a:gsLst>
              <a:gs pos="0">
                <a:srgbClr val="FFFFFF"/>
              </a:gs>
              <a:gs pos="100000">
                <a:srgbClr val="CACAC7"/>
              </a:gs>
            </a:gsLst>
            <a:lin ang="5400000" scaled="1"/>
          </a:gra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189" name="直線矢印コネクタ 188">
            <a:extLst>
              <a:ext uri="{FF2B5EF4-FFF2-40B4-BE49-F238E27FC236}">
                <a16:creationId xmlns:a16="http://schemas.microsoft.com/office/drawing/2014/main" id="{CAF28771-4528-421D-8478-B407B3FD6D79}"/>
              </a:ext>
            </a:extLst>
          </p:cNvPr>
          <p:cNvCxnSpPr/>
          <p:nvPr/>
        </p:nvCxnSpPr>
        <p:spPr bwMode="auto">
          <a:xfrm flipH="1">
            <a:off x="8139367" y="1738818"/>
            <a:ext cx="2687" cy="2119323"/>
          </a:xfrm>
          <a:prstGeom prst="straightConnector1">
            <a:avLst/>
          </a:prstGeom>
          <a:gradFill rotWithShape="0">
            <a:gsLst>
              <a:gs pos="0">
                <a:srgbClr val="FFFFFF"/>
              </a:gs>
              <a:gs pos="100000">
                <a:srgbClr val="CACAC7"/>
              </a:gs>
            </a:gsLst>
            <a:lin ang="5400000" scaled="1"/>
          </a:gradFill>
          <a:ln w="9525"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58" name="タイトル 1">
            <a:extLst>
              <a:ext uri="{FF2B5EF4-FFF2-40B4-BE49-F238E27FC236}">
                <a16:creationId xmlns:a16="http://schemas.microsoft.com/office/drawing/2014/main" id="{E4F0BB09-11AC-EF41-9FF8-AED3E5FC4ABB}"/>
              </a:ext>
            </a:extLst>
          </p:cNvPr>
          <p:cNvSpPr>
            <a:spLocks noGrp="1"/>
          </p:cNvSpPr>
          <p:nvPr>
            <p:ph type="title"/>
          </p:nvPr>
        </p:nvSpPr>
        <p:spPr>
          <a:xfrm>
            <a:off x="234000" y="16216"/>
            <a:ext cx="7740000" cy="655200"/>
          </a:xfrm>
        </p:spPr>
        <p:txBody>
          <a:bodyPr>
            <a:normAutofit/>
          </a:bodyPr>
          <a:lstStyle/>
          <a:p>
            <a:r>
              <a:rPr lang="en-US" altLang="ja-JP" sz="1800" dirty="0">
                <a:latin typeface="Fujitsu Infinity Pro" pitchFamily="2" charset="0"/>
                <a:cs typeface="Arial" panose="020B0604020202020204" pitchFamily="34" charset="0"/>
              </a:rPr>
              <a:t>Name application process</a:t>
            </a:r>
            <a:br>
              <a:rPr lang="en-US" altLang="ja-JP" sz="1800" dirty="0">
                <a:latin typeface="Fujitsu Infinity Pro" pitchFamily="2" charset="0"/>
                <a:cs typeface="Arial" panose="020B0604020202020204" pitchFamily="34" charset="0"/>
              </a:rPr>
            </a:br>
            <a:r>
              <a:rPr lang="en-US" altLang="ja-JP" sz="1800" dirty="0">
                <a:latin typeface="Fujitsu Infinity Pro" pitchFamily="2" charset="0"/>
                <a:cs typeface="Arial" panose="020B0604020202020204" pitchFamily="34" charset="0"/>
              </a:rPr>
              <a:t>Overseas group company version</a:t>
            </a:r>
            <a:endParaRPr kumimoji="1" lang="ja-JP" altLang="en-US" sz="1800" dirty="0">
              <a:latin typeface="Fujitsu Infinity Pro" pitchFamily="2" charset="0"/>
              <a:cs typeface="Arial" panose="020B0604020202020204" pitchFamily="34" charset="0"/>
            </a:endParaRPr>
          </a:p>
        </p:txBody>
      </p:sp>
      <p:sp>
        <p:nvSpPr>
          <p:cNvPr id="259" name="楕円 52">
            <a:extLst>
              <a:ext uri="{FF2B5EF4-FFF2-40B4-BE49-F238E27FC236}">
                <a16:creationId xmlns:a16="http://schemas.microsoft.com/office/drawing/2014/main" id="{83A4B8B2-BB96-46B8-81D5-02E9B8869C0A}"/>
              </a:ext>
            </a:extLst>
          </p:cNvPr>
          <p:cNvSpPr/>
          <p:nvPr/>
        </p:nvSpPr>
        <p:spPr bwMode="gray">
          <a:xfrm>
            <a:off x="3436081" y="2516129"/>
            <a:ext cx="687192" cy="404444"/>
          </a:xfrm>
          <a:prstGeom prst="ellipse">
            <a:avLst/>
          </a:prstGeom>
          <a:solidFill>
            <a:srgbClr val="3C3C3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600" dirty="0">
                <a:solidFill>
                  <a:srgbClr val="FFFFFF"/>
                </a:solidFill>
                <a:latin typeface="Fujitsu Infinity Pro" pitchFamily="2" charset="0"/>
                <a:ea typeface="メイリオ" panose="020B0604030504040204" pitchFamily="50" charset="-128"/>
              </a:rPr>
              <a:t>Consultation</a:t>
            </a:r>
            <a:endParaRPr kumimoji="1" lang="ja-JP" altLang="en-US" sz="600" b="0" i="0" u="none" strike="noStrike" kern="1200" cap="none" spc="0" normalizeH="0" baseline="0" noProof="0" dirty="0">
              <a:ln>
                <a:noFill/>
              </a:ln>
              <a:solidFill>
                <a:srgbClr val="FFFFFF"/>
              </a:solidFill>
              <a:effectLst/>
              <a:uLnTx/>
              <a:uFillTx/>
              <a:latin typeface="Fujitsu Infinity Pro" pitchFamily="2" charset="0"/>
              <a:ea typeface="メイリオ" panose="020B0604030504040204" pitchFamily="50" charset="-128"/>
            </a:endParaRPr>
          </a:p>
        </p:txBody>
      </p:sp>
      <p:sp>
        <p:nvSpPr>
          <p:cNvPr id="260" name="楕円 52">
            <a:extLst>
              <a:ext uri="{FF2B5EF4-FFF2-40B4-BE49-F238E27FC236}">
                <a16:creationId xmlns:a16="http://schemas.microsoft.com/office/drawing/2014/main" id="{007C55C9-794F-46F6-8342-D1ECE5D50588}"/>
              </a:ext>
            </a:extLst>
          </p:cNvPr>
          <p:cNvSpPr/>
          <p:nvPr/>
        </p:nvSpPr>
        <p:spPr bwMode="gray">
          <a:xfrm>
            <a:off x="3860261" y="2961328"/>
            <a:ext cx="687192" cy="404444"/>
          </a:xfrm>
          <a:prstGeom prst="ellipse">
            <a:avLst/>
          </a:prstGeom>
          <a:solidFill>
            <a:srgbClr val="3C3C3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600" dirty="0">
                <a:solidFill>
                  <a:srgbClr val="FFFFFF"/>
                </a:solidFill>
                <a:latin typeface="Fujitsu Infinity Pro" pitchFamily="2" charset="0"/>
                <a:ea typeface="メイリオ" panose="020B0604030504040204" pitchFamily="50" charset="-128"/>
              </a:rPr>
              <a:t>Consultation</a:t>
            </a:r>
            <a:endParaRPr kumimoji="1" lang="ja-JP" altLang="en-US" sz="600" b="0" i="0" u="none" strike="noStrike" kern="1200" cap="none" spc="0" normalizeH="0" baseline="0" noProof="0" dirty="0">
              <a:ln>
                <a:noFill/>
              </a:ln>
              <a:solidFill>
                <a:srgbClr val="FFFFFF"/>
              </a:solidFill>
              <a:effectLst/>
              <a:uLnTx/>
              <a:uFillTx/>
              <a:latin typeface="Fujitsu Infinity Pro" pitchFamily="2" charset="0"/>
              <a:ea typeface="メイリオ" panose="020B0604030504040204" pitchFamily="50" charset="-128"/>
            </a:endParaRPr>
          </a:p>
        </p:txBody>
      </p:sp>
      <p:sp>
        <p:nvSpPr>
          <p:cNvPr id="265" name="楕円 52">
            <a:extLst>
              <a:ext uri="{FF2B5EF4-FFF2-40B4-BE49-F238E27FC236}">
                <a16:creationId xmlns:a16="http://schemas.microsoft.com/office/drawing/2014/main" id="{9D0D401C-E6FB-432B-935C-06073907FCEF}"/>
              </a:ext>
            </a:extLst>
          </p:cNvPr>
          <p:cNvSpPr/>
          <p:nvPr/>
        </p:nvSpPr>
        <p:spPr bwMode="gray">
          <a:xfrm>
            <a:off x="4203462" y="3420938"/>
            <a:ext cx="687192" cy="404444"/>
          </a:xfrm>
          <a:prstGeom prst="ellipse">
            <a:avLst/>
          </a:prstGeom>
          <a:solidFill>
            <a:srgbClr val="3C3C3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600" dirty="0">
                <a:solidFill>
                  <a:srgbClr val="FFFFFF"/>
                </a:solidFill>
                <a:latin typeface="Fujitsu Infinity Pro" pitchFamily="2" charset="0"/>
                <a:ea typeface="メイリオ" panose="020B0604030504040204" pitchFamily="50" charset="-128"/>
              </a:rPr>
              <a:t>Consultation</a:t>
            </a:r>
            <a:endParaRPr kumimoji="1" lang="ja-JP" altLang="en-US" sz="600" b="0" i="0" u="none" strike="noStrike" kern="1200" cap="none" spc="0" normalizeH="0" baseline="0" noProof="0" dirty="0">
              <a:ln>
                <a:noFill/>
              </a:ln>
              <a:solidFill>
                <a:srgbClr val="FFFFFF"/>
              </a:solidFill>
              <a:effectLst/>
              <a:uLnTx/>
              <a:uFillTx/>
              <a:latin typeface="Fujitsu Infinity Pro" pitchFamily="2" charset="0"/>
              <a:ea typeface="メイリオ" panose="020B0604030504040204" pitchFamily="50" charset="-128"/>
            </a:endParaRPr>
          </a:p>
        </p:txBody>
      </p:sp>
      <p:sp>
        <p:nvSpPr>
          <p:cNvPr id="311" name="楕円 52">
            <a:extLst>
              <a:ext uri="{FF2B5EF4-FFF2-40B4-BE49-F238E27FC236}">
                <a16:creationId xmlns:a16="http://schemas.microsoft.com/office/drawing/2014/main" id="{54322ED2-0327-4C25-A4D1-44B0DEA334CE}"/>
              </a:ext>
            </a:extLst>
          </p:cNvPr>
          <p:cNvSpPr/>
          <p:nvPr/>
        </p:nvSpPr>
        <p:spPr bwMode="gray">
          <a:xfrm>
            <a:off x="5448108" y="3013684"/>
            <a:ext cx="687192" cy="404444"/>
          </a:xfrm>
          <a:prstGeom prst="ellipse">
            <a:avLst/>
          </a:prstGeom>
          <a:solidFill>
            <a:srgbClr val="3C3C3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lvl="0" algn="ctr" defTabSz="914400" fontAlgn="ctr">
              <a:spcBef>
                <a:spcPct val="0"/>
              </a:spcBef>
              <a:spcAft>
                <a:spcPct val="0"/>
              </a:spcAft>
              <a:defRPr/>
            </a:pPr>
            <a:r>
              <a:rPr kumimoji="1" lang="en-US" altLang="ja-JP" sz="600" dirty="0">
                <a:solidFill>
                  <a:srgbClr val="FFFFFF"/>
                </a:solidFill>
                <a:latin typeface="Fujitsu Infinity Pro" pitchFamily="2" charset="0"/>
                <a:ea typeface="メイリオ" panose="020B0604030504040204" pitchFamily="50" charset="-128"/>
              </a:rPr>
              <a:t>Name</a:t>
            </a:r>
          </a:p>
          <a:p>
            <a:pPr lvl="0" algn="ctr" defTabSz="914400" fontAlgn="ctr">
              <a:spcBef>
                <a:spcPct val="0"/>
              </a:spcBef>
              <a:spcAft>
                <a:spcPct val="0"/>
              </a:spcAft>
              <a:defRPr/>
            </a:pPr>
            <a:r>
              <a:rPr kumimoji="1" lang="en-US" altLang="ja-JP" sz="600" dirty="0">
                <a:solidFill>
                  <a:srgbClr val="FFFFFF"/>
                </a:solidFill>
                <a:latin typeface="Fujitsu Infinity Pro" pitchFamily="2" charset="0"/>
                <a:ea typeface="メイリオ" panose="020B0604030504040204" pitchFamily="50" charset="-128"/>
              </a:rPr>
              <a:t>Screening</a:t>
            </a:r>
            <a:endParaRPr kumimoji="1" lang="ja-JP" altLang="en-US" sz="600" b="0" i="0" u="none" strike="noStrike" kern="1200" cap="none" spc="0" normalizeH="0" baseline="0" noProof="0" dirty="0">
              <a:ln>
                <a:noFill/>
              </a:ln>
              <a:solidFill>
                <a:srgbClr val="FFFFFF"/>
              </a:solidFill>
              <a:effectLst/>
              <a:uLnTx/>
              <a:uFillTx/>
              <a:latin typeface="Fujitsu Infinity Pro" pitchFamily="2" charset="0"/>
              <a:ea typeface="メイリオ" panose="020B0604030504040204" pitchFamily="50" charset="-128"/>
            </a:endParaRPr>
          </a:p>
        </p:txBody>
      </p:sp>
      <p:cxnSp>
        <p:nvCxnSpPr>
          <p:cNvPr id="324" name="直線矢印コネクタ 323">
            <a:extLst>
              <a:ext uri="{FF2B5EF4-FFF2-40B4-BE49-F238E27FC236}">
                <a16:creationId xmlns:a16="http://schemas.microsoft.com/office/drawing/2014/main" id="{40F81EDA-DC9B-41F5-A23E-46199637194B}"/>
              </a:ext>
            </a:extLst>
          </p:cNvPr>
          <p:cNvCxnSpPr/>
          <p:nvPr/>
        </p:nvCxnSpPr>
        <p:spPr bwMode="auto">
          <a:xfrm>
            <a:off x="5993840" y="1763471"/>
            <a:ext cx="0" cy="1263996"/>
          </a:xfrm>
          <a:prstGeom prst="straightConnector1">
            <a:avLst/>
          </a:prstGeom>
          <a:gradFill rotWithShape="0">
            <a:gsLst>
              <a:gs pos="0">
                <a:srgbClr val="FFFFFF"/>
              </a:gs>
              <a:gs pos="100000">
                <a:srgbClr val="CACAC7"/>
              </a:gs>
            </a:gsLst>
            <a:lin ang="5400000" scaled="1"/>
          </a:gradFill>
          <a:ln w="9525" cap="flat" cmpd="sng" algn="ctr">
            <a:solidFill>
              <a:srgbClr val="3C3C3C"/>
            </a:solidFill>
            <a:prstDash val="solid"/>
            <a:round/>
            <a:headEnd type="triangle" w="med" len="med"/>
            <a:tailEnd type="non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339" name="テキスト ボックス 338">
            <a:extLst>
              <a:ext uri="{FF2B5EF4-FFF2-40B4-BE49-F238E27FC236}">
                <a16:creationId xmlns:a16="http://schemas.microsoft.com/office/drawing/2014/main" id="{1E6C8349-2E07-4CCA-B732-7C6480746B56}"/>
              </a:ext>
            </a:extLst>
          </p:cNvPr>
          <p:cNvSpPr txBox="1"/>
          <p:nvPr/>
        </p:nvSpPr>
        <p:spPr>
          <a:xfrm rot="5400000">
            <a:off x="5935709" y="2825709"/>
            <a:ext cx="1777761" cy="200055"/>
          </a:xfrm>
          <a:prstGeom prst="rect">
            <a:avLst/>
          </a:prstGeom>
          <a:noFill/>
        </p:spPr>
        <p:txBody>
          <a:bodyPr vert="horz" wrap="square" rtlCol="0" anchor="ctr" anchorCtr="0">
            <a:spAutoFit/>
          </a:bodyPr>
          <a:lstStyle/>
          <a:p>
            <a:pPr lvl="0" defTabSz="914400" fontAlgn="ctr">
              <a:spcBef>
                <a:spcPct val="0"/>
              </a:spcBef>
              <a:spcAft>
                <a:spcPct val="0"/>
              </a:spcAft>
              <a:defRPr/>
            </a:pPr>
            <a:r>
              <a:rPr kumimoji="1" lang="en-US" altLang="ja-JP" sz="700" dirty="0">
                <a:solidFill>
                  <a:srgbClr val="000000"/>
                </a:solidFill>
                <a:latin typeface="Fujitsu Infinity Pro" pitchFamily="2" charset="0"/>
                <a:ea typeface="メイリオ" panose="020B0604030504040204" pitchFamily="50" charset="-128"/>
                <a:cs typeface="Arial" panose="020B0604020202020204" pitchFamily="34" charset="0"/>
              </a:rPr>
              <a:t>Trademark research</a:t>
            </a:r>
            <a:r>
              <a:rPr kumimoji="1" lang="ja-JP" altLang="en-US" sz="700" dirty="0">
                <a:solidFill>
                  <a:srgbClr val="000000"/>
                </a:solidFill>
                <a:latin typeface="Fujitsu Infinity Pro" pitchFamily="2" charset="0"/>
                <a:ea typeface="メイリオ" panose="020B0604030504040204" pitchFamily="50" charset="-128"/>
                <a:cs typeface="Arial" panose="020B0604020202020204" pitchFamily="34" charset="0"/>
              </a:rPr>
              <a:t> </a:t>
            </a:r>
            <a:r>
              <a:rPr kumimoji="1" lang="en-US" altLang="ja-JP" sz="700" dirty="0">
                <a:solidFill>
                  <a:srgbClr val="000000"/>
                </a:solidFill>
                <a:latin typeface="Fujitsu Infinity Pro" pitchFamily="2" charset="0"/>
                <a:ea typeface="メイリオ" panose="020B0604030504040204" pitchFamily="50" charset="-128"/>
                <a:cs typeface="Arial" panose="020B0604020202020204" pitchFamily="34" charset="0"/>
              </a:rPr>
              <a:t>request</a:t>
            </a:r>
            <a:endParaRPr kumimoji="1" lang="ja-JP" altLang="en-US" sz="700" dirty="0">
              <a:solidFill>
                <a:srgbClr val="000000"/>
              </a:solidFill>
              <a:latin typeface="Fujitsu Infinity Pro" pitchFamily="2" charset="0"/>
              <a:ea typeface="メイリオ" panose="020B0604030504040204" pitchFamily="50" charset="-128"/>
              <a:cs typeface="Arial" panose="020B0604020202020204" pitchFamily="34" charset="0"/>
            </a:endParaRPr>
          </a:p>
        </p:txBody>
      </p:sp>
      <p:sp>
        <p:nvSpPr>
          <p:cNvPr id="344" name="テキスト ボックス 343">
            <a:extLst>
              <a:ext uri="{FF2B5EF4-FFF2-40B4-BE49-F238E27FC236}">
                <a16:creationId xmlns:a16="http://schemas.microsoft.com/office/drawing/2014/main" id="{DE403E7C-8B39-4CD7-AD43-5AEAD538D43E}"/>
              </a:ext>
            </a:extLst>
          </p:cNvPr>
          <p:cNvSpPr txBox="1"/>
          <p:nvPr/>
        </p:nvSpPr>
        <p:spPr>
          <a:xfrm rot="5400000">
            <a:off x="6137514" y="2876752"/>
            <a:ext cx="1860358" cy="200055"/>
          </a:xfrm>
          <a:prstGeom prst="rect">
            <a:avLst/>
          </a:prstGeom>
          <a:noFill/>
        </p:spPr>
        <p:txBody>
          <a:bodyPr vert="horz" wrap="square" rtlCol="0" anchor="ctr" anchorCtr="0">
            <a:spAutoFit/>
          </a:bodyPr>
          <a:lstStyle/>
          <a:p>
            <a:pPr lvl="0" defTabSz="914400" fontAlgn="ctr">
              <a:spcBef>
                <a:spcPct val="0"/>
              </a:spcBef>
              <a:spcAft>
                <a:spcPct val="0"/>
              </a:spcAft>
              <a:defRPr/>
            </a:pPr>
            <a:r>
              <a:rPr kumimoji="1" lang="en-US" altLang="ja-JP" sz="700" dirty="0">
                <a:solidFill>
                  <a:srgbClr val="000000"/>
                </a:solidFill>
                <a:latin typeface="Fujitsu Infinity Pro" pitchFamily="2" charset="0"/>
                <a:ea typeface="メイリオ" panose="020B0604030504040204" pitchFamily="50" charset="-128"/>
                <a:cs typeface="Arial" panose="020B0604020202020204" pitchFamily="34" charset="0"/>
              </a:rPr>
              <a:t>Trademark research answer</a:t>
            </a:r>
            <a:endParaRPr kumimoji="1" lang="ja-JP" altLang="en-US" sz="700" dirty="0">
              <a:solidFill>
                <a:srgbClr val="000000"/>
              </a:solidFill>
              <a:latin typeface="Fujitsu Infinity Pro" pitchFamily="2" charset="0"/>
              <a:ea typeface="メイリオ" panose="020B0604030504040204" pitchFamily="50" charset="-128"/>
              <a:cs typeface="Arial" panose="020B0604020202020204" pitchFamily="34" charset="0"/>
            </a:endParaRPr>
          </a:p>
        </p:txBody>
      </p:sp>
      <p:sp>
        <p:nvSpPr>
          <p:cNvPr id="363" name="楕円 52">
            <a:extLst>
              <a:ext uri="{FF2B5EF4-FFF2-40B4-BE49-F238E27FC236}">
                <a16:creationId xmlns:a16="http://schemas.microsoft.com/office/drawing/2014/main" id="{6F93A448-7028-459C-ACF6-BBF0860CA6C6}"/>
              </a:ext>
            </a:extLst>
          </p:cNvPr>
          <p:cNvSpPr/>
          <p:nvPr/>
        </p:nvSpPr>
        <p:spPr bwMode="gray">
          <a:xfrm>
            <a:off x="6524625" y="3881409"/>
            <a:ext cx="643096" cy="404444"/>
          </a:xfrm>
          <a:prstGeom prst="ellipse">
            <a:avLst/>
          </a:prstGeom>
          <a:solidFill>
            <a:srgbClr val="3C3C3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lvl="0" algn="ctr" defTabSz="914400" fontAlgn="ctr">
              <a:spcBef>
                <a:spcPct val="0"/>
              </a:spcBef>
              <a:spcAft>
                <a:spcPct val="0"/>
              </a:spcAft>
              <a:defRPr/>
            </a:pPr>
            <a:r>
              <a:rPr kumimoji="1" lang="en-US" altLang="ja-JP" sz="600" dirty="0">
                <a:solidFill>
                  <a:srgbClr val="FFFFFF"/>
                </a:solidFill>
                <a:latin typeface="Fujitsu Infinity Pro" pitchFamily="2" charset="0"/>
                <a:ea typeface="メイリオ" panose="020B0604030504040204" pitchFamily="50" charset="-128"/>
              </a:rPr>
              <a:t>Trademark</a:t>
            </a:r>
          </a:p>
          <a:p>
            <a:pPr lvl="0" algn="ctr" defTabSz="914400" fontAlgn="ctr">
              <a:spcBef>
                <a:spcPct val="0"/>
              </a:spcBef>
              <a:spcAft>
                <a:spcPct val="0"/>
              </a:spcAft>
              <a:defRPr/>
            </a:pPr>
            <a:r>
              <a:rPr kumimoji="1" lang="en-US" altLang="ja-JP" sz="600" dirty="0">
                <a:solidFill>
                  <a:srgbClr val="FFFFFF"/>
                </a:solidFill>
                <a:latin typeface="Fujitsu Infinity Pro" pitchFamily="2" charset="0"/>
                <a:ea typeface="メイリオ" panose="020B0604030504040204" pitchFamily="50" charset="-128"/>
              </a:rPr>
              <a:t>research</a:t>
            </a:r>
            <a:endParaRPr kumimoji="1" lang="ja-JP" altLang="en-US" sz="600" dirty="0">
              <a:solidFill>
                <a:srgbClr val="FFFFFF"/>
              </a:solidFill>
              <a:latin typeface="Fujitsu Infinity Pro" pitchFamily="2" charset="0"/>
              <a:ea typeface="メイリオ" panose="020B0604030504040204" pitchFamily="50" charset="-128"/>
            </a:endParaRPr>
          </a:p>
        </p:txBody>
      </p:sp>
      <p:sp>
        <p:nvSpPr>
          <p:cNvPr id="370" name="楕円 52">
            <a:extLst>
              <a:ext uri="{FF2B5EF4-FFF2-40B4-BE49-F238E27FC236}">
                <a16:creationId xmlns:a16="http://schemas.microsoft.com/office/drawing/2014/main" id="{DE502D7F-E46F-4047-904E-CEEB24A7C274}"/>
              </a:ext>
            </a:extLst>
          </p:cNvPr>
          <p:cNvSpPr/>
          <p:nvPr/>
        </p:nvSpPr>
        <p:spPr bwMode="gray">
          <a:xfrm>
            <a:off x="7690710" y="3905307"/>
            <a:ext cx="643096" cy="404444"/>
          </a:xfrm>
          <a:prstGeom prst="ellipse">
            <a:avLst/>
          </a:prstGeom>
          <a:solidFill>
            <a:srgbClr val="3C3C3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lvl="0" algn="ctr" defTabSz="914400" fontAlgn="ctr">
              <a:spcBef>
                <a:spcPct val="0"/>
              </a:spcBef>
              <a:spcAft>
                <a:spcPct val="0"/>
              </a:spcAft>
              <a:defRPr/>
            </a:pPr>
            <a:r>
              <a:rPr kumimoji="1" lang="en-US" altLang="ja-JP" sz="600" dirty="0">
                <a:solidFill>
                  <a:srgbClr val="FFFFFF"/>
                </a:solidFill>
                <a:latin typeface="Fujitsu Infinity Pro" pitchFamily="2" charset="0"/>
                <a:ea typeface="メイリオ" panose="020B0604030504040204" pitchFamily="50" charset="-128"/>
              </a:rPr>
              <a:t>Trademark</a:t>
            </a:r>
          </a:p>
          <a:p>
            <a:pPr lvl="0" algn="ctr" defTabSz="914400" fontAlgn="ctr">
              <a:spcBef>
                <a:spcPct val="0"/>
              </a:spcBef>
              <a:spcAft>
                <a:spcPct val="0"/>
              </a:spcAft>
              <a:defRPr/>
            </a:pPr>
            <a:r>
              <a:rPr kumimoji="1" lang="en-US" altLang="ja-JP" sz="600" dirty="0">
                <a:solidFill>
                  <a:srgbClr val="FFFFFF"/>
                </a:solidFill>
                <a:latin typeface="Fujitsu Infinity Pro" pitchFamily="2" charset="0"/>
                <a:ea typeface="メイリオ" panose="020B0604030504040204" pitchFamily="50" charset="-128"/>
              </a:rPr>
              <a:t>research</a:t>
            </a:r>
            <a:endParaRPr kumimoji="1" lang="ja-JP" altLang="en-US" sz="600" dirty="0">
              <a:solidFill>
                <a:srgbClr val="FFFFFF"/>
              </a:solidFill>
              <a:latin typeface="Fujitsu Infinity Pro" pitchFamily="2" charset="0"/>
              <a:ea typeface="メイリオ" panose="020B0604030504040204" pitchFamily="50" charset="-128"/>
            </a:endParaRPr>
          </a:p>
        </p:txBody>
      </p:sp>
      <p:sp>
        <p:nvSpPr>
          <p:cNvPr id="375" name="テキスト ボックス 374">
            <a:extLst>
              <a:ext uri="{FF2B5EF4-FFF2-40B4-BE49-F238E27FC236}">
                <a16:creationId xmlns:a16="http://schemas.microsoft.com/office/drawing/2014/main" id="{E56C4199-BE06-4BDF-8EF3-C0A7374191EC}"/>
              </a:ext>
            </a:extLst>
          </p:cNvPr>
          <p:cNvSpPr txBox="1"/>
          <p:nvPr/>
        </p:nvSpPr>
        <p:spPr>
          <a:xfrm rot="5400000">
            <a:off x="7264144" y="2768211"/>
            <a:ext cx="1509813" cy="200055"/>
          </a:xfrm>
          <a:prstGeom prst="rect">
            <a:avLst/>
          </a:prstGeom>
          <a:noFill/>
        </p:spPr>
        <p:txBody>
          <a:bodyPr vert="horz" wrap="square" rtlCol="0" anchor="ctr" anchorCtr="0">
            <a:spAutoFit/>
          </a:bodyPr>
          <a:lstStyle/>
          <a:p>
            <a:pPr marL="0" marR="0" lvl="0" indent="0" defTabSz="914400" rtl="0" eaLnBrk="1" fontAlgn="ctr" latinLnBrk="0" hangingPunct="1">
              <a:lnSpc>
                <a:spcPct val="100000"/>
              </a:lnSpc>
              <a:spcBef>
                <a:spcPct val="0"/>
              </a:spcBef>
              <a:spcAft>
                <a:spcPct val="0"/>
              </a:spcAft>
              <a:buClrTx/>
              <a:buSzTx/>
              <a:buFontTx/>
              <a:buNone/>
              <a:tabLst/>
              <a:defRPr/>
            </a:pPr>
            <a:r>
              <a:rPr kumimoji="1" lang="en-US" altLang="ja-JP" sz="700" dirty="0">
                <a:solidFill>
                  <a:srgbClr val="000000"/>
                </a:solidFill>
                <a:latin typeface="Fujitsu Infinity Pro" pitchFamily="2" charset="0"/>
                <a:ea typeface="メイリオ" panose="020B0604030504040204" pitchFamily="50" charset="-128"/>
                <a:cs typeface="Arial" panose="020B0604020202020204" pitchFamily="34" charset="0"/>
              </a:rPr>
              <a:t>Trademark application request</a:t>
            </a:r>
            <a:endParaRPr kumimoji="1" lang="ja-JP" altLang="en-US" sz="700" b="0" i="0" u="none" strike="noStrike" kern="1200" cap="none" spc="0" normalizeH="0" baseline="0" noProof="0" dirty="0">
              <a:ln>
                <a:noFill/>
              </a:ln>
              <a:solidFill>
                <a:srgbClr val="A30B1A"/>
              </a:solidFill>
              <a:effectLst/>
              <a:uLnTx/>
              <a:uFillTx/>
              <a:latin typeface="Fujitsu Infinity Pro" pitchFamily="2" charset="0"/>
              <a:ea typeface="メイリオ" panose="020B0604030504040204" pitchFamily="50" charset="-128"/>
              <a:cs typeface="Arial" panose="020B0604020202020204" pitchFamily="34" charset="0"/>
            </a:endParaRPr>
          </a:p>
        </p:txBody>
      </p:sp>
      <p:sp>
        <p:nvSpPr>
          <p:cNvPr id="382" name="テキスト ボックス 381">
            <a:extLst>
              <a:ext uri="{FF2B5EF4-FFF2-40B4-BE49-F238E27FC236}">
                <a16:creationId xmlns:a16="http://schemas.microsoft.com/office/drawing/2014/main" id="{95AF5061-1F17-4EC7-A618-4FA10A0AB07D}"/>
              </a:ext>
            </a:extLst>
          </p:cNvPr>
          <p:cNvSpPr txBox="1"/>
          <p:nvPr/>
        </p:nvSpPr>
        <p:spPr>
          <a:xfrm rot="5400000">
            <a:off x="7512833" y="2754984"/>
            <a:ext cx="1509813" cy="200055"/>
          </a:xfrm>
          <a:prstGeom prst="rect">
            <a:avLst/>
          </a:prstGeom>
          <a:noFill/>
        </p:spPr>
        <p:txBody>
          <a:bodyPr vert="horz" wrap="square" rtlCol="0" anchor="ctr" anchorCtr="0">
            <a:spAutoFit/>
          </a:bodyPr>
          <a:lstStyle/>
          <a:p>
            <a:pPr marL="0" marR="0" lvl="0" indent="0" defTabSz="914400" rtl="0" eaLnBrk="1" fontAlgn="ctr" latinLnBrk="0" hangingPunct="1">
              <a:lnSpc>
                <a:spcPct val="100000"/>
              </a:lnSpc>
              <a:spcBef>
                <a:spcPct val="0"/>
              </a:spcBef>
              <a:spcAft>
                <a:spcPct val="0"/>
              </a:spcAft>
              <a:buClrTx/>
              <a:buSzTx/>
              <a:buFontTx/>
              <a:buNone/>
              <a:tabLst/>
              <a:defRPr/>
            </a:pPr>
            <a:r>
              <a:rPr kumimoji="1" lang="en-US" altLang="ja-JP" sz="700" dirty="0">
                <a:solidFill>
                  <a:srgbClr val="000000"/>
                </a:solidFill>
                <a:latin typeface="Fujitsu Infinity Pro" pitchFamily="2" charset="0"/>
                <a:ea typeface="メイリオ" panose="020B0604030504040204" pitchFamily="50" charset="-128"/>
                <a:cs typeface="Arial" panose="020B0604020202020204" pitchFamily="34" charset="0"/>
              </a:rPr>
              <a:t>Trademark application</a:t>
            </a:r>
            <a:r>
              <a:rPr kumimoji="1" lang="ja-JP" altLang="en-US" sz="700" dirty="0">
                <a:solidFill>
                  <a:srgbClr val="A30B1A"/>
                </a:solidFill>
                <a:latin typeface="Fujitsu Infinity Pro" pitchFamily="2" charset="0"/>
                <a:ea typeface="メイリオ" panose="020B0604030504040204" pitchFamily="50" charset="-128"/>
                <a:cs typeface="Arial" panose="020B0604020202020204" pitchFamily="34" charset="0"/>
              </a:rPr>
              <a:t> </a:t>
            </a:r>
            <a:r>
              <a:rPr kumimoji="1" lang="en-US" altLang="ja-JP" sz="700" dirty="0">
                <a:latin typeface="Fujitsu Infinity Pro" pitchFamily="2" charset="0"/>
                <a:ea typeface="メイリオ" panose="020B0604030504040204" pitchFamily="50" charset="-128"/>
                <a:cs typeface="Arial" panose="020B0604020202020204" pitchFamily="34" charset="0"/>
              </a:rPr>
              <a:t>answer</a:t>
            </a:r>
          </a:p>
        </p:txBody>
      </p:sp>
      <p:sp>
        <p:nvSpPr>
          <p:cNvPr id="5" name="Slide Number Placeholder 4">
            <a:extLst>
              <a:ext uri="{FF2B5EF4-FFF2-40B4-BE49-F238E27FC236}">
                <a16:creationId xmlns:a16="http://schemas.microsoft.com/office/drawing/2014/main" id="{17A4729D-6CE1-6E72-BEE0-03287564720C}"/>
              </a:ext>
            </a:extLst>
          </p:cNvPr>
          <p:cNvSpPr>
            <a:spLocks noGrp="1"/>
          </p:cNvSpPr>
          <p:nvPr>
            <p:ph type="sldNum" sz="quarter" idx="12"/>
          </p:nvPr>
        </p:nvSpPr>
        <p:spPr/>
        <p:txBody>
          <a:bodyPr/>
          <a:lstStyle/>
          <a:p>
            <a:fld id="{4D029D89-7B63-4C94-AD4D-2E4D6BB83637}" type="slidenum">
              <a:rPr kumimoji="1" lang="ja-JP" altLang="en-US" smtClean="0"/>
              <a:pPr/>
              <a:t>22</a:t>
            </a:fld>
            <a:endParaRPr kumimoji="1" lang="ja-JP" altLang="en-US" dirty="0"/>
          </a:p>
        </p:txBody>
      </p:sp>
    </p:spTree>
    <p:extLst>
      <p:ext uri="{BB962C8B-B14F-4D97-AF65-F5344CB8AC3E}">
        <p14:creationId xmlns:p14="http://schemas.microsoft.com/office/powerpoint/2010/main" val="404397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88E70A-F252-4A64-AA10-632B46130721}"/>
              </a:ext>
            </a:extLst>
          </p:cNvPr>
          <p:cNvSpPr>
            <a:spLocks noGrp="1"/>
          </p:cNvSpPr>
          <p:nvPr>
            <p:ph type="ctrTitle"/>
          </p:nvPr>
        </p:nvSpPr>
        <p:spPr>
          <a:xfrm>
            <a:off x="234000" y="1116000"/>
            <a:ext cx="8789498" cy="1440000"/>
          </a:xfrm>
        </p:spPr>
        <p:txBody>
          <a:bodyPr>
            <a:noAutofit/>
          </a:bodyPr>
          <a:lstStyle/>
          <a:p>
            <a:r>
              <a:rPr lang="en-GB" sz="3000" b="1" dirty="0">
                <a:effectLst/>
                <a:latin typeface="Fujitsu Infinity Pro" pitchFamily="2" charset="0"/>
                <a:ea typeface="Yu Gothic" panose="020B0400000000000000" pitchFamily="34" charset="-128"/>
                <a:cs typeface="Calibri" panose="020F0502020204030204" pitchFamily="34" charset="0"/>
              </a:rPr>
              <a:t>Background of changes &amp; more information</a:t>
            </a:r>
            <a:endParaRPr lang="en" sz="3000" b="1" i="0" u="none" strike="noStrike" dirty="0">
              <a:highlight>
                <a:srgbClr val="000000">
                  <a:alpha val="0"/>
                </a:srgbClr>
              </a:highlight>
              <a:latin typeface="Fujitsu Infinity Pro" pitchFamily="2" charset="0"/>
              <a:cs typeface="Arial" panose="020B0604020202020204" pitchFamily="34" charset="0"/>
            </a:endParaRPr>
          </a:p>
        </p:txBody>
      </p:sp>
      <p:sp>
        <p:nvSpPr>
          <p:cNvPr id="6" name="フッター プレースホルダー 3">
            <a:extLst>
              <a:ext uri="{FF2B5EF4-FFF2-40B4-BE49-F238E27FC236}">
                <a16:creationId xmlns:a16="http://schemas.microsoft.com/office/drawing/2014/main" id="{DE44CA0D-B6C3-5849-9349-16F280B623E4}"/>
              </a:ext>
            </a:extLst>
          </p:cNvPr>
          <p:cNvSpPr>
            <a:spLocks noGrp="1"/>
          </p:cNvSpPr>
          <p:nvPr>
            <p:ph type="ftr" sz="quarter" idx="11"/>
          </p:nvPr>
        </p:nvSpPr>
        <p:spPr>
          <a:xfrm>
            <a:off x="7758000" y="4888800"/>
            <a:ext cx="1155600" cy="108000"/>
          </a:xfrm>
        </p:spPr>
        <p:txBody>
          <a:bodyPr>
            <a:noAutofit/>
          </a:bodyPr>
          <a:lstStyle/>
          <a:p>
            <a:pPr marL="0" marR="0" lvl="0" indent="0" algn="r" defTabSz="457200" rtl="0" eaLnBrk="1" fontAlgn="auto" latinLnBrk="0" hangingPunct="1">
              <a:lnSpc>
                <a:spcPct val="100000"/>
              </a:lnSpc>
              <a:spcBef>
                <a:spcPct val="0"/>
              </a:spcBef>
              <a:spcAft>
                <a:spcPct val="0"/>
              </a:spcAft>
              <a:buClrTx/>
              <a:buSzTx/>
              <a:buFontTx/>
              <a:buNone/>
              <a:defRPr/>
            </a:pPr>
            <a:r>
              <a:rPr kumimoji="1" lang="en" sz="700" b="0" i="0" u="none" strike="noStrike" kern="1200" cap="none" spc="0" normalizeH="0" baseline="0" noProof="0" dirty="0">
                <a:solidFill>
                  <a:srgbClr val="000000"/>
                </a:solidFill>
                <a:highlight>
                  <a:srgbClr val="000000">
                    <a:alpha val="0"/>
                  </a:srgbClr>
                </a:highlight>
                <a:uLnTx/>
                <a:uFillTx/>
                <a:ea typeface="メイリオ"/>
                <a:cs typeface="Arial"/>
              </a:rPr>
              <a:t>© 2022 Fujitsu Limited</a:t>
            </a:r>
            <a:endParaRPr kumimoji="1" lang="ja-JP" altLang="en-US" sz="700" b="0" i="0" u="none" strike="noStrike" kern="1200" cap="none" spc="0" normalizeH="0" baseline="0" noProof="0" dirty="0">
              <a:ln>
                <a:noFill/>
              </a:ln>
              <a:solidFill>
                <a:srgbClr val="000000"/>
              </a:solidFill>
              <a:effectLst/>
              <a:uLnTx/>
              <a:uFillTx/>
              <a:ea typeface="メイリオ"/>
            </a:endParaRPr>
          </a:p>
        </p:txBody>
      </p:sp>
      <p:sp>
        <p:nvSpPr>
          <p:cNvPr id="4" name="Slide Number Placeholder 3">
            <a:extLst>
              <a:ext uri="{FF2B5EF4-FFF2-40B4-BE49-F238E27FC236}">
                <a16:creationId xmlns:a16="http://schemas.microsoft.com/office/drawing/2014/main" id="{69DAB57D-209B-1A9D-2653-E7DC18651821}"/>
              </a:ext>
            </a:extLst>
          </p:cNvPr>
          <p:cNvSpPr>
            <a:spLocks noGrp="1"/>
          </p:cNvSpPr>
          <p:nvPr>
            <p:ph type="sldNum" sz="quarter" idx="12"/>
          </p:nvPr>
        </p:nvSpPr>
        <p:spPr/>
        <p:txBody>
          <a:bodyPr/>
          <a:lstStyle/>
          <a:p>
            <a:fld id="{4D029D89-7B63-4C94-AD4D-2E4D6BB83637}" type="slidenum">
              <a:rPr kumimoji="1" lang="ja-JP" altLang="en-US" smtClean="0"/>
              <a:pPr/>
              <a:t>23</a:t>
            </a:fld>
            <a:endParaRPr kumimoji="1" lang="ja-JP" altLang="en-US" dirty="0"/>
          </a:p>
        </p:txBody>
      </p:sp>
    </p:spTree>
    <p:extLst>
      <p:ext uri="{BB962C8B-B14F-4D97-AF65-F5344CB8AC3E}">
        <p14:creationId xmlns:p14="http://schemas.microsoft.com/office/powerpoint/2010/main" val="4078763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A9994E-B86F-4281-9BCF-40769603D341}"/>
              </a:ext>
            </a:extLst>
          </p:cNvPr>
          <p:cNvSpPr>
            <a:spLocks noGrp="1"/>
          </p:cNvSpPr>
          <p:nvPr>
            <p:ph type="title"/>
          </p:nvPr>
        </p:nvSpPr>
        <p:spPr>
          <a:xfrm>
            <a:off x="234000" y="14416"/>
            <a:ext cx="7740000" cy="655200"/>
          </a:xfrm>
        </p:spPr>
        <p:txBody>
          <a:bodyPr>
            <a:noAutofit/>
          </a:bodyPr>
          <a:lstStyle/>
          <a:p>
            <a:pPr rtl="0"/>
            <a:r>
              <a:rPr lang="en" sz="1800" b="1" i="0" u="none" strike="noStrike" kern="0" dirty="0">
                <a:solidFill>
                  <a:srgbClr val="FFFFFF"/>
                </a:solidFill>
                <a:highlight>
                  <a:srgbClr val="000000">
                    <a:alpha val="0"/>
                  </a:srgbClr>
                </a:highlight>
                <a:latin typeface="Fujitsu Infinity Pro" pitchFamily="2" charset="0"/>
                <a:ea typeface="メイリオ"/>
                <a:cs typeface="Arial" panose="020B0604020202020204" pitchFamily="34" charset="0"/>
              </a:rPr>
              <a:t>Overview</a:t>
            </a:r>
            <a:br>
              <a:rPr lang="en" sz="1800" b="1" i="0" u="none" strike="noStrike" kern="0" dirty="0">
                <a:solidFill>
                  <a:srgbClr val="FFFFFF"/>
                </a:solidFill>
                <a:highlight>
                  <a:srgbClr val="000000">
                    <a:alpha val="0"/>
                  </a:srgbClr>
                </a:highlight>
                <a:latin typeface="Fujitsu Infinity Pro" pitchFamily="2" charset="0"/>
                <a:ea typeface="メイリオ"/>
                <a:cs typeface="Arial" panose="020B0604020202020204" pitchFamily="34" charset="0"/>
              </a:rPr>
            </a:br>
            <a:endParaRPr kumimoji="1" lang="ja-JP" altLang="en-US" sz="1800" dirty="0">
              <a:latin typeface="Fujitsu Infinity Pro" pitchFamily="2"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199B4247-6913-436A-B7F4-DDD3506CD07F}"/>
              </a:ext>
            </a:extLst>
          </p:cNvPr>
          <p:cNvSpPr>
            <a:spLocks noGrp="1"/>
          </p:cNvSpPr>
          <p:nvPr>
            <p:ph idx="1"/>
          </p:nvPr>
        </p:nvSpPr>
        <p:spPr>
          <a:xfrm>
            <a:off x="250825" y="876829"/>
            <a:ext cx="8642351" cy="826008"/>
          </a:xfrm>
        </p:spPr>
        <p:txBody>
          <a:bodyPr>
            <a:noAutofit/>
          </a:bodyPr>
          <a:lstStyle/>
          <a:p>
            <a:pPr marL="0" indent="0">
              <a:lnSpc>
                <a:spcPct val="120000"/>
              </a:lnSpc>
              <a:buNone/>
            </a:pPr>
            <a:r>
              <a:rPr lang="en" sz="1000" b="0" i="0" u="none" strike="noStrike" dirty="0">
                <a:highlight>
                  <a:srgbClr val="000000">
                    <a:alpha val="0"/>
                  </a:srgbClr>
                </a:highlight>
                <a:latin typeface="Fujitsu Infinity Pro" pitchFamily="2" charset="0"/>
                <a:cs typeface="Arial" panose="020B0604020202020204" pitchFamily="34" charset="0"/>
              </a:rPr>
              <a:t>Revisions have been made to our product </a:t>
            </a:r>
            <a:r>
              <a:rPr lang="en-US" sz="1000" b="0" i="0" u="none" strike="noStrike" dirty="0">
                <a:highlight>
                  <a:srgbClr val="000000">
                    <a:alpha val="0"/>
                  </a:srgbClr>
                </a:highlight>
                <a:latin typeface="Fujitsu Infinity Pro" pitchFamily="2" charset="0"/>
                <a:cs typeface="Arial" panose="020B0604020202020204" pitchFamily="34" charset="0"/>
              </a:rPr>
              <a:t>and services </a:t>
            </a:r>
            <a:r>
              <a:rPr lang="en" sz="1000" b="0" i="0" u="none" strike="noStrike" dirty="0">
                <a:highlight>
                  <a:srgbClr val="000000">
                    <a:alpha val="0"/>
                  </a:srgbClr>
                </a:highlight>
                <a:latin typeface="Fujitsu Infinity Pro" pitchFamily="2" charset="0"/>
                <a:cs typeface="Arial" panose="020B0604020202020204" pitchFamily="34" charset="0"/>
              </a:rPr>
              <a:t>naming </a:t>
            </a:r>
            <a:r>
              <a:rPr lang="en" sz="1000" i="0" u="none" strike="noStrike" dirty="0">
                <a:highlight>
                  <a:srgbClr val="000000">
                    <a:alpha val="0"/>
                  </a:srgbClr>
                </a:highlight>
                <a:latin typeface="Fujitsu Infinity Pro" pitchFamily="2" charset="0"/>
                <a:cs typeface="Arial" panose="020B0604020202020204" pitchFamily="34" charset="0"/>
              </a:rPr>
              <a:t>structure (Categories A to D) </a:t>
            </a:r>
            <a:r>
              <a:rPr lang="en" sz="1000" b="0" i="0" u="none" strike="noStrike" dirty="0">
                <a:highlight>
                  <a:srgbClr val="000000">
                    <a:alpha val="0"/>
                  </a:srgbClr>
                </a:highlight>
                <a:latin typeface="Fujitsu Infinity Pro" pitchFamily="2" charset="0"/>
                <a:cs typeface="Arial" panose="020B0604020202020204" pitchFamily="34" charset="0"/>
              </a:rPr>
              <a:t>in line with </a:t>
            </a:r>
            <a:r>
              <a:rPr lang="en" sz="1000" dirty="0">
                <a:highlight>
                  <a:srgbClr val="000000">
                    <a:alpha val="0"/>
                  </a:srgbClr>
                </a:highlight>
                <a:latin typeface="Fujitsu Infinity Pro" pitchFamily="2" charset="0"/>
                <a:cs typeface="Arial" panose="020B0604020202020204" pitchFamily="34" charset="0"/>
              </a:rPr>
              <a:t>a review of our </a:t>
            </a:r>
            <a:r>
              <a:rPr lang="en" sz="1000" b="0" i="0" u="none" strike="noStrike" dirty="0">
                <a:highlight>
                  <a:srgbClr val="000000">
                    <a:alpha val="0"/>
                  </a:srgbClr>
                </a:highlight>
                <a:latin typeface="Fujitsu Infinity Pro" pitchFamily="2" charset="0"/>
                <a:cs typeface="Arial" panose="020B0604020202020204" pitchFamily="34" charset="0"/>
              </a:rPr>
              <a:t>corporate branding and the development of Fujitsu Uvance, a new business </a:t>
            </a:r>
            <a:r>
              <a:rPr lang="en" sz="1000" b="0" i="0" u="none" strike="noStrike" dirty="0">
                <a:latin typeface="Fujitsu Infinity Pro" pitchFamily="2" charset="0"/>
                <a:cs typeface="Arial" panose="020B0604020202020204" pitchFamily="34" charset="0"/>
              </a:rPr>
              <a:t>brand that aims to “</a:t>
            </a:r>
            <a:r>
              <a:rPr lang="en" altLang="ja-JP" sz="1000" dirty="0">
                <a:latin typeface="Fujitsu Infinity Pro" pitchFamily="2" charset="0"/>
                <a:cs typeface="Arial" panose="020B0604020202020204" pitchFamily="34" charset="0"/>
              </a:rPr>
              <a:t>Make the world more sustainable by building trust in society through innovation.”</a:t>
            </a:r>
            <a:endParaRPr kumimoji="1" lang="ja-JP" altLang="en-US" sz="1000" dirty="0">
              <a:latin typeface="Fujitsu Infinity Pro" pitchFamily="2" charset="0"/>
              <a:cs typeface="Arial" panose="020B0604020202020204" pitchFamily="34" charset="0"/>
            </a:endParaRPr>
          </a:p>
        </p:txBody>
      </p:sp>
      <p:sp>
        <p:nvSpPr>
          <p:cNvPr id="4" name="フッター プレースホルダー 3">
            <a:extLst>
              <a:ext uri="{FF2B5EF4-FFF2-40B4-BE49-F238E27FC236}">
                <a16:creationId xmlns:a16="http://schemas.microsoft.com/office/drawing/2014/main" id="{3A4B1BCC-2828-4A54-929E-74AF8AAE984D}"/>
              </a:ext>
            </a:extLst>
          </p:cNvPr>
          <p:cNvSpPr>
            <a:spLocks noGrp="1"/>
          </p:cNvSpPr>
          <p:nvPr>
            <p:ph type="ftr" sz="quarter" idx="11"/>
          </p:nvPr>
        </p:nvSpPr>
        <p:spPr/>
        <p:txBody>
          <a:bodyPr>
            <a:noAutofit/>
          </a:bodyPr>
          <a:lstStyle/>
          <a:p>
            <a:pPr rtl="0"/>
            <a:r>
              <a:rPr kumimoji="1" lang="en" sz="700" b="0" i="0" u="none" strike="noStrike" dirty="0">
                <a:highlight>
                  <a:srgbClr val="000000">
                    <a:alpha val="0"/>
                  </a:srgbClr>
                </a:highlight>
              </a:rPr>
              <a:t>© 2022 Fujitsu Limited</a:t>
            </a:r>
            <a:endParaRPr kumimoji="1" lang="ja-JP" altLang="en-US" dirty="0"/>
          </a:p>
        </p:txBody>
      </p:sp>
      <p:graphicFrame>
        <p:nvGraphicFramePr>
          <p:cNvPr id="6" name="Table 4">
            <a:extLst>
              <a:ext uri="{FF2B5EF4-FFF2-40B4-BE49-F238E27FC236}">
                <a16:creationId xmlns:a16="http://schemas.microsoft.com/office/drawing/2014/main" id="{1CBD182D-513E-43BB-95F2-9A9A21F678D9}"/>
              </a:ext>
            </a:extLst>
          </p:cNvPr>
          <p:cNvGraphicFramePr>
            <a:graphicFrameLocks noGrp="1"/>
          </p:cNvGraphicFramePr>
          <p:nvPr/>
        </p:nvGraphicFramePr>
        <p:xfrm>
          <a:off x="256253" y="1911084"/>
          <a:ext cx="5414974" cy="574920"/>
        </p:xfrm>
        <a:graphic>
          <a:graphicData uri="http://schemas.openxmlformats.org/drawingml/2006/table">
            <a:tbl>
              <a:tblPr firstRow="1" bandRow="1"/>
              <a:tblGrid>
                <a:gridCol w="1355333">
                  <a:extLst>
                    <a:ext uri="{9D8B030D-6E8A-4147-A177-3AD203B41FA5}">
                      <a16:colId xmlns:a16="http://schemas.microsoft.com/office/drawing/2014/main" val="3445967403"/>
                    </a:ext>
                  </a:extLst>
                </a:gridCol>
                <a:gridCol w="1393665">
                  <a:extLst>
                    <a:ext uri="{9D8B030D-6E8A-4147-A177-3AD203B41FA5}">
                      <a16:colId xmlns:a16="http://schemas.microsoft.com/office/drawing/2014/main" val="1337216111"/>
                    </a:ext>
                  </a:extLst>
                </a:gridCol>
                <a:gridCol w="1275449">
                  <a:extLst>
                    <a:ext uri="{9D8B030D-6E8A-4147-A177-3AD203B41FA5}">
                      <a16:colId xmlns:a16="http://schemas.microsoft.com/office/drawing/2014/main" val="2376792269"/>
                    </a:ext>
                  </a:extLst>
                </a:gridCol>
                <a:gridCol w="1390527">
                  <a:extLst>
                    <a:ext uri="{9D8B030D-6E8A-4147-A177-3AD203B41FA5}">
                      <a16:colId xmlns:a16="http://schemas.microsoft.com/office/drawing/2014/main" val="129473798"/>
                    </a:ext>
                  </a:extLst>
                </a:gridCol>
              </a:tblGrid>
              <a:tr h="243840">
                <a:tc>
                  <a:txBody>
                    <a:bodyPr/>
                    <a:lstStyle>
                      <a:lvl1pPr marL="0" algn="l" defTabSz="685800" rtl="0" eaLnBrk="1" latinLnBrk="0" hangingPunct="1">
                        <a:defRPr kumimoji="1" sz="1350" b="1" kern="1200">
                          <a:solidFill>
                            <a:schemeClr val="lt1"/>
                          </a:solidFill>
                          <a:latin typeface="Arial"/>
                          <a:ea typeface="ＭＳ Ｐゴシック"/>
                        </a:defRPr>
                      </a:lvl1pPr>
                      <a:lvl2pPr marL="342900" algn="l" defTabSz="685800" rtl="0" eaLnBrk="1" latinLnBrk="0" hangingPunct="1">
                        <a:defRPr kumimoji="1" sz="1350" b="1" kern="1200">
                          <a:solidFill>
                            <a:schemeClr val="lt1"/>
                          </a:solidFill>
                          <a:latin typeface="Arial"/>
                          <a:ea typeface="ＭＳ Ｐゴシック"/>
                        </a:defRPr>
                      </a:lvl2pPr>
                      <a:lvl3pPr marL="685800" algn="l" defTabSz="685800" rtl="0" eaLnBrk="1" latinLnBrk="0" hangingPunct="1">
                        <a:defRPr kumimoji="1" sz="1350" b="1" kern="1200">
                          <a:solidFill>
                            <a:schemeClr val="lt1"/>
                          </a:solidFill>
                          <a:latin typeface="Arial"/>
                          <a:ea typeface="ＭＳ Ｐゴシック"/>
                        </a:defRPr>
                      </a:lvl3pPr>
                      <a:lvl4pPr marL="1028700" algn="l" defTabSz="685800" rtl="0" eaLnBrk="1" latinLnBrk="0" hangingPunct="1">
                        <a:defRPr kumimoji="1" sz="1350" b="1" kern="1200">
                          <a:solidFill>
                            <a:schemeClr val="lt1"/>
                          </a:solidFill>
                          <a:latin typeface="Arial"/>
                          <a:ea typeface="ＭＳ Ｐゴシック"/>
                        </a:defRPr>
                      </a:lvl4pPr>
                      <a:lvl5pPr marL="1371600" algn="l" defTabSz="685800" rtl="0" eaLnBrk="1" latinLnBrk="0" hangingPunct="1">
                        <a:defRPr kumimoji="1" sz="1350" b="1" kern="1200">
                          <a:solidFill>
                            <a:schemeClr val="lt1"/>
                          </a:solidFill>
                          <a:latin typeface="Arial"/>
                          <a:ea typeface="ＭＳ Ｐゴシック"/>
                        </a:defRPr>
                      </a:lvl5pPr>
                      <a:lvl6pPr marL="1714500" algn="l" defTabSz="685800" rtl="0" eaLnBrk="1" latinLnBrk="0" hangingPunct="1">
                        <a:defRPr kumimoji="1" sz="1350" b="1" kern="1200">
                          <a:solidFill>
                            <a:schemeClr val="lt1"/>
                          </a:solidFill>
                          <a:latin typeface="Arial"/>
                          <a:ea typeface="ＭＳ Ｐゴシック"/>
                        </a:defRPr>
                      </a:lvl6pPr>
                      <a:lvl7pPr marL="2057400" algn="l" defTabSz="685800" rtl="0" eaLnBrk="1" latinLnBrk="0" hangingPunct="1">
                        <a:defRPr kumimoji="1" sz="1350" b="1" kern="1200">
                          <a:solidFill>
                            <a:schemeClr val="lt1"/>
                          </a:solidFill>
                          <a:latin typeface="Arial"/>
                          <a:ea typeface="ＭＳ Ｐゴシック"/>
                        </a:defRPr>
                      </a:lvl7pPr>
                      <a:lvl8pPr marL="2400300" algn="l" defTabSz="685800" rtl="0" eaLnBrk="1" latinLnBrk="0" hangingPunct="1">
                        <a:defRPr kumimoji="1" sz="1350" b="1" kern="1200">
                          <a:solidFill>
                            <a:schemeClr val="lt1"/>
                          </a:solidFill>
                          <a:latin typeface="Arial"/>
                          <a:ea typeface="ＭＳ Ｐゴシック"/>
                        </a:defRPr>
                      </a:lvl8pPr>
                      <a:lvl9pPr marL="2743200" algn="l" defTabSz="685800" rtl="0" eaLnBrk="1" latinLnBrk="0" hangingPunct="1">
                        <a:defRPr kumimoji="1" sz="1350" b="1" kern="1200">
                          <a:solidFill>
                            <a:schemeClr val="lt1"/>
                          </a:solidFill>
                          <a:latin typeface="Arial"/>
                          <a:ea typeface="ＭＳ Ｐゴシック"/>
                        </a:defRPr>
                      </a:lvl9pPr>
                    </a:lstStyle>
                    <a:p>
                      <a:pPr algn="ctr" rtl="0"/>
                      <a:r>
                        <a:rPr lang="en" sz="1000" b="1" i="0" u="none" strike="noStrike" dirty="0">
                          <a:solidFill>
                            <a:srgbClr val="000000"/>
                          </a:solidFill>
                          <a:highlight>
                            <a:srgbClr val="000000">
                              <a:alpha val="0"/>
                            </a:srgbClr>
                          </a:highlight>
                          <a:latin typeface="Fujitsu Infinity Pro" pitchFamily="2" charset="0"/>
                          <a:ea typeface="メイリオ"/>
                          <a:cs typeface="Arial" panose="020B0604020202020204" pitchFamily="34" charset="0"/>
                        </a:rPr>
                        <a:t>Category A</a:t>
                      </a:r>
                    </a:p>
                    <a:p>
                      <a:pPr algn="ctr" rtl="0"/>
                      <a:r>
                        <a:rPr lang="en" sz="1000" b="1" i="0" u="none" strike="noStrike" dirty="0">
                          <a:solidFill>
                            <a:srgbClr val="000000"/>
                          </a:solidFill>
                          <a:highlight>
                            <a:srgbClr val="000000">
                              <a:alpha val="0"/>
                            </a:srgbClr>
                          </a:highlight>
                          <a:latin typeface="Fujitsu Infinity Pro" pitchFamily="2" charset="0"/>
                          <a:ea typeface="メイリオ"/>
                          <a:cs typeface="Arial" panose="020B0604020202020204" pitchFamily="34" charset="0"/>
                        </a:rPr>
                        <a:t>FUJITSU</a:t>
                      </a:r>
                    </a:p>
                  </a:txBody>
                  <a:tcPr marT="7200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DCDCDC"/>
                    </a:solidFill>
                  </a:tcPr>
                </a:tc>
                <a:tc>
                  <a:txBody>
                    <a:bodyPr/>
                    <a:lstStyle>
                      <a:lvl1pPr marL="0" algn="l" defTabSz="685800" rtl="0" eaLnBrk="1" latinLnBrk="0" hangingPunct="1">
                        <a:defRPr kumimoji="1" sz="1350" b="1" kern="1200">
                          <a:solidFill>
                            <a:schemeClr val="lt1"/>
                          </a:solidFill>
                          <a:latin typeface="Arial"/>
                          <a:ea typeface="ＭＳ Ｐゴシック"/>
                        </a:defRPr>
                      </a:lvl1pPr>
                      <a:lvl2pPr marL="342900" algn="l" defTabSz="685800" rtl="0" eaLnBrk="1" latinLnBrk="0" hangingPunct="1">
                        <a:defRPr kumimoji="1" sz="1350" b="1" kern="1200">
                          <a:solidFill>
                            <a:schemeClr val="lt1"/>
                          </a:solidFill>
                          <a:latin typeface="Arial"/>
                          <a:ea typeface="ＭＳ Ｐゴシック"/>
                        </a:defRPr>
                      </a:lvl2pPr>
                      <a:lvl3pPr marL="685800" algn="l" defTabSz="685800" rtl="0" eaLnBrk="1" latinLnBrk="0" hangingPunct="1">
                        <a:defRPr kumimoji="1" sz="1350" b="1" kern="1200">
                          <a:solidFill>
                            <a:schemeClr val="lt1"/>
                          </a:solidFill>
                          <a:latin typeface="Arial"/>
                          <a:ea typeface="ＭＳ Ｐゴシック"/>
                        </a:defRPr>
                      </a:lvl3pPr>
                      <a:lvl4pPr marL="1028700" algn="l" defTabSz="685800" rtl="0" eaLnBrk="1" latinLnBrk="0" hangingPunct="1">
                        <a:defRPr kumimoji="1" sz="1350" b="1" kern="1200">
                          <a:solidFill>
                            <a:schemeClr val="lt1"/>
                          </a:solidFill>
                          <a:latin typeface="Arial"/>
                          <a:ea typeface="ＭＳ Ｐゴシック"/>
                        </a:defRPr>
                      </a:lvl4pPr>
                      <a:lvl5pPr marL="1371600" algn="l" defTabSz="685800" rtl="0" eaLnBrk="1" latinLnBrk="0" hangingPunct="1">
                        <a:defRPr kumimoji="1" sz="1350" b="1" kern="1200">
                          <a:solidFill>
                            <a:schemeClr val="lt1"/>
                          </a:solidFill>
                          <a:latin typeface="Arial"/>
                          <a:ea typeface="ＭＳ Ｐゴシック"/>
                        </a:defRPr>
                      </a:lvl5pPr>
                      <a:lvl6pPr marL="1714500" algn="l" defTabSz="685800" rtl="0" eaLnBrk="1" latinLnBrk="0" hangingPunct="1">
                        <a:defRPr kumimoji="1" sz="1350" b="1" kern="1200">
                          <a:solidFill>
                            <a:schemeClr val="lt1"/>
                          </a:solidFill>
                          <a:latin typeface="Arial"/>
                          <a:ea typeface="ＭＳ Ｐゴシック"/>
                        </a:defRPr>
                      </a:lvl6pPr>
                      <a:lvl7pPr marL="2057400" algn="l" defTabSz="685800" rtl="0" eaLnBrk="1" latinLnBrk="0" hangingPunct="1">
                        <a:defRPr kumimoji="1" sz="1350" b="1" kern="1200">
                          <a:solidFill>
                            <a:schemeClr val="lt1"/>
                          </a:solidFill>
                          <a:latin typeface="Arial"/>
                          <a:ea typeface="ＭＳ Ｐゴシック"/>
                        </a:defRPr>
                      </a:lvl7pPr>
                      <a:lvl8pPr marL="2400300" algn="l" defTabSz="685800" rtl="0" eaLnBrk="1" latinLnBrk="0" hangingPunct="1">
                        <a:defRPr kumimoji="1" sz="1350" b="1" kern="1200">
                          <a:solidFill>
                            <a:schemeClr val="lt1"/>
                          </a:solidFill>
                          <a:latin typeface="Arial"/>
                          <a:ea typeface="ＭＳ Ｐゴシック"/>
                        </a:defRPr>
                      </a:lvl8pPr>
                      <a:lvl9pPr marL="2743200" algn="l" defTabSz="685800" rtl="0" eaLnBrk="1" latinLnBrk="0" hangingPunct="1">
                        <a:defRPr kumimoji="1" sz="1350" b="1" kern="1200">
                          <a:solidFill>
                            <a:schemeClr val="lt1"/>
                          </a:solidFill>
                          <a:latin typeface="Arial"/>
                          <a:ea typeface="ＭＳ Ｐゴシック"/>
                        </a:defRPr>
                      </a:lvl9pPr>
                    </a:lstStyle>
                    <a:p>
                      <a:pPr algn="ctr" rtl="0"/>
                      <a:r>
                        <a:rPr lang="en" sz="1000" b="1" i="0" u="none" strike="noStrike" dirty="0">
                          <a:solidFill>
                            <a:srgbClr val="000000"/>
                          </a:solidFill>
                          <a:highlight>
                            <a:srgbClr val="000000">
                              <a:alpha val="0"/>
                            </a:srgbClr>
                          </a:highlight>
                          <a:latin typeface="Fujitsu Infinity Pro" pitchFamily="2" charset="0"/>
                          <a:ea typeface="メイリオ"/>
                          <a:cs typeface="Arial" panose="020B0604020202020204" pitchFamily="34" charset="0"/>
                        </a:rPr>
                        <a:t>Category B</a:t>
                      </a:r>
                    </a:p>
                    <a:p>
                      <a:pPr algn="ctr" rtl="0"/>
                      <a:r>
                        <a:rPr lang="en" sz="1000" b="1" i="0" u="none" strike="noStrike" dirty="0">
                          <a:solidFill>
                            <a:srgbClr val="000000"/>
                          </a:solidFill>
                          <a:highlight>
                            <a:srgbClr val="000000">
                              <a:alpha val="0"/>
                            </a:srgbClr>
                          </a:highlight>
                          <a:latin typeface="Fujitsu Infinity Pro" pitchFamily="2" charset="0"/>
                          <a:ea typeface="メイリオ"/>
                          <a:cs typeface="Arial" panose="020B0604020202020204" pitchFamily="34" charset="0"/>
                        </a:rPr>
                        <a:t>Category/type</a:t>
                      </a:r>
                      <a:endParaRPr lang="en-US" sz="1000" dirty="0">
                        <a:solidFill>
                          <a:schemeClr val="tx1"/>
                        </a:solidFill>
                        <a:latin typeface="Fujitsu Infinity Pro" pitchFamily="2" charset="0"/>
                        <a:ea typeface="メイリオ"/>
                        <a:cs typeface="Arial" panose="020B0604020202020204" pitchFamily="34" charset="0"/>
                      </a:endParaRPr>
                    </a:p>
                  </a:txBody>
                  <a:tcPr marT="7200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DCDCDC"/>
                    </a:solidFill>
                  </a:tcPr>
                </a:tc>
                <a:tc>
                  <a:txBody>
                    <a:bodyPr/>
                    <a:lstStyle>
                      <a:lvl1pPr marL="0" algn="l" defTabSz="685800" rtl="0" eaLnBrk="1" latinLnBrk="0" hangingPunct="1">
                        <a:defRPr kumimoji="1" sz="1350" b="1" kern="1200">
                          <a:solidFill>
                            <a:schemeClr val="lt1"/>
                          </a:solidFill>
                          <a:latin typeface="Arial"/>
                          <a:ea typeface="ＭＳ Ｐゴシック"/>
                        </a:defRPr>
                      </a:lvl1pPr>
                      <a:lvl2pPr marL="342900" algn="l" defTabSz="685800" rtl="0" eaLnBrk="1" latinLnBrk="0" hangingPunct="1">
                        <a:defRPr kumimoji="1" sz="1350" b="1" kern="1200">
                          <a:solidFill>
                            <a:schemeClr val="lt1"/>
                          </a:solidFill>
                          <a:latin typeface="Arial"/>
                          <a:ea typeface="ＭＳ Ｐゴシック"/>
                        </a:defRPr>
                      </a:lvl2pPr>
                      <a:lvl3pPr marL="685800" algn="l" defTabSz="685800" rtl="0" eaLnBrk="1" latinLnBrk="0" hangingPunct="1">
                        <a:defRPr kumimoji="1" sz="1350" b="1" kern="1200">
                          <a:solidFill>
                            <a:schemeClr val="lt1"/>
                          </a:solidFill>
                          <a:latin typeface="Arial"/>
                          <a:ea typeface="ＭＳ Ｐゴシック"/>
                        </a:defRPr>
                      </a:lvl3pPr>
                      <a:lvl4pPr marL="1028700" algn="l" defTabSz="685800" rtl="0" eaLnBrk="1" latinLnBrk="0" hangingPunct="1">
                        <a:defRPr kumimoji="1" sz="1350" b="1" kern="1200">
                          <a:solidFill>
                            <a:schemeClr val="lt1"/>
                          </a:solidFill>
                          <a:latin typeface="Arial"/>
                          <a:ea typeface="ＭＳ Ｐゴシック"/>
                        </a:defRPr>
                      </a:lvl4pPr>
                      <a:lvl5pPr marL="1371600" algn="l" defTabSz="685800" rtl="0" eaLnBrk="1" latinLnBrk="0" hangingPunct="1">
                        <a:defRPr kumimoji="1" sz="1350" b="1" kern="1200">
                          <a:solidFill>
                            <a:schemeClr val="lt1"/>
                          </a:solidFill>
                          <a:latin typeface="Arial"/>
                          <a:ea typeface="ＭＳ Ｐゴシック"/>
                        </a:defRPr>
                      </a:lvl5pPr>
                      <a:lvl6pPr marL="1714500" algn="l" defTabSz="685800" rtl="0" eaLnBrk="1" latinLnBrk="0" hangingPunct="1">
                        <a:defRPr kumimoji="1" sz="1350" b="1" kern="1200">
                          <a:solidFill>
                            <a:schemeClr val="lt1"/>
                          </a:solidFill>
                          <a:latin typeface="Arial"/>
                          <a:ea typeface="ＭＳ Ｐゴシック"/>
                        </a:defRPr>
                      </a:lvl6pPr>
                      <a:lvl7pPr marL="2057400" algn="l" defTabSz="685800" rtl="0" eaLnBrk="1" latinLnBrk="0" hangingPunct="1">
                        <a:defRPr kumimoji="1" sz="1350" b="1" kern="1200">
                          <a:solidFill>
                            <a:schemeClr val="lt1"/>
                          </a:solidFill>
                          <a:latin typeface="Arial"/>
                          <a:ea typeface="ＭＳ Ｐゴシック"/>
                        </a:defRPr>
                      </a:lvl7pPr>
                      <a:lvl8pPr marL="2400300" algn="l" defTabSz="685800" rtl="0" eaLnBrk="1" latinLnBrk="0" hangingPunct="1">
                        <a:defRPr kumimoji="1" sz="1350" b="1" kern="1200">
                          <a:solidFill>
                            <a:schemeClr val="lt1"/>
                          </a:solidFill>
                          <a:latin typeface="Arial"/>
                          <a:ea typeface="ＭＳ Ｐゴシック"/>
                        </a:defRPr>
                      </a:lvl8pPr>
                      <a:lvl9pPr marL="2743200" algn="l" defTabSz="685800" rtl="0" eaLnBrk="1" latinLnBrk="0" hangingPunct="1">
                        <a:defRPr kumimoji="1" sz="1350" b="1" kern="1200">
                          <a:solidFill>
                            <a:schemeClr val="lt1"/>
                          </a:solidFill>
                          <a:latin typeface="Arial"/>
                          <a:ea typeface="ＭＳ Ｐゴシック"/>
                        </a:defRPr>
                      </a:lvl9pPr>
                    </a:lstStyle>
                    <a:p>
                      <a:pPr algn="ctr" rtl="0"/>
                      <a:r>
                        <a:rPr lang="en" sz="1000" b="1" i="0" u="none" strike="noStrike" dirty="0">
                          <a:solidFill>
                            <a:srgbClr val="000000"/>
                          </a:solidFill>
                          <a:highlight>
                            <a:srgbClr val="000000">
                              <a:alpha val="0"/>
                            </a:srgbClr>
                          </a:highlight>
                          <a:latin typeface="Fujitsu Infinity Pro" pitchFamily="2" charset="0"/>
                          <a:ea typeface="メイリオ"/>
                          <a:cs typeface="Arial" panose="020B0604020202020204" pitchFamily="34" charset="0"/>
                        </a:rPr>
                        <a:t>Category C</a:t>
                      </a:r>
                    </a:p>
                    <a:p>
                      <a:pPr algn="ctr" rtl="0"/>
                      <a:r>
                        <a:rPr lang="en" sz="1000" b="1" i="0" u="none" strike="noStrike" dirty="0">
                          <a:solidFill>
                            <a:srgbClr val="000000"/>
                          </a:solidFill>
                          <a:highlight>
                            <a:srgbClr val="000000">
                              <a:alpha val="0"/>
                            </a:srgbClr>
                          </a:highlight>
                          <a:latin typeface="Fujitsu Infinity Pro" pitchFamily="2" charset="0"/>
                          <a:ea typeface="メイリオ"/>
                          <a:cs typeface="Arial" panose="020B0604020202020204" pitchFamily="34" charset="0"/>
                        </a:rPr>
                        <a:t>Brand name</a:t>
                      </a:r>
                      <a:endParaRPr lang="en-US" sz="1000" dirty="0">
                        <a:solidFill>
                          <a:schemeClr val="tx1"/>
                        </a:solidFill>
                        <a:latin typeface="Fujitsu Infinity Pro" pitchFamily="2" charset="0"/>
                        <a:ea typeface="メイリオ"/>
                        <a:cs typeface="Arial" panose="020B0604020202020204" pitchFamily="34" charset="0"/>
                      </a:endParaRPr>
                    </a:p>
                  </a:txBody>
                  <a:tcPr marT="7200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DCDCDC"/>
                    </a:solidFill>
                  </a:tcPr>
                </a:tc>
                <a:tc>
                  <a:txBody>
                    <a:bodyPr/>
                    <a:lstStyle>
                      <a:lvl1pPr marL="0" algn="l" defTabSz="685800" rtl="0" eaLnBrk="1" latinLnBrk="0" hangingPunct="1">
                        <a:defRPr kumimoji="1" sz="1350" b="1" kern="1200">
                          <a:solidFill>
                            <a:schemeClr val="lt1"/>
                          </a:solidFill>
                          <a:latin typeface="Arial"/>
                          <a:ea typeface="ＭＳ Ｐゴシック"/>
                        </a:defRPr>
                      </a:lvl1pPr>
                      <a:lvl2pPr marL="342900" algn="l" defTabSz="685800" rtl="0" eaLnBrk="1" latinLnBrk="0" hangingPunct="1">
                        <a:defRPr kumimoji="1" sz="1350" b="1" kern="1200">
                          <a:solidFill>
                            <a:schemeClr val="lt1"/>
                          </a:solidFill>
                          <a:latin typeface="Arial"/>
                          <a:ea typeface="ＭＳ Ｐゴシック"/>
                        </a:defRPr>
                      </a:lvl2pPr>
                      <a:lvl3pPr marL="685800" algn="l" defTabSz="685800" rtl="0" eaLnBrk="1" latinLnBrk="0" hangingPunct="1">
                        <a:defRPr kumimoji="1" sz="1350" b="1" kern="1200">
                          <a:solidFill>
                            <a:schemeClr val="lt1"/>
                          </a:solidFill>
                          <a:latin typeface="Arial"/>
                          <a:ea typeface="ＭＳ Ｐゴシック"/>
                        </a:defRPr>
                      </a:lvl3pPr>
                      <a:lvl4pPr marL="1028700" algn="l" defTabSz="685800" rtl="0" eaLnBrk="1" latinLnBrk="0" hangingPunct="1">
                        <a:defRPr kumimoji="1" sz="1350" b="1" kern="1200">
                          <a:solidFill>
                            <a:schemeClr val="lt1"/>
                          </a:solidFill>
                          <a:latin typeface="Arial"/>
                          <a:ea typeface="ＭＳ Ｐゴシック"/>
                        </a:defRPr>
                      </a:lvl4pPr>
                      <a:lvl5pPr marL="1371600" algn="l" defTabSz="685800" rtl="0" eaLnBrk="1" latinLnBrk="0" hangingPunct="1">
                        <a:defRPr kumimoji="1" sz="1350" b="1" kern="1200">
                          <a:solidFill>
                            <a:schemeClr val="lt1"/>
                          </a:solidFill>
                          <a:latin typeface="Arial"/>
                          <a:ea typeface="ＭＳ Ｐゴシック"/>
                        </a:defRPr>
                      </a:lvl5pPr>
                      <a:lvl6pPr marL="1714500" algn="l" defTabSz="685800" rtl="0" eaLnBrk="1" latinLnBrk="0" hangingPunct="1">
                        <a:defRPr kumimoji="1" sz="1350" b="1" kern="1200">
                          <a:solidFill>
                            <a:schemeClr val="lt1"/>
                          </a:solidFill>
                          <a:latin typeface="Arial"/>
                          <a:ea typeface="ＭＳ Ｐゴシック"/>
                        </a:defRPr>
                      </a:lvl6pPr>
                      <a:lvl7pPr marL="2057400" algn="l" defTabSz="685800" rtl="0" eaLnBrk="1" latinLnBrk="0" hangingPunct="1">
                        <a:defRPr kumimoji="1" sz="1350" b="1" kern="1200">
                          <a:solidFill>
                            <a:schemeClr val="lt1"/>
                          </a:solidFill>
                          <a:latin typeface="Arial"/>
                          <a:ea typeface="ＭＳ Ｐゴシック"/>
                        </a:defRPr>
                      </a:lvl7pPr>
                      <a:lvl8pPr marL="2400300" algn="l" defTabSz="685800" rtl="0" eaLnBrk="1" latinLnBrk="0" hangingPunct="1">
                        <a:defRPr kumimoji="1" sz="1350" b="1" kern="1200">
                          <a:solidFill>
                            <a:schemeClr val="lt1"/>
                          </a:solidFill>
                          <a:latin typeface="Arial"/>
                          <a:ea typeface="ＭＳ Ｐゴシック"/>
                        </a:defRPr>
                      </a:lvl8pPr>
                      <a:lvl9pPr marL="2743200" algn="l" defTabSz="685800" rtl="0" eaLnBrk="1" latinLnBrk="0" hangingPunct="1">
                        <a:defRPr kumimoji="1" sz="1350" b="1" kern="1200">
                          <a:solidFill>
                            <a:schemeClr val="lt1"/>
                          </a:solidFill>
                          <a:latin typeface="Arial"/>
                          <a:ea typeface="ＭＳ Ｐゴシック"/>
                        </a:defRPr>
                      </a:lvl9pPr>
                    </a:lstStyle>
                    <a:p>
                      <a:pPr algn="ctr" rtl="0"/>
                      <a:r>
                        <a:rPr lang="en" sz="1000" b="1" i="0" u="none" strike="noStrike" dirty="0">
                          <a:solidFill>
                            <a:srgbClr val="000000"/>
                          </a:solidFill>
                          <a:highlight>
                            <a:srgbClr val="000000">
                              <a:alpha val="0"/>
                            </a:srgbClr>
                          </a:highlight>
                          <a:latin typeface="Fujitsu Infinity Pro" pitchFamily="2" charset="0"/>
                          <a:ea typeface="メイリオ"/>
                          <a:cs typeface="Arial" panose="020B0604020202020204" pitchFamily="34" charset="0"/>
                        </a:rPr>
                        <a:t>Category D</a:t>
                      </a:r>
                    </a:p>
                    <a:p>
                      <a:pPr algn="ctr" rtl="0"/>
                      <a:r>
                        <a:rPr lang="en" sz="1000" b="1" i="0" u="none" strike="noStrike" dirty="0">
                          <a:solidFill>
                            <a:srgbClr val="000000"/>
                          </a:solidFill>
                          <a:highlight>
                            <a:srgbClr val="000000">
                              <a:alpha val="0"/>
                            </a:srgbClr>
                          </a:highlight>
                          <a:latin typeface="Fujitsu Infinity Pro" pitchFamily="2" charset="0"/>
                          <a:ea typeface="メイリオ"/>
                          <a:cs typeface="Arial" panose="020B0604020202020204" pitchFamily="34" charset="0"/>
                        </a:rPr>
                        <a:t>Model number</a:t>
                      </a:r>
                    </a:p>
                    <a:p>
                      <a:pPr algn="ctr" rtl="0"/>
                      <a:r>
                        <a:rPr lang="en" sz="1000" b="1" i="0" u="none" strike="noStrike" dirty="0">
                          <a:solidFill>
                            <a:srgbClr val="000000"/>
                          </a:solidFill>
                          <a:highlight>
                            <a:srgbClr val="000000">
                              <a:alpha val="0"/>
                            </a:srgbClr>
                          </a:highlight>
                          <a:latin typeface="Fujitsu Infinity Pro" pitchFamily="2" charset="0"/>
                          <a:ea typeface="メイリオ"/>
                          <a:cs typeface="Arial" panose="020B0604020202020204" pitchFamily="34" charset="0"/>
                        </a:rPr>
                        <a:t>and others</a:t>
                      </a:r>
                      <a:endParaRPr lang="en-US" sz="1000" dirty="0">
                        <a:solidFill>
                          <a:schemeClr val="tx1"/>
                        </a:solidFill>
                        <a:latin typeface="Fujitsu Infinity Pro" pitchFamily="2" charset="0"/>
                        <a:ea typeface="メイリオ"/>
                        <a:cs typeface="Arial" panose="020B0604020202020204" pitchFamily="34" charset="0"/>
                      </a:endParaRPr>
                    </a:p>
                  </a:txBody>
                  <a:tcPr marT="7200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DCDCDC"/>
                    </a:solidFill>
                  </a:tcPr>
                </a:tc>
                <a:extLst>
                  <a:ext uri="{0D108BD9-81ED-4DB2-BD59-A6C34878D82A}">
                    <a16:rowId xmlns:a16="http://schemas.microsoft.com/office/drawing/2014/main" val="963936506"/>
                  </a:ext>
                </a:extLst>
              </a:tr>
            </a:tbl>
          </a:graphicData>
        </a:graphic>
      </p:graphicFrame>
      <p:sp>
        <p:nvSpPr>
          <p:cNvPr id="9" name="テキスト ボックス 8">
            <a:extLst>
              <a:ext uri="{FF2B5EF4-FFF2-40B4-BE49-F238E27FC236}">
                <a16:creationId xmlns:a16="http://schemas.microsoft.com/office/drawing/2014/main" id="{F278492B-6923-4B3D-9CE5-3CA40DD58F04}"/>
              </a:ext>
            </a:extLst>
          </p:cNvPr>
          <p:cNvSpPr txBox="1"/>
          <p:nvPr/>
        </p:nvSpPr>
        <p:spPr>
          <a:xfrm>
            <a:off x="180705" y="1625459"/>
            <a:ext cx="4328950" cy="246221"/>
          </a:xfrm>
          <a:prstGeom prst="rect">
            <a:avLst/>
          </a:prstGeom>
          <a:noFill/>
        </p:spPr>
        <p:txBody>
          <a:bodyPr wrap="square">
            <a:noAutofit/>
          </a:bodyPr>
          <a:lstStyle/>
          <a:p>
            <a:pPr rtl="0"/>
            <a:r>
              <a:rPr kumimoji="1" lang="en" sz="1000" b="1" i="0" u="none" strike="noStrike" kern="0" dirty="0">
                <a:solidFill>
                  <a:srgbClr val="000000"/>
                </a:solidFill>
                <a:highlight>
                  <a:srgbClr val="000000">
                    <a:alpha val="0"/>
                  </a:srgbClr>
                </a:highlight>
                <a:latin typeface="Fujitsu Infinity Pro" pitchFamily="2" charset="0"/>
                <a:ea typeface="メイリオ"/>
                <a:cs typeface="Arial" panose="020B0604020202020204" pitchFamily="34" charset="0"/>
              </a:rPr>
              <a:t>Subject to Review: Product </a:t>
            </a:r>
            <a:r>
              <a:rPr kumimoji="1" lang="en-US" sz="1000" b="1" i="0" u="none" strike="noStrike" kern="0" dirty="0">
                <a:solidFill>
                  <a:srgbClr val="000000"/>
                </a:solidFill>
                <a:highlight>
                  <a:srgbClr val="000000">
                    <a:alpha val="0"/>
                  </a:srgbClr>
                </a:highlight>
                <a:latin typeface="Fujitsu Infinity Pro" pitchFamily="2" charset="0"/>
                <a:ea typeface="メイリオ"/>
                <a:cs typeface="Arial" panose="020B0604020202020204" pitchFamily="34" charset="0"/>
              </a:rPr>
              <a:t>and services </a:t>
            </a:r>
            <a:r>
              <a:rPr kumimoji="1" lang="en" sz="1000" b="1" i="0" u="none" strike="noStrike" kern="0" dirty="0">
                <a:solidFill>
                  <a:srgbClr val="000000"/>
                </a:solidFill>
                <a:highlight>
                  <a:srgbClr val="000000">
                    <a:alpha val="0"/>
                  </a:srgbClr>
                </a:highlight>
                <a:latin typeface="Fujitsu Infinity Pro" pitchFamily="2" charset="0"/>
                <a:ea typeface="メイリオ"/>
                <a:cs typeface="Arial" panose="020B0604020202020204" pitchFamily="34" charset="0"/>
              </a:rPr>
              <a:t>naming structure to date</a:t>
            </a:r>
            <a:endParaRPr lang="ja-JP" altLang="en-US" sz="1000" dirty="0">
              <a:latin typeface="Fujitsu Infinity Pro" pitchFamily="2" charset="0"/>
              <a:cs typeface="Arial" panose="020B0604020202020204" pitchFamily="34" charset="0"/>
            </a:endParaRPr>
          </a:p>
        </p:txBody>
      </p:sp>
      <p:sp>
        <p:nvSpPr>
          <p:cNvPr id="8" name="コンテンツ プレースホルダー 2">
            <a:extLst>
              <a:ext uri="{FF2B5EF4-FFF2-40B4-BE49-F238E27FC236}">
                <a16:creationId xmlns:a16="http://schemas.microsoft.com/office/drawing/2014/main" id="{76F2DAFB-EEA8-9445-834A-EC4D1C688458}"/>
              </a:ext>
            </a:extLst>
          </p:cNvPr>
          <p:cNvSpPr txBox="1"/>
          <p:nvPr/>
        </p:nvSpPr>
        <p:spPr bwMode="gray">
          <a:xfrm>
            <a:off x="250824" y="2951019"/>
            <a:ext cx="8642351" cy="1458704"/>
          </a:xfrm>
          <a:prstGeom prst="rect">
            <a:avLst/>
          </a:prstGeom>
        </p:spPr>
        <p:txBody>
          <a:bodyPr vert="horz" lIns="0" tIns="0" rIns="0" bIns="0" rtlCol="0">
            <a:noAutofit/>
          </a:bodyPr>
          <a:lstStyle>
            <a:lvl1pPr marL="171450" indent="-216000" algn="l" defTabSz="685800" rtl="0" eaLnBrk="1" latinLnBrk="0" hangingPunct="1">
              <a:lnSpc>
                <a:spcPct val="90000"/>
              </a:lnSpc>
              <a:spcBef>
                <a:spcPts val="750"/>
              </a:spcBef>
              <a:buClr>
                <a:schemeClr val="accent1"/>
              </a:buClr>
              <a:buSzPct val="130000"/>
              <a:buFont typeface="Tahoma" panose="020B0604030504040204" pitchFamily="34" charset="0"/>
              <a:buChar char="○"/>
              <a:defRPr kumimoji="1" sz="22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chemeClr val="accent3"/>
              </a:buClr>
              <a:buSzPct val="130000"/>
              <a:buFont typeface="Tahoma" panose="020B060403050404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chemeClr val="tx1">
                  <a:lumMod val="50000"/>
                  <a:lumOff val="50000"/>
                </a:schemeClr>
              </a:buClr>
              <a:buSzPct val="130000"/>
              <a:buFont typeface="Tahoma" panose="020B0604030504040204" pitchFamily="34" charset="0"/>
              <a:buChar char="○"/>
              <a:defRPr kumimoji="1" sz="16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chemeClr val="bg1">
                  <a:lumMod val="50000"/>
                </a:schemeClr>
              </a:buClr>
              <a:buSzPct val="130000"/>
              <a:buFont typeface="Arial" panose="020B0604020202020204" pitchFamily="34" charset="0"/>
              <a:buChar char="●"/>
              <a:defRPr kumimoji="1"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chemeClr val="bg1">
                  <a:lumMod val="50000"/>
                </a:schemeClr>
              </a:buClr>
              <a:buFont typeface="Arial" panose="020B0604020202020204" pitchFamily="34" charset="0"/>
              <a:buChar char="•"/>
              <a:defRPr kumimoji="1"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Clr>
                <a:schemeClr val="bg1">
                  <a:lumMod val="50000"/>
                </a:schemeClr>
              </a:buClr>
              <a:buFont typeface="Arial" panose="020B0604020202020204" pitchFamily="34" charset="0"/>
              <a:buChar char="•"/>
              <a:defRPr kumimoji="1"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Clr>
                <a:schemeClr val="bg1">
                  <a:lumMod val="50000"/>
                </a:schemeClr>
              </a:buClr>
              <a:buFont typeface="Arial" panose="020B0604020202020204" pitchFamily="34" charset="0"/>
              <a:buChar char="–"/>
              <a:defRPr kumimoji="1"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Clr>
                <a:schemeClr val="bg1">
                  <a:lumMod val="50000"/>
                </a:schemeClr>
              </a:buClr>
              <a:buFont typeface="Arial" panose="020B0604020202020204" pitchFamily="34" charset="0"/>
              <a:buChar char="–"/>
              <a:defRPr kumimoji="1"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Clr>
                <a:schemeClr val="bg1">
                  <a:lumMod val="50000"/>
                </a:schemeClr>
              </a:buClr>
              <a:buFont typeface="Arial" panose="020B0604020202020204" pitchFamily="34" charset="0"/>
              <a:buChar char="–"/>
              <a:defRPr kumimoji="1" sz="1400" kern="1200">
                <a:solidFill>
                  <a:schemeClr val="tx1"/>
                </a:solidFill>
                <a:latin typeface="+mn-lt"/>
                <a:ea typeface="+mn-ea"/>
                <a:cs typeface="+mn-cs"/>
              </a:defRPr>
            </a:lvl9pPr>
          </a:lstStyle>
          <a:p>
            <a:pPr marL="0" indent="0">
              <a:lnSpc>
                <a:spcPct val="120000"/>
              </a:lnSpc>
              <a:buNone/>
            </a:pPr>
            <a:r>
              <a:rPr lang="en" sz="1000" b="0" i="0" u="none" strike="noStrike" dirty="0">
                <a:highlight>
                  <a:srgbClr val="000000">
                    <a:alpha val="0"/>
                  </a:srgbClr>
                </a:highlight>
                <a:latin typeface="Fujitsu Infinity Pro" pitchFamily="2" charset="0"/>
                <a:cs typeface="Arial" panose="020B0604020202020204" pitchFamily="34" charset="0"/>
              </a:rPr>
              <a:t>These product </a:t>
            </a:r>
            <a:r>
              <a:rPr lang="en-US" sz="1000" b="0" i="0" u="none" strike="noStrike" dirty="0">
                <a:highlight>
                  <a:srgbClr val="000000">
                    <a:alpha val="0"/>
                  </a:srgbClr>
                </a:highlight>
                <a:latin typeface="Fujitsu Infinity Pro" pitchFamily="2" charset="0"/>
                <a:cs typeface="Arial" panose="020B0604020202020204" pitchFamily="34" charset="0"/>
              </a:rPr>
              <a:t>and services </a:t>
            </a:r>
            <a:r>
              <a:rPr lang="en" sz="1000" b="0" i="0" u="none" strike="noStrike" dirty="0">
                <a:highlight>
                  <a:srgbClr val="000000">
                    <a:alpha val="0"/>
                  </a:srgbClr>
                </a:highlight>
                <a:latin typeface="Fujitsu Infinity Pro" pitchFamily="2" charset="0"/>
                <a:cs typeface="Arial" panose="020B0604020202020204" pitchFamily="34" charset="0"/>
              </a:rPr>
              <a:t>naming </a:t>
            </a:r>
            <a:r>
              <a:rPr lang="en" sz="1000" dirty="0">
                <a:highlight>
                  <a:srgbClr val="000000">
                    <a:alpha val="0"/>
                  </a:srgbClr>
                </a:highlight>
                <a:latin typeface="Fujitsu Infinity Pro" pitchFamily="2" charset="0"/>
                <a:cs typeface="Arial" panose="020B0604020202020204" pitchFamily="34" charset="0"/>
              </a:rPr>
              <a:t>g</a:t>
            </a:r>
            <a:r>
              <a:rPr lang="en" sz="1000" b="0" i="0" u="none" strike="noStrike" dirty="0">
                <a:highlight>
                  <a:srgbClr val="000000">
                    <a:alpha val="0"/>
                  </a:srgbClr>
                </a:highlight>
                <a:latin typeface="Fujitsu Infinity Pro" pitchFamily="2" charset="0"/>
                <a:cs typeface="Arial" panose="020B0604020202020204" pitchFamily="34" charset="0"/>
              </a:rPr>
              <a:t>uidelines have been revised for the following reasons:</a:t>
            </a:r>
            <a:br>
              <a:rPr lang="en" sz="1000" b="0" i="0" u="none" strike="noStrike" dirty="0">
                <a:highlight>
                  <a:srgbClr val="000000">
                    <a:alpha val="0"/>
                  </a:srgbClr>
                </a:highlight>
                <a:latin typeface="Fujitsu Infinity Pro" pitchFamily="2" charset="0"/>
                <a:cs typeface="Arial" panose="020B0604020202020204" pitchFamily="34" charset="0"/>
              </a:rPr>
            </a:br>
            <a:r>
              <a:rPr lang="en" sz="1000" b="0" i="0" u="none" strike="noStrike" dirty="0">
                <a:highlight>
                  <a:srgbClr val="000000">
                    <a:alpha val="0"/>
                  </a:srgbClr>
                </a:highlight>
                <a:latin typeface="Fujitsu Infinity Pro" pitchFamily="2" charset="0"/>
                <a:cs typeface="Arial" panose="020B0604020202020204" pitchFamily="34" charset="0"/>
              </a:rPr>
              <a:t>・</a:t>
            </a:r>
            <a:r>
              <a:rPr lang="en" altLang="ja-JP" sz="1000" dirty="0">
                <a:highlight>
                  <a:srgbClr val="000000">
                    <a:alpha val="0"/>
                  </a:srgbClr>
                </a:highlight>
                <a:latin typeface="Fujitsu Infinity Pro" pitchFamily="2" charset="0"/>
                <a:cs typeface="Arial" panose="020B0604020202020204" pitchFamily="34" charset="0"/>
              </a:rPr>
              <a:t> Foreseeing </a:t>
            </a:r>
            <a:r>
              <a:rPr lang="en" sz="1000" i="0" u="none" strike="noStrike" dirty="0">
                <a:highlight>
                  <a:srgbClr val="000000">
                    <a:alpha val="0"/>
                  </a:srgbClr>
                </a:highlight>
                <a:latin typeface="Fujitsu Infinity Pro" pitchFamily="2" charset="0"/>
                <a:cs typeface="Arial" panose="020B0604020202020204" pitchFamily="34" charset="0"/>
              </a:rPr>
              <a:t>operational issues when revising our strategy for new business, </a:t>
            </a:r>
            <a:r>
              <a:rPr lang="en" altLang="ja-JP" sz="1000" dirty="0">
                <a:highlight>
                  <a:srgbClr val="000000">
                    <a:alpha val="0"/>
                  </a:srgbClr>
                </a:highlight>
                <a:latin typeface="Fujitsu Infinity Pro" pitchFamily="2" charset="0"/>
                <a:cs typeface="Arial" panose="020B0604020202020204" pitchFamily="34" charset="0"/>
              </a:rPr>
              <a:t>as well as social and corporate trends through</a:t>
            </a:r>
            <a:r>
              <a:rPr lang="en" sz="1000" i="0" u="none" strike="noStrike" dirty="0">
                <a:highlight>
                  <a:srgbClr val="000000">
                    <a:alpha val="0"/>
                  </a:srgbClr>
                </a:highlight>
                <a:latin typeface="Fujitsu Infinity Pro" pitchFamily="2" charset="0"/>
                <a:cs typeface="Arial" panose="020B0604020202020204" pitchFamily="34" charset="0"/>
              </a:rPr>
              <a:t> Fujitsu</a:t>
            </a:r>
            <a:r>
              <a:rPr lang="en" sz="1000" dirty="0">
                <a:highlight>
                  <a:srgbClr val="000000">
                    <a:alpha val="0"/>
                  </a:srgbClr>
                </a:highlight>
                <a:latin typeface="Fujitsu Infinity Pro" pitchFamily="2" charset="0"/>
                <a:cs typeface="Arial" panose="020B0604020202020204" pitchFamily="34" charset="0"/>
              </a:rPr>
              <a:t> </a:t>
            </a:r>
            <a:r>
              <a:rPr lang="en" sz="1000" i="0" u="none" strike="noStrike" dirty="0">
                <a:highlight>
                  <a:srgbClr val="000000">
                    <a:alpha val="0"/>
                  </a:srgbClr>
                </a:highlight>
                <a:latin typeface="Fujitsu Infinity Pro" pitchFamily="2" charset="0"/>
                <a:cs typeface="Arial" panose="020B0604020202020204" pitchFamily="34" charset="0"/>
              </a:rPr>
              <a:t>Uvance and the c</a:t>
            </a:r>
            <a:r>
              <a:rPr lang="en" altLang="ja-JP" sz="1000" dirty="0">
                <a:highlight>
                  <a:srgbClr val="000000">
                    <a:alpha val="0"/>
                  </a:srgbClr>
                </a:highlight>
                <a:latin typeface="Fujitsu Infinity Pro" pitchFamily="2" charset="0"/>
                <a:cs typeface="Arial" panose="020B0604020202020204" pitchFamily="34" charset="0"/>
              </a:rPr>
              <a:t>orporate brand refresh.</a:t>
            </a:r>
            <a:br>
              <a:rPr lang="en" sz="1000" b="0" i="0" u="none" strike="noStrike" dirty="0">
                <a:highlight>
                  <a:srgbClr val="000000">
                    <a:alpha val="0"/>
                  </a:srgbClr>
                </a:highlight>
                <a:latin typeface="Fujitsu Infinity Pro" pitchFamily="2" charset="0"/>
                <a:cs typeface="Arial" panose="020B0604020202020204" pitchFamily="34" charset="0"/>
              </a:rPr>
            </a:br>
            <a:r>
              <a:rPr lang="en" sz="1000" b="0" i="0" u="none" strike="noStrike" dirty="0">
                <a:highlight>
                  <a:srgbClr val="000000">
                    <a:alpha val="0"/>
                  </a:srgbClr>
                </a:highlight>
                <a:latin typeface="Fujitsu Infinity Pro" pitchFamily="2" charset="0"/>
                <a:cs typeface="Arial" panose="020B0604020202020204" pitchFamily="34" charset="0"/>
              </a:rPr>
              <a:t>・</a:t>
            </a:r>
            <a:r>
              <a:rPr lang="en" altLang="ja-JP" sz="1000" dirty="0">
                <a:highlight>
                  <a:srgbClr val="000000">
                    <a:alpha val="0"/>
                  </a:srgbClr>
                </a:highlight>
                <a:latin typeface="Fujitsu Infinity Pro" pitchFamily="2" charset="0"/>
                <a:cs typeface="Arial" panose="020B0604020202020204" pitchFamily="34" charset="0"/>
              </a:rPr>
              <a:t> In conjunction with the new product </a:t>
            </a:r>
            <a:r>
              <a:rPr lang="en-US" altLang="ja-JP" sz="1000" dirty="0">
                <a:highlight>
                  <a:srgbClr val="000000">
                    <a:alpha val="0"/>
                  </a:srgbClr>
                </a:highlight>
                <a:latin typeface="Fujitsu Infinity Pro" pitchFamily="2" charset="0"/>
                <a:cs typeface="Arial" panose="020B0604020202020204" pitchFamily="34" charset="0"/>
              </a:rPr>
              <a:t>and services </a:t>
            </a:r>
            <a:r>
              <a:rPr lang="en" altLang="ja-JP" sz="1000" dirty="0">
                <a:highlight>
                  <a:srgbClr val="000000">
                    <a:alpha val="0"/>
                  </a:srgbClr>
                </a:highlight>
                <a:latin typeface="Fujitsu Infinity Pro" pitchFamily="2" charset="0"/>
                <a:cs typeface="Arial" panose="020B0604020202020204" pitchFamily="34" charset="0"/>
              </a:rPr>
              <a:t>portfolio and b</a:t>
            </a:r>
            <a:r>
              <a:rPr lang="en" sz="1000" i="0" u="none" strike="noStrike" dirty="0">
                <a:highlight>
                  <a:srgbClr val="000000">
                    <a:alpha val="0"/>
                  </a:srgbClr>
                </a:highlight>
                <a:latin typeface="Fujitsu Infinity Pro" pitchFamily="2" charset="0"/>
                <a:cs typeface="Arial" panose="020B0604020202020204" pitchFamily="34" charset="0"/>
              </a:rPr>
              <a:t>ased on the concept of “making things simple and easy for anyone to understand,” we have developed a </a:t>
            </a:r>
            <a:r>
              <a:rPr lang="en" altLang="ja-JP" sz="1000" dirty="0">
                <a:highlight>
                  <a:srgbClr val="000000">
                    <a:alpha val="0"/>
                  </a:srgbClr>
                </a:highlight>
                <a:latin typeface="Fujitsu Infinity Pro" pitchFamily="2" charset="0"/>
                <a:cs typeface="Arial" panose="020B0604020202020204" pitchFamily="34" charset="0"/>
              </a:rPr>
              <a:t>new naming structure. </a:t>
            </a:r>
            <a:br>
              <a:rPr lang="en" sz="1000" b="0" i="0" u="none" strike="noStrike" dirty="0">
                <a:highlight>
                  <a:srgbClr val="000000">
                    <a:alpha val="0"/>
                  </a:srgbClr>
                </a:highlight>
                <a:latin typeface="Fujitsu Infinity Pro" pitchFamily="2" charset="0"/>
                <a:cs typeface="Arial" panose="020B0604020202020204" pitchFamily="34" charset="0"/>
              </a:rPr>
            </a:br>
            <a:r>
              <a:rPr lang="en" altLang="ja-JP" sz="1000" dirty="0">
                <a:highlight>
                  <a:srgbClr val="000000">
                    <a:alpha val="0"/>
                  </a:srgbClr>
                </a:highlight>
                <a:latin typeface="Fujitsu Infinity Pro" pitchFamily="2" charset="0"/>
                <a:cs typeface="Arial" panose="020B0604020202020204" pitchFamily="34" charset="0"/>
              </a:rPr>
              <a:t>・ The new naming structure from 1 April 2022 will enhance our brand impact and </a:t>
            </a:r>
            <a:r>
              <a:rPr lang="en" sz="1000" b="0" i="0" u="none" strike="noStrike" dirty="0">
                <a:highlight>
                  <a:srgbClr val="000000">
                    <a:alpha val="0"/>
                  </a:srgbClr>
                </a:highlight>
                <a:latin typeface="Fujitsu Infinity Pro" pitchFamily="2" charset="0"/>
                <a:cs typeface="Arial" panose="020B0604020202020204" pitchFamily="34" charset="0"/>
              </a:rPr>
              <a:t>ensure design consistency in brand communication</a:t>
            </a:r>
            <a:r>
              <a:rPr lang="en" sz="1000" dirty="0">
                <a:highlight>
                  <a:srgbClr val="000000">
                    <a:alpha val="0"/>
                  </a:srgbClr>
                </a:highlight>
                <a:latin typeface="Fujitsu Infinity Pro" pitchFamily="2" charset="0"/>
                <a:cs typeface="Arial" panose="020B0604020202020204" pitchFamily="34" charset="0"/>
              </a:rPr>
              <a:t>, thus</a:t>
            </a:r>
            <a:r>
              <a:rPr lang="en" sz="1000" b="0" i="0" u="none" strike="noStrike" dirty="0">
                <a:highlight>
                  <a:srgbClr val="000000">
                    <a:alpha val="0"/>
                  </a:srgbClr>
                </a:highlight>
                <a:latin typeface="Fujitsu Infinity Pro" pitchFamily="2" charset="0"/>
                <a:cs typeface="Arial" panose="020B0604020202020204" pitchFamily="34" charset="0"/>
              </a:rPr>
              <a:t> </a:t>
            </a:r>
            <a:r>
              <a:rPr lang="en" altLang="ja-JP" sz="1000" dirty="0">
                <a:highlight>
                  <a:srgbClr val="000000">
                    <a:alpha val="0"/>
                  </a:srgbClr>
                </a:highlight>
                <a:latin typeface="Fujitsu Infinity Pro" pitchFamily="2" charset="0"/>
                <a:cs typeface="Arial" panose="020B0604020202020204" pitchFamily="34" charset="0"/>
              </a:rPr>
              <a:t>contributing to the growth of the Fujitsu Group.</a:t>
            </a:r>
            <a:endParaRPr lang="en" sz="1000" b="0" i="0" u="none" strike="noStrike" dirty="0">
              <a:highlight>
                <a:srgbClr val="000000">
                  <a:alpha val="0"/>
                </a:srgbClr>
              </a:highlight>
              <a:latin typeface="Fujitsu Infinity Pro" pitchFamily="2" charset="0"/>
              <a:cs typeface="Arial" panose="020B0604020202020204" pitchFamily="34" charset="0"/>
            </a:endParaRPr>
          </a:p>
        </p:txBody>
      </p:sp>
      <p:sp>
        <p:nvSpPr>
          <p:cNvPr id="10" name="Slide Number Placeholder 9">
            <a:extLst>
              <a:ext uri="{FF2B5EF4-FFF2-40B4-BE49-F238E27FC236}">
                <a16:creationId xmlns:a16="http://schemas.microsoft.com/office/drawing/2014/main" id="{02BA3B5C-066B-C953-0983-2B3B6D80B297}"/>
              </a:ext>
            </a:extLst>
          </p:cNvPr>
          <p:cNvSpPr>
            <a:spLocks noGrp="1"/>
          </p:cNvSpPr>
          <p:nvPr>
            <p:ph type="sldNum" sz="quarter" idx="12"/>
          </p:nvPr>
        </p:nvSpPr>
        <p:spPr/>
        <p:txBody>
          <a:bodyPr/>
          <a:lstStyle/>
          <a:p>
            <a:fld id="{4D029D89-7B63-4C94-AD4D-2E4D6BB83637}" type="slidenum">
              <a:rPr kumimoji="1" lang="ja-JP" altLang="en-US" smtClean="0"/>
              <a:pPr/>
              <a:t>24</a:t>
            </a:fld>
            <a:endParaRPr kumimoji="1" lang="ja-JP" altLang="en-US" dirty="0"/>
          </a:p>
        </p:txBody>
      </p:sp>
    </p:spTree>
    <p:extLst>
      <p:ext uri="{BB962C8B-B14F-4D97-AF65-F5344CB8AC3E}">
        <p14:creationId xmlns:p14="http://schemas.microsoft.com/office/powerpoint/2010/main" val="1937216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399C90-CE26-4371-BD4B-3CDAA6BC2DED}"/>
              </a:ext>
            </a:extLst>
          </p:cNvPr>
          <p:cNvSpPr>
            <a:spLocks noGrp="1"/>
          </p:cNvSpPr>
          <p:nvPr>
            <p:ph type="title"/>
          </p:nvPr>
        </p:nvSpPr>
        <p:spPr>
          <a:xfrm>
            <a:off x="234000" y="14416"/>
            <a:ext cx="7740000" cy="655200"/>
          </a:xfrm>
        </p:spPr>
        <p:txBody>
          <a:bodyPr>
            <a:noAutofit/>
          </a:bodyPr>
          <a:lstStyle/>
          <a:p>
            <a:pPr rtl="0"/>
            <a:r>
              <a:rPr lang="en" sz="1800" b="1" i="0" u="none" strike="noStrike" dirty="0">
                <a:highlight>
                  <a:srgbClr val="000000">
                    <a:alpha val="0"/>
                  </a:srgbClr>
                </a:highlight>
                <a:latin typeface="Fujitsu Infinity Pro" pitchFamily="2" charset="0"/>
                <a:cs typeface="Arial" panose="020B0604020202020204" pitchFamily="34" charset="0"/>
              </a:rPr>
              <a:t>Issues with the previous </a:t>
            </a:r>
            <a:r>
              <a:rPr lang="en" sz="1800" dirty="0">
                <a:highlight>
                  <a:srgbClr val="000000">
                    <a:alpha val="0"/>
                  </a:srgbClr>
                </a:highlight>
                <a:latin typeface="Fujitsu Infinity Pro" pitchFamily="2" charset="0"/>
                <a:cs typeface="Arial" panose="020B0604020202020204" pitchFamily="34" charset="0"/>
              </a:rPr>
              <a:t>p</a:t>
            </a:r>
            <a:r>
              <a:rPr lang="en" sz="1800" b="1" i="0" u="none" strike="noStrike" dirty="0">
                <a:highlight>
                  <a:srgbClr val="000000">
                    <a:alpha val="0"/>
                  </a:srgbClr>
                </a:highlight>
                <a:latin typeface="Fujitsu Infinity Pro" pitchFamily="2" charset="0"/>
                <a:cs typeface="Arial" panose="020B0604020202020204" pitchFamily="34" charset="0"/>
              </a:rPr>
              <a:t>roduct </a:t>
            </a:r>
            <a:r>
              <a:rPr lang="en-US" sz="1800" b="1" i="0" u="none" strike="noStrike" dirty="0">
                <a:highlight>
                  <a:srgbClr val="000000">
                    <a:alpha val="0"/>
                  </a:srgbClr>
                </a:highlight>
                <a:latin typeface="Fujitsu Infinity Pro" pitchFamily="2" charset="0"/>
                <a:cs typeface="Arial" panose="020B0604020202020204" pitchFamily="34" charset="0"/>
              </a:rPr>
              <a:t>and services </a:t>
            </a:r>
            <a:r>
              <a:rPr lang="en" sz="1800" dirty="0">
                <a:highlight>
                  <a:srgbClr val="000000">
                    <a:alpha val="0"/>
                  </a:srgbClr>
                </a:highlight>
                <a:latin typeface="Fujitsu Infinity Pro" pitchFamily="2" charset="0"/>
                <a:cs typeface="Arial" panose="020B0604020202020204" pitchFamily="34" charset="0"/>
              </a:rPr>
              <a:t>n</a:t>
            </a:r>
            <a:r>
              <a:rPr lang="en" sz="1800" b="1" i="0" u="none" strike="noStrike" dirty="0">
                <a:highlight>
                  <a:srgbClr val="000000">
                    <a:alpha val="0"/>
                  </a:srgbClr>
                </a:highlight>
                <a:latin typeface="Fujitsu Infinity Pro" pitchFamily="2" charset="0"/>
                <a:cs typeface="Arial" panose="020B0604020202020204" pitchFamily="34" charset="0"/>
              </a:rPr>
              <a:t>aming </a:t>
            </a:r>
            <a:r>
              <a:rPr lang="en" sz="1800" dirty="0">
                <a:highlight>
                  <a:srgbClr val="000000">
                    <a:alpha val="0"/>
                  </a:srgbClr>
                </a:highlight>
                <a:latin typeface="Fujitsu Infinity Pro" pitchFamily="2" charset="0"/>
                <a:cs typeface="Arial" panose="020B0604020202020204" pitchFamily="34" charset="0"/>
              </a:rPr>
              <a:t>s</a:t>
            </a:r>
            <a:r>
              <a:rPr lang="en" sz="1800" b="1" i="0" u="none" strike="noStrike" dirty="0">
                <a:highlight>
                  <a:srgbClr val="000000">
                    <a:alpha val="0"/>
                  </a:srgbClr>
                </a:highlight>
                <a:latin typeface="Fujitsu Infinity Pro" pitchFamily="2" charset="0"/>
                <a:cs typeface="Arial" panose="020B0604020202020204" pitchFamily="34" charset="0"/>
              </a:rPr>
              <a:t>tructure</a:t>
            </a:r>
            <a:br>
              <a:rPr lang="en" sz="1800" b="1" i="0" u="none" strike="noStrike" dirty="0">
                <a:highlight>
                  <a:srgbClr val="000000">
                    <a:alpha val="0"/>
                  </a:srgbClr>
                </a:highlight>
                <a:latin typeface="Fujitsu Infinity Pro" pitchFamily="2" charset="0"/>
                <a:cs typeface="Arial" panose="020B0604020202020204" pitchFamily="34" charset="0"/>
              </a:rPr>
            </a:br>
            <a:endParaRPr lang="ja-JP" altLang="en-US" sz="1800" dirty="0">
              <a:latin typeface="Fujitsu Infinity Pro" pitchFamily="2" charset="0"/>
              <a:cs typeface="Arial" panose="020B0604020202020204" pitchFamily="34" charset="0"/>
            </a:endParaRPr>
          </a:p>
        </p:txBody>
      </p:sp>
      <p:sp>
        <p:nvSpPr>
          <p:cNvPr id="4" name="フッター プレースホルダー 3">
            <a:extLst>
              <a:ext uri="{FF2B5EF4-FFF2-40B4-BE49-F238E27FC236}">
                <a16:creationId xmlns:a16="http://schemas.microsoft.com/office/drawing/2014/main" id="{6297EB79-83A5-491C-9F97-AAD6F0F750B8}"/>
              </a:ext>
            </a:extLst>
          </p:cNvPr>
          <p:cNvSpPr>
            <a:spLocks noGrp="1"/>
          </p:cNvSpPr>
          <p:nvPr>
            <p:ph type="ftr" sz="quarter" idx="11"/>
          </p:nvPr>
        </p:nvSpPr>
        <p:spPr/>
        <p:txBody>
          <a:bodyPr>
            <a:noAutofit/>
          </a:bodyPr>
          <a:lstStyle/>
          <a:p>
            <a:pPr marL="0" marR="0" lvl="0" indent="0" algn="r" defTabSz="457200" rtl="0" eaLnBrk="1" fontAlgn="auto" latinLnBrk="0" hangingPunct="1">
              <a:lnSpc>
                <a:spcPct val="100000"/>
              </a:lnSpc>
              <a:spcBef>
                <a:spcPct val="0"/>
              </a:spcBef>
              <a:spcAft>
                <a:spcPct val="0"/>
              </a:spcAft>
              <a:buClrTx/>
              <a:buSzTx/>
              <a:buFontTx/>
              <a:buNone/>
              <a:defRPr/>
            </a:pPr>
            <a:r>
              <a:rPr kumimoji="1" lang="en" sz="700" b="0" i="0" u="none" strike="noStrike" kern="1200" cap="none" spc="0" normalizeH="0" baseline="0" noProof="0" dirty="0">
                <a:solidFill>
                  <a:srgbClr val="000000"/>
                </a:solidFill>
                <a:highlight>
                  <a:srgbClr val="000000">
                    <a:alpha val="0"/>
                  </a:srgbClr>
                </a:highlight>
                <a:uLnTx/>
                <a:uFillTx/>
                <a:ea typeface="メイリオ"/>
                <a:cs typeface="Arial"/>
              </a:rPr>
              <a:t>© 2022 Fujitsu Limited</a:t>
            </a:r>
            <a:endParaRPr kumimoji="1" lang="ja-JP" altLang="en-US" sz="700" b="0" i="0" u="none" strike="noStrike" kern="1200" cap="none" spc="0" normalizeH="0" baseline="0" noProof="0" dirty="0">
              <a:ln>
                <a:noFill/>
              </a:ln>
              <a:solidFill>
                <a:srgbClr val="000000"/>
              </a:solidFill>
              <a:effectLst/>
              <a:uLnTx/>
              <a:uFillTx/>
              <a:ea typeface="メイリオ"/>
            </a:endParaRPr>
          </a:p>
        </p:txBody>
      </p:sp>
      <p:graphicFrame>
        <p:nvGraphicFramePr>
          <p:cNvPr id="9" name="Table 4">
            <a:extLst>
              <a:ext uri="{FF2B5EF4-FFF2-40B4-BE49-F238E27FC236}">
                <a16:creationId xmlns:a16="http://schemas.microsoft.com/office/drawing/2014/main" id="{C43DD74B-A36C-40CC-943E-2BF463F1C210}"/>
              </a:ext>
            </a:extLst>
          </p:cNvPr>
          <p:cNvGraphicFramePr>
            <a:graphicFrameLocks noGrp="1"/>
          </p:cNvGraphicFramePr>
          <p:nvPr/>
        </p:nvGraphicFramePr>
        <p:xfrm>
          <a:off x="1095702" y="2094559"/>
          <a:ext cx="6874286" cy="656861"/>
        </p:xfrm>
        <a:graphic>
          <a:graphicData uri="http://schemas.openxmlformats.org/drawingml/2006/table">
            <a:tbl>
              <a:tblPr firstRow="1" bandRow="1"/>
              <a:tblGrid>
                <a:gridCol w="1775214">
                  <a:extLst>
                    <a:ext uri="{9D8B030D-6E8A-4147-A177-3AD203B41FA5}">
                      <a16:colId xmlns:a16="http://schemas.microsoft.com/office/drawing/2014/main" val="3445967403"/>
                    </a:ext>
                  </a:extLst>
                </a:gridCol>
                <a:gridCol w="1501044">
                  <a:extLst>
                    <a:ext uri="{9D8B030D-6E8A-4147-A177-3AD203B41FA5}">
                      <a16:colId xmlns:a16="http://schemas.microsoft.com/office/drawing/2014/main" val="1337216111"/>
                    </a:ext>
                  </a:extLst>
                </a:gridCol>
                <a:gridCol w="1744403">
                  <a:extLst>
                    <a:ext uri="{9D8B030D-6E8A-4147-A177-3AD203B41FA5}">
                      <a16:colId xmlns:a16="http://schemas.microsoft.com/office/drawing/2014/main" val="2376792269"/>
                    </a:ext>
                  </a:extLst>
                </a:gridCol>
                <a:gridCol w="1853625">
                  <a:extLst>
                    <a:ext uri="{9D8B030D-6E8A-4147-A177-3AD203B41FA5}">
                      <a16:colId xmlns:a16="http://schemas.microsoft.com/office/drawing/2014/main" val="129473798"/>
                    </a:ext>
                  </a:extLst>
                </a:gridCol>
              </a:tblGrid>
              <a:tr h="244414">
                <a:tc>
                  <a:txBody>
                    <a:bodyPr/>
                    <a:lstStyle>
                      <a:lvl1pPr marL="0" algn="l" defTabSz="685800" rtl="0" eaLnBrk="1" latinLnBrk="0" hangingPunct="1">
                        <a:defRPr kumimoji="1" sz="1350" b="1" kern="1200">
                          <a:solidFill>
                            <a:schemeClr val="lt1"/>
                          </a:solidFill>
                          <a:latin typeface="Arial"/>
                          <a:ea typeface="ＭＳ Ｐゴシック"/>
                        </a:defRPr>
                      </a:lvl1pPr>
                      <a:lvl2pPr marL="342900" algn="l" defTabSz="685800" rtl="0" eaLnBrk="1" latinLnBrk="0" hangingPunct="1">
                        <a:defRPr kumimoji="1" sz="1350" b="1" kern="1200">
                          <a:solidFill>
                            <a:schemeClr val="lt1"/>
                          </a:solidFill>
                          <a:latin typeface="Arial"/>
                          <a:ea typeface="ＭＳ Ｐゴシック"/>
                        </a:defRPr>
                      </a:lvl2pPr>
                      <a:lvl3pPr marL="685800" algn="l" defTabSz="685800" rtl="0" eaLnBrk="1" latinLnBrk="0" hangingPunct="1">
                        <a:defRPr kumimoji="1" sz="1350" b="1" kern="1200">
                          <a:solidFill>
                            <a:schemeClr val="lt1"/>
                          </a:solidFill>
                          <a:latin typeface="Arial"/>
                          <a:ea typeface="ＭＳ Ｐゴシック"/>
                        </a:defRPr>
                      </a:lvl3pPr>
                      <a:lvl4pPr marL="1028700" algn="l" defTabSz="685800" rtl="0" eaLnBrk="1" latinLnBrk="0" hangingPunct="1">
                        <a:defRPr kumimoji="1" sz="1350" b="1" kern="1200">
                          <a:solidFill>
                            <a:schemeClr val="lt1"/>
                          </a:solidFill>
                          <a:latin typeface="Arial"/>
                          <a:ea typeface="ＭＳ Ｐゴシック"/>
                        </a:defRPr>
                      </a:lvl4pPr>
                      <a:lvl5pPr marL="1371600" algn="l" defTabSz="685800" rtl="0" eaLnBrk="1" latinLnBrk="0" hangingPunct="1">
                        <a:defRPr kumimoji="1" sz="1350" b="1" kern="1200">
                          <a:solidFill>
                            <a:schemeClr val="lt1"/>
                          </a:solidFill>
                          <a:latin typeface="Arial"/>
                          <a:ea typeface="ＭＳ Ｐゴシック"/>
                        </a:defRPr>
                      </a:lvl5pPr>
                      <a:lvl6pPr marL="1714500" algn="l" defTabSz="685800" rtl="0" eaLnBrk="1" latinLnBrk="0" hangingPunct="1">
                        <a:defRPr kumimoji="1" sz="1350" b="1" kern="1200">
                          <a:solidFill>
                            <a:schemeClr val="lt1"/>
                          </a:solidFill>
                          <a:latin typeface="Arial"/>
                          <a:ea typeface="ＭＳ Ｐゴシック"/>
                        </a:defRPr>
                      </a:lvl6pPr>
                      <a:lvl7pPr marL="2057400" algn="l" defTabSz="685800" rtl="0" eaLnBrk="1" latinLnBrk="0" hangingPunct="1">
                        <a:defRPr kumimoji="1" sz="1350" b="1" kern="1200">
                          <a:solidFill>
                            <a:schemeClr val="lt1"/>
                          </a:solidFill>
                          <a:latin typeface="Arial"/>
                          <a:ea typeface="ＭＳ Ｐゴシック"/>
                        </a:defRPr>
                      </a:lvl7pPr>
                      <a:lvl8pPr marL="2400300" algn="l" defTabSz="685800" rtl="0" eaLnBrk="1" latinLnBrk="0" hangingPunct="1">
                        <a:defRPr kumimoji="1" sz="1350" b="1" kern="1200">
                          <a:solidFill>
                            <a:schemeClr val="lt1"/>
                          </a:solidFill>
                          <a:latin typeface="Arial"/>
                          <a:ea typeface="ＭＳ Ｐゴシック"/>
                        </a:defRPr>
                      </a:lvl8pPr>
                      <a:lvl9pPr marL="2743200" algn="l" defTabSz="685800" rtl="0" eaLnBrk="1" latinLnBrk="0" hangingPunct="1">
                        <a:defRPr kumimoji="1" sz="1350" b="1" kern="1200">
                          <a:solidFill>
                            <a:schemeClr val="lt1"/>
                          </a:solidFill>
                          <a:latin typeface="Arial"/>
                          <a:ea typeface="ＭＳ Ｐゴシック"/>
                        </a:defRPr>
                      </a:lvl9pPr>
                    </a:lstStyle>
                    <a:p>
                      <a:pPr algn="ctr" rtl="0"/>
                      <a:r>
                        <a:rPr lang="en" sz="1000" b="1" i="0" u="none" strike="noStrike" dirty="0">
                          <a:highlight>
                            <a:srgbClr val="000000">
                              <a:alpha val="0"/>
                            </a:srgbClr>
                          </a:highlight>
                          <a:latin typeface="Fujitsu Infinity Pro" pitchFamily="2" charset="0"/>
                          <a:ea typeface="メイリオ"/>
                          <a:cs typeface="Arial" panose="020B0604020202020204" pitchFamily="34" charset="0"/>
                        </a:rPr>
                        <a:t>Category A</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accent1"/>
                    </a:solidFill>
                  </a:tcPr>
                </a:tc>
                <a:tc>
                  <a:txBody>
                    <a:bodyPr/>
                    <a:lstStyle>
                      <a:lvl1pPr marL="0" algn="l" defTabSz="685800" rtl="0" eaLnBrk="1" latinLnBrk="0" hangingPunct="1">
                        <a:defRPr kumimoji="1" sz="1350" b="1" kern="1200">
                          <a:solidFill>
                            <a:schemeClr val="lt1"/>
                          </a:solidFill>
                          <a:latin typeface="Arial"/>
                          <a:ea typeface="ＭＳ Ｐゴシック"/>
                        </a:defRPr>
                      </a:lvl1pPr>
                      <a:lvl2pPr marL="342900" algn="l" defTabSz="685800" rtl="0" eaLnBrk="1" latinLnBrk="0" hangingPunct="1">
                        <a:defRPr kumimoji="1" sz="1350" b="1" kern="1200">
                          <a:solidFill>
                            <a:schemeClr val="lt1"/>
                          </a:solidFill>
                          <a:latin typeface="Arial"/>
                          <a:ea typeface="ＭＳ Ｐゴシック"/>
                        </a:defRPr>
                      </a:lvl2pPr>
                      <a:lvl3pPr marL="685800" algn="l" defTabSz="685800" rtl="0" eaLnBrk="1" latinLnBrk="0" hangingPunct="1">
                        <a:defRPr kumimoji="1" sz="1350" b="1" kern="1200">
                          <a:solidFill>
                            <a:schemeClr val="lt1"/>
                          </a:solidFill>
                          <a:latin typeface="Arial"/>
                          <a:ea typeface="ＭＳ Ｐゴシック"/>
                        </a:defRPr>
                      </a:lvl3pPr>
                      <a:lvl4pPr marL="1028700" algn="l" defTabSz="685800" rtl="0" eaLnBrk="1" latinLnBrk="0" hangingPunct="1">
                        <a:defRPr kumimoji="1" sz="1350" b="1" kern="1200">
                          <a:solidFill>
                            <a:schemeClr val="lt1"/>
                          </a:solidFill>
                          <a:latin typeface="Arial"/>
                          <a:ea typeface="ＭＳ Ｐゴシック"/>
                        </a:defRPr>
                      </a:lvl4pPr>
                      <a:lvl5pPr marL="1371600" algn="l" defTabSz="685800" rtl="0" eaLnBrk="1" latinLnBrk="0" hangingPunct="1">
                        <a:defRPr kumimoji="1" sz="1350" b="1" kern="1200">
                          <a:solidFill>
                            <a:schemeClr val="lt1"/>
                          </a:solidFill>
                          <a:latin typeface="Arial"/>
                          <a:ea typeface="ＭＳ Ｐゴシック"/>
                        </a:defRPr>
                      </a:lvl5pPr>
                      <a:lvl6pPr marL="1714500" algn="l" defTabSz="685800" rtl="0" eaLnBrk="1" latinLnBrk="0" hangingPunct="1">
                        <a:defRPr kumimoji="1" sz="1350" b="1" kern="1200">
                          <a:solidFill>
                            <a:schemeClr val="lt1"/>
                          </a:solidFill>
                          <a:latin typeface="Arial"/>
                          <a:ea typeface="ＭＳ Ｐゴシック"/>
                        </a:defRPr>
                      </a:lvl6pPr>
                      <a:lvl7pPr marL="2057400" algn="l" defTabSz="685800" rtl="0" eaLnBrk="1" latinLnBrk="0" hangingPunct="1">
                        <a:defRPr kumimoji="1" sz="1350" b="1" kern="1200">
                          <a:solidFill>
                            <a:schemeClr val="lt1"/>
                          </a:solidFill>
                          <a:latin typeface="Arial"/>
                          <a:ea typeface="ＭＳ Ｐゴシック"/>
                        </a:defRPr>
                      </a:lvl7pPr>
                      <a:lvl8pPr marL="2400300" algn="l" defTabSz="685800" rtl="0" eaLnBrk="1" latinLnBrk="0" hangingPunct="1">
                        <a:defRPr kumimoji="1" sz="1350" b="1" kern="1200">
                          <a:solidFill>
                            <a:schemeClr val="lt1"/>
                          </a:solidFill>
                          <a:latin typeface="Arial"/>
                          <a:ea typeface="ＭＳ Ｐゴシック"/>
                        </a:defRPr>
                      </a:lvl8pPr>
                      <a:lvl9pPr marL="2743200" algn="l" defTabSz="685800" rtl="0" eaLnBrk="1" latinLnBrk="0" hangingPunct="1">
                        <a:defRPr kumimoji="1" sz="1350" b="1" kern="1200">
                          <a:solidFill>
                            <a:schemeClr val="lt1"/>
                          </a:solidFill>
                          <a:latin typeface="Arial"/>
                          <a:ea typeface="ＭＳ Ｐゴシック"/>
                        </a:defRPr>
                      </a:lvl9pPr>
                    </a:lstStyle>
                    <a:p>
                      <a:pPr algn="ctr" rtl="0"/>
                      <a:r>
                        <a:rPr lang="en" sz="1000" b="1" i="0" u="none" strike="noStrike" dirty="0">
                          <a:highlight>
                            <a:srgbClr val="000000">
                              <a:alpha val="0"/>
                            </a:srgbClr>
                          </a:highlight>
                          <a:latin typeface="Fujitsu Infinity Pro" pitchFamily="2" charset="0"/>
                          <a:ea typeface="メイリオ"/>
                          <a:cs typeface="Arial" panose="020B0604020202020204" pitchFamily="34" charset="0"/>
                        </a:rPr>
                        <a:t>Category B</a:t>
                      </a:r>
                      <a:endParaRPr lang="en-US" sz="1000" dirty="0">
                        <a:latin typeface="Fujitsu Infinity Pro" pitchFamily="2" charset="0"/>
                        <a:ea typeface="メイリオ"/>
                        <a:cs typeface="Arial" panose="020B0604020202020204" pitchFamily="34" charset="0"/>
                      </a:endParaRP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accent1"/>
                    </a:solidFill>
                  </a:tcPr>
                </a:tc>
                <a:tc>
                  <a:txBody>
                    <a:bodyPr/>
                    <a:lstStyle>
                      <a:lvl1pPr marL="0" algn="l" defTabSz="685800" rtl="0" eaLnBrk="1" latinLnBrk="0" hangingPunct="1">
                        <a:defRPr kumimoji="1" sz="1350" b="1" kern="1200">
                          <a:solidFill>
                            <a:schemeClr val="lt1"/>
                          </a:solidFill>
                          <a:latin typeface="Arial"/>
                          <a:ea typeface="ＭＳ Ｐゴシック"/>
                        </a:defRPr>
                      </a:lvl1pPr>
                      <a:lvl2pPr marL="342900" algn="l" defTabSz="685800" rtl="0" eaLnBrk="1" latinLnBrk="0" hangingPunct="1">
                        <a:defRPr kumimoji="1" sz="1350" b="1" kern="1200">
                          <a:solidFill>
                            <a:schemeClr val="lt1"/>
                          </a:solidFill>
                          <a:latin typeface="Arial"/>
                          <a:ea typeface="ＭＳ Ｐゴシック"/>
                        </a:defRPr>
                      </a:lvl2pPr>
                      <a:lvl3pPr marL="685800" algn="l" defTabSz="685800" rtl="0" eaLnBrk="1" latinLnBrk="0" hangingPunct="1">
                        <a:defRPr kumimoji="1" sz="1350" b="1" kern="1200">
                          <a:solidFill>
                            <a:schemeClr val="lt1"/>
                          </a:solidFill>
                          <a:latin typeface="Arial"/>
                          <a:ea typeface="ＭＳ Ｐゴシック"/>
                        </a:defRPr>
                      </a:lvl3pPr>
                      <a:lvl4pPr marL="1028700" algn="l" defTabSz="685800" rtl="0" eaLnBrk="1" latinLnBrk="0" hangingPunct="1">
                        <a:defRPr kumimoji="1" sz="1350" b="1" kern="1200">
                          <a:solidFill>
                            <a:schemeClr val="lt1"/>
                          </a:solidFill>
                          <a:latin typeface="Arial"/>
                          <a:ea typeface="ＭＳ Ｐゴシック"/>
                        </a:defRPr>
                      </a:lvl4pPr>
                      <a:lvl5pPr marL="1371600" algn="l" defTabSz="685800" rtl="0" eaLnBrk="1" latinLnBrk="0" hangingPunct="1">
                        <a:defRPr kumimoji="1" sz="1350" b="1" kern="1200">
                          <a:solidFill>
                            <a:schemeClr val="lt1"/>
                          </a:solidFill>
                          <a:latin typeface="Arial"/>
                          <a:ea typeface="ＭＳ Ｐゴシック"/>
                        </a:defRPr>
                      </a:lvl5pPr>
                      <a:lvl6pPr marL="1714500" algn="l" defTabSz="685800" rtl="0" eaLnBrk="1" latinLnBrk="0" hangingPunct="1">
                        <a:defRPr kumimoji="1" sz="1350" b="1" kern="1200">
                          <a:solidFill>
                            <a:schemeClr val="lt1"/>
                          </a:solidFill>
                          <a:latin typeface="Arial"/>
                          <a:ea typeface="ＭＳ Ｐゴシック"/>
                        </a:defRPr>
                      </a:lvl6pPr>
                      <a:lvl7pPr marL="2057400" algn="l" defTabSz="685800" rtl="0" eaLnBrk="1" latinLnBrk="0" hangingPunct="1">
                        <a:defRPr kumimoji="1" sz="1350" b="1" kern="1200">
                          <a:solidFill>
                            <a:schemeClr val="lt1"/>
                          </a:solidFill>
                          <a:latin typeface="Arial"/>
                          <a:ea typeface="ＭＳ Ｐゴシック"/>
                        </a:defRPr>
                      </a:lvl7pPr>
                      <a:lvl8pPr marL="2400300" algn="l" defTabSz="685800" rtl="0" eaLnBrk="1" latinLnBrk="0" hangingPunct="1">
                        <a:defRPr kumimoji="1" sz="1350" b="1" kern="1200">
                          <a:solidFill>
                            <a:schemeClr val="lt1"/>
                          </a:solidFill>
                          <a:latin typeface="Arial"/>
                          <a:ea typeface="ＭＳ Ｐゴシック"/>
                        </a:defRPr>
                      </a:lvl8pPr>
                      <a:lvl9pPr marL="2743200" algn="l" defTabSz="685800" rtl="0" eaLnBrk="1" latinLnBrk="0" hangingPunct="1">
                        <a:defRPr kumimoji="1" sz="1350" b="1" kern="1200">
                          <a:solidFill>
                            <a:schemeClr val="lt1"/>
                          </a:solidFill>
                          <a:latin typeface="Arial"/>
                          <a:ea typeface="ＭＳ Ｐゴシック"/>
                        </a:defRPr>
                      </a:lvl9pPr>
                    </a:lstStyle>
                    <a:p>
                      <a:pPr algn="ctr" rtl="0"/>
                      <a:r>
                        <a:rPr lang="en" sz="1000" b="1" i="0" u="none" strike="noStrike" dirty="0">
                          <a:highlight>
                            <a:srgbClr val="000000">
                              <a:alpha val="0"/>
                            </a:srgbClr>
                          </a:highlight>
                          <a:latin typeface="Fujitsu Infinity Pro" pitchFamily="2" charset="0"/>
                          <a:ea typeface="メイリオ"/>
                          <a:cs typeface="Arial" panose="020B0604020202020204" pitchFamily="34" charset="0"/>
                        </a:rPr>
                        <a:t>Category C</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accent1"/>
                    </a:solidFill>
                  </a:tcPr>
                </a:tc>
                <a:tc>
                  <a:txBody>
                    <a:bodyPr/>
                    <a:lstStyle>
                      <a:lvl1pPr marL="0" algn="l" defTabSz="685800" rtl="0" eaLnBrk="1" latinLnBrk="0" hangingPunct="1">
                        <a:defRPr kumimoji="1" sz="1350" b="1" kern="1200">
                          <a:solidFill>
                            <a:schemeClr val="lt1"/>
                          </a:solidFill>
                          <a:latin typeface="Arial"/>
                          <a:ea typeface="ＭＳ Ｐゴシック"/>
                        </a:defRPr>
                      </a:lvl1pPr>
                      <a:lvl2pPr marL="342900" algn="l" defTabSz="685800" rtl="0" eaLnBrk="1" latinLnBrk="0" hangingPunct="1">
                        <a:defRPr kumimoji="1" sz="1350" b="1" kern="1200">
                          <a:solidFill>
                            <a:schemeClr val="lt1"/>
                          </a:solidFill>
                          <a:latin typeface="Arial"/>
                          <a:ea typeface="ＭＳ Ｐゴシック"/>
                        </a:defRPr>
                      </a:lvl2pPr>
                      <a:lvl3pPr marL="685800" algn="l" defTabSz="685800" rtl="0" eaLnBrk="1" latinLnBrk="0" hangingPunct="1">
                        <a:defRPr kumimoji="1" sz="1350" b="1" kern="1200">
                          <a:solidFill>
                            <a:schemeClr val="lt1"/>
                          </a:solidFill>
                          <a:latin typeface="Arial"/>
                          <a:ea typeface="ＭＳ Ｐゴシック"/>
                        </a:defRPr>
                      </a:lvl3pPr>
                      <a:lvl4pPr marL="1028700" algn="l" defTabSz="685800" rtl="0" eaLnBrk="1" latinLnBrk="0" hangingPunct="1">
                        <a:defRPr kumimoji="1" sz="1350" b="1" kern="1200">
                          <a:solidFill>
                            <a:schemeClr val="lt1"/>
                          </a:solidFill>
                          <a:latin typeface="Arial"/>
                          <a:ea typeface="ＭＳ Ｐゴシック"/>
                        </a:defRPr>
                      </a:lvl4pPr>
                      <a:lvl5pPr marL="1371600" algn="l" defTabSz="685800" rtl="0" eaLnBrk="1" latinLnBrk="0" hangingPunct="1">
                        <a:defRPr kumimoji="1" sz="1350" b="1" kern="1200">
                          <a:solidFill>
                            <a:schemeClr val="lt1"/>
                          </a:solidFill>
                          <a:latin typeface="Arial"/>
                          <a:ea typeface="ＭＳ Ｐゴシック"/>
                        </a:defRPr>
                      </a:lvl5pPr>
                      <a:lvl6pPr marL="1714500" algn="l" defTabSz="685800" rtl="0" eaLnBrk="1" latinLnBrk="0" hangingPunct="1">
                        <a:defRPr kumimoji="1" sz="1350" b="1" kern="1200">
                          <a:solidFill>
                            <a:schemeClr val="lt1"/>
                          </a:solidFill>
                          <a:latin typeface="Arial"/>
                          <a:ea typeface="ＭＳ Ｐゴシック"/>
                        </a:defRPr>
                      </a:lvl6pPr>
                      <a:lvl7pPr marL="2057400" algn="l" defTabSz="685800" rtl="0" eaLnBrk="1" latinLnBrk="0" hangingPunct="1">
                        <a:defRPr kumimoji="1" sz="1350" b="1" kern="1200">
                          <a:solidFill>
                            <a:schemeClr val="lt1"/>
                          </a:solidFill>
                          <a:latin typeface="Arial"/>
                          <a:ea typeface="ＭＳ Ｐゴシック"/>
                        </a:defRPr>
                      </a:lvl7pPr>
                      <a:lvl8pPr marL="2400300" algn="l" defTabSz="685800" rtl="0" eaLnBrk="1" latinLnBrk="0" hangingPunct="1">
                        <a:defRPr kumimoji="1" sz="1350" b="1" kern="1200">
                          <a:solidFill>
                            <a:schemeClr val="lt1"/>
                          </a:solidFill>
                          <a:latin typeface="Arial"/>
                          <a:ea typeface="ＭＳ Ｐゴシック"/>
                        </a:defRPr>
                      </a:lvl8pPr>
                      <a:lvl9pPr marL="2743200" algn="l" defTabSz="685800" rtl="0" eaLnBrk="1" latinLnBrk="0" hangingPunct="1">
                        <a:defRPr kumimoji="1" sz="1350" b="1" kern="1200">
                          <a:solidFill>
                            <a:schemeClr val="lt1"/>
                          </a:solidFill>
                          <a:latin typeface="Arial"/>
                          <a:ea typeface="ＭＳ Ｐゴシック"/>
                        </a:defRPr>
                      </a:lvl9pPr>
                    </a:lstStyle>
                    <a:p>
                      <a:pPr algn="ctr" rtl="0"/>
                      <a:r>
                        <a:rPr lang="en" sz="1000" b="1" i="0" u="none" strike="noStrike" dirty="0">
                          <a:highlight>
                            <a:srgbClr val="000000">
                              <a:alpha val="0"/>
                            </a:srgbClr>
                          </a:highlight>
                          <a:latin typeface="Fujitsu Infinity Pro" pitchFamily="2" charset="0"/>
                          <a:ea typeface="メイリオ"/>
                          <a:cs typeface="Arial" panose="020B0604020202020204" pitchFamily="34" charset="0"/>
                        </a:rPr>
                        <a:t>Category D</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963936506"/>
                  </a:ext>
                </a:extLst>
              </a:tr>
              <a:tr h="412447">
                <a:tc>
                  <a:txBody>
                    <a:bodyPr/>
                    <a:lstStyle>
                      <a:lvl1pPr marL="0" algn="l" defTabSz="685800" rtl="0" eaLnBrk="1" latinLnBrk="0" hangingPunct="1">
                        <a:defRPr kumimoji="1" sz="1350" kern="1200">
                          <a:solidFill>
                            <a:schemeClr val="dk1"/>
                          </a:solidFill>
                          <a:latin typeface="Arial"/>
                          <a:ea typeface="ＭＳ Ｐゴシック"/>
                        </a:defRPr>
                      </a:lvl1pPr>
                      <a:lvl2pPr marL="342900" algn="l" defTabSz="685800" rtl="0" eaLnBrk="1" latinLnBrk="0" hangingPunct="1">
                        <a:defRPr kumimoji="1" sz="1350" kern="1200">
                          <a:solidFill>
                            <a:schemeClr val="dk1"/>
                          </a:solidFill>
                          <a:latin typeface="Arial"/>
                          <a:ea typeface="ＭＳ Ｐゴシック"/>
                        </a:defRPr>
                      </a:lvl2pPr>
                      <a:lvl3pPr marL="685800" algn="l" defTabSz="685800" rtl="0" eaLnBrk="1" latinLnBrk="0" hangingPunct="1">
                        <a:defRPr kumimoji="1" sz="1350" kern="1200">
                          <a:solidFill>
                            <a:schemeClr val="dk1"/>
                          </a:solidFill>
                          <a:latin typeface="Arial"/>
                          <a:ea typeface="ＭＳ Ｐゴシック"/>
                        </a:defRPr>
                      </a:lvl3pPr>
                      <a:lvl4pPr marL="1028700" algn="l" defTabSz="685800" rtl="0" eaLnBrk="1" latinLnBrk="0" hangingPunct="1">
                        <a:defRPr kumimoji="1" sz="1350" kern="1200">
                          <a:solidFill>
                            <a:schemeClr val="dk1"/>
                          </a:solidFill>
                          <a:latin typeface="Arial"/>
                          <a:ea typeface="ＭＳ Ｐゴシック"/>
                        </a:defRPr>
                      </a:lvl4pPr>
                      <a:lvl5pPr marL="1371600" algn="l" defTabSz="685800" rtl="0" eaLnBrk="1" latinLnBrk="0" hangingPunct="1">
                        <a:defRPr kumimoji="1" sz="1350" kern="1200">
                          <a:solidFill>
                            <a:schemeClr val="dk1"/>
                          </a:solidFill>
                          <a:latin typeface="Arial"/>
                          <a:ea typeface="ＭＳ Ｐゴシック"/>
                        </a:defRPr>
                      </a:lvl5pPr>
                      <a:lvl6pPr marL="1714500" algn="l" defTabSz="685800" rtl="0" eaLnBrk="1" latinLnBrk="0" hangingPunct="1">
                        <a:defRPr kumimoji="1" sz="1350" kern="1200">
                          <a:solidFill>
                            <a:schemeClr val="dk1"/>
                          </a:solidFill>
                          <a:latin typeface="Arial"/>
                          <a:ea typeface="ＭＳ Ｐゴシック"/>
                        </a:defRPr>
                      </a:lvl6pPr>
                      <a:lvl7pPr marL="2057400" algn="l" defTabSz="685800" rtl="0" eaLnBrk="1" latinLnBrk="0" hangingPunct="1">
                        <a:defRPr kumimoji="1" sz="1350" kern="1200">
                          <a:solidFill>
                            <a:schemeClr val="dk1"/>
                          </a:solidFill>
                          <a:latin typeface="Arial"/>
                          <a:ea typeface="ＭＳ Ｐゴシック"/>
                        </a:defRPr>
                      </a:lvl7pPr>
                      <a:lvl8pPr marL="2400300" algn="l" defTabSz="685800" rtl="0" eaLnBrk="1" latinLnBrk="0" hangingPunct="1">
                        <a:defRPr kumimoji="1" sz="1350" kern="1200">
                          <a:solidFill>
                            <a:schemeClr val="dk1"/>
                          </a:solidFill>
                          <a:latin typeface="Arial"/>
                          <a:ea typeface="ＭＳ Ｐゴシック"/>
                        </a:defRPr>
                      </a:lvl8pPr>
                      <a:lvl9pPr marL="2743200" algn="l" defTabSz="685800" rtl="0" eaLnBrk="1" latinLnBrk="0" hangingPunct="1">
                        <a:defRPr kumimoji="1" sz="1350" kern="1200">
                          <a:solidFill>
                            <a:schemeClr val="dk1"/>
                          </a:solidFill>
                          <a:latin typeface="Arial"/>
                          <a:ea typeface="ＭＳ Ｐゴシック"/>
                        </a:defRPr>
                      </a:lvl9pPr>
                    </a:lstStyle>
                    <a:p>
                      <a:pPr algn="ctr" rtl="0"/>
                      <a:r>
                        <a:rPr lang="en" sz="1000" b="1" i="0" u="none" strike="noStrike" dirty="0">
                          <a:highlight>
                            <a:srgbClr val="000000">
                              <a:alpha val="0"/>
                            </a:srgbClr>
                          </a:highlight>
                          <a:latin typeface="Fujitsu Infinity Pro" pitchFamily="2" charset="0"/>
                          <a:ea typeface="メイリオ"/>
                          <a:cs typeface="Arial" panose="020B0604020202020204" pitchFamily="34" charset="0"/>
                        </a:rPr>
                        <a:t>FUJITSU</a:t>
                      </a: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DCDCDC"/>
                    </a:solidFill>
                  </a:tcPr>
                </a:tc>
                <a:tc>
                  <a:txBody>
                    <a:bodyPr/>
                    <a:lstStyle>
                      <a:lvl1pPr marL="0" algn="l" defTabSz="685800" rtl="0" eaLnBrk="1" latinLnBrk="0" hangingPunct="1">
                        <a:defRPr kumimoji="1" sz="1350" kern="1200">
                          <a:solidFill>
                            <a:schemeClr val="dk1"/>
                          </a:solidFill>
                          <a:latin typeface="Arial"/>
                          <a:ea typeface="ＭＳ Ｐゴシック"/>
                        </a:defRPr>
                      </a:lvl1pPr>
                      <a:lvl2pPr marL="342900" algn="l" defTabSz="685800" rtl="0" eaLnBrk="1" latinLnBrk="0" hangingPunct="1">
                        <a:defRPr kumimoji="1" sz="1350" kern="1200">
                          <a:solidFill>
                            <a:schemeClr val="dk1"/>
                          </a:solidFill>
                          <a:latin typeface="Arial"/>
                          <a:ea typeface="ＭＳ Ｐゴシック"/>
                        </a:defRPr>
                      </a:lvl2pPr>
                      <a:lvl3pPr marL="685800" algn="l" defTabSz="685800" rtl="0" eaLnBrk="1" latinLnBrk="0" hangingPunct="1">
                        <a:defRPr kumimoji="1" sz="1350" kern="1200">
                          <a:solidFill>
                            <a:schemeClr val="dk1"/>
                          </a:solidFill>
                          <a:latin typeface="Arial"/>
                          <a:ea typeface="ＭＳ Ｐゴシック"/>
                        </a:defRPr>
                      </a:lvl3pPr>
                      <a:lvl4pPr marL="1028700" algn="l" defTabSz="685800" rtl="0" eaLnBrk="1" latinLnBrk="0" hangingPunct="1">
                        <a:defRPr kumimoji="1" sz="1350" kern="1200">
                          <a:solidFill>
                            <a:schemeClr val="dk1"/>
                          </a:solidFill>
                          <a:latin typeface="Arial"/>
                          <a:ea typeface="ＭＳ Ｐゴシック"/>
                        </a:defRPr>
                      </a:lvl4pPr>
                      <a:lvl5pPr marL="1371600" algn="l" defTabSz="685800" rtl="0" eaLnBrk="1" latinLnBrk="0" hangingPunct="1">
                        <a:defRPr kumimoji="1" sz="1350" kern="1200">
                          <a:solidFill>
                            <a:schemeClr val="dk1"/>
                          </a:solidFill>
                          <a:latin typeface="Arial"/>
                          <a:ea typeface="ＭＳ Ｐゴシック"/>
                        </a:defRPr>
                      </a:lvl5pPr>
                      <a:lvl6pPr marL="1714500" algn="l" defTabSz="685800" rtl="0" eaLnBrk="1" latinLnBrk="0" hangingPunct="1">
                        <a:defRPr kumimoji="1" sz="1350" kern="1200">
                          <a:solidFill>
                            <a:schemeClr val="dk1"/>
                          </a:solidFill>
                          <a:latin typeface="Arial"/>
                          <a:ea typeface="ＭＳ Ｐゴシック"/>
                        </a:defRPr>
                      </a:lvl6pPr>
                      <a:lvl7pPr marL="2057400" algn="l" defTabSz="685800" rtl="0" eaLnBrk="1" latinLnBrk="0" hangingPunct="1">
                        <a:defRPr kumimoji="1" sz="1350" kern="1200">
                          <a:solidFill>
                            <a:schemeClr val="dk1"/>
                          </a:solidFill>
                          <a:latin typeface="Arial"/>
                          <a:ea typeface="ＭＳ Ｐゴシック"/>
                        </a:defRPr>
                      </a:lvl7pPr>
                      <a:lvl8pPr marL="2400300" algn="l" defTabSz="685800" rtl="0" eaLnBrk="1" latinLnBrk="0" hangingPunct="1">
                        <a:defRPr kumimoji="1" sz="1350" kern="1200">
                          <a:solidFill>
                            <a:schemeClr val="dk1"/>
                          </a:solidFill>
                          <a:latin typeface="Arial"/>
                          <a:ea typeface="ＭＳ Ｐゴシック"/>
                        </a:defRPr>
                      </a:lvl8pPr>
                      <a:lvl9pPr marL="2743200" algn="l" defTabSz="685800" rtl="0" eaLnBrk="1" latinLnBrk="0" hangingPunct="1">
                        <a:defRPr kumimoji="1" sz="1350" kern="1200">
                          <a:solidFill>
                            <a:schemeClr val="dk1"/>
                          </a:solidFill>
                          <a:latin typeface="Arial"/>
                          <a:ea typeface="ＭＳ Ｐゴシック"/>
                        </a:defRPr>
                      </a:lvl9pPr>
                    </a:lstStyle>
                    <a:p>
                      <a:pPr algn="ctr" rtl="0"/>
                      <a:r>
                        <a:rPr lang="en" sz="700" b="1" i="0" u="none" strike="noStrike" noProof="0" dirty="0">
                          <a:solidFill>
                            <a:srgbClr val="000000"/>
                          </a:solidFill>
                          <a:highlight>
                            <a:srgbClr val="000000">
                              <a:alpha val="0"/>
                            </a:srgbClr>
                          </a:highlight>
                          <a:latin typeface="Fujitsu Infinity Pro" pitchFamily="2" charset="0"/>
                          <a:cs typeface="Arial" panose="020B0604020202020204" pitchFamily="34" charset="0"/>
                        </a:rPr>
                        <a:t>Managed</a:t>
                      </a:r>
                    </a:p>
                    <a:p>
                      <a:pPr lvl="0" algn="ctr" rtl="0">
                        <a:buNone/>
                      </a:pPr>
                      <a:r>
                        <a:rPr lang="en" sz="700" b="1" i="0" u="none" strike="noStrike" noProof="0" dirty="0">
                          <a:solidFill>
                            <a:srgbClr val="000000"/>
                          </a:solidFill>
                          <a:highlight>
                            <a:srgbClr val="000000">
                              <a:alpha val="0"/>
                            </a:srgbClr>
                          </a:highlight>
                          <a:latin typeface="Fujitsu Infinity Pro" pitchFamily="2" charset="0"/>
                          <a:cs typeface="Arial" panose="020B0604020202020204" pitchFamily="34" charset="0"/>
                        </a:rPr>
                        <a:t>Infrastructure</a:t>
                      </a:r>
                    </a:p>
                    <a:p>
                      <a:pPr lvl="0" algn="ctr" rtl="0">
                        <a:buNone/>
                      </a:pPr>
                      <a:r>
                        <a:rPr lang="en" sz="700" b="1" i="0" u="none" strike="noStrike" noProof="0" dirty="0">
                          <a:solidFill>
                            <a:srgbClr val="000000"/>
                          </a:solidFill>
                          <a:highlight>
                            <a:srgbClr val="000000">
                              <a:alpha val="0"/>
                            </a:srgbClr>
                          </a:highlight>
                          <a:latin typeface="Fujitsu Infinity Pro" pitchFamily="2" charset="0"/>
                          <a:cs typeface="Arial" panose="020B0604020202020204" pitchFamily="34" charset="0"/>
                        </a:rPr>
                        <a:t>Service</a:t>
                      </a:r>
                      <a:endParaRPr lang="en-US" sz="700" b="1" dirty="0">
                        <a:latin typeface="Fujitsu Infinity Pro" pitchFamily="2" charset="0"/>
                        <a:ea typeface="メイリオ"/>
                        <a:cs typeface="Arial" panose="020B0604020202020204" pitchFamily="34" charset="0"/>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DCDCDC"/>
                    </a:solidFill>
                  </a:tcPr>
                </a:tc>
                <a:tc>
                  <a:txBody>
                    <a:bodyPr/>
                    <a:lstStyle>
                      <a:lvl1pPr marL="0" algn="l" defTabSz="685800" rtl="0" eaLnBrk="1" latinLnBrk="0" hangingPunct="1">
                        <a:defRPr kumimoji="1" sz="1350" kern="1200">
                          <a:solidFill>
                            <a:schemeClr val="dk1"/>
                          </a:solidFill>
                          <a:latin typeface="Arial"/>
                          <a:ea typeface="ＭＳ Ｐゴシック"/>
                        </a:defRPr>
                      </a:lvl1pPr>
                      <a:lvl2pPr marL="342900" algn="l" defTabSz="685800" rtl="0" eaLnBrk="1" latinLnBrk="0" hangingPunct="1">
                        <a:defRPr kumimoji="1" sz="1350" kern="1200">
                          <a:solidFill>
                            <a:schemeClr val="dk1"/>
                          </a:solidFill>
                          <a:latin typeface="Arial"/>
                          <a:ea typeface="ＭＳ Ｐゴシック"/>
                        </a:defRPr>
                      </a:lvl2pPr>
                      <a:lvl3pPr marL="685800" algn="l" defTabSz="685800" rtl="0" eaLnBrk="1" latinLnBrk="0" hangingPunct="1">
                        <a:defRPr kumimoji="1" sz="1350" kern="1200">
                          <a:solidFill>
                            <a:schemeClr val="dk1"/>
                          </a:solidFill>
                          <a:latin typeface="Arial"/>
                          <a:ea typeface="ＭＳ Ｐゴシック"/>
                        </a:defRPr>
                      </a:lvl3pPr>
                      <a:lvl4pPr marL="1028700" algn="l" defTabSz="685800" rtl="0" eaLnBrk="1" latinLnBrk="0" hangingPunct="1">
                        <a:defRPr kumimoji="1" sz="1350" kern="1200">
                          <a:solidFill>
                            <a:schemeClr val="dk1"/>
                          </a:solidFill>
                          <a:latin typeface="Arial"/>
                          <a:ea typeface="ＭＳ Ｐゴシック"/>
                        </a:defRPr>
                      </a:lvl4pPr>
                      <a:lvl5pPr marL="1371600" algn="l" defTabSz="685800" rtl="0" eaLnBrk="1" latinLnBrk="0" hangingPunct="1">
                        <a:defRPr kumimoji="1" sz="1350" kern="1200">
                          <a:solidFill>
                            <a:schemeClr val="dk1"/>
                          </a:solidFill>
                          <a:latin typeface="Arial"/>
                          <a:ea typeface="ＭＳ Ｐゴシック"/>
                        </a:defRPr>
                      </a:lvl5pPr>
                      <a:lvl6pPr marL="1714500" algn="l" defTabSz="685800" rtl="0" eaLnBrk="1" latinLnBrk="0" hangingPunct="1">
                        <a:defRPr kumimoji="1" sz="1350" kern="1200">
                          <a:solidFill>
                            <a:schemeClr val="dk1"/>
                          </a:solidFill>
                          <a:latin typeface="Arial"/>
                          <a:ea typeface="ＭＳ Ｐゴシック"/>
                        </a:defRPr>
                      </a:lvl6pPr>
                      <a:lvl7pPr marL="2057400" algn="l" defTabSz="685800" rtl="0" eaLnBrk="1" latinLnBrk="0" hangingPunct="1">
                        <a:defRPr kumimoji="1" sz="1350" kern="1200">
                          <a:solidFill>
                            <a:schemeClr val="dk1"/>
                          </a:solidFill>
                          <a:latin typeface="Arial"/>
                          <a:ea typeface="ＭＳ Ｐゴシック"/>
                        </a:defRPr>
                      </a:lvl7pPr>
                      <a:lvl8pPr marL="2400300" algn="l" defTabSz="685800" rtl="0" eaLnBrk="1" latinLnBrk="0" hangingPunct="1">
                        <a:defRPr kumimoji="1" sz="1350" kern="1200">
                          <a:solidFill>
                            <a:schemeClr val="dk1"/>
                          </a:solidFill>
                          <a:latin typeface="Arial"/>
                          <a:ea typeface="ＭＳ Ｐゴシック"/>
                        </a:defRPr>
                      </a:lvl8pPr>
                      <a:lvl9pPr marL="2743200" algn="l" defTabSz="685800" rtl="0" eaLnBrk="1" latinLnBrk="0" hangingPunct="1">
                        <a:defRPr kumimoji="1" sz="1350" kern="1200">
                          <a:solidFill>
                            <a:schemeClr val="dk1"/>
                          </a:solidFill>
                          <a:latin typeface="Arial"/>
                          <a:ea typeface="ＭＳ Ｐゴシック"/>
                        </a:defRPr>
                      </a:lvl9pPr>
                    </a:lstStyle>
                    <a:p>
                      <a:pPr algn="ctr" rtl="0"/>
                      <a:r>
                        <a:rPr lang="en" sz="1000" b="1" i="0" u="none" strike="noStrike" dirty="0">
                          <a:highlight>
                            <a:srgbClr val="000000">
                              <a:alpha val="0"/>
                            </a:srgbClr>
                          </a:highlight>
                          <a:latin typeface="Fujitsu Infinity Pro" pitchFamily="2" charset="0"/>
                          <a:ea typeface="メイリオ"/>
                          <a:cs typeface="Arial" panose="020B0604020202020204" pitchFamily="34" charset="0"/>
                        </a:rPr>
                        <a:t>Virtual</a:t>
                      </a:r>
                      <a:endParaRPr lang="en-US" altLang="ja-JP" sz="1000" b="1" dirty="0">
                        <a:latin typeface="Fujitsu Infinity Pro" pitchFamily="2" charset="0"/>
                        <a:ea typeface="メイリオ"/>
                        <a:cs typeface="Arial" panose="020B0604020202020204" pitchFamily="34" charset="0"/>
                      </a:endParaRPr>
                    </a:p>
                    <a:p>
                      <a:pPr lvl="0" algn="ctr" rtl="0">
                        <a:buNone/>
                      </a:pPr>
                      <a:r>
                        <a:rPr lang="en" sz="1000" b="1" i="0" u="none" strike="noStrike" dirty="0">
                          <a:highlight>
                            <a:srgbClr val="000000">
                              <a:alpha val="0"/>
                            </a:srgbClr>
                          </a:highlight>
                          <a:latin typeface="Fujitsu Infinity Pro" pitchFamily="2" charset="0"/>
                          <a:ea typeface="メイリオ"/>
                          <a:cs typeface="Arial" panose="020B0604020202020204" pitchFamily="34" charset="0"/>
                        </a:rPr>
                        <a:t>Desktop</a:t>
                      </a:r>
                      <a:endParaRPr lang="en-US" sz="1000" b="1" dirty="0">
                        <a:latin typeface="Fujitsu Infinity Pro" pitchFamily="2" charset="0"/>
                        <a:ea typeface="メイリオ"/>
                        <a:cs typeface="Arial" panose="020B0604020202020204" pitchFamily="34" charset="0"/>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DCDCDC"/>
                    </a:solidFill>
                  </a:tcPr>
                </a:tc>
                <a:tc>
                  <a:txBody>
                    <a:bodyPr/>
                    <a:lstStyle>
                      <a:lvl1pPr marL="0" algn="l" defTabSz="685800" rtl="0" eaLnBrk="1" latinLnBrk="0" hangingPunct="1">
                        <a:defRPr kumimoji="1" sz="1350" kern="1200">
                          <a:solidFill>
                            <a:schemeClr val="dk1"/>
                          </a:solidFill>
                          <a:latin typeface="Arial"/>
                          <a:ea typeface="ＭＳ Ｐゴシック"/>
                        </a:defRPr>
                      </a:lvl1pPr>
                      <a:lvl2pPr marL="342900" algn="l" defTabSz="685800" rtl="0" eaLnBrk="1" latinLnBrk="0" hangingPunct="1">
                        <a:defRPr kumimoji="1" sz="1350" kern="1200">
                          <a:solidFill>
                            <a:schemeClr val="dk1"/>
                          </a:solidFill>
                          <a:latin typeface="Arial"/>
                          <a:ea typeface="ＭＳ Ｐゴシック"/>
                        </a:defRPr>
                      </a:lvl2pPr>
                      <a:lvl3pPr marL="685800" algn="l" defTabSz="685800" rtl="0" eaLnBrk="1" latinLnBrk="0" hangingPunct="1">
                        <a:defRPr kumimoji="1" sz="1350" kern="1200">
                          <a:solidFill>
                            <a:schemeClr val="dk1"/>
                          </a:solidFill>
                          <a:latin typeface="Arial"/>
                          <a:ea typeface="ＭＳ Ｐゴシック"/>
                        </a:defRPr>
                      </a:lvl3pPr>
                      <a:lvl4pPr marL="1028700" algn="l" defTabSz="685800" rtl="0" eaLnBrk="1" latinLnBrk="0" hangingPunct="1">
                        <a:defRPr kumimoji="1" sz="1350" kern="1200">
                          <a:solidFill>
                            <a:schemeClr val="dk1"/>
                          </a:solidFill>
                          <a:latin typeface="Arial"/>
                          <a:ea typeface="ＭＳ Ｐゴシック"/>
                        </a:defRPr>
                      </a:lvl4pPr>
                      <a:lvl5pPr marL="1371600" algn="l" defTabSz="685800" rtl="0" eaLnBrk="1" latinLnBrk="0" hangingPunct="1">
                        <a:defRPr kumimoji="1" sz="1350" kern="1200">
                          <a:solidFill>
                            <a:schemeClr val="dk1"/>
                          </a:solidFill>
                          <a:latin typeface="Arial"/>
                          <a:ea typeface="ＭＳ Ｐゴシック"/>
                        </a:defRPr>
                      </a:lvl5pPr>
                      <a:lvl6pPr marL="1714500" algn="l" defTabSz="685800" rtl="0" eaLnBrk="1" latinLnBrk="0" hangingPunct="1">
                        <a:defRPr kumimoji="1" sz="1350" kern="1200">
                          <a:solidFill>
                            <a:schemeClr val="dk1"/>
                          </a:solidFill>
                          <a:latin typeface="Arial"/>
                          <a:ea typeface="ＭＳ Ｐゴシック"/>
                        </a:defRPr>
                      </a:lvl6pPr>
                      <a:lvl7pPr marL="2057400" algn="l" defTabSz="685800" rtl="0" eaLnBrk="1" latinLnBrk="0" hangingPunct="1">
                        <a:defRPr kumimoji="1" sz="1350" kern="1200">
                          <a:solidFill>
                            <a:schemeClr val="dk1"/>
                          </a:solidFill>
                          <a:latin typeface="Arial"/>
                          <a:ea typeface="ＭＳ Ｐゴシック"/>
                        </a:defRPr>
                      </a:lvl7pPr>
                      <a:lvl8pPr marL="2400300" algn="l" defTabSz="685800" rtl="0" eaLnBrk="1" latinLnBrk="0" hangingPunct="1">
                        <a:defRPr kumimoji="1" sz="1350" kern="1200">
                          <a:solidFill>
                            <a:schemeClr val="dk1"/>
                          </a:solidFill>
                          <a:latin typeface="Arial"/>
                          <a:ea typeface="ＭＳ Ｐゴシック"/>
                        </a:defRPr>
                      </a:lvl8pPr>
                      <a:lvl9pPr marL="2743200" algn="l" defTabSz="685800" rtl="0" eaLnBrk="1" latinLnBrk="0" hangingPunct="1">
                        <a:defRPr kumimoji="1" sz="1350" kern="1200">
                          <a:solidFill>
                            <a:schemeClr val="dk1"/>
                          </a:solidFill>
                          <a:latin typeface="Arial"/>
                          <a:ea typeface="ＭＳ Ｐゴシック"/>
                        </a:defRPr>
                      </a:lvl9pPr>
                    </a:lstStyle>
                    <a:p>
                      <a:pPr algn="ctr" rtl="0"/>
                      <a:r>
                        <a:rPr lang="en" sz="1000" b="1" i="0" u="none" strike="noStrike" dirty="0">
                          <a:highlight>
                            <a:srgbClr val="000000">
                              <a:alpha val="0"/>
                            </a:srgbClr>
                          </a:highlight>
                          <a:latin typeface="Fujitsu Infinity Pro" pitchFamily="2" charset="0"/>
                          <a:ea typeface="メイリオ"/>
                          <a:cs typeface="Arial" panose="020B0604020202020204" pitchFamily="34" charset="0"/>
                        </a:rPr>
                        <a:t>V-</a:t>
                      </a:r>
                      <a:r>
                        <a:rPr lang="en" sz="1000" b="1" i="0" u="none" strike="noStrike" dirty="0" err="1">
                          <a:highlight>
                            <a:srgbClr val="000000">
                              <a:alpha val="0"/>
                            </a:srgbClr>
                          </a:highlight>
                          <a:latin typeface="Fujitsu Infinity Pro" pitchFamily="2" charset="0"/>
                          <a:ea typeface="メイリオ"/>
                          <a:cs typeface="Arial" panose="020B0604020202020204" pitchFamily="34" charset="0"/>
                        </a:rPr>
                        <a:t>DaaS</a:t>
                      </a:r>
                      <a:endParaRPr lang="en-US" sz="1000" b="1" dirty="0">
                        <a:latin typeface="Fujitsu Infinity Pro" pitchFamily="2" charset="0"/>
                        <a:ea typeface="メイリオ"/>
                        <a:cs typeface="Arial" panose="020B0604020202020204" pitchFamily="34" charset="0"/>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DCDCDC"/>
                    </a:solidFill>
                  </a:tcPr>
                </a:tc>
                <a:extLst>
                  <a:ext uri="{0D108BD9-81ED-4DB2-BD59-A6C34878D82A}">
                    <a16:rowId xmlns:a16="http://schemas.microsoft.com/office/drawing/2014/main" val="2106702656"/>
                  </a:ext>
                </a:extLst>
              </a:tr>
            </a:tbl>
          </a:graphicData>
        </a:graphic>
      </p:graphicFrame>
      <p:sp>
        <p:nvSpPr>
          <p:cNvPr id="15" name="正方形/長方形 3">
            <a:extLst>
              <a:ext uri="{FF2B5EF4-FFF2-40B4-BE49-F238E27FC236}">
                <a16:creationId xmlns:a16="http://schemas.microsoft.com/office/drawing/2014/main" id="{B9A95C95-A7B8-4440-BA71-4C57DFFB1E68}"/>
              </a:ext>
            </a:extLst>
          </p:cNvPr>
          <p:cNvSpPr/>
          <p:nvPr/>
        </p:nvSpPr>
        <p:spPr bwMode="gray">
          <a:xfrm>
            <a:off x="2455947" y="1296338"/>
            <a:ext cx="5514041" cy="471900"/>
          </a:xfrm>
          <a:prstGeom prst="rect">
            <a:avLst/>
          </a:prstGeom>
          <a:solidFill>
            <a:srgbClr val="DCDCD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lvl="0" indent="0" algn="ctr" defTabSz="914378" rtl="0" eaLnBrk="1" fontAlgn="ctr" latinLnBrk="0" hangingPunct="1">
              <a:lnSpc>
                <a:spcPct val="100000"/>
              </a:lnSpc>
              <a:spcBef>
                <a:spcPct val="0"/>
              </a:spcBef>
              <a:spcAft>
                <a:spcPct val="0"/>
              </a:spcAft>
              <a:buClrTx/>
              <a:buSzTx/>
              <a:buFontTx/>
              <a:buNone/>
              <a:defRPr/>
            </a:pPr>
            <a:r>
              <a:rPr kumimoji="1" lang="en" sz="1200" b="1" i="0" u="none" strike="noStrike" kern="0" cap="none" spc="0" normalizeH="0" baseline="0" noProof="0" dirty="0">
                <a:highlight>
                  <a:srgbClr val="000000">
                    <a:alpha val="0"/>
                  </a:srgbClr>
                </a:highlight>
                <a:uLnTx/>
                <a:uFillTx/>
                <a:latin typeface="Fujitsu Infinity Pro" pitchFamily="2" charset="0"/>
                <a:ea typeface="メイリオ"/>
                <a:cs typeface="Arial" panose="020B0604020202020204" pitchFamily="34" charset="0"/>
              </a:rPr>
              <a:t>An ICT company that leads with technology</a:t>
            </a:r>
          </a:p>
        </p:txBody>
      </p:sp>
      <p:sp>
        <p:nvSpPr>
          <p:cNvPr id="22" name="TextBox 31">
            <a:extLst>
              <a:ext uri="{FF2B5EF4-FFF2-40B4-BE49-F238E27FC236}">
                <a16:creationId xmlns:a16="http://schemas.microsoft.com/office/drawing/2014/main" id="{1617292F-9815-4B8A-864B-39D8055D45D8}"/>
              </a:ext>
            </a:extLst>
          </p:cNvPr>
          <p:cNvSpPr txBox="1"/>
          <p:nvPr/>
        </p:nvSpPr>
        <p:spPr>
          <a:xfrm>
            <a:off x="1038022" y="1863808"/>
            <a:ext cx="7686878" cy="287436"/>
          </a:xfrm>
          <a:prstGeom prst="rect">
            <a:avLst/>
          </a:prstGeom>
          <a:noFill/>
        </p:spPr>
        <p:txBody>
          <a:bodyPr wrap="square" lIns="91440" tIns="45720" rIns="91440" bIns="45720" rtlCol="0" anchor="t">
            <a:noAutofit/>
          </a:bodyPr>
          <a:lstStyle/>
          <a:p>
            <a:pPr marL="0" marR="0" lvl="0" indent="0" algn="l" defTabSz="685766" rtl="0" eaLnBrk="1" fontAlgn="auto" latinLnBrk="0" hangingPunct="1">
              <a:lnSpc>
                <a:spcPct val="100000"/>
              </a:lnSpc>
              <a:spcBef>
                <a:spcPct val="0"/>
              </a:spcBef>
              <a:spcAft>
                <a:spcPct val="0"/>
              </a:spcAft>
              <a:buClrTx/>
              <a:buSzTx/>
              <a:buFontTx/>
              <a:buNone/>
              <a:defRPr/>
            </a:pPr>
            <a:r>
              <a:rPr kumimoji="1" lang="en" sz="1100" b="1" i="0" u="none" strike="noStrike" kern="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Product </a:t>
            </a:r>
            <a:r>
              <a:rPr kumimoji="1" lang="en-US" sz="1100" b="1" i="0" u="none" strike="noStrike" kern="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and services </a:t>
            </a:r>
            <a:r>
              <a:rPr kumimoji="1" lang="en" sz="1100" b="1" i="0" u="none" strike="noStrike" kern="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naming structure </a:t>
            </a:r>
            <a:r>
              <a:rPr kumimoji="1" lang="en" sz="1000" b="0" i="0" u="none" strike="noStrike" kern="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that promotes the </a:t>
            </a:r>
            <a:r>
              <a:rPr kumimoji="1" lang="en" sz="1000" b="1" i="0" u="none" strike="noStrike" kern="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uniqueness of our products</a:t>
            </a:r>
            <a:r>
              <a:rPr kumimoji="1" lang="en" sz="1000" b="0" i="0" u="none" strike="noStrike" kern="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 based on the FUJITSU brand</a:t>
            </a:r>
            <a:endParaRPr lang="ja-JP" altLang="en-US" sz="1100" kern="0" dirty="0">
              <a:solidFill>
                <a:srgbClr val="000000"/>
              </a:solidFill>
              <a:latin typeface="Fujitsu Infinity Pro" pitchFamily="2" charset="0"/>
              <a:ea typeface="メイリオ"/>
              <a:cs typeface="Arial" panose="020B0604020202020204" pitchFamily="34" charset="0"/>
            </a:endParaRPr>
          </a:p>
        </p:txBody>
      </p:sp>
      <p:sp>
        <p:nvSpPr>
          <p:cNvPr id="70" name="二等辺三角形 69">
            <a:extLst>
              <a:ext uri="{FF2B5EF4-FFF2-40B4-BE49-F238E27FC236}">
                <a16:creationId xmlns:a16="http://schemas.microsoft.com/office/drawing/2014/main" id="{F47D2AFA-7027-440F-A289-D19B1AFB2227}"/>
              </a:ext>
            </a:extLst>
          </p:cNvPr>
          <p:cNvSpPr/>
          <p:nvPr/>
        </p:nvSpPr>
        <p:spPr bwMode="gray">
          <a:xfrm rot="10800000">
            <a:off x="4798727" y="1819638"/>
            <a:ext cx="828475" cy="80164"/>
          </a:xfrm>
          <a:prstGeom prst="triangle">
            <a:avLst/>
          </a:prstGeom>
          <a:solidFill>
            <a:srgbClr val="DBD9D6"/>
          </a:solidFill>
          <a:ln w="9525" cap="flat" cmpd="sng" algn="ctr">
            <a:solidFill>
              <a:srgbClr val="DCDCDC"/>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lvl="0" indent="0" algn="ctr" defTabSz="914378" rtl="0" eaLnBrk="1" fontAlgn="ctr" latinLnBrk="0" hangingPunct="1">
              <a:lnSpc>
                <a:spcPct val="100000"/>
              </a:lnSpc>
              <a:spcBef>
                <a:spcPct val="0"/>
              </a:spcBef>
              <a:spcAft>
                <a:spcPct val="0"/>
              </a:spcAft>
              <a:buClrTx/>
              <a:buSzTx/>
              <a:buFontTx/>
              <a:buNone/>
              <a:defRPr/>
            </a:pPr>
            <a:endParaRPr kumimoji="1" lang="ja-JP" altLang="en-US" sz="1050" b="0" i="0" u="none" strike="noStrike" kern="1200" cap="none" spc="0" normalizeH="0" baseline="0" noProof="0" dirty="0">
              <a:ln>
                <a:noFill/>
              </a:ln>
              <a:solidFill>
                <a:srgbClr val="FFFFFF"/>
              </a:solidFill>
              <a:effectLst/>
              <a:uLnTx/>
              <a:uFillTx/>
              <a:latin typeface="メイリオ"/>
              <a:ea typeface="メイリオ"/>
            </a:endParaRPr>
          </a:p>
        </p:txBody>
      </p:sp>
      <p:grpSp>
        <p:nvGrpSpPr>
          <p:cNvPr id="3" name="グループ化 2">
            <a:extLst>
              <a:ext uri="{FF2B5EF4-FFF2-40B4-BE49-F238E27FC236}">
                <a16:creationId xmlns:a16="http://schemas.microsoft.com/office/drawing/2014/main" id="{A381D96B-AD5A-4349-AB97-DF0FC23A4DF7}"/>
              </a:ext>
            </a:extLst>
          </p:cNvPr>
          <p:cNvGrpSpPr/>
          <p:nvPr/>
        </p:nvGrpSpPr>
        <p:grpSpPr>
          <a:xfrm>
            <a:off x="2866190" y="2082748"/>
            <a:ext cx="3251199" cy="811991"/>
            <a:chOff x="2866190" y="2129242"/>
            <a:chExt cx="3251199" cy="811991"/>
          </a:xfrm>
        </p:grpSpPr>
        <p:cxnSp>
          <p:nvCxnSpPr>
            <p:cNvPr id="12" name="直線コネクタ 11">
              <a:extLst>
                <a:ext uri="{FF2B5EF4-FFF2-40B4-BE49-F238E27FC236}">
                  <a16:creationId xmlns:a16="http://schemas.microsoft.com/office/drawing/2014/main" id="{BEC9E9CD-FA26-864B-8A9B-53A44B57D281}"/>
                </a:ext>
              </a:extLst>
            </p:cNvPr>
            <p:cNvCxnSpPr/>
            <p:nvPr/>
          </p:nvCxnSpPr>
          <p:spPr>
            <a:xfrm flipH="1" flipV="1">
              <a:off x="2866190" y="2129242"/>
              <a:ext cx="0" cy="811991"/>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C64E1D91-0076-1D42-9D04-E5833E2958AD}"/>
                </a:ext>
              </a:extLst>
            </p:cNvPr>
            <p:cNvCxnSpPr/>
            <p:nvPr/>
          </p:nvCxnSpPr>
          <p:spPr>
            <a:xfrm flipH="1" flipV="1">
              <a:off x="4368800" y="2129242"/>
              <a:ext cx="0" cy="811991"/>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4790D4BA-E686-A340-8926-04BD4E0DDB71}"/>
                </a:ext>
              </a:extLst>
            </p:cNvPr>
            <p:cNvCxnSpPr/>
            <p:nvPr/>
          </p:nvCxnSpPr>
          <p:spPr>
            <a:xfrm flipH="1" flipV="1">
              <a:off x="6117389" y="2129242"/>
              <a:ext cx="0" cy="811991"/>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0" name="テキスト ボックス 19">
            <a:extLst>
              <a:ext uri="{FF2B5EF4-FFF2-40B4-BE49-F238E27FC236}">
                <a16:creationId xmlns:a16="http://schemas.microsoft.com/office/drawing/2014/main" id="{4DA753C1-A773-9840-97F8-C74DB4CED8C8}"/>
              </a:ext>
            </a:extLst>
          </p:cNvPr>
          <p:cNvSpPr txBox="1"/>
          <p:nvPr/>
        </p:nvSpPr>
        <p:spPr>
          <a:xfrm>
            <a:off x="6553200" y="3718753"/>
            <a:ext cx="2306782" cy="1106092"/>
          </a:xfrm>
          <a:prstGeom prst="rect">
            <a:avLst/>
          </a:prstGeom>
          <a:solidFill>
            <a:srgbClr val="EFEFEF"/>
          </a:solidFill>
          <a:ln>
            <a:noFill/>
          </a:ln>
        </p:spPr>
        <p:txBody>
          <a:bodyPr wrap="square" rtlCol="0">
            <a:noAutofit/>
          </a:bodyPr>
          <a:lstStyle/>
          <a:p>
            <a:pPr marL="0" marR="0" lvl="0" indent="0" algn="l" defTabSz="914400" rtl="0" eaLnBrk="1" fontAlgn="ctr" latinLnBrk="0" hangingPunct="1">
              <a:lnSpc>
                <a:spcPts val="1160"/>
              </a:lnSpc>
              <a:spcBef>
                <a:spcPct val="0"/>
              </a:spcBef>
              <a:spcAft>
                <a:spcPct val="0"/>
              </a:spcAft>
              <a:buClrTx/>
              <a:buSzTx/>
              <a:buFontTx/>
              <a:buNone/>
              <a:defRPr/>
            </a:pPr>
            <a:r>
              <a:rPr kumimoji="1" lang="en" sz="700" b="1" i="0" u="none" strike="noStrike" kern="120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Reference</a:t>
            </a:r>
            <a:endParaRPr kumimoji="1" lang="en-US" altLang="ja-JP" sz="700" b="1"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a:p>
            <a:pPr lvl="0" defTabSz="914400" rtl="0" fontAlgn="ctr">
              <a:lnSpc>
                <a:spcPts val="1160"/>
              </a:lnSpc>
              <a:spcBef>
                <a:spcPct val="0"/>
              </a:spcBef>
              <a:spcAft>
                <a:spcPct val="0"/>
              </a:spcAft>
              <a:defRPr/>
            </a:pPr>
            <a:r>
              <a:rPr kumimoji="1" lang="en" sz="700" b="1" i="0" u="none" strike="noStrike" kern="120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Unique name</a:t>
            </a:r>
            <a:r>
              <a:rPr kumimoji="1" lang="en" sz="700" b="0" i="0" u="none" strike="noStrike" kern="120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a:t>
            </a:r>
            <a:r>
              <a:rPr kumimoji="1" lang="en" sz="700" dirty="0">
                <a:solidFill>
                  <a:srgbClr val="000000"/>
                </a:solidFill>
                <a:highlight>
                  <a:srgbClr val="000000">
                    <a:alpha val="0"/>
                  </a:srgbClr>
                </a:highlight>
                <a:latin typeface="Fujitsu Infinity Pro" pitchFamily="2" charset="0"/>
                <a:ea typeface="メイリオ"/>
                <a:cs typeface="Arial" panose="020B0604020202020204" pitchFamily="34" charset="0"/>
              </a:rPr>
              <a:t> </a:t>
            </a:r>
            <a:r>
              <a:rPr kumimoji="1" lang="en" sz="700" b="0" i="0" u="none" strike="noStrike" kern="120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Words, c</a:t>
            </a:r>
            <a:r>
              <a:rPr kumimoji="1" lang="en" altLang="ja-JP" sz="700" b="0" i="0" u="none" strike="noStrike" kern="120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oined words </a:t>
            </a:r>
            <a:r>
              <a:rPr kumimoji="1" lang="en" sz="700" b="0" i="0" u="none" strike="noStrike" kern="120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or abbreviations whose meaning is difficult to understand at first glance.</a:t>
            </a:r>
            <a:r>
              <a:rPr kumimoji="1" lang="en-US" sz="700" kern="120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 </a:t>
            </a:r>
          </a:p>
          <a:p>
            <a:pPr lvl="0" defTabSz="914400" rtl="0" fontAlgn="ctr">
              <a:lnSpc>
                <a:spcPts val="1160"/>
              </a:lnSpc>
              <a:spcBef>
                <a:spcPct val="0"/>
              </a:spcBef>
              <a:spcAft>
                <a:spcPct val="0"/>
              </a:spcAft>
              <a:defRPr/>
            </a:pPr>
            <a:r>
              <a:rPr kumimoji="1" lang="en" sz="700" b="1" i="0" u="none" strike="noStrike" kern="120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General name</a:t>
            </a:r>
            <a:r>
              <a:rPr kumimoji="1" lang="en" sz="700" b="0" i="0" u="none" strike="noStrike" dirty="0">
                <a:solidFill>
                  <a:srgbClr val="000000"/>
                </a:solidFill>
                <a:highlight>
                  <a:srgbClr val="000000">
                    <a:alpha val="0"/>
                  </a:srgbClr>
                </a:highlight>
                <a:latin typeface="Fujitsu Infinity Pro" pitchFamily="2" charset="0"/>
                <a:cs typeface="Arial" panose="020B0604020202020204" pitchFamily="34" charset="0"/>
              </a:rPr>
              <a:t>: Words that are easy for target customers to understand. Includes industry </a:t>
            </a:r>
            <a:r>
              <a:rPr kumimoji="1" lang="en" sz="700" dirty="0">
                <a:solidFill>
                  <a:srgbClr val="000000"/>
                </a:solidFill>
                <a:highlight>
                  <a:srgbClr val="000000">
                    <a:alpha val="0"/>
                  </a:srgbClr>
                </a:highlight>
                <a:latin typeface="Fujitsu Infinity Pro" pitchFamily="2" charset="0"/>
                <a:cs typeface="Arial" panose="020B0604020202020204" pitchFamily="34" charset="0"/>
              </a:rPr>
              <a:t>terms</a:t>
            </a:r>
            <a:r>
              <a:rPr kumimoji="1" lang="en" sz="700" b="0" i="0" u="none" strike="noStrike" dirty="0">
                <a:solidFill>
                  <a:srgbClr val="000000"/>
                </a:solidFill>
                <a:highlight>
                  <a:srgbClr val="000000">
                    <a:alpha val="0"/>
                  </a:srgbClr>
                </a:highlight>
                <a:latin typeface="Fujitsu Infinity Pro" pitchFamily="2" charset="0"/>
                <a:cs typeface="Arial" panose="020B0604020202020204" pitchFamily="34" charset="0"/>
              </a:rPr>
              <a:t>.</a:t>
            </a:r>
            <a:endParaRPr kumimoji="1" lang="ja-JP" altLang="en-US" sz="700" b="0"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16" name="テキスト ボックス 27">
            <a:extLst>
              <a:ext uri="{FF2B5EF4-FFF2-40B4-BE49-F238E27FC236}">
                <a16:creationId xmlns:a16="http://schemas.microsoft.com/office/drawing/2014/main" id="{6458A31D-7E78-45C5-A571-D74F39E2F6AB}"/>
              </a:ext>
            </a:extLst>
          </p:cNvPr>
          <p:cNvSpPr txBox="1"/>
          <p:nvPr/>
        </p:nvSpPr>
        <p:spPr>
          <a:xfrm>
            <a:off x="1095702" y="1296338"/>
            <a:ext cx="1481750" cy="471900"/>
          </a:xfrm>
          <a:prstGeom prst="rect">
            <a:avLst/>
          </a:prstGeom>
          <a:solidFill>
            <a:srgbClr val="EB0000"/>
          </a:solidFill>
        </p:spPr>
        <p:txBody>
          <a:bodyPr wrap="square" rtlCol="0" anchor="ctr" anchorCtr="0">
            <a:noAutofit/>
          </a:bodyPr>
          <a:lstStyle/>
          <a:p>
            <a:pPr marL="0" marR="0" lvl="0" indent="0" algn="ctr" defTabSz="914378" rtl="0" eaLnBrk="1" fontAlgn="ctr" latinLnBrk="0" hangingPunct="1">
              <a:lnSpc>
                <a:spcPct val="100000"/>
              </a:lnSpc>
              <a:spcBef>
                <a:spcPct val="0"/>
              </a:spcBef>
              <a:spcAft>
                <a:spcPct val="0"/>
              </a:spcAft>
              <a:buClrTx/>
              <a:buSzTx/>
              <a:buFontTx/>
              <a:buNone/>
              <a:defRPr/>
            </a:pPr>
            <a:r>
              <a:rPr kumimoji="1" lang="en" sz="1100" b="1" i="0" u="none" strike="noStrike" kern="0" cap="none" spc="0" normalizeH="0" baseline="0" noProof="0" dirty="0">
                <a:solidFill>
                  <a:srgbClr val="FFFFFF"/>
                </a:solidFill>
                <a:highlight>
                  <a:srgbClr val="000000">
                    <a:alpha val="0"/>
                  </a:srgbClr>
                </a:highlight>
                <a:uLnTx/>
                <a:uFillTx/>
                <a:latin typeface="Fujitsu Infinity Pro" pitchFamily="2" charset="0"/>
                <a:ea typeface="メイリオ"/>
                <a:cs typeface="Arial" panose="020B0604020202020204" pitchFamily="34" charset="0"/>
              </a:rPr>
              <a:t>2012</a:t>
            </a:r>
            <a:endParaRPr kumimoji="1" lang="en-US" altLang="ja-JP" sz="1100" b="1" i="0" u="none" strike="noStrike" kern="0" cap="none" spc="0" normalizeH="0" baseline="0" noProof="0" dirty="0">
              <a:ln>
                <a:noFill/>
              </a:ln>
              <a:solidFill>
                <a:srgbClr val="FFFFFF"/>
              </a:solidFill>
              <a:effectLst/>
              <a:uLnTx/>
              <a:uFillTx/>
              <a:latin typeface="Fujitsu Infinity Pro" pitchFamily="2" charset="0"/>
              <a:ea typeface="メイリオ"/>
              <a:cs typeface="Arial" panose="020B0604020202020204" pitchFamily="34" charset="0"/>
            </a:endParaRPr>
          </a:p>
          <a:p>
            <a:pPr marL="0" marR="0" lvl="0" indent="0" algn="ctr" defTabSz="914378" rtl="0" eaLnBrk="1" fontAlgn="ctr" latinLnBrk="0" hangingPunct="1">
              <a:lnSpc>
                <a:spcPct val="100000"/>
              </a:lnSpc>
              <a:spcBef>
                <a:spcPct val="0"/>
              </a:spcBef>
              <a:spcAft>
                <a:spcPct val="0"/>
              </a:spcAft>
              <a:buClrTx/>
              <a:buSzTx/>
              <a:buFontTx/>
              <a:buNone/>
              <a:defRPr/>
            </a:pPr>
            <a:r>
              <a:rPr kumimoji="1" lang="en" sz="1100" b="1" i="0" u="none" strike="noStrike" kern="0" cap="none" spc="0" normalizeH="0" baseline="0" noProof="0" dirty="0">
                <a:solidFill>
                  <a:srgbClr val="FFFFFF"/>
                </a:solidFill>
                <a:highlight>
                  <a:srgbClr val="000000">
                    <a:alpha val="0"/>
                  </a:srgbClr>
                </a:highlight>
                <a:uLnTx/>
                <a:uFillTx/>
                <a:latin typeface="Fujitsu Infinity Pro" pitchFamily="2" charset="0"/>
                <a:ea typeface="メイリオ"/>
                <a:cs typeface="Arial" panose="020B0604020202020204" pitchFamily="34" charset="0"/>
              </a:rPr>
              <a:t>Background</a:t>
            </a:r>
            <a:endParaRPr kumimoji="1" lang="ja-JP" altLang="en-US" sz="1100" b="1" i="0" u="none" strike="noStrike" kern="0" cap="none" spc="0" normalizeH="0" baseline="0" noProof="0" dirty="0">
              <a:ln>
                <a:noFill/>
              </a:ln>
              <a:solidFill>
                <a:srgbClr val="FFFFFF"/>
              </a:solidFill>
              <a:effectLst/>
              <a:uLnTx/>
              <a:uFillTx/>
              <a:latin typeface="Fujitsu Infinity Pro" pitchFamily="2" charset="0"/>
              <a:ea typeface="メイリオ"/>
              <a:cs typeface="Arial" panose="020B0604020202020204" pitchFamily="34" charset="0"/>
            </a:endParaRPr>
          </a:p>
        </p:txBody>
      </p:sp>
      <p:sp>
        <p:nvSpPr>
          <p:cNvPr id="23" name="正方形/長方形 22">
            <a:extLst>
              <a:ext uri="{FF2B5EF4-FFF2-40B4-BE49-F238E27FC236}">
                <a16:creationId xmlns:a16="http://schemas.microsoft.com/office/drawing/2014/main" id="{3967E1D2-7339-DA41-AD10-DEDF67E3F2C6}"/>
              </a:ext>
            </a:extLst>
          </p:cNvPr>
          <p:cNvSpPr/>
          <p:nvPr/>
        </p:nvSpPr>
        <p:spPr>
          <a:xfrm>
            <a:off x="254516" y="857368"/>
            <a:ext cx="8638659" cy="261883"/>
          </a:xfrm>
          <a:prstGeom prst="rect">
            <a:avLst/>
          </a:prstGeom>
          <a:noFill/>
        </p:spPr>
        <p:txBody>
          <a:bodyPr wrap="square" lIns="0" tIns="0" rIns="0" bIns="0" rtlCol="0">
            <a:noAutofit/>
          </a:bodyPr>
          <a:lstStyle/>
          <a:p>
            <a:pPr defTabSz="914378" rtl="0" fontAlgn="ctr">
              <a:lnSpc>
                <a:spcPts val="1540"/>
              </a:lnSpc>
              <a:spcBef>
                <a:spcPct val="0"/>
              </a:spcBef>
              <a:spcAft>
                <a:spcPct val="0"/>
              </a:spcAft>
              <a:defRPr/>
            </a:pPr>
            <a:r>
              <a:rPr lang="en" sz="1000" b="0" i="0" u="none" strike="noStrike" kern="0" dirty="0">
                <a:solidFill>
                  <a:srgbClr val="000000"/>
                </a:solidFill>
                <a:highlight>
                  <a:srgbClr val="000000">
                    <a:alpha val="0"/>
                  </a:srgbClr>
                </a:highlight>
                <a:latin typeface="Fujitsu Infinity Pro" pitchFamily="2" charset="0"/>
                <a:cs typeface="Arial" panose="020B0604020202020204" pitchFamily="34" charset="0"/>
              </a:rPr>
              <a:t>Up until now, we have promoted the uniqueness of our products and services under the Fujitsu brand. However, this has started to pose problems for future growth.</a:t>
            </a:r>
            <a:endParaRPr lang="en-US" altLang="ja-JP" sz="1000" kern="0" dirty="0">
              <a:solidFill>
                <a:srgbClr val="000000"/>
              </a:solidFill>
              <a:latin typeface="Fujitsu Infinity Pro" pitchFamily="2" charset="0"/>
              <a:cs typeface="Arial" panose="020B0604020202020204" pitchFamily="34" charset="0"/>
            </a:endParaRPr>
          </a:p>
          <a:p>
            <a:pPr marR="0" lvl="0" algn="l" defTabSz="914378" rtl="0" eaLnBrk="1" fontAlgn="ctr" latinLnBrk="0" hangingPunct="1">
              <a:lnSpc>
                <a:spcPts val="1540"/>
              </a:lnSpc>
              <a:spcBef>
                <a:spcPct val="0"/>
              </a:spcBef>
              <a:spcAft>
                <a:spcPct val="0"/>
              </a:spcAft>
              <a:buClrTx/>
              <a:buSzTx/>
              <a:defRPr/>
            </a:pPr>
            <a:endParaRPr kumimoji="1" lang="en-US" altLang="ja-JP" sz="1000" b="0" i="0"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24" name="TextBox 58">
            <a:extLst>
              <a:ext uri="{FF2B5EF4-FFF2-40B4-BE49-F238E27FC236}">
                <a16:creationId xmlns:a16="http://schemas.microsoft.com/office/drawing/2014/main" id="{4C11AD1A-17E9-174B-AC39-B0C8FE2FA406}"/>
              </a:ext>
            </a:extLst>
          </p:cNvPr>
          <p:cNvSpPr txBox="1"/>
          <p:nvPr/>
        </p:nvSpPr>
        <p:spPr>
          <a:xfrm>
            <a:off x="163495" y="2909124"/>
            <a:ext cx="2994453" cy="276999"/>
          </a:xfrm>
          <a:prstGeom prst="rect">
            <a:avLst/>
          </a:prstGeom>
          <a:noFill/>
        </p:spPr>
        <p:txBody>
          <a:bodyPr wrap="square" bIns="72000" rtlCol="0">
            <a:noAutofit/>
          </a:bodyPr>
          <a:lstStyle/>
          <a:p>
            <a:pPr lvl="0" defTabSz="685766" rtl="0">
              <a:defRPr/>
            </a:pPr>
            <a:r>
              <a:rPr kumimoji="1" lang="en" sz="1100" b="1" i="0" u="none" strike="noStrike" kern="0" dirty="0">
                <a:solidFill>
                  <a:srgbClr val="000000"/>
                </a:solidFill>
                <a:highlight>
                  <a:srgbClr val="000000">
                    <a:alpha val="0"/>
                  </a:srgbClr>
                </a:highlight>
                <a:latin typeface="Fujitsu Infinity Pro" pitchFamily="2" charset="0"/>
                <a:cs typeface="Arial" panose="020B0604020202020204" pitchFamily="34" charset="0"/>
              </a:rPr>
              <a:t>Current Issues</a:t>
            </a:r>
            <a:endParaRPr lang="en-US" altLang="ja-JP" sz="1100" b="1" kern="0" dirty="0">
              <a:solidFill>
                <a:srgbClr val="000000"/>
              </a:solidFill>
              <a:latin typeface="Fujitsu Infinity Pro" pitchFamily="2" charset="0"/>
              <a:cs typeface="Arial" panose="020B0604020202020204" pitchFamily="34" charset="0"/>
            </a:endParaRPr>
          </a:p>
        </p:txBody>
      </p:sp>
      <p:sp>
        <p:nvSpPr>
          <p:cNvPr id="25" name="正方形/長方形 24">
            <a:extLst>
              <a:ext uri="{FF2B5EF4-FFF2-40B4-BE49-F238E27FC236}">
                <a16:creationId xmlns:a16="http://schemas.microsoft.com/office/drawing/2014/main" id="{7C5C3965-A3C2-AF43-9627-0915D2E0B3D7}"/>
              </a:ext>
            </a:extLst>
          </p:cNvPr>
          <p:cNvSpPr/>
          <p:nvPr/>
        </p:nvSpPr>
        <p:spPr>
          <a:xfrm>
            <a:off x="804648" y="3126940"/>
            <a:ext cx="1337968" cy="259686"/>
          </a:xfrm>
          <a:prstGeom prst="rect">
            <a:avLst/>
          </a:prstGeom>
        </p:spPr>
        <p:txBody>
          <a:bodyPr wrap="square" lIns="91440" tIns="45720" rIns="91440" bIns="45720" anchor="t">
            <a:noAutofit/>
          </a:bodyPr>
          <a:lstStyle/>
          <a:p>
            <a:pPr marR="0" lvl="0" algn="l" defTabSz="685766" rtl="0" eaLnBrk="1" fontAlgn="auto" latinLnBrk="0" hangingPunct="1">
              <a:lnSpc>
                <a:spcPts val="1340"/>
              </a:lnSpc>
              <a:spcBef>
                <a:spcPct val="0"/>
              </a:spcBef>
              <a:spcAft>
                <a:spcPct val="0"/>
              </a:spcAft>
              <a:buClrTx/>
              <a:buSzTx/>
              <a:defRPr/>
            </a:pPr>
            <a:r>
              <a:rPr kumimoji="0" lang="en" sz="1100" b="1" i="0" u="none" strike="noStrike" kern="0" cap="none" spc="0" normalizeH="0" baseline="0" noProof="0" dirty="0">
                <a:highlight>
                  <a:srgbClr val="000000">
                    <a:alpha val="0"/>
                  </a:srgbClr>
                </a:highlight>
                <a:uLnTx/>
                <a:uFillTx/>
                <a:latin typeface="Fujitsu Infinity Pro" pitchFamily="2" charset="0"/>
                <a:ea typeface="メイリオ"/>
                <a:cs typeface="Arial" panose="020B0604020202020204" pitchFamily="34" charset="0"/>
              </a:rPr>
              <a:t>Length</a:t>
            </a:r>
            <a:endParaRPr kumimoji="0" lang="en-US" altLang="ja-JP" sz="1100" b="1" i="0" u="none" strike="noStrike" kern="0" cap="none" spc="0" normalizeH="0" baseline="0" noProof="0" dirty="0">
              <a:ln>
                <a:noFill/>
              </a:ln>
              <a:effectLst/>
              <a:uLnTx/>
              <a:uFillTx/>
              <a:latin typeface="Fujitsu Infinity Pro" pitchFamily="2" charset="0"/>
              <a:ea typeface="メイリオ"/>
              <a:cs typeface="Arial" panose="020B0604020202020204" pitchFamily="34" charset="0"/>
            </a:endParaRPr>
          </a:p>
        </p:txBody>
      </p:sp>
      <p:sp>
        <p:nvSpPr>
          <p:cNvPr id="26" name="正方形/長方形 25">
            <a:extLst>
              <a:ext uri="{FF2B5EF4-FFF2-40B4-BE49-F238E27FC236}">
                <a16:creationId xmlns:a16="http://schemas.microsoft.com/office/drawing/2014/main" id="{6CDEB878-B5CB-3046-9E8E-44A154CF7BA2}"/>
              </a:ext>
            </a:extLst>
          </p:cNvPr>
          <p:cNvSpPr/>
          <p:nvPr/>
        </p:nvSpPr>
        <p:spPr>
          <a:xfrm>
            <a:off x="1786276" y="3119735"/>
            <a:ext cx="5034145" cy="1506823"/>
          </a:xfrm>
          <a:prstGeom prst="rect">
            <a:avLst/>
          </a:prstGeom>
        </p:spPr>
        <p:txBody>
          <a:bodyPr wrap="square" lIns="91440" tIns="45720" rIns="91440" bIns="45720" anchor="t">
            <a:noAutofit/>
          </a:bodyPr>
          <a:lstStyle/>
          <a:p>
            <a:pPr marL="177800" marR="0" lvl="1" algn="l" defTabSz="685766" rtl="0" eaLnBrk="1" fontAlgn="auto" latinLnBrk="0" hangingPunct="1">
              <a:lnSpc>
                <a:spcPts val="1340"/>
              </a:lnSpc>
              <a:spcBef>
                <a:spcPct val="0"/>
              </a:spcBef>
              <a:spcAft>
                <a:spcPct val="0"/>
              </a:spcAft>
              <a:buClrTx/>
              <a:buSzTx/>
              <a:defRPr/>
            </a:pPr>
            <a:r>
              <a:rPr kumimoji="0" lang="en" sz="800" b="0" i="0" u="none" strike="noStrike" kern="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・Competitors tend to use a </a:t>
            </a:r>
            <a:r>
              <a:rPr kumimoji="0" lang="en" sz="800" b="1" i="0" u="none" strike="noStrike" kern="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simple structure</a:t>
            </a:r>
            <a:r>
              <a:rPr kumimoji="0" lang="en" sz="800" b="0" i="0" u="none" strike="noStrike" kern="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 of corporate brand + product </a:t>
            </a:r>
            <a:r>
              <a:rPr kumimoji="0" lang="en-US" sz="800" b="0" i="0" u="none" strike="noStrike" kern="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and services </a:t>
            </a:r>
            <a:r>
              <a:rPr kumimoji="0" lang="en" sz="800" b="0" i="0" u="none" strike="noStrike" kern="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name.</a:t>
            </a:r>
            <a:endParaRPr lang="en-US" altLang="ja-JP" sz="800" b="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a:p>
            <a:pPr marL="177800" lvl="1" defTabSz="685766">
              <a:lnSpc>
                <a:spcPts val="1240"/>
              </a:lnSpc>
              <a:defRPr/>
            </a:pPr>
            <a:endParaRPr lang="en-US" altLang="ja-JP" sz="800" kern="0" dirty="0">
              <a:solidFill>
                <a:srgbClr val="000000"/>
              </a:solidFill>
              <a:latin typeface="Fujitsu Infinity Pro" pitchFamily="2" charset="0"/>
              <a:cs typeface="Arial" panose="020B0604020202020204" pitchFamily="34" charset="0"/>
            </a:endParaRPr>
          </a:p>
          <a:p>
            <a:pPr marL="177800" lvl="1" defTabSz="685766" rtl="0">
              <a:lnSpc>
                <a:spcPts val="1240"/>
              </a:lnSpc>
              <a:defRPr/>
            </a:pPr>
            <a:r>
              <a:rPr lang="en" sz="800" b="0" i="0" u="none" strike="noStrike" kern="0" dirty="0">
                <a:solidFill>
                  <a:srgbClr val="000000"/>
                </a:solidFill>
                <a:highlight>
                  <a:srgbClr val="000000">
                    <a:alpha val="0"/>
                  </a:srgbClr>
                </a:highlight>
                <a:latin typeface="Fujitsu Infinity Pro" pitchFamily="2" charset="0"/>
                <a:cs typeface="Arial" panose="020B0604020202020204" pitchFamily="34" charset="0"/>
              </a:rPr>
              <a:t>・ For product </a:t>
            </a:r>
            <a:r>
              <a:rPr lang="en-US" sz="800" b="0" i="0" u="none" strike="noStrike" kern="0" dirty="0">
                <a:solidFill>
                  <a:srgbClr val="000000"/>
                </a:solidFill>
                <a:highlight>
                  <a:srgbClr val="000000">
                    <a:alpha val="0"/>
                  </a:srgbClr>
                </a:highlight>
                <a:latin typeface="Fujitsu Infinity Pro" pitchFamily="2" charset="0"/>
                <a:cs typeface="Arial" panose="020B0604020202020204" pitchFamily="34" charset="0"/>
              </a:rPr>
              <a:t>and services </a:t>
            </a:r>
            <a:r>
              <a:rPr lang="en" sz="800" b="0" i="0" u="none" strike="noStrike" kern="0" dirty="0">
                <a:solidFill>
                  <a:srgbClr val="000000"/>
                </a:solidFill>
                <a:highlight>
                  <a:srgbClr val="000000">
                    <a:alpha val="0"/>
                  </a:srgbClr>
                </a:highlight>
                <a:latin typeface="Fujitsu Infinity Pro" pitchFamily="2" charset="0"/>
                <a:cs typeface="Arial" panose="020B0604020202020204" pitchFamily="34" charset="0"/>
              </a:rPr>
              <a:t>names, </a:t>
            </a:r>
            <a:r>
              <a:rPr kumimoji="0" lang="en" sz="800" b="1" i="0" u="none" strike="noStrike" kern="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customers place the highest priority on “clarity”</a:t>
            </a:r>
            <a:r>
              <a:rPr lang="en" sz="800" b="0" i="0" u="none" strike="noStrike" kern="0" dirty="0">
                <a:solidFill>
                  <a:srgbClr val="000000"/>
                </a:solidFill>
                <a:highlight>
                  <a:srgbClr val="000000">
                    <a:alpha val="0"/>
                  </a:srgbClr>
                </a:highlight>
                <a:latin typeface="Fujitsu Infinity Pro" pitchFamily="2" charset="0"/>
                <a:cs typeface="Arial" panose="020B0604020202020204" pitchFamily="34" charset="0"/>
              </a:rPr>
              <a:t> (27.0%) and   </a:t>
            </a:r>
            <a:br>
              <a:rPr lang="en" sz="800" b="0" i="0" u="none" strike="noStrike" kern="0" dirty="0">
                <a:solidFill>
                  <a:srgbClr val="000000"/>
                </a:solidFill>
                <a:highlight>
                  <a:srgbClr val="000000">
                    <a:alpha val="0"/>
                  </a:srgbClr>
                </a:highlight>
                <a:latin typeface="Fujitsu Infinity Pro" pitchFamily="2" charset="0"/>
                <a:cs typeface="Arial" panose="020B0604020202020204" pitchFamily="34" charset="0"/>
              </a:rPr>
            </a:br>
            <a:r>
              <a:rPr lang="en" sz="800" b="0" i="0" u="none" strike="noStrike" kern="0" dirty="0">
                <a:solidFill>
                  <a:srgbClr val="000000"/>
                </a:solidFill>
                <a:highlight>
                  <a:srgbClr val="000000">
                    <a:alpha val="0"/>
                  </a:srgbClr>
                </a:highlight>
                <a:latin typeface="Fujitsu Infinity Pro" pitchFamily="2" charset="0"/>
                <a:cs typeface="Arial" panose="020B0604020202020204" pitchFamily="34" charset="0"/>
              </a:rPr>
              <a:t>     the lowest priority on “uniqueness” (6.5%)</a:t>
            </a:r>
            <a:endParaRPr lang="en-US" altLang="ja-JP" sz="800" b="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a:p>
            <a:pPr marL="177800" lvl="1" defTabSz="685766" rtl="0">
              <a:lnSpc>
                <a:spcPts val="1240"/>
              </a:lnSpc>
              <a:defRPr/>
            </a:pPr>
            <a:r>
              <a:rPr lang="en" sz="800" b="0" i="0" u="none" strike="noStrike" kern="0" dirty="0">
                <a:solidFill>
                  <a:srgbClr val="000000"/>
                </a:solidFill>
                <a:highlight>
                  <a:srgbClr val="000000">
                    <a:alpha val="0"/>
                  </a:srgbClr>
                </a:highlight>
                <a:latin typeface="Fujitsu Infinity Pro" pitchFamily="2" charset="0"/>
                <a:cs typeface="Arial" panose="020B0604020202020204" pitchFamily="34" charset="0"/>
              </a:rPr>
              <a:t>・Fujitsu ranks 7th in Japan for number of trademark registrations. </a:t>
            </a:r>
          </a:p>
          <a:p>
            <a:pPr marL="177800" lvl="1" defTabSz="685766" rtl="0">
              <a:lnSpc>
                <a:spcPts val="1240"/>
              </a:lnSpc>
              <a:defRPr/>
            </a:pPr>
            <a:r>
              <a:rPr lang="en" sz="800" kern="0" dirty="0">
                <a:solidFill>
                  <a:srgbClr val="000000"/>
                </a:solidFill>
                <a:highlight>
                  <a:srgbClr val="000000">
                    <a:alpha val="0"/>
                  </a:srgbClr>
                </a:highlight>
                <a:latin typeface="Fujitsu Infinity Pro" pitchFamily="2" charset="0"/>
                <a:cs typeface="Arial" panose="020B0604020202020204" pitchFamily="34" charset="0"/>
              </a:rPr>
              <a:t>    </a:t>
            </a:r>
            <a:r>
              <a:rPr lang="en" sz="800" b="0" i="0" u="none" strike="noStrike" kern="0" dirty="0">
                <a:solidFill>
                  <a:srgbClr val="000000"/>
                </a:solidFill>
                <a:highlight>
                  <a:srgbClr val="000000">
                    <a:alpha val="0"/>
                  </a:srgbClr>
                </a:highlight>
                <a:latin typeface="Fujitsu Infinity Pro" pitchFamily="2" charset="0"/>
                <a:cs typeface="Arial" panose="020B0604020202020204" pitchFamily="34" charset="0"/>
              </a:rPr>
              <a:t>The top-ranking companies are all B2C.</a:t>
            </a:r>
            <a:endParaRPr lang="en-US" altLang="ja-JP" sz="800" b="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a:p>
            <a:pPr marL="177800" lvl="1" defTabSz="685766" rtl="0">
              <a:lnSpc>
                <a:spcPts val="1340"/>
              </a:lnSpc>
              <a:defRPr/>
            </a:pPr>
            <a:r>
              <a:rPr lang="en" sz="800" b="0" i="0" u="none" strike="noStrike" kern="0" dirty="0">
                <a:solidFill>
                  <a:srgbClr val="000000"/>
                </a:solidFill>
                <a:highlight>
                  <a:srgbClr val="000000">
                    <a:alpha val="0"/>
                  </a:srgbClr>
                </a:highlight>
                <a:latin typeface="Fujitsu Infinity Pro" pitchFamily="2" charset="0"/>
                <a:cs typeface="Arial" panose="020B0604020202020204" pitchFamily="34" charset="0"/>
              </a:rPr>
              <a:t>・Competitors </a:t>
            </a:r>
            <a:r>
              <a:rPr kumimoji="0" lang="en" sz="800" b="1" i="0" u="none" strike="noStrike" kern="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mainly use general names</a:t>
            </a:r>
            <a:r>
              <a:rPr lang="en" sz="800" b="0" i="0" u="none" strike="noStrike" kern="0" dirty="0">
                <a:solidFill>
                  <a:srgbClr val="000000"/>
                </a:solidFill>
                <a:highlight>
                  <a:srgbClr val="000000">
                    <a:alpha val="0"/>
                  </a:srgbClr>
                </a:highlight>
                <a:latin typeface="Fujitsu Infinity Pro" pitchFamily="2" charset="0"/>
                <a:cs typeface="Arial" panose="020B0604020202020204" pitchFamily="34" charset="0"/>
              </a:rPr>
              <a:t>; unique names are few.</a:t>
            </a:r>
            <a:endParaRPr lang="en-US" altLang="ja-JP" sz="800" b="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a:p>
            <a:pPr marL="177800" lvl="1" defTabSz="685766">
              <a:lnSpc>
                <a:spcPts val="1240"/>
              </a:lnSpc>
              <a:defRPr/>
            </a:pPr>
            <a:endParaRPr lang="en-US" altLang="ja-JP" sz="800" kern="0" dirty="0">
              <a:solidFill>
                <a:srgbClr val="000000"/>
              </a:solidFill>
              <a:latin typeface="Fujitsu Infinity Pro" pitchFamily="2" charset="0"/>
              <a:cs typeface="Arial" panose="020B0604020202020204" pitchFamily="34" charset="0"/>
            </a:endParaRPr>
          </a:p>
          <a:p>
            <a:pPr marL="177800" lvl="1" defTabSz="685766" rtl="0">
              <a:lnSpc>
                <a:spcPts val="1240"/>
              </a:lnSpc>
              <a:defRPr/>
            </a:pPr>
            <a:r>
              <a:rPr lang="en" sz="800" b="0" i="0" u="none" strike="noStrike" kern="0" dirty="0">
                <a:solidFill>
                  <a:srgbClr val="000000"/>
                </a:solidFill>
                <a:highlight>
                  <a:srgbClr val="000000">
                    <a:alpha val="0"/>
                  </a:srgbClr>
                </a:highlight>
                <a:latin typeface="Fujitsu Infinity Pro" pitchFamily="2" charset="0"/>
                <a:cs typeface="Arial" panose="020B0604020202020204" pitchFamily="34" charset="0"/>
              </a:rPr>
              <a:t>・Including the name of a specific industry makes it difficult to expand into other industries.</a:t>
            </a:r>
            <a:endParaRPr lang="en-US" altLang="ja-JP" sz="800" b="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a:p>
            <a:pPr marL="177800" lvl="1" defTabSz="685766" rtl="0">
              <a:lnSpc>
                <a:spcPts val="1240"/>
              </a:lnSpc>
              <a:defRPr/>
            </a:pPr>
            <a:r>
              <a:rPr lang="en" sz="800" b="0" i="0" u="none" strike="noStrike" kern="0" dirty="0">
                <a:solidFill>
                  <a:srgbClr val="000000"/>
                </a:solidFill>
                <a:highlight>
                  <a:srgbClr val="000000">
                    <a:alpha val="0"/>
                  </a:srgbClr>
                </a:highlight>
                <a:latin typeface="Fujitsu Infinity Pro" pitchFamily="2" charset="0"/>
                <a:cs typeface="Arial" panose="020B0604020202020204" pitchFamily="34" charset="0"/>
              </a:rPr>
              <a:t>・Most competitors </a:t>
            </a:r>
            <a:r>
              <a:rPr kumimoji="0" lang="en" sz="800" b="1" i="0" u="none" strike="noStrike" kern="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do not include the category</a:t>
            </a:r>
            <a:r>
              <a:rPr lang="en" sz="800" b="0" i="0" u="none" strike="noStrike" kern="0" dirty="0">
                <a:solidFill>
                  <a:srgbClr val="000000"/>
                </a:solidFill>
                <a:highlight>
                  <a:srgbClr val="000000">
                    <a:alpha val="0"/>
                  </a:srgbClr>
                </a:highlight>
                <a:latin typeface="Fujitsu Infinity Pro" pitchFamily="2" charset="0"/>
                <a:cs typeface="Arial" panose="020B0604020202020204" pitchFamily="34" charset="0"/>
              </a:rPr>
              <a:t> in the product </a:t>
            </a:r>
            <a:r>
              <a:rPr lang="en-US" sz="800" b="0" i="0" u="none" strike="noStrike" kern="0" dirty="0">
                <a:solidFill>
                  <a:srgbClr val="000000"/>
                </a:solidFill>
                <a:highlight>
                  <a:srgbClr val="000000">
                    <a:alpha val="0"/>
                  </a:srgbClr>
                </a:highlight>
                <a:latin typeface="Fujitsu Infinity Pro" pitchFamily="2" charset="0"/>
                <a:cs typeface="Arial" panose="020B0604020202020204" pitchFamily="34" charset="0"/>
              </a:rPr>
              <a:t>and services </a:t>
            </a:r>
            <a:r>
              <a:rPr lang="en" sz="800" b="0" i="0" u="none" strike="noStrike" kern="0" dirty="0">
                <a:solidFill>
                  <a:srgbClr val="000000"/>
                </a:solidFill>
                <a:highlight>
                  <a:srgbClr val="000000">
                    <a:alpha val="0"/>
                  </a:srgbClr>
                </a:highlight>
                <a:latin typeface="Fujitsu Infinity Pro" pitchFamily="2" charset="0"/>
                <a:cs typeface="Arial" panose="020B0604020202020204" pitchFamily="34" charset="0"/>
              </a:rPr>
              <a:t>name.</a:t>
            </a:r>
            <a:endParaRPr lang="en-US" altLang="ja-JP" sz="800" b="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27" name="正方形/長方形 26">
            <a:extLst>
              <a:ext uri="{FF2B5EF4-FFF2-40B4-BE49-F238E27FC236}">
                <a16:creationId xmlns:a16="http://schemas.microsoft.com/office/drawing/2014/main" id="{6CC199BC-6F0A-D845-AF2A-262D5622A2D8}"/>
              </a:ext>
            </a:extLst>
          </p:cNvPr>
          <p:cNvSpPr/>
          <p:nvPr/>
        </p:nvSpPr>
        <p:spPr>
          <a:xfrm>
            <a:off x="804648" y="3469744"/>
            <a:ext cx="1337968" cy="259686"/>
          </a:xfrm>
          <a:prstGeom prst="rect">
            <a:avLst/>
          </a:prstGeom>
        </p:spPr>
        <p:txBody>
          <a:bodyPr wrap="square" lIns="91440" tIns="45720" rIns="91440" bIns="45720" anchor="t">
            <a:noAutofit/>
          </a:bodyPr>
          <a:lstStyle/>
          <a:p>
            <a:pPr marR="0" lvl="0" algn="l" defTabSz="685766" rtl="0" eaLnBrk="1" fontAlgn="auto" latinLnBrk="0" hangingPunct="1">
              <a:lnSpc>
                <a:spcPts val="1340"/>
              </a:lnSpc>
              <a:spcBef>
                <a:spcPct val="0"/>
              </a:spcBef>
              <a:spcAft>
                <a:spcPct val="0"/>
              </a:spcAft>
              <a:buClrTx/>
              <a:buSzTx/>
              <a:defRPr/>
            </a:pPr>
            <a:r>
              <a:rPr kumimoji="0" lang="en" sz="1100" b="1" i="0" u="none" strike="noStrike" kern="0" cap="none" spc="0" normalizeH="0" baseline="0" noProof="0" dirty="0">
                <a:highlight>
                  <a:srgbClr val="000000">
                    <a:alpha val="0"/>
                  </a:srgbClr>
                </a:highlight>
                <a:uLnTx/>
                <a:uFillTx/>
                <a:latin typeface="Fujitsu Infinity Pro" pitchFamily="2" charset="0"/>
                <a:ea typeface="メイリオ"/>
                <a:cs typeface="Arial" panose="020B0604020202020204" pitchFamily="34" charset="0"/>
              </a:rPr>
              <a:t>Too many unique names</a:t>
            </a:r>
            <a:endParaRPr kumimoji="0" lang="en-US" altLang="ja-JP" sz="1100" b="1" i="0" u="none" strike="noStrike" kern="0" cap="none" spc="0" normalizeH="0" baseline="0" noProof="0" dirty="0">
              <a:ln>
                <a:noFill/>
              </a:ln>
              <a:effectLst/>
              <a:uLnTx/>
              <a:uFillTx/>
              <a:latin typeface="Fujitsu Infinity Pro" pitchFamily="2" charset="0"/>
              <a:ea typeface="メイリオ"/>
              <a:cs typeface="Arial" panose="020B0604020202020204" pitchFamily="34" charset="0"/>
            </a:endParaRPr>
          </a:p>
        </p:txBody>
      </p:sp>
      <p:sp>
        <p:nvSpPr>
          <p:cNvPr id="28" name="正方形/長方形 27">
            <a:extLst>
              <a:ext uri="{FF2B5EF4-FFF2-40B4-BE49-F238E27FC236}">
                <a16:creationId xmlns:a16="http://schemas.microsoft.com/office/drawing/2014/main" id="{F4446B17-F978-444A-ACF2-E547DAB185E2}"/>
              </a:ext>
            </a:extLst>
          </p:cNvPr>
          <p:cNvSpPr/>
          <p:nvPr/>
        </p:nvSpPr>
        <p:spPr>
          <a:xfrm>
            <a:off x="804648" y="4356466"/>
            <a:ext cx="1337968" cy="426399"/>
          </a:xfrm>
          <a:prstGeom prst="rect">
            <a:avLst/>
          </a:prstGeom>
        </p:spPr>
        <p:txBody>
          <a:bodyPr wrap="square" lIns="91440" tIns="45720" rIns="91440" bIns="45720" anchor="t">
            <a:noAutofit/>
          </a:bodyPr>
          <a:lstStyle/>
          <a:p>
            <a:pPr marR="0" lvl="0" algn="l" defTabSz="685766" rtl="0" eaLnBrk="1" fontAlgn="auto" latinLnBrk="0" hangingPunct="1">
              <a:lnSpc>
                <a:spcPts val="1340"/>
              </a:lnSpc>
              <a:spcBef>
                <a:spcPct val="0"/>
              </a:spcBef>
              <a:spcAft>
                <a:spcPct val="0"/>
              </a:spcAft>
              <a:buClrTx/>
              <a:buSzTx/>
              <a:defRPr/>
            </a:pPr>
            <a:r>
              <a:rPr kumimoji="0" lang="en" sz="1100" b="1" i="0" u="none" strike="noStrike" kern="0" cap="none" spc="0" normalizeH="0" baseline="0" noProof="0" dirty="0">
                <a:highlight>
                  <a:srgbClr val="000000">
                    <a:alpha val="0"/>
                  </a:srgbClr>
                </a:highlight>
                <a:uLnTx/>
                <a:uFillTx/>
                <a:latin typeface="Fujitsu Infinity Pro" pitchFamily="2" charset="0"/>
                <a:ea typeface="メイリオ"/>
                <a:cs typeface="Arial" panose="020B0604020202020204" pitchFamily="34" charset="0"/>
              </a:rPr>
              <a:t>Bound to category</a:t>
            </a:r>
            <a:endParaRPr kumimoji="0" lang="en-US" altLang="ja-JP" sz="1100" b="1" i="0" u="none" strike="noStrike" kern="0" cap="none" spc="0" normalizeH="0" baseline="0" noProof="0" dirty="0">
              <a:ln>
                <a:noFill/>
              </a:ln>
              <a:effectLst/>
              <a:uLnTx/>
              <a:uFillTx/>
              <a:latin typeface="Fujitsu Infinity Pro" pitchFamily="2" charset="0"/>
              <a:ea typeface="メイリオ"/>
              <a:cs typeface="Arial" panose="020B0604020202020204" pitchFamily="34" charset="0"/>
            </a:endParaRPr>
          </a:p>
          <a:p>
            <a:pPr marR="0" lvl="0" algn="l" defTabSz="685766" rtl="0" eaLnBrk="1" fontAlgn="auto" latinLnBrk="0" hangingPunct="1">
              <a:lnSpc>
                <a:spcPts val="1340"/>
              </a:lnSpc>
              <a:spcBef>
                <a:spcPct val="0"/>
              </a:spcBef>
              <a:spcAft>
                <a:spcPct val="0"/>
              </a:spcAft>
              <a:buClrTx/>
              <a:buSzTx/>
              <a:defRPr/>
            </a:pPr>
            <a:endParaRPr lang="en-US" altLang="ja-JP" sz="1100" b="1" i="0" u="none" strike="noStrike" kern="0" cap="none" spc="0" normalizeH="0" baseline="0" noProof="0" dirty="0">
              <a:ln>
                <a:noFill/>
              </a:ln>
              <a:effectLst/>
              <a:uLnTx/>
              <a:uFillTx/>
              <a:latin typeface="Fujitsu Infinity Pro" pitchFamily="2" charset="0"/>
              <a:ea typeface="メイリオ"/>
              <a:cs typeface="Arial" panose="020B0604020202020204" pitchFamily="34" charset="0"/>
            </a:endParaRPr>
          </a:p>
        </p:txBody>
      </p:sp>
      <p:sp>
        <p:nvSpPr>
          <p:cNvPr id="7" name="Slide Number Placeholder 6">
            <a:extLst>
              <a:ext uri="{FF2B5EF4-FFF2-40B4-BE49-F238E27FC236}">
                <a16:creationId xmlns:a16="http://schemas.microsoft.com/office/drawing/2014/main" id="{3584303B-8104-55C5-D41C-BDE6FACBB85F}"/>
              </a:ext>
            </a:extLst>
          </p:cNvPr>
          <p:cNvSpPr>
            <a:spLocks noGrp="1"/>
          </p:cNvSpPr>
          <p:nvPr>
            <p:ph type="sldNum" sz="quarter" idx="12"/>
          </p:nvPr>
        </p:nvSpPr>
        <p:spPr/>
        <p:txBody>
          <a:bodyPr/>
          <a:lstStyle/>
          <a:p>
            <a:fld id="{4D029D89-7B63-4C94-AD4D-2E4D6BB83637}" type="slidenum">
              <a:rPr kumimoji="1" lang="ja-JP" altLang="en-US" smtClean="0"/>
              <a:pPr/>
              <a:t>25</a:t>
            </a:fld>
            <a:endParaRPr kumimoji="1" lang="ja-JP" altLang="en-US" dirty="0"/>
          </a:p>
        </p:txBody>
      </p:sp>
    </p:spTree>
    <p:extLst>
      <p:ext uri="{BB962C8B-B14F-4D97-AF65-F5344CB8AC3E}">
        <p14:creationId xmlns:p14="http://schemas.microsoft.com/office/powerpoint/2010/main" val="3017411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 name="図 55">
            <a:extLst>
              <a:ext uri="{FF2B5EF4-FFF2-40B4-BE49-F238E27FC236}">
                <a16:creationId xmlns:a16="http://schemas.microsoft.com/office/drawing/2014/main" id="{BE4C9D07-A4A3-1047-BAD3-40516C279CD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05639" y="3419325"/>
            <a:ext cx="7574942" cy="1320963"/>
          </a:xfrm>
          <a:prstGeom prst="rect">
            <a:avLst/>
          </a:prstGeom>
        </p:spPr>
      </p:pic>
      <p:sp>
        <p:nvSpPr>
          <p:cNvPr id="2" name="タイトル 1">
            <a:extLst>
              <a:ext uri="{FF2B5EF4-FFF2-40B4-BE49-F238E27FC236}">
                <a16:creationId xmlns:a16="http://schemas.microsoft.com/office/drawing/2014/main" id="{D4399C90-CE26-4371-BD4B-3CDAA6BC2DED}"/>
              </a:ext>
            </a:extLst>
          </p:cNvPr>
          <p:cNvSpPr>
            <a:spLocks noGrp="1"/>
          </p:cNvSpPr>
          <p:nvPr>
            <p:ph type="title"/>
          </p:nvPr>
        </p:nvSpPr>
        <p:spPr>
          <a:xfrm>
            <a:off x="234000" y="14416"/>
            <a:ext cx="7740000" cy="655200"/>
          </a:xfrm>
        </p:spPr>
        <p:txBody>
          <a:bodyPr>
            <a:noAutofit/>
          </a:bodyPr>
          <a:lstStyle/>
          <a:p>
            <a:pPr rtl="0"/>
            <a:r>
              <a:rPr lang="en" sz="1800" b="1" i="0" u="none" strike="noStrike" dirty="0">
                <a:highlight>
                  <a:srgbClr val="000000">
                    <a:alpha val="0"/>
                  </a:srgbClr>
                </a:highlight>
                <a:latin typeface="Fujitsu Infinity Pro" pitchFamily="2" charset="0"/>
                <a:cs typeface="Arial" panose="020B0604020202020204" pitchFamily="34" charset="0"/>
              </a:rPr>
              <a:t>Concept behind these </a:t>
            </a:r>
            <a:r>
              <a:rPr lang="en" sz="1800" dirty="0">
                <a:highlight>
                  <a:srgbClr val="000000">
                    <a:alpha val="0"/>
                  </a:srgbClr>
                </a:highlight>
                <a:latin typeface="Fujitsu Infinity Pro" pitchFamily="2" charset="0"/>
                <a:cs typeface="Arial" panose="020B0604020202020204" pitchFamily="34" charset="0"/>
              </a:rPr>
              <a:t>r</a:t>
            </a:r>
            <a:r>
              <a:rPr lang="en" sz="1800" b="1" i="0" u="none" strike="noStrike" dirty="0">
                <a:highlight>
                  <a:srgbClr val="000000">
                    <a:alpha val="0"/>
                  </a:srgbClr>
                </a:highlight>
                <a:latin typeface="Fujitsu Infinity Pro" pitchFamily="2" charset="0"/>
                <a:cs typeface="Arial" panose="020B0604020202020204" pitchFamily="34" charset="0"/>
              </a:rPr>
              <a:t>evisions</a:t>
            </a:r>
            <a:br>
              <a:rPr lang="en" sz="1800" b="1" i="0" u="none" strike="noStrike" dirty="0">
                <a:highlight>
                  <a:srgbClr val="000000">
                    <a:alpha val="0"/>
                  </a:srgbClr>
                </a:highlight>
                <a:latin typeface="Fujitsu Infinity Pro" pitchFamily="2" charset="0"/>
                <a:cs typeface="Arial" panose="020B0604020202020204" pitchFamily="34" charset="0"/>
              </a:rPr>
            </a:br>
            <a:endParaRPr lang="ja-JP" altLang="en-US" sz="1800" dirty="0">
              <a:latin typeface="Fujitsu Infinity Pro" pitchFamily="2" charset="0"/>
              <a:cs typeface="Arial" panose="020B0604020202020204" pitchFamily="34" charset="0"/>
            </a:endParaRPr>
          </a:p>
        </p:txBody>
      </p:sp>
      <p:sp>
        <p:nvSpPr>
          <p:cNvPr id="17" name="テキスト ボックス 16">
            <a:extLst>
              <a:ext uri="{FF2B5EF4-FFF2-40B4-BE49-F238E27FC236}">
                <a16:creationId xmlns:a16="http://schemas.microsoft.com/office/drawing/2014/main" id="{7A4F0B12-C0E6-4783-AA4F-025D69D0126E}"/>
              </a:ext>
            </a:extLst>
          </p:cNvPr>
          <p:cNvSpPr txBox="1"/>
          <p:nvPr/>
        </p:nvSpPr>
        <p:spPr bwMode="gray">
          <a:xfrm>
            <a:off x="1305639" y="1533586"/>
            <a:ext cx="3464481" cy="338554"/>
          </a:xfrm>
          <a:prstGeom prst="rect">
            <a:avLst/>
          </a:prstGeom>
          <a:noFill/>
          <a:ln w="19050">
            <a:noFill/>
          </a:ln>
        </p:spPr>
        <p:txBody>
          <a:bodyPr wrap="square" rtlCol="0" anchor="ctr" anchorCtr="0">
            <a:noAutofit/>
          </a:bodyPr>
          <a:lstStyle>
            <a:defPPr>
              <a:defRPr lang="ja-JP"/>
            </a:defPPr>
            <a:lvl1pPr>
              <a:defRPr b="1">
                <a:solidFill>
                  <a:schemeClr val="bg1"/>
                </a:solidFill>
                <a:latin typeface="+mn-ea"/>
                <a:ea typeface="+mn-ea"/>
              </a:defRPr>
            </a:lvl1pPr>
          </a:lstStyle>
          <a:p>
            <a:pPr marL="0" marR="0" lvl="0" indent="0" algn="ctr" defTabSz="914400" rtl="0" eaLnBrk="1" fontAlgn="ctr" latinLnBrk="0" hangingPunct="1">
              <a:lnSpc>
                <a:spcPct val="100000"/>
              </a:lnSpc>
              <a:spcBef>
                <a:spcPct val="0"/>
              </a:spcBef>
              <a:spcAft>
                <a:spcPct val="0"/>
              </a:spcAft>
              <a:buClrTx/>
              <a:buSzTx/>
              <a:buFontTx/>
              <a:buNone/>
              <a:defRPr/>
            </a:pPr>
            <a:r>
              <a:rPr kumimoji="1" lang="en" sz="1000" b="0" i="0" u="none" strike="noStrike" kern="1200" cap="none" spc="0" normalizeH="0" baseline="0" noProof="0" dirty="0">
                <a:solidFill>
                  <a:schemeClr val="tx1"/>
                </a:solidFill>
                <a:highlight>
                  <a:srgbClr val="000000">
                    <a:alpha val="0"/>
                  </a:srgbClr>
                </a:highlight>
                <a:uLnTx/>
                <a:uFillTx/>
                <a:latin typeface="Fujitsu Infinity Pro Bold" pitchFamily="2" charset="0"/>
                <a:ea typeface="メイリオ"/>
                <a:cs typeface="Arial" panose="020B0604020202020204" pitchFamily="34" charset="0"/>
              </a:rPr>
              <a:t>Company direction &amp; product </a:t>
            </a:r>
            <a:r>
              <a:rPr kumimoji="1" lang="en" sz="1000" b="0" dirty="0">
                <a:solidFill>
                  <a:schemeClr val="tx1"/>
                </a:solidFill>
                <a:highlight>
                  <a:srgbClr val="000000">
                    <a:alpha val="0"/>
                  </a:srgbClr>
                </a:highlight>
                <a:latin typeface="Fujitsu Infinity Pro Bold" pitchFamily="2" charset="0"/>
                <a:ea typeface="メイリオ"/>
                <a:cs typeface="Arial" panose="020B0604020202020204" pitchFamily="34" charset="0"/>
              </a:rPr>
              <a:t>v</a:t>
            </a:r>
            <a:r>
              <a:rPr kumimoji="1" lang="en" sz="1000" b="0" i="0" u="none" strike="noStrike" kern="1200" cap="none" spc="0" normalizeH="0" baseline="0" noProof="0" dirty="0">
                <a:solidFill>
                  <a:schemeClr val="tx1"/>
                </a:solidFill>
                <a:highlight>
                  <a:srgbClr val="000000">
                    <a:alpha val="0"/>
                  </a:srgbClr>
                </a:highlight>
                <a:uLnTx/>
                <a:uFillTx/>
                <a:latin typeface="Fujitsu Infinity Pro Bold" pitchFamily="2" charset="0"/>
                <a:ea typeface="メイリオ"/>
                <a:cs typeface="Arial" panose="020B0604020202020204" pitchFamily="34" charset="0"/>
              </a:rPr>
              <a:t>ision</a:t>
            </a:r>
          </a:p>
        </p:txBody>
      </p:sp>
      <p:sp>
        <p:nvSpPr>
          <p:cNvPr id="27" name="テキスト ボックス 26">
            <a:extLst>
              <a:ext uri="{FF2B5EF4-FFF2-40B4-BE49-F238E27FC236}">
                <a16:creationId xmlns:a16="http://schemas.microsoft.com/office/drawing/2014/main" id="{2C956DB4-1429-9D48-8D4A-2C92B3453879}"/>
              </a:ext>
            </a:extLst>
          </p:cNvPr>
          <p:cNvSpPr txBox="1"/>
          <p:nvPr/>
        </p:nvSpPr>
        <p:spPr>
          <a:xfrm>
            <a:off x="258924" y="877471"/>
            <a:ext cx="8642349" cy="238527"/>
          </a:xfrm>
          <a:prstGeom prst="rect">
            <a:avLst/>
          </a:prstGeom>
          <a:noFill/>
        </p:spPr>
        <p:txBody>
          <a:bodyPr wrap="square" lIns="0" tIns="0" rtlCol="0">
            <a:noAutofit/>
          </a:bodyPr>
          <a:lstStyle/>
          <a:p>
            <a:pPr lvl="0" defTabSz="685800" rtl="0">
              <a:lnSpc>
                <a:spcPts val="1450"/>
              </a:lnSpc>
              <a:defRPr/>
            </a:pPr>
            <a:r>
              <a:rPr kumimoji="1" lang="en" sz="1000" b="0" i="0" u="none" strike="noStrike" dirty="0">
                <a:solidFill>
                  <a:srgbClr val="000000"/>
                </a:solidFill>
                <a:highlight>
                  <a:srgbClr val="000000">
                    <a:alpha val="0"/>
                  </a:srgbClr>
                </a:highlight>
                <a:latin typeface="Fujitsu Infinity Pro" pitchFamily="2" charset="0"/>
                <a:cs typeface="Arial" panose="020B0604020202020204" pitchFamily="34" charset="0"/>
              </a:rPr>
              <a:t>Our revised product </a:t>
            </a:r>
            <a:r>
              <a:rPr kumimoji="1" lang="en-US" sz="1000" b="0" i="0" u="none" strike="noStrike" dirty="0">
                <a:solidFill>
                  <a:srgbClr val="000000"/>
                </a:solidFill>
                <a:highlight>
                  <a:srgbClr val="000000">
                    <a:alpha val="0"/>
                  </a:srgbClr>
                </a:highlight>
                <a:latin typeface="Fujitsu Infinity Pro" pitchFamily="2" charset="0"/>
                <a:cs typeface="Arial" panose="020B0604020202020204" pitchFamily="34" charset="0"/>
              </a:rPr>
              <a:t>and services </a:t>
            </a:r>
            <a:r>
              <a:rPr kumimoji="1" lang="en" sz="1000" b="0" i="0" u="none" strike="noStrike" dirty="0">
                <a:solidFill>
                  <a:srgbClr val="000000"/>
                </a:solidFill>
                <a:highlight>
                  <a:srgbClr val="000000">
                    <a:alpha val="0"/>
                  </a:srgbClr>
                </a:highlight>
                <a:latin typeface="Fujitsu Infinity Pro" pitchFamily="2" charset="0"/>
                <a:cs typeface="Arial" panose="020B0604020202020204" pitchFamily="34" charset="0"/>
              </a:rPr>
              <a:t>names </a:t>
            </a:r>
            <a:r>
              <a:rPr kumimoji="1" lang="en" sz="1000" dirty="0">
                <a:solidFill>
                  <a:srgbClr val="000000"/>
                </a:solidFill>
                <a:highlight>
                  <a:srgbClr val="000000">
                    <a:alpha val="0"/>
                  </a:srgbClr>
                </a:highlight>
                <a:latin typeface="Fujitsu Infinity Pro" pitchFamily="2" charset="0"/>
                <a:cs typeface="Arial" panose="020B0604020202020204" pitchFamily="34" charset="0"/>
              </a:rPr>
              <a:t>will</a:t>
            </a:r>
            <a:r>
              <a:rPr kumimoji="1" lang="en" sz="1000" b="0" i="0" u="none" strike="noStrike" dirty="0">
                <a:solidFill>
                  <a:srgbClr val="000000"/>
                </a:solidFill>
                <a:highlight>
                  <a:srgbClr val="000000">
                    <a:alpha val="0"/>
                  </a:srgbClr>
                </a:highlight>
                <a:latin typeface="Fujitsu Infinity Pro" pitchFamily="2" charset="0"/>
                <a:cs typeface="Arial" panose="020B0604020202020204" pitchFamily="34" charset="0"/>
              </a:rPr>
              <a:t> have a </a:t>
            </a:r>
            <a:r>
              <a:rPr kumimoji="1" lang="en" sz="1000" i="0" u="none" strike="noStrike" dirty="0">
                <a:highlight>
                  <a:srgbClr val="000000">
                    <a:alpha val="0"/>
                  </a:srgbClr>
                </a:highlight>
                <a:latin typeface="Fujitsu Infinity Pro Bold" pitchFamily="2" charset="0"/>
                <a:cs typeface="Arial" panose="020B0604020202020204" pitchFamily="34" charset="0"/>
              </a:rPr>
              <a:t>clear and simple structure</a:t>
            </a:r>
            <a:r>
              <a:rPr kumimoji="1" lang="en" sz="1000" dirty="0">
                <a:solidFill>
                  <a:srgbClr val="000000"/>
                </a:solidFill>
                <a:highlight>
                  <a:srgbClr val="000000">
                    <a:alpha val="0"/>
                  </a:srgbClr>
                </a:highlight>
                <a:latin typeface="Fujitsu Infinity Pro" pitchFamily="2" charset="0"/>
                <a:cs typeface="Arial" panose="020B0604020202020204" pitchFamily="34" charset="0"/>
              </a:rPr>
              <a:t>.  This will be </a:t>
            </a:r>
            <a:r>
              <a:rPr kumimoji="1" lang="en" sz="1000" b="0" i="0" u="none" strike="noStrike" dirty="0">
                <a:solidFill>
                  <a:srgbClr val="000000"/>
                </a:solidFill>
                <a:highlight>
                  <a:srgbClr val="000000">
                    <a:alpha val="0"/>
                  </a:srgbClr>
                </a:highlight>
                <a:latin typeface="Fujitsu Infinity Pro" pitchFamily="2" charset="0"/>
                <a:cs typeface="Arial" panose="020B0604020202020204" pitchFamily="34" charset="0"/>
              </a:rPr>
              <a:t>communicated via the necessary product </a:t>
            </a:r>
            <a:r>
              <a:rPr kumimoji="1" lang="en-US" sz="1000" b="0" i="0" u="none" strike="noStrike" dirty="0">
                <a:solidFill>
                  <a:srgbClr val="000000"/>
                </a:solidFill>
                <a:highlight>
                  <a:srgbClr val="000000">
                    <a:alpha val="0"/>
                  </a:srgbClr>
                </a:highlight>
                <a:latin typeface="Fujitsu Infinity Pro" pitchFamily="2" charset="0"/>
                <a:cs typeface="Arial" panose="020B0604020202020204" pitchFamily="34" charset="0"/>
              </a:rPr>
              <a:t>and services </a:t>
            </a:r>
            <a:r>
              <a:rPr kumimoji="1" lang="en" sz="1000" b="0" i="0" u="none" strike="noStrike" dirty="0">
                <a:solidFill>
                  <a:srgbClr val="000000"/>
                </a:solidFill>
                <a:highlight>
                  <a:srgbClr val="000000">
                    <a:alpha val="0"/>
                  </a:srgbClr>
                </a:highlight>
                <a:latin typeface="Fujitsu Infinity Pro" pitchFamily="2" charset="0"/>
                <a:cs typeface="Arial" panose="020B0604020202020204" pitchFamily="34" charset="0"/>
              </a:rPr>
              <a:t>information online or through other forms of communication. </a:t>
            </a:r>
            <a:endParaRPr kumimoji="1" lang="en-US" altLang="ja-JP" sz="1000" b="1"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44" name="ホームベース 43">
            <a:extLst>
              <a:ext uri="{FF2B5EF4-FFF2-40B4-BE49-F238E27FC236}">
                <a16:creationId xmlns:a16="http://schemas.microsoft.com/office/drawing/2014/main" id="{09B0715C-173C-A945-BDDE-1378FA2B5A4C}"/>
              </a:ext>
            </a:extLst>
          </p:cNvPr>
          <p:cNvSpPr/>
          <p:nvPr/>
        </p:nvSpPr>
        <p:spPr>
          <a:xfrm>
            <a:off x="1244469" y="3338885"/>
            <a:ext cx="4138654" cy="1484575"/>
          </a:xfrm>
          <a:prstGeom prst="homePlat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dirty="0">
              <a:solidFill>
                <a:schemeClr val="tx1"/>
              </a:solidFill>
              <a:latin typeface="Fujitsu Infinity Pro" pitchFamily="2" charset="0"/>
              <a:cs typeface="Calibri" panose="020F0502020204030204" pitchFamily="34" charset="0"/>
            </a:endParaRPr>
          </a:p>
        </p:txBody>
      </p:sp>
      <p:sp>
        <p:nvSpPr>
          <p:cNvPr id="46" name="正方形/長方形 45">
            <a:extLst>
              <a:ext uri="{FF2B5EF4-FFF2-40B4-BE49-F238E27FC236}">
                <a16:creationId xmlns:a16="http://schemas.microsoft.com/office/drawing/2014/main" id="{D90E2066-E222-EA4C-8BEE-C646617A9F9C}"/>
              </a:ext>
            </a:extLst>
          </p:cNvPr>
          <p:cNvSpPr/>
          <p:nvPr/>
        </p:nvSpPr>
        <p:spPr bwMode="gray">
          <a:xfrm>
            <a:off x="1305639" y="1988625"/>
            <a:ext cx="7584295" cy="1085040"/>
          </a:xfrm>
          <a:prstGeom prst="rect">
            <a:avLst/>
          </a:prstGeom>
          <a:solidFill>
            <a:srgbClr val="DCDCD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lvl="0" indent="0" algn="ctr" defTabSz="914400" rtl="0" eaLnBrk="1" fontAlgn="ctr" latinLnBrk="0" hangingPunct="1">
              <a:lnSpc>
                <a:spcPct val="100000"/>
              </a:lnSpc>
              <a:spcBef>
                <a:spcPct val="0"/>
              </a:spcBef>
              <a:spcAft>
                <a:spcPct val="0"/>
              </a:spcAft>
              <a:buClrTx/>
              <a:buSzTx/>
              <a:buFontTx/>
              <a:buNone/>
              <a:defRPr/>
            </a:pPr>
            <a:endParaRPr kumimoji="1" lang="ja-JP" altLang="en-US" sz="1600" b="0" i="0" u="none" strike="noStrike" kern="1200" cap="none" spc="0" normalizeH="0" baseline="0" noProof="0" dirty="0">
              <a:ln>
                <a:noFill/>
              </a:ln>
              <a:solidFill>
                <a:schemeClr val="tx1">
                  <a:lumMod val="50000"/>
                  <a:lumOff val="50000"/>
                </a:schemeClr>
              </a:solidFill>
              <a:effectLst/>
              <a:uLnTx/>
              <a:uFillTx/>
              <a:latin typeface="Fujitsu Infinity Pro" pitchFamily="2" charset="0"/>
              <a:ea typeface="ＭＳ Ｐゴシック" panose="020B0600070205080204" pitchFamily="50" charset="-128"/>
              <a:cs typeface="Calibri" panose="020F0502020204030204" pitchFamily="34" charset="0"/>
            </a:endParaRPr>
          </a:p>
        </p:txBody>
      </p:sp>
      <p:sp>
        <p:nvSpPr>
          <p:cNvPr id="47" name="テキスト ボックス 46">
            <a:extLst>
              <a:ext uri="{FF2B5EF4-FFF2-40B4-BE49-F238E27FC236}">
                <a16:creationId xmlns:a16="http://schemas.microsoft.com/office/drawing/2014/main" id="{451D30E4-7F0F-084E-997A-094BC912E6F6}"/>
              </a:ext>
            </a:extLst>
          </p:cNvPr>
          <p:cNvSpPr txBox="1"/>
          <p:nvPr/>
        </p:nvSpPr>
        <p:spPr>
          <a:xfrm>
            <a:off x="5284383" y="2238053"/>
            <a:ext cx="3704635" cy="746358"/>
          </a:xfrm>
          <a:prstGeom prst="rect">
            <a:avLst/>
          </a:prstGeom>
          <a:noFill/>
        </p:spPr>
        <p:txBody>
          <a:bodyPr wrap="square" rtlCol="0">
            <a:noAutofit/>
          </a:bodyPr>
          <a:lstStyle/>
          <a:p>
            <a:pPr marL="0" marR="0" lvl="0" indent="0" algn="l" defTabSz="914400" rtl="0" eaLnBrk="1" fontAlgn="ctr" latinLnBrk="0" hangingPunct="1">
              <a:lnSpc>
                <a:spcPts val="1680"/>
              </a:lnSpc>
              <a:spcBef>
                <a:spcPct val="0"/>
              </a:spcBef>
              <a:spcAft>
                <a:spcPct val="0"/>
              </a:spcAft>
              <a:buClrTx/>
              <a:buSzTx/>
              <a:buFontTx/>
              <a:buNone/>
              <a:defRPr/>
            </a:pPr>
            <a:r>
              <a:rPr kumimoji="1" lang="en" sz="1100" b="1" i="0" u="none" strike="noStrike" kern="1200" cap="none" spc="0" normalizeH="0" baseline="0" noProof="0" dirty="0">
                <a:highlight>
                  <a:srgbClr val="000000">
                    <a:alpha val="0"/>
                  </a:srgbClr>
                </a:highlight>
                <a:uLnTx/>
                <a:uFillTx/>
                <a:latin typeface="Fujitsu Infinity Pro Bold" pitchFamily="2" charset="0"/>
                <a:ea typeface="メイリオ"/>
                <a:cs typeface="Arial" panose="020B0604020202020204" pitchFamily="34" charset="0"/>
              </a:rPr>
              <a:t>Strengthening the Fujitsu brand </a:t>
            </a:r>
            <a:r>
              <a:rPr kumimoji="1" lang="en" sz="1100" b="0" i="0" u="none" strike="noStrike" kern="1200" cap="none" spc="0" normalizeH="0" baseline="0" noProof="0" dirty="0">
                <a:highlight>
                  <a:srgbClr val="000000">
                    <a:alpha val="0"/>
                  </a:srgbClr>
                </a:highlight>
                <a:uLnTx/>
                <a:uFillTx/>
                <a:latin typeface="Fujitsu Infinity Pro Bold" pitchFamily="2" charset="0"/>
                <a:ea typeface="メイリオ"/>
                <a:cs typeface="Arial" panose="020B0604020202020204" pitchFamily="34" charset="0"/>
              </a:rPr>
              <a:t>and its</a:t>
            </a:r>
            <a:r>
              <a:rPr kumimoji="1" lang="en" sz="1100" b="1" i="0" u="none" strike="noStrike" kern="1200" cap="none" spc="0" normalizeH="0" baseline="0" noProof="0" dirty="0">
                <a:highlight>
                  <a:srgbClr val="000000">
                    <a:alpha val="0"/>
                  </a:srgbClr>
                </a:highlight>
                <a:uLnTx/>
                <a:uFillTx/>
                <a:latin typeface="Fujitsu Infinity Pro Bold" pitchFamily="2" charset="0"/>
                <a:ea typeface="メイリオ"/>
                <a:cs typeface="Arial" panose="020B0604020202020204" pitchFamily="34" charset="0"/>
              </a:rPr>
              <a:t> categories</a:t>
            </a:r>
            <a:endParaRPr kumimoji="1" lang="en-US" altLang="ja-JP" sz="1100" b="1" i="0" strike="noStrike" kern="1200" cap="none" spc="0" normalizeH="0" baseline="0" noProof="0" dirty="0">
              <a:ln>
                <a:noFill/>
              </a:ln>
              <a:effectLst/>
              <a:uLnTx/>
              <a:uFillTx/>
              <a:latin typeface="Fujitsu Infinity Pro Bold" pitchFamily="2" charset="0"/>
              <a:ea typeface="メイリオ"/>
              <a:cs typeface="Arial" panose="020B0604020202020204" pitchFamily="34" charset="0"/>
            </a:endParaRPr>
          </a:p>
          <a:p>
            <a:pPr lvl="1" defTabSz="914400" rtl="0" fontAlgn="ctr">
              <a:lnSpc>
                <a:spcPts val="1680"/>
              </a:lnSpc>
              <a:spcBef>
                <a:spcPct val="0"/>
              </a:spcBef>
              <a:spcAft>
                <a:spcPct val="0"/>
              </a:spcAft>
              <a:defRPr/>
            </a:pPr>
            <a:r>
              <a:rPr kumimoji="1" lang="en" sz="1000" b="0" i="0" u="none" strike="noStrike" kern="1200" cap="none" spc="0" normalizeH="0" baseline="0" noProof="0" dirty="0">
                <a:highlight>
                  <a:srgbClr val="000000">
                    <a:alpha val="0"/>
                  </a:srgbClr>
                </a:highlight>
                <a:uLnTx/>
                <a:uFillTx/>
                <a:latin typeface="Fujitsu Infinity Pro" pitchFamily="2" charset="0"/>
                <a:ea typeface="メイリオ"/>
                <a:cs typeface="Arial" panose="020B0604020202020204" pitchFamily="34" charset="0"/>
              </a:rPr>
              <a:t>・Eliminate product-specific logos</a:t>
            </a:r>
            <a:endParaRPr kumimoji="1" lang="en-US" altLang="ja-JP" sz="1000" b="0" i="0" u="none" strike="noStrike" kern="1200" cap="none" spc="0" normalizeH="0" baseline="0" noProof="0" dirty="0">
              <a:ln>
                <a:noFill/>
              </a:ln>
              <a:effectLst/>
              <a:uLnTx/>
              <a:uFillTx/>
              <a:latin typeface="Fujitsu Infinity Pro" pitchFamily="2" charset="0"/>
              <a:ea typeface="メイリオ"/>
              <a:cs typeface="Arial" panose="020B0604020202020204" pitchFamily="34" charset="0"/>
            </a:endParaRPr>
          </a:p>
          <a:p>
            <a:pPr lvl="1" defTabSz="914400" rtl="0" fontAlgn="ctr">
              <a:lnSpc>
                <a:spcPts val="1680"/>
              </a:lnSpc>
              <a:spcBef>
                <a:spcPct val="0"/>
              </a:spcBef>
              <a:spcAft>
                <a:spcPct val="0"/>
              </a:spcAft>
              <a:defRPr/>
            </a:pPr>
            <a:r>
              <a:rPr kumimoji="1" lang="en" sz="1000" b="0" i="0" u="none" strike="noStrike" dirty="0">
                <a:highlight>
                  <a:srgbClr val="000000">
                    <a:alpha val="0"/>
                  </a:srgbClr>
                </a:highlight>
                <a:latin typeface="Fujitsu Infinity Pro" pitchFamily="2" charset="0"/>
                <a:cs typeface="Arial" panose="020B0604020202020204" pitchFamily="34" charset="0"/>
              </a:rPr>
              <a:t>・Set categories A to D</a:t>
            </a:r>
            <a:endParaRPr kumimoji="1" lang="en-US" altLang="ja-JP" sz="1000" b="1" i="0" u="none" strike="noStrike" kern="1200" cap="none" spc="0" normalizeH="0" baseline="0" noProof="0" dirty="0">
              <a:ln>
                <a:noFill/>
              </a:ln>
              <a:effectLst/>
              <a:uLnTx/>
              <a:uFillTx/>
              <a:latin typeface="Fujitsu Infinity Pro" pitchFamily="2" charset="0"/>
              <a:ea typeface="メイリオ"/>
              <a:cs typeface="Arial" panose="020B0604020202020204" pitchFamily="34" charset="0"/>
            </a:endParaRPr>
          </a:p>
        </p:txBody>
      </p:sp>
      <p:sp>
        <p:nvSpPr>
          <p:cNvPr id="49" name="テキスト ボックス 48">
            <a:extLst>
              <a:ext uri="{FF2B5EF4-FFF2-40B4-BE49-F238E27FC236}">
                <a16:creationId xmlns:a16="http://schemas.microsoft.com/office/drawing/2014/main" id="{C143A9A8-D230-9440-B902-30FB9CC6EC88}"/>
              </a:ext>
            </a:extLst>
          </p:cNvPr>
          <p:cNvSpPr txBox="1"/>
          <p:nvPr/>
        </p:nvSpPr>
        <p:spPr>
          <a:xfrm>
            <a:off x="1435202" y="2275526"/>
            <a:ext cx="3083921" cy="276999"/>
          </a:xfrm>
          <a:prstGeom prst="rect">
            <a:avLst/>
          </a:prstGeom>
          <a:noFill/>
        </p:spPr>
        <p:txBody>
          <a:bodyPr wrap="none" rtlCol="0">
            <a:noAutofit/>
          </a:bodyPr>
          <a:lstStyle/>
          <a:p>
            <a:pPr marL="0" marR="0" lvl="0" indent="0" algn="l" defTabSz="914400" rtl="0" eaLnBrk="1" fontAlgn="ctr" latinLnBrk="0" hangingPunct="1">
              <a:lnSpc>
                <a:spcPct val="100000"/>
              </a:lnSpc>
              <a:spcBef>
                <a:spcPct val="0"/>
              </a:spcBef>
              <a:spcAft>
                <a:spcPct val="0"/>
              </a:spcAft>
              <a:buClrTx/>
              <a:buSzTx/>
              <a:buFontTx/>
              <a:buNone/>
              <a:defRPr/>
            </a:pPr>
            <a:r>
              <a:rPr kumimoji="1" lang="en" sz="1100" i="0" u="none" strike="noStrike" kern="1200" cap="none" spc="0" normalizeH="0" baseline="0" noProof="0" dirty="0">
                <a:highlight>
                  <a:srgbClr val="000000">
                    <a:alpha val="0"/>
                  </a:srgbClr>
                </a:highlight>
                <a:uLnTx/>
                <a:uFillTx/>
                <a:latin typeface="Fujitsu Infinity Pro Bold" pitchFamily="2" charset="0"/>
                <a:ea typeface="メイリオ"/>
                <a:cs typeface="Arial" panose="020B0604020202020204" pitchFamily="34" charset="0"/>
              </a:rPr>
              <a:t>An ICT company that leads through technology</a:t>
            </a:r>
          </a:p>
        </p:txBody>
      </p:sp>
      <p:sp>
        <p:nvSpPr>
          <p:cNvPr id="50" name="テキスト ボックス 49">
            <a:extLst>
              <a:ext uri="{FF2B5EF4-FFF2-40B4-BE49-F238E27FC236}">
                <a16:creationId xmlns:a16="http://schemas.microsoft.com/office/drawing/2014/main" id="{3D61D54C-969E-4249-82F0-C7C205EB2D19}"/>
              </a:ext>
            </a:extLst>
          </p:cNvPr>
          <p:cNvSpPr txBox="1"/>
          <p:nvPr/>
        </p:nvSpPr>
        <p:spPr>
          <a:xfrm>
            <a:off x="1419300" y="3617051"/>
            <a:ext cx="3108543" cy="461665"/>
          </a:xfrm>
          <a:prstGeom prst="rect">
            <a:avLst/>
          </a:prstGeom>
          <a:noFill/>
        </p:spPr>
        <p:txBody>
          <a:bodyPr wrap="none" rtlCol="0">
            <a:noAutofit/>
          </a:bodyPr>
          <a:lstStyle/>
          <a:p>
            <a:pPr marL="0" marR="0" lvl="0" indent="0" algn="l" defTabSz="914400" rtl="0" eaLnBrk="1" fontAlgn="ctr" latinLnBrk="0" hangingPunct="1">
              <a:lnSpc>
                <a:spcPct val="100000"/>
              </a:lnSpc>
              <a:spcBef>
                <a:spcPct val="0"/>
              </a:spcBef>
              <a:spcAft>
                <a:spcPct val="0"/>
              </a:spcAft>
              <a:buClrTx/>
              <a:buSzTx/>
              <a:buFontTx/>
              <a:buNone/>
              <a:defRPr/>
            </a:pPr>
            <a:r>
              <a:rPr kumimoji="1" lang="en" sz="1100" i="0" u="none" strike="noStrike" kern="1200" cap="none" spc="0" normalizeH="0" baseline="0" noProof="0" dirty="0">
                <a:solidFill>
                  <a:srgbClr val="FFFFFF"/>
                </a:solidFill>
                <a:highlight>
                  <a:srgbClr val="000000">
                    <a:alpha val="0"/>
                  </a:srgbClr>
                </a:highlight>
                <a:uLnTx/>
                <a:uFillTx/>
                <a:latin typeface="Fujitsu Infinity Pro Bold" pitchFamily="2" charset="0"/>
                <a:ea typeface="メイリオ"/>
                <a:cs typeface="Arial" panose="020B0604020202020204" pitchFamily="34" charset="0"/>
              </a:rPr>
              <a:t>A DX company growing together with customers,</a:t>
            </a:r>
          </a:p>
          <a:p>
            <a:pPr marL="0" marR="0" lvl="0" indent="0" algn="l" defTabSz="914400" rtl="0" eaLnBrk="1" fontAlgn="ctr" latinLnBrk="0" hangingPunct="1">
              <a:lnSpc>
                <a:spcPct val="100000"/>
              </a:lnSpc>
              <a:spcBef>
                <a:spcPct val="0"/>
              </a:spcBef>
              <a:spcAft>
                <a:spcPct val="0"/>
              </a:spcAft>
              <a:buClrTx/>
              <a:buSzTx/>
              <a:buFontTx/>
              <a:buNone/>
              <a:defRPr/>
            </a:pPr>
            <a:r>
              <a:rPr kumimoji="1" lang="en" sz="1100" i="0" u="none" strike="noStrike" kern="1200" cap="none" spc="0" normalizeH="0" baseline="0" noProof="0" dirty="0">
                <a:solidFill>
                  <a:srgbClr val="FFFFFF"/>
                </a:solidFill>
                <a:highlight>
                  <a:srgbClr val="000000">
                    <a:alpha val="0"/>
                  </a:srgbClr>
                </a:highlight>
                <a:uLnTx/>
                <a:uFillTx/>
                <a:latin typeface="Fujitsu Infinity Pro Bold" pitchFamily="2" charset="0"/>
                <a:ea typeface="メイリオ"/>
                <a:cs typeface="Arial" panose="020B0604020202020204" pitchFamily="34" charset="0"/>
              </a:rPr>
              <a:t> starting from social issues</a:t>
            </a:r>
          </a:p>
        </p:txBody>
      </p:sp>
      <p:sp>
        <p:nvSpPr>
          <p:cNvPr id="51" name="テキスト ボックス 50">
            <a:extLst>
              <a:ext uri="{FF2B5EF4-FFF2-40B4-BE49-F238E27FC236}">
                <a16:creationId xmlns:a16="http://schemas.microsoft.com/office/drawing/2014/main" id="{BA118109-A019-4144-9A54-03443D233C2F}"/>
              </a:ext>
            </a:extLst>
          </p:cNvPr>
          <p:cNvSpPr txBox="1"/>
          <p:nvPr/>
        </p:nvSpPr>
        <p:spPr>
          <a:xfrm>
            <a:off x="1342738" y="2593051"/>
            <a:ext cx="3499262" cy="276999"/>
          </a:xfrm>
          <a:prstGeom prst="rect">
            <a:avLst/>
          </a:prstGeom>
          <a:noFill/>
        </p:spPr>
        <p:txBody>
          <a:bodyPr wrap="square" rtlCol="0">
            <a:noAutofit/>
          </a:bodyPr>
          <a:lstStyle/>
          <a:p>
            <a:pPr marL="0" marR="0" lvl="0" indent="0" algn="l" defTabSz="914400" rtl="0" eaLnBrk="1" fontAlgn="ctr" latinLnBrk="0" hangingPunct="1">
              <a:lnSpc>
                <a:spcPct val="100000"/>
              </a:lnSpc>
              <a:spcBef>
                <a:spcPct val="0"/>
              </a:spcBef>
              <a:spcAft>
                <a:spcPct val="0"/>
              </a:spcAft>
              <a:buClrTx/>
              <a:buSzTx/>
              <a:buFontTx/>
              <a:buNone/>
              <a:defRPr/>
            </a:pPr>
            <a:r>
              <a:rPr kumimoji="1" lang="en" sz="1100" b="0" i="0" u="none" strike="noStrike" kern="1200" cap="none" spc="0" normalizeH="0" baseline="0" noProof="0" dirty="0">
                <a:highlight>
                  <a:srgbClr val="000000">
                    <a:alpha val="0"/>
                  </a:srgbClr>
                </a:highlight>
                <a:uLnTx/>
                <a:uFillTx/>
                <a:latin typeface="Fujitsu Infinity Pro" pitchFamily="2" charset="0"/>
                <a:ea typeface="メイリオ"/>
                <a:cs typeface="Arial" panose="020B0604020202020204" pitchFamily="34" charset="0"/>
              </a:rPr>
              <a:t>→ Promoting the</a:t>
            </a:r>
            <a:r>
              <a:rPr kumimoji="1" lang="en" sz="1100" b="1" i="0" u="none" strike="noStrike" kern="1200" cap="none" spc="0" normalizeH="0" baseline="0" noProof="0" dirty="0">
                <a:highlight>
                  <a:srgbClr val="000000">
                    <a:alpha val="0"/>
                  </a:srgbClr>
                </a:highlight>
                <a:uLnTx/>
                <a:uFillTx/>
                <a:latin typeface="Fujitsu Infinity Pro" pitchFamily="2" charset="0"/>
                <a:ea typeface="メイリオ"/>
                <a:cs typeface="Arial" panose="020B0604020202020204" pitchFamily="34" charset="0"/>
              </a:rPr>
              <a:t> </a:t>
            </a:r>
            <a:r>
              <a:rPr kumimoji="1" lang="en" sz="1100" i="0" u="none" strike="noStrike" kern="1200" cap="none" spc="0" normalizeH="0" baseline="0" noProof="0" dirty="0">
                <a:highlight>
                  <a:srgbClr val="000000">
                    <a:alpha val="0"/>
                  </a:srgbClr>
                </a:highlight>
                <a:uLnTx/>
                <a:uFillTx/>
                <a:latin typeface="Fujitsu Infinity Pro Bold" pitchFamily="2" charset="0"/>
                <a:ea typeface="メイリオ"/>
                <a:cs typeface="Arial" panose="020B0604020202020204" pitchFamily="34" charset="0"/>
              </a:rPr>
              <a:t>uniqueness of our products</a:t>
            </a:r>
            <a:br>
              <a:rPr kumimoji="1" lang="en" sz="1100" b="1" i="0" u="none" strike="noStrike" kern="1200" cap="none" spc="0" normalizeH="0" baseline="0" noProof="0" dirty="0">
                <a:highlight>
                  <a:srgbClr val="000000">
                    <a:alpha val="0"/>
                  </a:srgbClr>
                </a:highlight>
                <a:uLnTx/>
                <a:uFillTx/>
                <a:latin typeface="Fujitsu Infinity Pro" pitchFamily="2" charset="0"/>
                <a:ea typeface="メイリオ"/>
                <a:cs typeface="Arial" panose="020B0604020202020204" pitchFamily="34" charset="0"/>
              </a:rPr>
            </a:br>
            <a:r>
              <a:rPr kumimoji="1" lang="en" sz="1100" b="1" i="0" u="none" strike="noStrike" kern="1200" cap="none" spc="0" normalizeH="0" baseline="0" noProof="0" dirty="0">
                <a:highlight>
                  <a:srgbClr val="000000">
                    <a:alpha val="0"/>
                  </a:srgbClr>
                </a:highlight>
                <a:uLnTx/>
                <a:uFillTx/>
                <a:latin typeface="Fujitsu Infinity Pro" pitchFamily="2" charset="0"/>
                <a:ea typeface="メイリオ"/>
                <a:cs typeface="Arial" panose="020B0604020202020204" pitchFamily="34" charset="0"/>
              </a:rPr>
              <a:t>    </a:t>
            </a:r>
            <a:r>
              <a:rPr kumimoji="1" lang="en" sz="1100" b="0" i="0" u="none" strike="noStrike" kern="1200" cap="none" spc="0" normalizeH="0" baseline="0" noProof="0" dirty="0">
                <a:highlight>
                  <a:srgbClr val="000000">
                    <a:alpha val="0"/>
                  </a:srgbClr>
                </a:highlight>
                <a:uLnTx/>
                <a:uFillTx/>
                <a:latin typeface="Fujitsu Infinity Pro" pitchFamily="2" charset="0"/>
                <a:ea typeface="メイリオ"/>
                <a:cs typeface="Arial" panose="020B0604020202020204" pitchFamily="34" charset="0"/>
              </a:rPr>
              <a:t> based on the Fujitsu brand</a:t>
            </a:r>
          </a:p>
        </p:txBody>
      </p:sp>
      <p:sp>
        <p:nvSpPr>
          <p:cNvPr id="52" name="テキスト ボックス 51">
            <a:extLst>
              <a:ext uri="{FF2B5EF4-FFF2-40B4-BE49-F238E27FC236}">
                <a16:creationId xmlns:a16="http://schemas.microsoft.com/office/drawing/2014/main" id="{06D7EA26-372F-304D-96C5-0980BA294D9E}"/>
              </a:ext>
            </a:extLst>
          </p:cNvPr>
          <p:cNvSpPr txBox="1"/>
          <p:nvPr/>
        </p:nvSpPr>
        <p:spPr>
          <a:xfrm>
            <a:off x="1326835" y="4107079"/>
            <a:ext cx="3756153" cy="461665"/>
          </a:xfrm>
          <a:prstGeom prst="rect">
            <a:avLst/>
          </a:prstGeom>
          <a:noFill/>
        </p:spPr>
        <p:txBody>
          <a:bodyPr wrap="square" rtlCol="0">
            <a:noAutofit/>
          </a:bodyPr>
          <a:lstStyle/>
          <a:p>
            <a:pPr marL="0" marR="0" lvl="0" indent="0" algn="l" defTabSz="914400" rtl="0" eaLnBrk="1" fontAlgn="ctr" latinLnBrk="0" hangingPunct="1">
              <a:lnSpc>
                <a:spcPct val="100000"/>
              </a:lnSpc>
              <a:spcBef>
                <a:spcPct val="0"/>
              </a:spcBef>
              <a:spcAft>
                <a:spcPct val="0"/>
              </a:spcAft>
              <a:buClrTx/>
              <a:buSzTx/>
              <a:buFontTx/>
              <a:buNone/>
              <a:defRPr/>
            </a:pPr>
            <a:r>
              <a:rPr kumimoji="1" lang="en" sz="1000" i="0" u="none" strike="noStrike" kern="1200" cap="none" spc="0" normalizeH="0" baseline="0" noProof="0" dirty="0">
                <a:solidFill>
                  <a:srgbClr val="FFFFFF"/>
                </a:solidFill>
                <a:highlight>
                  <a:srgbClr val="000000">
                    <a:alpha val="0"/>
                  </a:srgbClr>
                </a:highlight>
                <a:uLnTx/>
                <a:uFillTx/>
                <a:latin typeface="Fujitsu Infinity Pro" pitchFamily="2" charset="0"/>
                <a:ea typeface="メイリオ"/>
                <a:cs typeface="Arial" panose="020B0604020202020204" pitchFamily="34" charset="0"/>
              </a:rPr>
              <a:t>→  Focus on being a cross-industry, solutions-oriented</a:t>
            </a:r>
            <a:br>
              <a:rPr kumimoji="1" lang="en" sz="1000" i="0" u="none" strike="noStrike" kern="1200" cap="none" spc="0" normalizeH="0" baseline="0" noProof="0" dirty="0">
                <a:solidFill>
                  <a:srgbClr val="FFFFFF"/>
                </a:solidFill>
                <a:highlight>
                  <a:srgbClr val="000000">
                    <a:alpha val="0"/>
                  </a:srgbClr>
                </a:highlight>
                <a:uLnTx/>
                <a:uFillTx/>
                <a:latin typeface="Fujitsu Infinity Pro" pitchFamily="2" charset="0"/>
                <a:ea typeface="メイリオ"/>
                <a:cs typeface="Arial" panose="020B0604020202020204" pitchFamily="34" charset="0"/>
              </a:rPr>
            </a:br>
            <a:r>
              <a:rPr kumimoji="1" lang="en" sz="1000" i="0" u="none" strike="noStrike" kern="1200" cap="none" spc="0" normalizeH="0" baseline="0" noProof="0" dirty="0">
                <a:solidFill>
                  <a:srgbClr val="FFFFFF"/>
                </a:solidFill>
                <a:highlight>
                  <a:srgbClr val="000000">
                    <a:alpha val="0"/>
                  </a:srgbClr>
                </a:highlight>
                <a:uLnTx/>
                <a:uFillTx/>
                <a:latin typeface="Fujitsu Infinity Pro" pitchFamily="2" charset="0"/>
                <a:ea typeface="メイリオ"/>
                <a:cs typeface="Arial" panose="020B0604020202020204" pitchFamily="34" charset="0"/>
              </a:rPr>
              <a:t>      company that understands and solves the problems </a:t>
            </a:r>
            <a:br>
              <a:rPr kumimoji="1" lang="en" sz="1000" i="0" u="none" strike="noStrike" kern="1200" cap="none" spc="0" normalizeH="0" baseline="0" noProof="0" dirty="0">
                <a:solidFill>
                  <a:srgbClr val="FFFFFF"/>
                </a:solidFill>
                <a:highlight>
                  <a:srgbClr val="000000">
                    <a:alpha val="0"/>
                  </a:srgbClr>
                </a:highlight>
                <a:uLnTx/>
                <a:uFillTx/>
                <a:latin typeface="Fujitsu Infinity Pro" pitchFamily="2" charset="0"/>
                <a:ea typeface="メイリオ"/>
                <a:cs typeface="Arial" panose="020B0604020202020204" pitchFamily="34" charset="0"/>
              </a:rPr>
            </a:br>
            <a:r>
              <a:rPr kumimoji="1" lang="en" sz="1000" i="0" u="none" strike="noStrike" kern="1200" cap="none" spc="0" normalizeH="0" baseline="0" noProof="0" dirty="0">
                <a:solidFill>
                  <a:srgbClr val="FFFFFF"/>
                </a:solidFill>
                <a:highlight>
                  <a:srgbClr val="000000">
                    <a:alpha val="0"/>
                  </a:srgbClr>
                </a:highlight>
                <a:uLnTx/>
                <a:uFillTx/>
                <a:latin typeface="Fujitsu Infinity Pro" pitchFamily="2" charset="0"/>
                <a:ea typeface="メイリオ"/>
                <a:cs typeface="Arial" panose="020B0604020202020204" pitchFamily="34" charset="0"/>
              </a:rPr>
              <a:t>      of individual customers and communities</a:t>
            </a:r>
            <a:endParaRPr kumimoji="1" lang="en-US" altLang="ja-JP" sz="1000" i="0" strike="noStrike" kern="1200" cap="none" spc="0" normalizeH="0" baseline="0" noProof="0" dirty="0">
              <a:ln>
                <a:noFill/>
              </a:ln>
              <a:solidFill>
                <a:schemeClr val="bg1"/>
              </a:solidFill>
              <a:effectLst/>
              <a:uLnTx/>
              <a:uFillTx/>
              <a:latin typeface="Fujitsu Infinity Pro" pitchFamily="2" charset="0"/>
              <a:ea typeface="メイリオ"/>
              <a:cs typeface="Arial" panose="020B0604020202020204" pitchFamily="34" charset="0"/>
            </a:endParaRPr>
          </a:p>
        </p:txBody>
      </p:sp>
      <p:sp>
        <p:nvSpPr>
          <p:cNvPr id="55" name="二等辺三角形 20">
            <a:extLst>
              <a:ext uri="{FF2B5EF4-FFF2-40B4-BE49-F238E27FC236}">
                <a16:creationId xmlns:a16="http://schemas.microsoft.com/office/drawing/2014/main" id="{62AA58BB-5B71-CF44-9299-406544213E01}"/>
              </a:ext>
            </a:extLst>
          </p:cNvPr>
          <p:cNvSpPr/>
          <p:nvPr/>
        </p:nvSpPr>
        <p:spPr bwMode="gray">
          <a:xfrm rot="10800000">
            <a:off x="4262941" y="3217235"/>
            <a:ext cx="1096238" cy="83547"/>
          </a:xfrm>
          <a:prstGeom prst="triangle">
            <a:avLst>
              <a:gd name="adj" fmla="val 52810"/>
            </a:avLst>
          </a:prstGeom>
          <a:solidFill>
            <a:srgbClr val="DCDCD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lvl="0" indent="0" algn="ctr" defTabSz="914378" rtl="0" eaLnBrk="1" fontAlgn="ctr" latinLnBrk="0" hangingPunct="1">
              <a:lnSpc>
                <a:spcPct val="100000"/>
              </a:lnSpc>
              <a:spcBef>
                <a:spcPct val="0"/>
              </a:spcBef>
              <a:spcAft>
                <a:spcPct val="0"/>
              </a:spcAft>
              <a:buClrTx/>
              <a:buSzTx/>
              <a:buFontTx/>
              <a:buNone/>
              <a:defRPr/>
            </a:pPr>
            <a:endParaRPr kumimoji="1" lang="ja-JP" altLang="en-US" sz="1050" b="0" i="0" u="none" strike="noStrike" kern="1200" cap="none" spc="0" normalizeH="0" baseline="0" noProof="0" dirty="0">
              <a:ln>
                <a:noFill/>
              </a:ln>
              <a:solidFill>
                <a:srgbClr val="FFFFFF"/>
              </a:solidFill>
              <a:effectLst/>
              <a:uLnTx/>
              <a:uFillTx/>
              <a:latin typeface="Fujitsu Infinity Pro" pitchFamily="2" charset="0"/>
              <a:ea typeface="メイリオ"/>
              <a:cs typeface="Calibri" panose="020F0502020204030204" pitchFamily="34" charset="0"/>
            </a:endParaRPr>
          </a:p>
        </p:txBody>
      </p:sp>
      <p:sp>
        <p:nvSpPr>
          <p:cNvPr id="57" name="テキスト ボックス 56">
            <a:extLst>
              <a:ext uri="{FF2B5EF4-FFF2-40B4-BE49-F238E27FC236}">
                <a16:creationId xmlns:a16="http://schemas.microsoft.com/office/drawing/2014/main" id="{E6E21E5D-2107-2F4F-85F7-5FBBFA2364F2}"/>
              </a:ext>
            </a:extLst>
          </p:cNvPr>
          <p:cNvSpPr txBox="1"/>
          <p:nvPr/>
        </p:nvSpPr>
        <p:spPr>
          <a:xfrm>
            <a:off x="4892722" y="3566003"/>
            <a:ext cx="4178450" cy="1032181"/>
          </a:xfrm>
          <a:prstGeom prst="rect">
            <a:avLst/>
          </a:prstGeom>
          <a:noFill/>
        </p:spPr>
        <p:txBody>
          <a:bodyPr wrap="square" rtlCol="0">
            <a:noAutofit/>
          </a:bodyPr>
          <a:lstStyle/>
          <a:p>
            <a:pPr lvl="0" algn="ctr" defTabSz="914400" rtl="0" fontAlgn="ctr">
              <a:lnSpc>
                <a:spcPts val="2180"/>
              </a:lnSpc>
              <a:spcBef>
                <a:spcPct val="0"/>
              </a:spcBef>
              <a:spcAft>
                <a:spcPct val="0"/>
              </a:spcAft>
              <a:defRPr/>
            </a:pPr>
            <a:r>
              <a:rPr kumimoji="1" lang="en" sz="1100" i="0" u="none" strike="noStrike" dirty="0">
                <a:solidFill>
                  <a:srgbClr val="FFFFFF"/>
                </a:solidFill>
                <a:highlight>
                  <a:srgbClr val="000000">
                    <a:alpha val="0"/>
                  </a:srgbClr>
                </a:highlight>
                <a:latin typeface="Fujitsu Infinity Pro Bold" pitchFamily="2" charset="0"/>
                <a:cs typeface="Arial" panose="020B0604020202020204" pitchFamily="34" charset="0"/>
              </a:rPr>
              <a:t>Clear, simple structure</a:t>
            </a:r>
            <a:endParaRPr kumimoji="1" lang="en-US" altLang="ja-JP" sz="1100" dirty="0">
              <a:solidFill>
                <a:schemeClr val="bg1"/>
              </a:solidFill>
              <a:latin typeface="Fujitsu Infinity Pro Bold" pitchFamily="2" charset="0"/>
              <a:cs typeface="Arial" panose="020B0604020202020204" pitchFamily="34" charset="0"/>
            </a:endParaRPr>
          </a:p>
          <a:p>
            <a:pPr lvl="1" defTabSz="914400" rtl="0" fontAlgn="ctr">
              <a:lnSpc>
                <a:spcPts val="1720"/>
              </a:lnSpc>
              <a:spcBef>
                <a:spcPct val="0"/>
              </a:spcBef>
              <a:spcAft>
                <a:spcPct val="0"/>
              </a:spcAft>
              <a:defRPr/>
            </a:pPr>
            <a:r>
              <a:rPr kumimoji="1" lang="en" sz="1000" b="0" i="0" u="none" strike="noStrike" dirty="0">
                <a:solidFill>
                  <a:srgbClr val="FFFFFF"/>
                </a:solidFill>
                <a:highlight>
                  <a:srgbClr val="000000">
                    <a:alpha val="0"/>
                  </a:srgbClr>
                </a:highlight>
                <a:latin typeface="Fujitsu Infinity Pro" pitchFamily="2" charset="0"/>
                <a:cs typeface="Arial" panose="020B0604020202020204" pitchFamily="34" charset="0"/>
              </a:rPr>
              <a:t>・Develop structure taking into account the </a:t>
            </a:r>
            <a:br>
              <a:rPr kumimoji="1" lang="en" sz="1000" b="0" i="0" u="none" strike="noStrike" dirty="0">
                <a:solidFill>
                  <a:srgbClr val="FFFFFF"/>
                </a:solidFill>
                <a:highlight>
                  <a:srgbClr val="000000">
                    <a:alpha val="0"/>
                  </a:srgbClr>
                </a:highlight>
                <a:latin typeface="Fujitsu Infinity Pro" pitchFamily="2" charset="0"/>
                <a:cs typeface="Arial" panose="020B0604020202020204" pitchFamily="34" charset="0"/>
              </a:rPr>
            </a:br>
            <a:r>
              <a:rPr kumimoji="1" lang="en" sz="1000" b="0" i="0" u="none" strike="noStrike" dirty="0">
                <a:solidFill>
                  <a:srgbClr val="FFFFFF"/>
                </a:solidFill>
                <a:highlight>
                  <a:srgbClr val="000000">
                    <a:alpha val="0"/>
                  </a:srgbClr>
                </a:highlight>
                <a:latin typeface="Fujitsu Infinity Pro" pitchFamily="2" charset="0"/>
                <a:cs typeface="Arial" panose="020B0604020202020204" pitchFamily="34" charset="0"/>
              </a:rPr>
              <a:t>    development of Fujitsu </a:t>
            </a:r>
            <a:r>
              <a:rPr kumimoji="1" lang="en" sz="1000" b="0" i="0" u="none" strike="noStrike" dirty="0" err="1">
                <a:solidFill>
                  <a:srgbClr val="FFFFFF"/>
                </a:solidFill>
                <a:highlight>
                  <a:srgbClr val="000000">
                    <a:alpha val="0"/>
                  </a:srgbClr>
                </a:highlight>
                <a:latin typeface="Fujitsu Infinity Pro" pitchFamily="2" charset="0"/>
                <a:cs typeface="Arial" panose="020B0604020202020204" pitchFamily="34" charset="0"/>
              </a:rPr>
              <a:t>Uvance</a:t>
            </a:r>
            <a:r>
              <a:rPr kumimoji="1" lang="en" sz="1000" b="0" i="0" u="none" strike="noStrike" dirty="0">
                <a:solidFill>
                  <a:srgbClr val="FFFFFF"/>
                </a:solidFill>
                <a:highlight>
                  <a:srgbClr val="000000">
                    <a:alpha val="0"/>
                  </a:srgbClr>
                </a:highlight>
                <a:latin typeface="Fujitsu Infinity Pro" pitchFamily="2" charset="0"/>
                <a:cs typeface="Arial" panose="020B0604020202020204" pitchFamily="34" charset="0"/>
              </a:rPr>
              <a:t>　</a:t>
            </a:r>
            <a:endParaRPr kumimoji="1" lang="en-US" altLang="ja-JP" sz="1000" dirty="0">
              <a:solidFill>
                <a:schemeClr val="bg1"/>
              </a:solidFill>
              <a:latin typeface="Fujitsu Infinity Pro" pitchFamily="2" charset="0"/>
              <a:cs typeface="Arial" panose="020B0604020202020204" pitchFamily="34" charset="0"/>
            </a:endParaRPr>
          </a:p>
          <a:p>
            <a:pPr lvl="1" defTabSz="914400" rtl="0" fontAlgn="ctr">
              <a:lnSpc>
                <a:spcPts val="1720"/>
              </a:lnSpc>
              <a:spcBef>
                <a:spcPct val="0"/>
              </a:spcBef>
              <a:spcAft>
                <a:spcPct val="0"/>
              </a:spcAft>
              <a:defRPr/>
            </a:pPr>
            <a:r>
              <a:rPr kumimoji="1" lang="en" sz="1000" b="0" i="0" u="none" strike="noStrike" dirty="0">
                <a:solidFill>
                  <a:srgbClr val="FFFFFF"/>
                </a:solidFill>
                <a:highlight>
                  <a:srgbClr val="000000">
                    <a:alpha val="0"/>
                  </a:srgbClr>
                </a:highlight>
                <a:latin typeface="Fujitsu Infinity Pro" pitchFamily="2" charset="0"/>
                <a:cs typeface="Arial" panose="020B0604020202020204" pitchFamily="34" charset="0"/>
              </a:rPr>
              <a:t>・Do not use product </a:t>
            </a:r>
            <a:r>
              <a:rPr kumimoji="1" lang="en-US" sz="1000" b="0" i="0" u="none" strike="noStrike" dirty="0">
                <a:solidFill>
                  <a:srgbClr val="FFFFFF"/>
                </a:solidFill>
                <a:highlight>
                  <a:srgbClr val="000000">
                    <a:alpha val="0"/>
                  </a:srgbClr>
                </a:highlight>
                <a:latin typeface="Fujitsu Infinity Pro" pitchFamily="2" charset="0"/>
                <a:cs typeface="Arial" panose="020B0604020202020204" pitchFamily="34" charset="0"/>
              </a:rPr>
              <a:t>and services </a:t>
            </a:r>
            <a:r>
              <a:rPr kumimoji="1" lang="en" sz="1000" b="0" i="0" u="none" strike="noStrike" dirty="0">
                <a:solidFill>
                  <a:srgbClr val="FFFFFF"/>
                </a:solidFill>
                <a:highlight>
                  <a:srgbClr val="000000">
                    <a:alpha val="0"/>
                  </a:srgbClr>
                </a:highlight>
                <a:latin typeface="Fujitsu Infinity Pro" pitchFamily="2" charset="0"/>
                <a:cs typeface="Arial" panose="020B0604020202020204" pitchFamily="34" charset="0"/>
              </a:rPr>
              <a:t>names to differentiate</a:t>
            </a:r>
            <a:endParaRPr kumimoji="1" lang="en-US" altLang="ja-JP" sz="1000" b="1" dirty="0">
              <a:solidFill>
                <a:schemeClr val="bg1"/>
              </a:solidFill>
              <a:latin typeface="Fujitsu Infinity Pro" pitchFamily="2" charset="0"/>
              <a:cs typeface="Arial" panose="020B0604020202020204" pitchFamily="34" charset="0"/>
            </a:endParaRPr>
          </a:p>
        </p:txBody>
      </p:sp>
      <p:sp>
        <p:nvSpPr>
          <p:cNvPr id="58" name="ホームベース 57">
            <a:extLst>
              <a:ext uri="{FF2B5EF4-FFF2-40B4-BE49-F238E27FC236}">
                <a16:creationId xmlns:a16="http://schemas.microsoft.com/office/drawing/2014/main" id="{71085ED7-B9B0-6F4D-9A08-5EDB260491A6}"/>
              </a:ext>
            </a:extLst>
          </p:cNvPr>
          <p:cNvSpPr/>
          <p:nvPr/>
        </p:nvSpPr>
        <p:spPr>
          <a:xfrm>
            <a:off x="1244469" y="1939781"/>
            <a:ext cx="4047214" cy="1201525"/>
          </a:xfrm>
          <a:prstGeom prst="homePlat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dirty="0">
              <a:solidFill>
                <a:schemeClr val="tx1"/>
              </a:solidFill>
              <a:latin typeface="Fujitsu Infinity Pro" pitchFamily="2" charset="0"/>
              <a:cs typeface="Calibri" panose="020F0502020204030204" pitchFamily="34" charset="0"/>
            </a:endParaRPr>
          </a:p>
        </p:txBody>
      </p:sp>
      <p:sp>
        <p:nvSpPr>
          <p:cNvPr id="18" name="テキスト ボックス 17">
            <a:extLst>
              <a:ext uri="{FF2B5EF4-FFF2-40B4-BE49-F238E27FC236}">
                <a16:creationId xmlns:a16="http://schemas.microsoft.com/office/drawing/2014/main" id="{C120DA7C-DDBC-49D7-9F22-0F1CD81D4734}"/>
              </a:ext>
            </a:extLst>
          </p:cNvPr>
          <p:cNvSpPr txBox="1"/>
          <p:nvPr/>
        </p:nvSpPr>
        <p:spPr bwMode="gray">
          <a:xfrm>
            <a:off x="250825" y="1991244"/>
            <a:ext cx="993644" cy="1085040"/>
          </a:xfrm>
          <a:prstGeom prst="rect">
            <a:avLst/>
          </a:prstGeom>
          <a:solidFill>
            <a:srgbClr val="DCDCDC"/>
          </a:solidFill>
          <a:ln w="19050">
            <a:noFill/>
          </a:ln>
        </p:spPr>
        <p:txBody>
          <a:bodyPr wrap="square" rtlCol="0" anchor="ctr" anchorCtr="0">
            <a:noAutofit/>
          </a:bodyPr>
          <a:lstStyle/>
          <a:p>
            <a:pPr marL="0" marR="0" lvl="0" indent="0" algn="ctr" defTabSz="914400" rtl="0" eaLnBrk="1" fontAlgn="ctr" latinLnBrk="0" hangingPunct="1">
              <a:lnSpc>
                <a:spcPct val="100000"/>
              </a:lnSpc>
              <a:spcBef>
                <a:spcPct val="0"/>
              </a:spcBef>
              <a:spcAft>
                <a:spcPct val="0"/>
              </a:spcAft>
              <a:buClrTx/>
              <a:buSzTx/>
              <a:buFontTx/>
              <a:buNone/>
              <a:defRPr/>
            </a:pPr>
            <a:r>
              <a:rPr kumimoji="1" lang="en" sz="1100" b="1" i="0" u="none" strike="noStrike" kern="120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Before</a:t>
            </a:r>
            <a:endParaRPr kumimoji="1" lang="en-US" altLang="ja-JP" sz="1100" b="1"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a:p>
            <a:pPr marL="0" marR="0" lvl="0" indent="0" algn="ctr" defTabSz="914400" rtl="0" eaLnBrk="1" fontAlgn="ctr" latinLnBrk="0" hangingPunct="1">
              <a:lnSpc>
                <a:spcPct val="100000"/>
              </a:lnSpc>
              <a:spcBef>
                <a:spcPct val="0"/>
              </a:spcBef>
              <a:spcAft>
                <a:spcPct val="0"/>
              </a:spcAft>
              <a:buClrTx/>
              <a:buSzTx/>
              <a:buFontTx/>
              <a:buNone/>
              <a:defRPr/>
            </a:pPr>
            <a:r>
              <a:rPr kumimoji="1" lang="en" sz="1100" b="1" i="0" u="none" strike="noStrike" kern="1200" cap="none" spc="0" normalizeH="0" baseline="0" noProof="0" dirty="0">
                <a:solidFill>
                  <a:srgbClr val="000000"/>
                </a:solidFill>
                <a:highlight>
                  <a:srgbClr val="000000">
                    <a:alpha val="0"/>
                  </a:srgbClr>
                </a:highlight>
                <a:uLnTx/>
                <a:uFillTx/>
                <a:latin typeface="Fujitsu Infinity Pro" pitchFamily="2" charset="0"/>
                <a:ea typeface="メイリオ"/>
                <a:cs typeface="Arial" panose="020B0604020202020204" pitchFamily="34" charset="0"/>
              </a:rPr>
              <a:t>2012</a:t>
            </a:r>
          </a:p>
        </p:txBody>
      </p:sp>
      <p:sp>
        <p:nvSpPr>
          <p:cNvPr id="19" name="テキスト ボックス 18">
            <a:extLst>
              <a:ext uri="{FF2B5EF4-FFF2-40B4-BE49-F238E27FC236}">
                <a16:creationId xmlns:a16="http://schemas.microsoft.com/office/drawing/2014/main" id="{809BDBFD-E5CF-4780-9694-533B8D4C7FD7}"/>
              </a:ext>
            </a:extLst>
          </p:cNvPr>
          <p:cNvSpPr txBox="1"/>
          <p:nvPr/>
        </p:nvSpPr>
        <p:spPr bwMode="gray">
          <a:xfrm>
            <a:off x="250825" y="3419325"/>
            <a:ext cx="993644" cy="1309430"/>
          </a:xfrm>
          <a:prstGeom prst="rect">
            <a:avLst/>
          </a:prstGeom>
          <a:solidFill>
            <a:srgbClr val="EB0000"/>
          </a:solidFill>
          <a:ln>
            <a:noFill/>
          </a:ln>
        </p:spPr>
        <p:txBody>
          <a:bodyPr wrap="square" rtlCol="0" anchor="ctr" anchorCtr="0">
            <a:noAutofit/>
          </a:bodyPr>
          <a:lstStyle/>
          <a:p>
            <a:pPr marL="0" marR="0" lvl="0" indent="0" algn="ctr" defTabSz="914400" rtl="0" eaLnBrk="1" fontAlgn="ctr" latinLnBrk="0" hangingPunct="1">
              <a:lnSpc>
                <a:spcPct val="100000"/>
              </a:lnSpc>
              <a:spcBef>
                <a:spcPct val="0"/>
              </a:spcBef>
              <a:spcAft>
                <a:spcPct val="0"/>
              </a:spcAft>
              <a:buClrTx/>
              <a:buSzTx/>
              <a:buFontTx/>
              <a:buNone/>
              <a:defRPr/>
            </a:pPr>
            <a:r>
              <a:rPr kumimoji="1" lang="en" sz="1100" b="1" i="0" u="none" strike="noStrike" kern="1200" cap="none" spc="0" normalizeH="0" baseline="0" noProof="0" dirty="0">
                <a:solidFill>
                  <a:srgbClr val="FFFFFF"/>
                </a:solidFill>
                <a:highlight>
                  <a:srgbClr val="000000">
                    <a:alpha val="0"/>
                  </a:srgbClr>
                </a:highlight>
                <a:uLnTx/>
                <a:uFillTx/>
                <a:latin typeface="Fujitsu Infinity Pro" pitchFamily="2" charset="0"/>
                <a:ea typeface="メイリオ"/>
                <a:cs typeface="Arial" panose="020B0604020202020204" pitchFamily="34" charset="0"/>
              </a:rPr>
              <a:t>After</a:t>
            </a:r>
            <a:endParaRPr kumimoji="1" lang="en-US" altLang="ja-JP" sz="1100" b="1" i="0" u="none" strike="noStrike" kern="1200" cap="none" spc="0" normalizeH="0" baseline="0" noProof="0" dirty="0">
              <a:ln>
                <a:noFill/>
              </a:ln>
              <a:solidFill>
                <a:schemeClr val="bg1"/>
              </a:solidFill>
              <a:effectLst/>
              <a:uLnTx/>
              <a:uFillTx/>
              <a:latin typeface="Fujitsu Infinity Pro" pitchFamily="2" charset="0"/>
              <a:ea typeface="メイリオ"/>
              <a:cs typeface="Arial" panose="020B0604020202020204" pitchFamily="34" charset="0"/>
            </a:endParaRPr>
          </a:p>
          <a:p>
            <a:pPr marL="0" marR="0" lvl="0" indent="0" algn="ctr" defTabSz="914400" rtl="0" eaLnBrk="1" fontAlgn="ctr" latinLnBrk="0" hangingPunct="1">
              <a:lnSpc>
                <a:spcPct val="100000"/>
              </a:lnSpc>
              <a:spcBef>
                <a:spcPct val="0"/>
              </a:spcBef>
              <a:spcAft>
                <a:spcPct val="0"/>
              </a:spcAft>
              <a:buClrTx/>
              <a:buSzTx/>
              <a:buFontTx/>
              <a:buNone/>
              <a:defRPr/>
            </a:pPr>
            <a:r>
              <a:rPr kumimoji="1" lang="en" sz="1100" b="1" i="0" u="none" strike="noStrike" kern="1200" cap="none" spc="0" normalizeH="0" baseline="0" noProof="0" dirty="0">
                <a:solidFill>
                  <a:srgbClr val="FFFFFF"/>
                </a:solidFill>
                <a:highlight>
                  <a:srgbClr val="000000">
                    <a:alpha val="0"/>
                  </a:srgbClr>
                </a:highlight>
                <a:uLnTx/>
                <a:uFillTx/>
                <a:latin typeface="Fujitsu Infinity Pro" pitchFamily="2" charset="0"/>
                <a:ea typeface="メイリオ"/>
                <a:cs typeface="Arial" panose="020B0604020202020204" pitchFamily="34" charset="0"/>
              </a:rPr>
              <a:t>2022</a:t>
            </a:r>
          </a:p>
        </p:txBody>
      </p:sp>
      <p:sp>
        <p:nvSpPr>
          <p:cNvPr id="59" name="テキスト ボックス 58">
            <a:extLst>
              <a:ext uri="{FF2B5EF4-FFF2-40B4-BE49-F238E27FC236}">
                <a16:creationId xmlns:a16="http://schemas.microsoft.com/office/drawing/2014/main" id="{FB97E703-FD79-3A49-96E7-B4020EC5E783}"/>
              </a:ext>
            </a:extLst>
          </p:cNvPr>
          <p:cNvSpPr txBox="1"/>
          <p:nvPr/>
        </p:nvSpPr>
        <p:spPr bwMode="gray">
          <a:xfrm>
            <a:off x="4770119" y="1533586"/>
            <a:ext cx="4110461" cy="338554"/>
          </a:xfrm>
          <a:prstGeom prst="rect">
            <a:avLst/>
          </a:prstGeom>
          <a:noFill/>
          <a:ln w="19050">
            <a:noFill/>
          </a:ln>
        </p:spPr>
        <p:txBody>
          <a:bodyPr wrap="square" rtlCol="0" anchor="ctr" anchorCtr="0">
            <a:noAutofit/>
          </a:bodyPr>
          <a:lstStyle>
            <a:defPPr>
              <a:defRPr lang="ja-JP"/>
            </a:defPPr>
            <a:lvl1pPr>
              <a:defRPr b="1">
                <a:solidFill>
                  <a:schemeClr val="bg1"/>
                </a:solidFill>
                <a:latin typeface="+mn-ea"/>
                <a:ea typeface="+mn-ea"/>
              </a:defRPr>
            </a:lvl1pPr>
          </a:lstStyle>
          <a:p>
            <a:pPr marL="0" marR="0" lvl="0" indent="0" algn="ctr" defTabSz="914400" rtl="0" eaLnBrk="1" fontAlgn="ctr" latinLnBrk="0" hangingPunct="1">
              <a:lnSpc>
                <a:spcPct val="100000"/>
              </a:lnSpc>
              <a:spcBef>
                <a:spcPct val="0"/>
              </a:spcBef>
              <a:spcAft>
                <a:spcPct val="0"/>
              </a:spcAft>
              <a:buClrTx/>
              <a:buSzTx/>
              <a:buFontTx/>
              <a:buNone/>
              <a:defRPr/>
            </a:pPr>
            <a:r>
              <a:rPr kumimoji="1" lang="en" sz="1000" b="0" i="0" u="none" strike="noStrike" kern="1200" cap="none" spc="0" normalizeH="0" baseline="0" noProof="0" dirty="0">
                <a:solidFill>
                  <a:schemeClr val="tx1"/>
                </a:solidFill>
                <a:highlight>
                  <a:srgbClr val="000000">
                    <a:alpha val="0"/>
                  </a:srgbClr>
                </a:highlight>
                <a:uLnTx/>
                <a:uFillTx/>
                <a:latin typeface="Fujitsu Infinity Pro Bold" pitchFamily="2" charset="0"/>
                <a:ea typeface="メイリオ"/>
                <a:cs typeface="Arial" panose="020B0604020202020204" pitchFamily="34" charset="0"/>
              </a:rPr>
              <a:t>Product </a:t>
            </a:r>
            <a:r>
              <a:rPr kumimoji="1" lang="en-US" sz="1000" b="0" i="0" u="none" strike="noStrike" kern="1200" cap="none" spc="0" normalizeH="0" baseline="0" noProof="0" dirty="0">
                <a:solidFill>
                  <a:schemeClr val="tx1"/>
                </a:solidFill>
                <a:highlight>
                  <a:srgbClr val="000000">
                    <a:alpha val="0"/>
                  </a:srgbClr>
                </a:highlight>
                <a:uLnTx/>
                <a:uFillTx/>
                <a:latin typeface="Fujitsu Infinity Pro Bold" pitchFamily="2" charset="0"/>
                <a:ea typeface="メイリオ"/>
                <a:cs typeface="Arial" panose="020B0604020202020204" pitchFamily="34" charset="0"/>
              </a:rPr>
              <a:t>and services </a:t>
            </a:r>
            <a:r>
              <a:rPr kumimoji="1" lang="en" sz="1000" b="0" i="0" u="none" strike="noStrike" kern="1200" cap="none" spc="0" normalizeH="0" baseline="0" noProof="0" dirty="0">
                <a:solidFill>
                  <a:schemeClr val="tx1"/>
                </a:solidFill>
                <a:highlight>
                  <a:srgbClr val="000000">
                    <a:alpha val="0"/>
                  </a:srgbClr>
                </a:highlight>
                <a:uLnTx/>
                <a:uFillTx/>
                <a:latin typeface="Fujitsu Infinity Pro Bold" pitchFamily="2" charset="0"/>
                <a:ea typeface="メイリオ"/>
                <a:cs typeface="Arial" panose="020B0604020202020204" pitchFamily="34" charset="0"/>
              </a:rPr>
              <a:t>naming structure (Policy)</a:t>
            </a:r>
            <a:endParaRPr kumimoji="1" lang="ja-JP" altLang="en-US" sz="1000" b="0" i="0" u="none" strike="noStrike" kern="1200" cap="none" spc="0" normalizeH="0" baseline="0" noProof="0" dirty="0">
              <a:ln>
                <a:noFill/>
              </a:ln>
              <a:solidFill>
                <a:schemeClr val="tx1"/>
              </a:solidFill>
              <a:effectLst/>
              <a:uLnTx/>
              <a:uFillTx/>
              <a:latin typeface="Fujitsu Infinity Pro Bold" pitchFamily="2" charset="0"/>
              <a:ea typeface="メイリオ"/>
              <a:cs typeface="Arial" panose="020B0604020202020204" pitchFamily="34" charset="0"/>
            </a:endParaRPr>
          </a:p>
        </p:txBody>
      </p:sp>
      <p:sp>
        <p:nvSpPr>
          <p:cNvPr id="23" name="フッター プレースホルダー 3">
            <a:extLst>
              <a:ext uri="{FF2B5EF4-FFF2-40B4-BE49-F238E27FC236}">
                <a16:creationId xmlns:a16="http://schemas.microsoft.com/office/drawing/2014/main" id="{3F8B41FE-8B25-2540-94F5-8A7A3CA390E8}"/>
              </a:ext>
            </a:extLst>
          </p:cNvPr>
          <p:cNvSpPr>
            <a:spLocks noGrp="1"/>
          </p:cNvSpPr>
          <p:nvPr>
            <p:ph type="ftr" sz="quarter" idx="11"/>
          </p:nvPr>
        </p:nvSpPr>
        <p:spPr>
          <a:xfrm>
            <a:off x="7758000" y="4888800"/>
            <a:ext cx="1155600" cy="108000"/>
          </a:xfrm>
        </p:spPr>
        <p:txBody>
          <a:bodyPr>
            <a:noAutofit/>
          </a:bodyPr>
          <a:lstStyle/>
          <a:p>
            <a:pPr marL="0" marR="0" lvl="0" indent="0" algn="r" defTabSz="457200" rtl="0" eaLnBrk="1" fontAlgn="auto" latinLnBrk="0" hangingPunct="1">
              <a:lnSpc>
                <a:spcPct val="100000"/>
              </a:lnSpc>
              <a:spcBef>
                <a:spcPct val="0"/>
              </a:spcBef>
              <a:spcAft>
                <a:spcPct val="0"/>
              </a:spcAft>
              <a:buClrTx/>
              <a:buSzTx/>
              <a:buFontTx/>
              <a:buNone/>
              <a:defRPr/>
            </a:pPr>
            <a:r>
              <a:rPr kumimoji="1" lang="en" sz="700" b="0" i="0" u="none" strike="noStrike" kern="1200" cap="none" spc="0" normalizeH="0" baseline="0" noProof="0" dirty="0">
                <a:solidFill>
                  <a:srgbClr val="000000"/>
                </a:solidFill>
                <a:highlight>
                  <a:srgbClr val="000000">
                    <a:alpha val="0"/>
                  </a:srgbClr>
                </a:highlight>
                <a:uLnTx/>
                <a:uFillTx/>
                <a:ea typeface="メイリオ"/>
                <a:cs typeface="Calibri" panose="020F0502020204030204" pitchFamily="34" charset="0"/>
              </a:rPr>
              <a:t>© 2022 Fujitsu Limited</a:t>
            </a:r>
            <a:endParaRPr kumimoji="1" lang="ja-JP" altLang="en-US" sz="700" b="0" i="0" u="none" strike="noStrike" kern="1200" cap="none" spc="0" normalizeH="0" baseline="0" noProof="0" dirty="0">
              <a:ln>
                <a:noFill/>
              </a:ln>
              <a:solidFill>
                <a:srgbClr val="000000"/>
              </a:solidFill>
              <a:effectLst/>
              <a:uLnTx/>
              <a:uFillTx/>
              <a:ea typeface="メイリオ"/>
              <a:cs typeface="Calibri" panose="020F0502020204030204" pitchFamily="34" charset="0"/>
            </a:endParaRPr>
          </a:p>
        </p:txBody>
      </p:sp>
      <p:sp>
        <p:nvSpPr>
          <p:cNvPr id="5" name="Slide Number Placeholder 4">
            <a:extLst>
              <a:ext uri="{FF2B5EF4-FFF2-40B4-BE49-F238E27FC236}">
                <a16:creationId xmlns:a16="http://schemas.microsoft.com/office/drawing/2014/main" id="{06DAE03A-842C-76EB-8D31-C4D4377D2E24}"/>
              </a:ext>
            </a:extLst>
          </p:cNvPr>
          <p:cNvSpPr>
            <a:spLocks noGrp="1"/>
          </p:cNvSpPr>
          <p:nvPr>
            <p:ph type="sldNum" sz="quarter" idx="12"/>
          </p:nvPr>
        </p:nvSpPr>
        <p:spPr/>
        <p:txBody>
          <a:bodyPr/>
          <a:lstStyle/>
          <a:p>
            <a:fld id="{4D029D89-7B63-4C94-AD4D-2E4D6BB83637}" type="slidenum">
              <a:rPr kumimoji="1" lang="ja-JP" altLang="en-US" smtClean="0"/>
              <a:pPr/>
              <a:t>26</a:t>
            </a:fld>
            <a:endParaRPr kumimoji="1" lang="ja-JP" altLang="en-US" dirty="0"/>
          </a:p>
        </p:txBody>
      </p:sp>
    </p:spTree>
    <p:extLst>
      <p:ext uri="{BB962C8B-B14F-4D97-AF65-F5344CB8AC3E}">
        <p14:creationId xmlns:p14="http://schemas.microsoft.com/office/powerpoint/2010/main" val="4234495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タイトル 1">
            <a:extLst>
              <a:ext uri="{FF2B5EF4-FFF2-40B4-BE49-F238E27FC236}">
                <a16:creationId xmlns:a16="http://schemas.microsoft.com/office/drawing/2014/main" id="{128981DC-9FBB-433B-8122-D79895DE5AD0}"/>
              </a:ext>
            </a:extLst>
          </p:cNvPr>
          <p:cNvSpPr txBox="1">
            <a:spLocks/>
          </p:cNvSpPr>
          <p:nvPr/>
        </p:nvSpPr>
        <p:spPr>
          <a:xfrm>
            <a:off x="234702" y="-132062"/>
            <a:ext cx="7737612" cy="694372"/>
          </a:xfrm>
          <a:prstGeom prst="rect">
            <a:avLst/>
          </a:prstGeom>
        </p:spPr>
        <p:txBody>
          <a:bodyPr lIns="0" tIns="108000" rIns="0" bIns="0" anchor="ctr" anchorCtr="0"/>
          <a:lstStyle>
            <a:lvl1pPr algn="l" rtl="0" fontAlgn="ctr">
              <a:lnSpc>
                <a:spcPct val="90000"/>
              </a:lnSpc>
              <a:spcBef>
                <a:spcPct val="0"/>
              </a:spcBef>
              <a:spcAft>
                <a:spcPct val="0"/>
              </a:spcAft>
              <a:defRPr kumimoji="1" sz="2800">
                <a:solidFill>
                  <a:schemeClr val="tx2"/>
                </a:solidFill>
                <a:latin typeface="+mj-lt"/>
                <a:ea typeface="+mj-ea"/>
                <a:cs typeface="+mj-cs"/>
              </a:defRPr>
            </a:lvl1pPr>
            <a:lvl2pPr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2pPr>
            <a:lvl3pPr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3pPr>
            <a:lvl4pPr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4pPr>
            <a:lvl5pPr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5pPr>
            <a:lvl6pPr marL="457200"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6pPr>
            <a:lvl7pPr marL="914400"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7pPr>
            <a:lvl8pPr marL="1371600"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8pPr>
            <a:lvl9pPr marL="1828800" algn="l" rtl="0" fontAlgn="ctr">
              <a:lnSpc>
                <a:spcPct val="90000"/>
              </a:lnSpc>
              <a:spcBef>
                <a:spcPct val="0"/>
              </a:spcBef>
              <a:spcAft>
                <a:spcPct val="0"/>
              </a:spcAft>
              <a:defRPr kumimoji="1" sz="2800">
                <a:solidFill>
                  <a:schemeClr val="tx2"/>
                </a:solidFill>
                <a:latin typeface="Arial" charset="0"/>
                <a:ea typeface="ＭＳ Ｐゴシック" pitchFamily="50" charset="-128"/>
              </a:defRPr>
            </a:lvl9pPr>
          </a:lstStyle>
          <a:p>
            <a:r>
              <a:rPr lang="en-US" altLang="ja-JP" sz="1800" b="1" dirty="0">
                <a:solidFill>
                  <a:schemeClr val="bg1"/>
                </a:solidFill>
                <a:latin typeface="Fujitsu Infinity Pro" pitchFamily="2" charset="0"/>
                <a:ea typeface="メイリオ" panose="020B0604030504040204" pitchFamily="50" charset="-128"/>
                <a:cs typeface="Arial" panose="020B0604020202020204" pitchFamily="34" charset="0"/>
              </a:rPr>
              <a:t>Enquiries</a:t>
            </a:r>
            <a:endParaRPr lang="ja-JP" altLang="en-US" sz="1800" b="1" kern="0" dirty="0">
              <a:solidFill>
                <a:schemeClr val="bg1"/>
              </a:solidFill>
              <a:latin typeface="Fujitsu Infinity Pro" pitchFamily="2" charset="0"/>
              <a:ea typeface="メイリオ" panose="020B0604030504040204" pitchFamily="50" charset="-128"/>
              <a:cs typeface="Arial" panose="020B0604020202020204" pitchFamily="34" charset="0"/>
            </a:endParaRPr>
          </a:p>
        </p:txBody>
      </p:sp>
      <p:sp>
        <p:nvSpPr>
          <p:cNvPr id="5" name="コンテンツ プレースホルダー 2">
            <a:extLst>
              <a:ext uri="{FF2B5EF4-FFF2-40B4-BE49-F238E27FC236}">
                <a16:creationId xmlns:a16="http://schemas.microsoft.com/office/drawing/2014/main" id="{1247A8C1-3759-4AF9-8A83-FB6D35482E57}"/>
              </a:ext>
            </a:extLst>
          </p:cNvPr>
          <p:cNvSpPr txBox="1">
            <a:spLocks/>
          </p:cNvSpPr>
          <p:nvPr/>
        </p:nvSpPr>
        <p:spPr>
          <a:xfrm>
            <a:off x="234702" y="675701"/>
            <a:ext cx="8642857" cy="4216134"/>
          </a:xfrm>
          <a:prstGeom prst="rect">
            <a:avLst/>
          </a:prstGeom>
        </p:spPr>
        <p:txBody>
          <a:bodyPr/>
          <a:lstStyle>
            <a:lvl1pPr marL="266700" indent="-266700" algn="l" defTabSz="809625" rtl="0" fontAlgn="ctr">
              <a:lnSpc>
                <a:spcPct val="100000"/>
              </a:lnSpc>
              <a:spcBef>
                <a:spcPct val="20000"/>
              </a:spcBef>
              <a:spcAft>
                <a:spcPct val="10000"/>
              </a:spcAft>
              <a:buClr>
                <a:srgbClr val="A30B1A"/>
              </a:buClr>
              <a:buFont typeface="Wingdings" pitchFamily="2" charset="2"/>
              <a:buChar char="n"/>
              <a:defRPr kumimoji="1" sz="2200">
                <a:solidFill>
                  <a:schemeClr val="tx1"/>
                </a:solidFill>
                <a:latin typeface="メイリオ" panose="020B0604030504040204" pitchFamily="50" charset="-128"/>
                <a:ea typeface="+mn-ea"/>
                <a:cs typeface="+mn-cs"/>
              </a:defRPr>
            </a:lvl1pPr>
            <a:lvl2pPr marL="514350" indent="-246063" algn="l" defTabSz="809625" rtl="0" fontAlgn="ctr">
              <a:lnSpc>
                <a:spcPct val="100000"/>
              </a:lnSpc>
              <a:spcBef>
                <a:spcPct val="20000"/>
              </a:spcBef>
              <a:spcAft>
                <a:spcPct val="10000"/>
              </a:spcAft>
              <a:buClr>
                <a:srgbClr val="87867E"/>
              </a:buClr>
              <a:buFont typeface="Wingdings" pitchFamily="2" charset="2"/>
              <a:buChar char="n"/>
              <a:defRPr kumimoji="1">
                <a:solidFill>
                  <a:schemeClr val="tx1"/>
                </a:solidFill>
                <a:latin typeface="メイリオ" panose="020B0604030504040204" pitchFamily="50" charset="-128"/>
                <a:ea typeface="+mn-ea"/>
              </a:defRPr>
            </a:lvl2pPr>
            <a:lvl3pPr marL="677863" indent="-141288" algn="l" defTabSz="809625" rtl="0" fontAlgn="ctr">
              <a:lnSpc>
                <a:spcPct val="100000"/>
              </a:lnSpc>
              <a:spcBef>
                <a:spcPct val="20000"/>
              </a:spcBef>
              <a:spcAft>
                <a:spcPct val="10000"/>
              </a:spcAft>
              <a:buClr>
                <a:srgbClr val="808080"/>
              </a:buClr>
              <a:buFont typeface="Arial" panose="020B0604020202020204" pitchFamily="34" charset="0"/>
              <a:buChar char="•"/>
              <a:defRPr kumimoji="1" sz="1600">
                <a:solidFill>
                  <a:schemeClr val="tx1"/>
                </a:solidFill>
                <a:latin typeface="メイリオ" panose="020B0604030504040204" pitchFamily="50" charset="-128"/>
                <a:ea typeface="+mn-ea"/>
              </a:defRPr>
            </a:lvl3pPr>
            <a:lvl4pPr marL="814388" indent="-130175" algn="l" defTabSz="809625" rtl="0" fontAlgn="base">
              <a:lnSpc>
                <a:spcPct val="100000"/>
              </a:lnSpc>
              <a:spcBef>
                <a:spcPct val="20000"/>
              </a:spcBef>
              <a:spcAft>
                <a:spcPct val="10000"/>
              </a:spcAft>
              <a:buClr>
                <a:srgbClr val="87867E"/>
              </a:buClr>
              <a:buSzPct val="100000"/>
              <a:buFont typeface="Arial" panose="020B0604020202020204" pitchFamily="34" charset="0"/>
              <a:buChar char="•"/>
              <a:defRPr kumimoji="1" sz="1400">
                <a:solidFill>
                  <a:schemeClr val="tx1"/>
                </a:solidFill>
                <a:latin typeface="メイリオ" panose="020B0604030504040204" pitchFamily="50" charset="-128"/>
                <a:ea typeface="+mn-ea"/>
              </a:defRPr>
            </a:lvl4pPr>
            <a:lvl5pPr marL="2057400" indent="-228600" algn="l" defTabSz="809625" rtl="0" fontAlgn="base">
              <a:spcBef>
                <a:spcPct val="20000"/>
              </a:spcBef>
              <a:spcAft>
                <a:spcPct val="0"/>
              </a:spcAft>
              <a:buChar char="»"/>
              <a:defRPr kumimoji="1" sz="2000">
                <a:solidFill>
                  <a:schemeClr val="tx1"/>
                </a:solidFill>
                <a:latin typeface="+mn-lt"/>
                <a:ea typeface="+mn-ea"/>
              </a:defRPr>
            </a:lvl5pPr>
            <a:lvl6pPr marL="2514600" indent="-228600" algn="l" defTabSz="809625" rtl="0" fontAlgn="base">
              <a:spcBef>
                <a:spcPct val="20000"/>
              </a:spcBef>
              <a:spcAft>
                <a:spcPct val="0"/>
              </a:spcAft>
              <a:buChar char="»"/>
              <a:defRPr kumimoji="1" sz="2000">
                <a:solidFill>
                  <a:schemeClr val="tx1"/>
                </a:solidFill>
                <a:latin typeface="+mn-lt"/>
                <a:ea typeface="+mn-ea"/>
              </a:defRPr>
            </a:lvl6pPr>
            <a:lvl7pPr marL="2971800" indent="-228600" algn="l" defTabSz="809625" rtl="0" fontAlgn="base">
              <a:spcBef>
                <a:spcPct val="20000"/>
              </a:spcBef>
              <a:spcAft>
                <a:spcPct val="0"/>
              </a:spcAft>
              <a:buChar char="»"/>
              <a:defRPr kumimoji="1" sz="2000">
                <a:solidFill>
                  <a:schemeClr val="tx1"/>
                </a:solidFill>
                <a:latin typeface="+mn-lt"/>
                <a:ea typeface="+mn-ea"/>
              </a:defRPr>
            </a:lvl7pPr>
            <a:lvl8pPr marL="3429000" indent="-228600" algn="l" defTabSz="809625" rtl="0" fontAlgn="base">
              <a:spcBef>
                <a:spcPct val="20000"/>
              </a:spcBef>
              <a:spcAft>
                <a:spcPct val="0"/>
              </a:spcAft>
              <a:buChar char="»"/>
              <a:defRPr kumimoji="1" sz="2000">
                <a:solidFill>
                  <a:schemeClr val="tx1"/>
                </a:solidFill>
                <a:latin typeface="+mn-lt"/>
                <a:ea typeface="+mn-ea"/>
              </a:defRPr>
            </a:lvl8pPr>
            <a:lvl9pPr marL="3886200" indent="-228600" algn="l" defTabSz="809625" rtl="0" fontAlgn="base">
              <a:spcBef>
                <a:spcPct val="20000"/>
              </a:spcBef>
              <a:spcAft>
                <a:spcPct val="0"/>
              </a:spcAft>
              <a:buChar char="»"/>
              <a:defRPr kumimoji="1" sz="2000">
                <a:solidFill>
                  <a:schemeClr val="tx1"/>
                </a:solidFill>
                <a:latin typeface="+mn-lt"/>
                <a:ea typeface="+mn-ea"/>
              </a:defRPr>
            </a:lvl9pPr>
          </a:lstStyle>
          <a:p>
            <a:pPr marL="5802" indent="0">
              <a:spcBef>
                <a:spcPts val="216"/>
              </a:spcBef>
              <a:buSzPct val="66666"/>
              <a:buNone/>
              <a:tabLst>
                <a:tab pos="58320" algn="l"/>
              </a:tabLst>
            </a:pPr>
            <a:r>
              <a:rPr lang="en-US" altLang="ja-JP" sz="1100" b="1" spc="2" dirty="0">
                <a:solidFill>
                  <a:srgbClr val="231F20"/>
                </a:solidFill>
                <a:latin typeface="Fujitsu Infinity Pro" pitchFamily="2" charset="0"/>
                <a:cs typeface="Arial" panose="020B0604020202020204" pitchFamily="34" charset="0"/>
              </a:rPr>
              <a:t>Contact us</a:t>
            </a:r>
            <a:endParaRPr lang="ja-JP" altLang="en-US" sz="1100" b="1" spc="2" dirty="0">
              <a:solidFill>
                <a:srgbClr val="231F20"/>
              </a:solidFill>
              <a:latin typeface="Fujitsu Infinity Pro" pitchFamily="2" charset="0"/>
              <a:cs typeface="Arial" panose="020B0604020202020204" pitchFamily="34" charset="0"/>
            </a:endParaRPr>
          </a:p>
          <a:p>
            <a:pPr marL="5802" indent="0">
              <a:lnSpc>
                <a:spcPct val="120000"/>
              </a:lnSpc>
              <a:spcBef>
                <a:spcPts val="216"/>
              </a:spcBef>
              <a:buSzPct val="66666"/>
              <a:buNone/>
              <a:tabLst>
                <a:tab pos="58320" algn="l"/>
              </a:tabLst>
            </a:pPr>
            <a:r>
              <a:rPr lang="en-US" altLang="ja-JP" sz="1000" spc="2" dirty="0">
                <a:solidFill>
                  <a:srgbClr val="231F20"/>
                </a:solidFill>
                <a:latin typeface="Fujitsu Infinity Pro" pitchFamily="2" charset="0"/>
                <a:cs typeface="Arial" panose="020B0604020202020204" pitchFamily="34" charset="0"/>
              </a:rPr>
              <a:t>If you have any questions, please check the FAQ posted on the in-house global portal “Global Brand Hub” in advance and then contact the Brand</a:t>
            </a:r>
            <a:r>
              <a:rPr lang="en" altLang="ja-JP" sz="1000" dirty="0">
                <a:latin typeface="Fujitsu Infinity Pro" pitchFamily="2" charset="0"/>
              </a:rPr>
              <a:t> Management Department,</a:t>
            </a:r>
            <a:r>
              <a:rPr lang="en-US" altLang="ja-JP" sz="1000" spc="2" dirty="0">
                <a:solidFill>
                  <a:srgbClr val="231F20"/>
                </a:solidFill>
                <a:latin typeface="Fujitsu Infinity Pro" pitchFamily="2" charset="0"/>
                <a:cs typeface="Arial" panose="020B0604020202020204" pitchFamily="34" charset="0"/>
              </a:rPr>
              <a:t> Fujitsu Limited.</a:t>
            </a:r>
          </a:p>
          <a:p>
            <a:pPr marL="5802" indent="0">
              <a:spcBef>
                <a:spcPts val="216"/>
              </a:spcBef>
              <a:buSzPct val="66666"/>
              <a:buNone/>
              <a:tabLst>
                <a:tab pos="58320" algn="l"/>
              </a:tabLst>
            </a:pPr>
            <a:endParaRPr lang="en-US" altLang="ja-JP" sz="900" spc="2" dirty="0">
              <a:solidFill>
                <a:srgbClr val="231F20"/>
              </a:solidFill>
              <a:latin typeface="Fujitsu Infinity Pro" pitchFamily="2" charset="0"/>
              <a:cs typeface="Arial" panose="020B0604020202020204" pitchFamily="34" charset="0"/>
            </a:endParaRPr>
          </a:p>
          <a:p>
            <a:pPr marL="5802" indent="0">
              <a:spcBef>
                <a:spcPts val="216"/>
              </a:spcBef>
              <a:buSzPct val="66666"/>
              <a:buNone/>
              <a:tabLst>
                <a:tab pos="58320" algn="l"/>
              </a:tabLst>
            </a:pPr>
            <a:r>
              <a:rPr lang="en-US" altLang="ja-JP" sz="900" b="1" spc="2" dirty="0">
                <a:solidFill>
                  <a:srgbClr val="231F20"/>
                </a:solidFill>
                <a:latin typeface="Fujitsu Infinity Pro" pitchFamily="2" charset="0"/>
              </a:rPr>
              <a:t>Brand </a:t>
            </a:r>
            <a:r>
              <a:rPr lang="en" altLang="ja-JP" sz="900" b="1" dirty="0">
                <a:latin typeface="Fujitsu Infinity Pro" pitchFamily="2" charset="0"/>
              </a:rPr>
              <a:t>Management Department</a:t>
            </a:r>
            <a:r>
              <a:rPr lang="en-US" altLang="ja-JP" sz="900" b="1" spc="2" dirty="0">
                <a:solidFill>
                  <a:srgbClr val="231F20"/>
                </a:solidFill>
                <a:latin typeface="Fujitsu Infinity Pro" pitchFamily="2" charset="0"/>
              </a:rPr>
              <a:t> </a:t>
            </a:r>
            <a:endParaRPr lang="ja-JP" altLang="en-US" sz="900" b="1" spc="2" dirty="0">
              <a:solidFill>
                <a:srgbClr val="231F20"/>
              </a:solidFill>
              <a:latin typeface="Fujitsu Infinity Pro" pitchFamily="2" charset="0"/>
            </a:endParaRPr>
          </a:p>
          <a:p>
            <a:pPr marL="5802" indent="0">
              <a:spcBef>
                <a:spcPts val="216"/>
              </a:spcBef>
              <a:buSzPct val="66666"/>
              <a:buNone/>
              <a:tabLst>
                <a:tab pos="58320" algn="l"/>
              </a:tabLst>
            </a:pPr>
            <a:r>
              <a:rPr lang="en-US" altLang="ja-JP" sz="800" spc="2" dirty="0">
                <a:solidFill>
                  <a:srgbClr val="231F20"/>
                </a:solidFill>
                <a:latin typeface="Fujitsu Infinity Pro" pitchFamily="2" charset="0"/>
                <a:cs typeface="Arial" panose="020B0604020202020204" pitchFamily="34" charset="0"/>
              </a:rPr>
              <a:t>For enquiries click the link below:</a:t>
            </a:r>
            <a:endParaRPr lang="ja-JP" altLang="en-US" sz="800" spc="2" dirty="0">
              <a:solidFill>
                <a:srgbClr val="231F20"/>
              </a:solidFill>
              <a:latin typeface="Fujitsu Infinity Pro" pitchFamily="2" charset="0"/>
              <a:cs typeface="Arial" panose="020B0604020202020204" pitchFamily="34" charset="0"/>
            </a:endParaRPr>
          </a:p>
          <a:p>
            <a:pPr marL="0" indent="0">
              <a:buNone/>
            </a:pPr>
            <a:r>
              <a:rPr lang="en-US" altLang="ja-JP" sz="800" u="sng" kern="100" dirty="0">
                <a:solidFill>
                  <a:srgbClr val="0563C1"/>
                </a:solidFill>
                <a:effectLst/>
                <a:latin typeface="Fujitsu Infinity Pro" pitchFamily="2" charset="0"/>
                <a:cs typeface="Arial" panose="020B0604020202020204" pitchFamily="34" charset="0"/>
              </a:rPr>
              <a:t>https://fujitsu.sharepoint.com/sites/jp-fbpsupport/jp/SitePages/UserTop.aspx</a:t>
            </a:r>
          </a:p>
          <a:p>
            <a:pPr marL="0" indent="0">
              <a:buNone/>
            </a:pPr>
            <a:r>
              <a:rPr lang="en-US" altLang="ja-JP" sz="800" dirty="0">
                <a:effectLst/>
                <a:latin typeface="Fujitsu Infinity Pro" pitchFamily="2" charset="0"/>
                <a:cs typeface="Arial" panose="020B0604020202020204" pitchFamily="34" charset="0"/>
              </a:rPr>
              <a:t>(Japanese language)</a:t>
            </a:r>
            <a:endParaRPr lang="en-US" altLang="ja-JP" sz="800" u="sng" kern="100" dirty="0">
              <a:solidFill>
                <a:srgbClr val="0563C1"/>
              </a:solidFill>
              <a:effectLst/>
              <a:latin typeface="Fujitsu Infinity Pro" pitchFamily="2" charset="0"/>
              <a:cs typeface="Arial" panose="020B0604020202020204" pitchFamily="34" charset="0"/>
            </a:endParaRPr>
          </a:p>
          <a:p>
            <a:pPr marL="0" indent="0">
              <a:buNone/>
            </a:pPr>
            <a:r>
              <a:rPr lang="en-US" altLang="ja-JP" sz="800" u="sng" kern="100" dirty="0">
                <a:solidFill>
                  <a:srgbClr val="0563C1"/>
                </a:solidFill>
                <a:effectLst/>
                <a:latin typeface="Fujitsu Infinity Pro" pitchFamily="2" charset="0"/>
                <a:cs typeface="Arial" panose="020B0604020202020204" pitchFamily="34" charset="0"/>
              </a:rPr>
              <a:t>https://fujitsu.sharepoint.com/sites/jp-fbpsupport/en/SitePages/AdminTop.aspx</a:t>
            </a:r>
            <a:endParaRPr lang="ja-JP" altLang="ja-JP" sz="800" kern="100" dirty="0">
              <a:effectLst/>
              <a:latin typeface="Fujitsu Infinity Pro" pitchFamily="2" charset="0"/>
              <a:cs typeface="Arial" panose="020B0604020202020204" pitchFamily="34" charset="0"/>
            </a:endParaRPr>
          </a:p>
          <a:p>
            <a:pPr marL="5802" indent="0">
              <a:spcBef>
                <a:spcPts val="216"/>
              </a:spcBef>
              <a:buSzPct val="66666"/>
              <a:buNone/>
              <a:tabLst>
                <a:tab pos="58320" algn="l"/>
              </a:tabLst>
            </a:pPr>
            <a:r>
              <a:rPr lang="en-US" altLang="ja-JP" sz="800" dirty="0">
                <a:latin typeface="Fujitsu Infinity Pro" pitchFamily="2" charset="0"/>
                <a:cs typeface="Arial" panose="020B0604020202020204" pitchFamily="34" charset="0"/>
              </a:rPr>
              <a:t>(English language)</a:t>
            </a:r>
          </a:p>
          <a:p>
            <a:pPr marL="5802" indent="0">
              <a:spcBef>
                <a:spcPts val="216"/>
              </a:spcBef>
              <a:buSzPct val="66666"/>
              <a:buNone/>
              <a:tabLst>
                <a:tab pos="58320" algn="l"/>
              </a:tabLst>
            </a:pPr>
            <a:endParaRPr lang="en-US" altLang="ja-JP" sz="800" kern="0" spc="2" dirty="0">
              <a:solidFill>
                <a:srgbClr val="231F20"/>
              </a:solidFill>
              <a:latin typeface="Fujitsu Infinity Pro" pitchFamily="2" charset="0"/>
              <a:cs typeface="Arial" panose="020B0604020202020204" pitchFamily="34" charset="0"/>
            </a:endParaRPr>
          </a:p>
          <a:p>
            <a:pPr marL="5802" indent="0">
              <a:spcBef>
                <a:spcPts val="216"/>
              </a:spcBef>
              <a:buSzPct val="66666"/>
              <a:buNone/>
              <a:tabLst>
                <a:tab pos="58320" algn="l"/>
              </a:tabLst>
            </a:pPr>
            <a:r>
              <a:rPr lang="en-US" altLang="ja-JP" sz="900" b="1" kern="0" dirty="0">
                <a:latin typeface="Fujitsu Infinity Pro" pitchFamily="2" charset="0"/>
                <a:cs typeface="Arial" panose="020B0604020202020204" pitchFamily="34" charset="0"/>
              </a:rPr>
              <a:t>Internal brand site “Global Brand Hub”</a:t>
            </a:r>
          </a:p>
          <a:p>
            <a:pPr marL="5802" indent="0">
              <a:spcBef>
                <a:spcPts val="216"/>
              </a:spcBef>
              <a:buSzPct val="66666"/>
              <a:buNone/>
              <a:tabLst>
                <a:tab pos="58320" algn="l"/>
              </a:tabLst>
            </a:pPr>
            <a:r>
              <a:rPr lang="en-US" altLang="ja-JP" sz="800" dirty="0">
                <a:solidFill>
                  <a:srgbClr val="954F72"/>
                </a:solidFill>
                <a:effectLst/>
                <a:latin typeface="Fujitsu Infinity Pro" pitchFamily="2" charset="0"/>
                <a:cs typeface="Arial" panose="020B0604020202020204" pitchFamily="34" charset="0"/>
                <a:hlinkClick r:id="rId2">
                  <a:extLst>
                    <a:ext uri="{A12FA001-AC4F-418D-AE19-62706E023703}">
                      <ahyp:hlinkClr xmlns:ahyp="http://schemas.microsoft.com/office/drawing/2018/hyperlinkcolor" val="tx"/>
                    </a:ext>
                  </a:extLst>
                </a:hlinkClick>
              </a:rPr>
              <a:t>https://fujitsu.sharepoint.com/sites/global-brand_portal/SitePages/ja/Home.aspx</a:t>
            </a:r>
            <a:endParaRPr lang="en-US" altLang="ja-JP" sz="800" dirty="0">
              <a:solidFill>
                <a:srgbClr val="954F72"/>
              </a:solidFill>
              <a:effectLst/>
              <a:latin typeface="Fujitsu Infinity Pro" pitchFamily="2" charset="0"/>
              <a:cs typeface="Arial" panose="020B0604020202020204" pitchFamily="34" charset="0"/>
            </a:endParaRPr>
          </a:p>
          <a:p>
            <a:pPr marL="5802" indent="0">
              <a:spcBef>
                <a:spcPts val="216"/>
              </a:spcBef>
              <a:buSzPct val="66666"/>
              <a:buNone/>
              <a:tabLst>
                <a:tab pos="58320" algn="l"/>
              </a:tabLst>
            </a:pPr>
            <a:r>
              <a:rPr lang="en-US" altLang="ja-JP" sz="800" dirty="0">
                <a:effectLst/>
                <a:latin typeface="Fujitsu Infinity Pro" pitchFamily="2" charset="0"/>
                <a:cs typeface="Arial" panose="020B0604020202020204" pitchFamily="34" charset="0"/>
              </a:rPr>
              <a:t>(Japanese language)</a:t>
            </a:r>
          </a:p>
          <a:p>
            <a:pPr marL="5802" indent="0">
              <a:spcBef>
                <a:spcPts val="216"/>
              </a:spcBef>
              <a:buSzPct val="66666"/>
              <a:buNone/>
              <a:tabLst>
                <a:tab pos="58320" algn="l"/>
              </a:tabLst>
            </a:pPr>
            <a:r>
              <a:rPr lang="en-US" altLang="ja-JP" sz="800" dirty="0">
                <a:latin typeface="Fujitsu Infinity Pro" pitchFamily="2" charset="0"/>
                <a:cs typeface="Arial" panose="020B0604020202020204" pitchFamily="34" charset="0"/>
                <a:hlinkClick r:id="rId3"/>
              </a:rPr>
              <a:t>https://fujitsu.sharepoint.com/sites/global-brand_portal/SitePages/Home.aspx</a:t>
            </a:r>
            <a:endParaRPr lang="en-US" altLang="ja-JP" sz="800" dirty="0">
              <a:latin typeface="Fujitsu Infinity Pro" pitchFamily="2" charset="0"/>
              <a:cs typeface="Arial" panose="020B0604020202020204" pitchFamily="34" charset="0"/>
            </a:endParaRPr>
          </a:p>
          <a:p>
            <a:pPr marL="5802" indent="0">
              <a:spcBef>
                <a:spcPts val="216"/>
              </a:spcBef>
              <a:buSzPct val="66666"/>
              <a:buNone/>
              <a:tabLst>
                <a:tab pos="58320" algn="l"/>
              </a:tabLst>
            </a:pPr>
            <a:r>
              <a:rPr lang="en-US" altLang="ja-JP" sz="800" dirty="0">
                <a:latin typeface="Fujitsu Infinity Pro" pitchFamily="2" charset="0"/>
                <a:cs typeface="Arial" panose="020B0604020202020204" pitchFamily="34" charset="0"/>
              </a:rPr>
              <a:t>(English language)</a:t>
            </a:r>
          </a:p>
          <a:p>
            <a:pPr marL="5802" indent="0">
              <a:spcBef>
                <a:spcPts val="216"/>
              </a:spcBef>
              <a:buSzPct val="66666"/>
              <a:buNone/>
              <a:tabLst>
                <a:tab pos="58320" algn="l"/>
              </a:tabLst>
            </a:pPr>
            <a:endParaRPr lang="en-US" altLang="ja-JP" sz="900" b="1" dirty="0">
              <a:latin typeface="Fujitsu Infinity Pro" pitchFamily="2" charset="0"/>
              <a:cs typeface="Arial" panose="020B0604020202020204" pitchFamily="34" charset="0"/>
            </a:endParaRPr>
          </a:p>
          <a:p>
            <a:pPr marL="5802" indent="0">
              <a:spcBef>
                <a:spcPts val="216"/>
              </a:spcBef>
              <a:buSzPct val="66666"/>
              <a:buNone/>
              <a:tabLst>
                <a:tab pos="58320" algn="l"/>
              </a:tabLst>
            </a:pPr>
            <a:r>
              <a:rPr lang="en-US" altLang="ja-JP" sz="900" b="1" dirty="0">
                <a:latin typeface="Fujitsu Infinity Pro" pitchFamily="2" charset="0"/>
                <a:cs typeface="Arial" panose="020B0604020202020204" pitchFamily="34" charset="0"/>
              </a:rPr>
              <a:t>Brand System*</a:t>
            </a:r>
          </a:p>
          <a:p>
            <a:pPr marL="5802" indent="0">
              <a:spcBef>
                <a:spcPts val="216"/>
              </a:spcBef>
              <a:buSzPct val="66666"/>
              <a:buNone/>
              <a:tabLst>
                <a:tab pos="58320" algn="l"/>
              </a:tabLst>
            </a:pPr>
            <a:r>
              <a:rPr lang="en-US" altLang="ja-JP" sz="800">
                <a:latin typeface="Fujitsu Infinity Pro" pitchFamily="2" charset="0"/>
                <a:ea typeface="Meiryo UI" panose="020B0604030504040204" pitchFamily="50" charset="-128"/>
                <a:cs typeface="Arial" panose="020B0604020202020204" pitchFamily="34" charset="0"/>
                <a:hlinkClick r:id="rId4"/>
              </a:rPr>
              <a:t>https://fujitsu.sharepoint.com/sites/jp-brand-system</a:t>
            </a:r>
            <a:endParaRPr lang="en-US" altLang="ja-JP" sz="800">
              <a:latin typeface="Fujitsu Infinity Pro" pitchFamily="2" charset="0"/>
              <a:ea typeface="Meiryo UI" panose="020B0604030504040204" pitchFamily="50" charset="-128"/>
              <a:cs typeface="Arial" panose="020B0604020202020204" pitchFamily="34" charset="0"/>
            </a:endParaRPr>
          </a:p>
          <a:p>
            <a:pPr marL="5802" indent="0">
              <a:spcBef>
                <a:spcPts val="216"/>
              </a:spcBef>
              <a:buSzPct val="66666"/>
              <a:buNone/>
              <a:tabLst>
                <a:tab pos="58320" algn="l"/>
              </a:tabLst>
            </a:pPr>
            <a:r>
              <a:rPr lang="en-US" altLang="ja-JP" sz="800">
                <a:effectLst/>
                <a:latin typeface="Fujitsu Infinity Pro" pitchFamily="2" charset="0"/>
                <a:cs typeface="Arial" panose="020B0604020202020204" pitchFamily="34" charset="0"/>
              </a:rPr>
              <a:t>* </a:t>
            </a:r>
            <a:r>
              <a:rPr lang="en-US" altLang="ja-JP" sz="800" dirty="0">
                <a:effectLst/>
                <a:latin typeface="Fujitsu Infinity Pro" pitchFamily="2" charset="0"/>
                <a:cs typeface="Arial" panose="020B0604020202020204" pitchFamily="34" charset="0"/>
              </a:rPr>
              <a:t>For use in Japan only</a:t>
            </a:r>
          </a:p>
          <a:p>
            <a:pPr marL="5802" indent="0">
              <a:spcBef>
                <a:spcPts val="216"/>
              </a:spcBef>
              <a:buSzPct val="66666"/>
              <a:buNone/>
              <a:tabLst>
                <a:tab pos="58320" algn="l"/>
              </a:tabLst>
            </a:pPr>
            <a:endParaRPr lang="en-US" altLang="ja-JP" sz="900" dirty="0">
              <a:effectLst/>
              <a:latin typeface="Fujitsu Infinity Pro" pitchFamily="2" charset="0"/>
              <a:cs typeface="Arial" panose="020B0604020202020204" pitchFamily="34" charset="0"/>
            </a:endParaRPr>
          </a:p>
          <a:p>
            <a:pPr marL="5802" indent="0">
              <a:spcBef>
                <a:spcPts val="216"/>
              </a:spcBef>
              <a:buSzPct val="66666"/>
              <a:buNone/>
              <a:tabLst>
                <a:tab pos="58320" algn="l"/>
              </a:tabLst>
            </a:pPr>
            <a:r>
              <a:rPr lang="en-US" altLang="ja-JP" sz="1000" b="1" kern="0" dirty="0">
                <a:latin typeface="Fujitsu Infinity Pro" pitchFamily="2" charset="0"/>
                <a:cs typeface="Arial" panose="020B0604020202020204" pitchFamily="34" charset="0"/>
              </a:rPr>
              <a:t>Issued </a:t>
            </a:r>
            <a:r>
              <a:rPr lang="en-US" altLang="ja-JP" sz="1000" kern="0" dirty="0">
                <a:latin typeface="Fujitsu Infinity Pro" pitchFamily="2" charset="0"/>
                <a:cs typeface="Arial" panose="020B0604020202020204" pitchFamily="34" charset="0"/>
              </a:rPr>
              <a:t>Mar/2022</a:t>
            </a:r>
            <a:endParaRPr lang="ja-JP" altLang="en-US" sz="1000" kern="0" dirty="0">
              <a:latin typeface="Fujitsu Infinity Pro" pitchFamily="2" charset="0"/>
              <a:cs typeface="Arial" panose="020B0604020202020204" pitchFamily="34" charset="0"/>
            </a:endParaRPr>
          </a:p>
          <a:p>
            <a:pPr marL="5802" indent="0">
              <a:spcBef>
                <a:spcPts val="216"/>
              </a:spcBef>
              <a:buSzPct val="66666"/>
              <a:buNone/>
              <a:tabLst>
                <a:tab pos="58320" algn="l"/>
              </a:tabLst>
            </a:pPr>
            <a:r>
              <a:rPr lang="en-US" altLang="ja-JP" sz="900" kern="0" dirty="0">
                <a:latin typeface="Fujitsu Infinity Pro" pitchFamily="2" charset="0"/>
                <a:cs typeface="Arial" panose="020B0604020202020204" pitchFamily="34" charset="0"/>
              </a:rPr>
              <a:t>FUJITSU LIMITED</a:t>
            </a:r>
            <a:endParaRPr lang="ja-JP" altLang="en-US" sz="900" kern="0" dirty="0">
              <a:latin typeface="Fujitsu Infinity Pro" pitchFamily="2" charset="0"/>
              <a:cs typeface="Arial" panose="020B0604020202020204" pitchFamily="34" charset="0"/>
            </a:endParaRPr>
          </a:p>
          <a:p>
            <a:pPr marL="5802" indent="0">
              <a:spcBef>
                <a:spcPts val="216"/>
              </a:spcBef>
              <a:buSzPct val="66666"/>
              <a:buNone/>
              <a:tabLst>
                <a:tab pos="58320" algn="l"/>
              </a:tabLst>
            </a:pPr>
            <a:r>
              <a:rPr lang="en-US" altLang="ja-JP" sz="900" kern="0" dirty="0">
                <a:latin typeface="Fujitsu Infinity Pro" pitchFamily="2" charset="0"/>
                <a:cs typeface="Arial" panose="020B0604020202020204" pitchFamily="34" charset="0"/>
              </a:rPr>
              <a:t>FUJITSU LIMITED 2022</a:t>
            </a:r>
            <a:endParaRPr lang="ja-JP" altLang="en-US" sz="900" kern="0" dirty="0">
              <a:latin typeface="Fujitsu Infinity Pro" pitchFamily="2"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1">
            <a:extLst>
              <a:ext uri="{FF2B5EF4-FFF2-40B4-BE49-F238E27FC236}">
                <a16:creationId xmlns:a16="http://schemas.microsoft.com/office/drawing/2014/main" id="{549B8E8E-93C9-4FDC-8C90-3152110F0070}"/>
              </a:ext>
            </a:extLst>
          </p:cNvPr>
          <p:cNvSpPr txBox="1"/>
          <p:nvPr/>
        </p:nvSpPr>
        <p:spPr>
          <a:xfrm>
            <a:off x="234702" y="793"/>
            <a:ext cx="7737612" cy="694372"/>
          </a:xfrm>
          <a:prstGeom prst="rect">
            <a:avLst/>
          </a:prstGeom>
        </p:spPr>
        <p:txBody>
          <a:bodyPr lIns="0" tIns="108000" rIns="0" bIns="0" anchor="t" anchorCtr="0">
            <a:noAutofit/>
          </a:bodyPr>
          <a:lstStyle>
            <a:lvl1pPr algn="l" rtl="0" fontAlgn="ctr">
              <a:lnSpc>
                <a:spcPct val="90000"/>
              </a:lnSpc>
              <a:spcBef>
                <a:spcPct val="0"/>
              </a:spcBef>
              <a:spcAft>
                <a:spcPct val="0"/>
              </a:spcAft>
              <a:defRPr kumimoji="1" sz="2800">
                <a:solidFill>
                  <a:schemeClr val="tx2"/>
                </a:solidFill>
                <a:latin typeface="+mj-lt"/>
                <a:ea typeface="+mj-ea"/>
                <a:cs typeface="+mj-cs"/>
              </a:defRPr>
            </a:lvl1pPr>
            <a:lvl2pPr algn="l" rtl="0" fontAlgn="ctr">
              <a:lnSpc>
                <a:spcPct val="90000"/>
              </a:lnSpc>
              <a:spcBef>
                <a:spcPct val="0"/>
              </a:spcBef>
              <a:spcAft>
                <a:spcPct val="0"/>
              </a:spcAft>
              <a:defRPr kumimoji="1" sz="2800">
                <a:solidFill>
                  <a:schemeClr val="tx2"/>
                </a:solidFill>
                <a:latin typeface="Arial"/>
                <a:ea typeface="ＭＳ Ｐゴシック" pitchFamily="50" charset="-128"/>
              </a:defRPr>
            </a:lvl2pPr>
            <a:lvl3pPr algn="l" rtl="0" fontAlgn="ctr">
              <a:lnSpc>
                <a:spcPct val="90000"/>
              </a:lnSpc>
              <a:spcBef>
                <a:spcPct val="0"/>
              </a:spcBef>
              <a:spcAft>
                <a:spcPct val="0"/>
              </a:spcAft>
              <a:defRPr kumimoji="1" sz="2800">
                <a:solidFill>
                  <a:schemeClr val="tx2"/>
                </a:solidFill>
                <a:latin typeface="Arial"/>
                <a:ea typeface="ＭＳ Ｐゴシック" pitchFamily="50" charset="-128"/>
              </a:defRPr>
            </a:lvl3pPr>
            <a:lvl4pPr algn="l" rtl="0" fontAlgn="ctr">
              <a:lnSpc>
                <a:spcPct val="90000"/>
              </a:lnSpc>
              <a:spcBef>
                <a:spcPct val="0"/>
              </a:spcBef>
              <a:spcAft>
                <a:spcPct val="0"/>
              </a:spcAft>
              <a:defRPr kumimoji="1" sz="2800">
                <a:solidFill>
                  <a:schemeClr val="tx2"/>
                </a:solidFill>
                <a:latin typeface="Arial"/>
                <a:ea typeface="ＭＳ Ｐゴシック" pitchFamily="50" charset="-128"/>
              </a:defRPr>
            </a:lvl4pPr>
            <a:lvl5pPr algn="l" rtl="0" fontAlgn="ctr">
              <a:lnSpc>
                <a:spcPct val="90000"/>
              </a:lnSpc>
              <a:spcBef>
                <a:spcPct val="0"/>
              </a:spcBef>
              <a:spcAft>
                <a:spcPct val="0"/>
              </a:spcAft>
              <a:defRPr kumimoji="1" sz="2800">
                <a:solidFill>
                  <a:schemeClr val="tx2"/>
                </a:solidFill>
                <a:latin typeface="Arial"/>
                <a:ea typeface="ＭＳ Ｐゴシック" pitchFamily="50" charset="-128"/>
              </a:defRPr>
            </a:lvl5pPr>
            <a:lvl6pPr marL="457200" algn="l" rtl="0" fontAlgn="ctr">
              <a:lnSpc>
                <a:spcPct val="90000"/>
              </a:lnSpc>
              <a:spcBef>
                <a:spcPct val="0"/>
              </a:spcBef>
              <a:spcAft>
                <a:spcPct val="0"/>
              </a:spcAft>
              <a:defRPr kumimoji="1" sz="2800">
                <a:solidFill>
                  <a:schemeClr val="tx2"/>
                </a:solidFill>
                <a:latin typeface="Arial"/>
                <a:ea typeface="ＭＳ Ｐゴシック" pitchFamily="50" charset="-128"/>
              </a:defRPr>
            </a:lvl6pPr>
            <a:lvl7pPr marL="914400" algn="l" rtl="0" fontAlgn="ctr">
              <a:lnSpc>
                <a:spcPct val="90000"/>
              </a:lnSpc>
              <a:spcBef>
                <a:spcPct val="0"/>
              </a:spcBef>
              <a:spcAft>
                <a:spcPct val="0"/>
              </a:spcAft>
              <a:defRPr kumimoji="1" sz="2800">
                <a:solidFill>
                  <a:schemeClr val="tx2"/>
                </a:solidFill>
                <a:latin typeface="Arial"/>
                <a:ea typeface="ＭＳ Ｐゴシック" pitchFamily="50" charset="-128"/>
              </a:defRPr>
            </a:lvl7pPr>
            <a:lvl8pPr marL="1371600" algn="l" rtl="0" fontAlgn="ctr">
              <a:lnSpc>
                <a:spcPct val="90000"/>
              </a:lnSpc>
              <a:spcBef>
                <a:spcPct val="0"/>
              </a:spcBef>
              <a:spcAft>
                <a:spcPct val="0"/>
              </a:spcAft>
              <a:defRPr kumimoji="1" sz="2800">
                <a:solidFill>
                  <a:schemeClr val="tx2"/>
                </a:solidFill>
                <a:latin typeface="Arial"/>
                <a:ea typeface="ＭＳ Ｐゴシック" pitchFamily="50" charset="-128"/>
              </a:defRPr>
            </a:lvl8pPr>
            <a:lvl9pPr marL="1828800" algn="l" rtl="0" fontAlgn="ctr">
              <a:lnSpc>
                <a:spcPct val="90000"/>
              </a:lnSpc>
              <a:spcBef>
                <a:spcPct val="0"/>
              </a:spcBef>
              <a:spcAft>
                <a:spcPct val="0"/>
              </a:spcAft>
              <a:defRPr kumimoji="1" sz="2800">
                <a:solidFill>
                  <a:schemeClr val="tx2"/>
                </a:solidFill>
                <a:latin typeface="Arial"/>
                <a:ea typeface="ＭＳ Ｐゴシック" pitchFamily="50" charset="-128"/>
              </a:defRPr>
            </a:lvl9pPr>
          </a:lstStyle>
          <a:p>
            <a:pPr rtl="0">
              <a:lnSpc>
                <a:spcPts val="2160"/>
              </a:lnSpc>
            </a:pPr>
            <a:r>
              <a:rPr lang="en" sz="1800" b="1" i="0" u="none" strike="noStrike" kern="0" dirty="0">
                <a:solidFill>
                  <a:srgbClr val="FFFFFF"/>
                </a:solidFill>
                <a:highlight>
                  <a:srgbClr val="000000">
                    <a:alpha val="0"/>
                  </a:srgbClr>
                </a:highlight>
                <a:latin typeface="Fujitsu Infinity Pro" pitchFamily="2" charset="0"/>
                <a:ea typeface="メイリオ"/>
                <a:cs typeface="Arial" panose="020B0604020202020204" pitchFamily="34" charset="0"/>
              </a:rPr>
              <a:t>Names covered by these </a:t>
            </a:r>
            <a:r>
              <a:rPr lang="en" sz="1800" b="1" kern="0" dirty="0">
                <a:solidFill>
                  <a:srgbClr val="FFFFFF"/>
                </a:solidFill>
                <a:highlight>
                  <a:srgbClr val="000000">
                    <a:alpha val="0"/>
                  </a:srgbClr>
                </a:highlight>
                <a:latin typeface="Fujitsu Infinity Pro" pitchFamily="2" charset="0"/>
                <a:ea typeface="メイリオ"/>
                <a:cs typeface="Arial" panose="020B0604020202020204" pitchFamily="34" charset="0"/>
              </a:rPr>
              <a:t>g</a:t>
            </a:r>
            <a:r>
              <a:rPr lang="en" sz="1800" b="1" i="0" u="none" strike="noStrike" kern="0" dirty="0">
                <a:solidFill>
                  <a:srgbClr val="FFFFFF"/>
                </a:solidFill>
                <a:highlight>
                  <a:srgbClr val="000000">
                    <a:alpha val="0"/>
                  </a:srgbClr>
                </a:highlight>
                <a:latin typeface="Fujitsu Infinity Pro" pitchFamily="2" charset="0"/>
                <a:ea typeface="メイリオ"/>
                <a:cs typeface="Arial" panose="020B0604020202020204" pitchFamily="34" charset="0"/>
              </a:rPr>
              <a:t>uidelines</a:t>
            </a:r>
          </a:p>
          <a:p>
            <a:pPr rtl="0">
              <a:lnSpc>
                <a:spcPts val="2160"/>
              </a:lnSpc>
            </a:pPr>
            <a:endParaRPr lang="ja-JP" altLang="en-US" sz="1800" b="1" kern="0" dirty="0">
              <a:solidFill>
                <a:schemeClr val="bg1"/>
              </a:solidFill>
              <a:latin typeface="Fujitsu Infinity Pro" pitchFamily="2" charset="0"/>
              <a:ea typeface="メイリオ" panose="020B0604030504040204" pitchFamily="50" charset="-128"/>
              <a:cs typeface="Arial" panose="020B0604020202020204" pitchFamily="34" charset="0"/>
            </a:endParaRPr>
          </a:p>
        </p:txBody>
      </p:sp>
      <p:sp>
        <p:nvSpPr>
          <p:cNvPr id="22" name="コンテンツ プレースホルダー 2">
            <a:extLst>
              <a:ext uri="{FF2B5EF4-FFF2-40B4-BE49-F238E27FC236}">
                <a16:creationId xmlns:a16="http://schemas.microsoft.com/office/drawing/2014/main" id="{E40BEAD2-F5FE-428D-839C-328653E62471}"/>
              </a:ext>
            </a:extLst>
          </p:cNvPr>
          <p:cNvSpPr txBox="1"/>
          <p:nvPr/>
        </p:nvSpPr>
        <p:spPr>
          <a:xfrm>
            <a:off x="170881" y="815237"/>
            <a:ext cx="8914982" cy="819996"/>
          </a:xfrm>
          <a:prstGeom prst="rect">
            <a:avLst/>
          </a:prstGeom>
        </p:spPr>
        <p:txBody>
          <a:bodyPr>
            <a:noAutofit/>
          </a:bodyPr>
          <a:lstStyle>
            <a:lvl1pPr marL="266700" indent="-266700" algn="l" defTabSz="809625" rtl="0" fontAlgn="ctr">
              <a:lnSpc>
                <a:spcPct val="100000"/>
              </a:lnSpc>
              <a:spcBef>
                <a:spcPct val="20000"/>
              </a:spcBef>
              <a:spcAft>
                <a:spcPct val="10000"/>
              </a:spcAft>
              <a:buClr>
                <a:srgbClr val="A30B1A"/>
              </a:buClr>
              <a:buFont typeface="Wingdings" pitchFamily="2" charset="2"/>
              <a:buChar char="n"/>
              <a:defRPr kumimoji="1" sz="2200">
                <a:solidFill>
                  <a:schemeClr val="tx1"/>
                </a:solidFill>
                <a:latin typeface="メイリオ" panose="020B0604030504040204" pitchFamily="50" charset="-128"/>
                <a:ea typeface="+mn-ea"/>
                <a:cs typeface="+mn-cs"/>
              </a:defRPr>
            </a:lvl1pPr>
            <a:lvl2pPr marL="514350" indent="-246063" algn="l" defTabSz="809625" rtl="0" fontAlgn="ctr">
              <a:lnSpc>
                <a:spcPct val="100000"/>
              </a:lnSpc>
              <a:spcBef>
                <a:spcPct val="20000"/>
              </a:spcBef>
              <a:spcAft>
                <a:spcPct val="10000"/>
              </a:spcAft>
              <a:buClr>
                <a:srgbClr val="87867E"/>
              </a:buClr>
              <a:buFont typeface="Wingdings" pitchFamily="2" charset="2"/>
              <a:buChar char="n"/>
              <a:defRPr kumimoji="1">
                <a:solidFill>
                  <a:schemeClr val="tx1"/>
                </a:solidFill>
                <a:latin typeface="メイリオ" panose="020B0604030504040204" pitchFamily="50" charset="-128"/>
                <a:ea typeface="+mn-ea"/>
              </a:defRPr>
            </a:lvl2pPr>
            <a:lvl3pPr marL="677863" indent="-141288" algn="l" defTabSz="809625" rtl="0" fontAlgn="ctr">
              <a:lnSpc>
                <a:spcPct val="100000"/>
              </a:lnSpc>
              <a:spcBef>
                <a:spcPct val="20000"/>
              </a:spcBef>
              <a:spcAft>
                <a:spcPct val="10000"/>
              </a:spcAft>
              <a:buClr>
                <a:srgbClr val="808080"/>
              </a:buClr>
              <a:buFont typeface="Arial" panose="020B0604020202020204" pitchFamily="34" charset="0"/>
              <a:buChar char="•"/>
              <a:defRPr kumimoji="1" sz="1600">
                <a:solidFill>
                  <a:schemeClr val="tx1"/>
                </a:solidFill>
                <a:latin typeface="メイリオ" panose="020B0604030504040204" pitchFamily="50" charset="-128"/>
                <a:ea typeface="+mn-ea"/>
              </a:defRPr>
            </a:lvl3pPr>
            <a:lvl4pPr marL="814388" indent="-130175" algn="l" defTabSz="809625" rtl="0" fontAlgn="base">
              <a:lnSpc>
                <a:spcPct val="100000"/>
              </a:lnSpc>
              <a:spcBef>
                <a:spcPct val="20000"/>
              </a:spcBef>
              <a:spcAft>
                <a:spcPct val="10000"/>
              </a:spcAft>
              <a:buClr>
                <a:srgbClr val="87867E"/>
              </a:buClr>
              <a:buSzTx/>
              <a:buFont typeface="Arial" panose="020B0604020202020204" pitchFamily="34" charset="0"/>
              <a:buChar char="•"/>
              <a:defRPr kumimoji="1" sz="1400">
                <a:solidFill>
                  <a:schemeClr val="tx1"/>
                </a:solidFill>
                <a:latin typeface="メイリオ" panose="020B0604030504040204" pitchFamily="50" charset="-128"/>
                <a:ea typeface="+mn-ea"/>
              </a:defRPr>
            </a:lvl4pPr>
            <a:lvl5pPr marL="2057400" indent="-228600" algn="l" defTabSz="809625" rtl="0" fontAlgn="base">
              <a:spcBef>
                <a:spcPct val="20000"/>
              </a:spcBef>
              <a:spcAft>
                <a:spcPct val="0"/>
              </a:spcAft>
              <a:buChar char="»"/>
              <a:defRPr kumimoji="1" sz="2000">
                <a:solidFill>
                  <a:schemeClr val="tx1"/>
                </a:solidFill>
                <a:latin typeface="+mn-lt"/>
                <a:ea typeface="+mn-ea"/>
              </a:defRPr>
            </a:lvl5pPr>
            <a:lvl6pPr marL="2514600" indent="-228600" algn="l" defTabSz="809625" rtl="0" fontAlgn="base">
              <a:spcBef>
                <a:spcPct val="20000"/>
              </a:spcBef>
              <a:spcAft>
                <a:spcPct val="0"/>
              </a:spcAft>
              <a:buChar char="»"/>
              <a:defRPr kumimoji="1" sz="2000">
                <a:solidFill>
                  <a:schemeClr val="tx1"/>
                </a:solidFill>
                <a:latin typeface="+mn-lt"/>
                <a:ea typeface="+mn-ea"/>
              </a:defRPr>
            </a:lvl6pPr>
            <a:lvl7pPr marL="2971800" indent="-228600" algn="l" defTabSz="809625" rtl="0" fontAlgn="base">
              <a:spcBef>
                <a:spcPct val="20000"/>
              </a:spcBef>
              <a:spcAft>
                <a:spcPct val="0"/>
              </a:spcAft>
              <a:buChar char="»"/>
              <a:defRPr kumimoji="1" sz="2000">
                <a:solidFill>
                  <a:schemeClr val="tx1"/>
                </a:solidFill>
                <a:latin typeface="+mn-lt"/>
                <a:ea typeface="+mn-ea"/>
              </a:defRPr>
            </a:lvl7pPr>
            <a:lvl8pPr marL="3429000" indent="-228600" algn="l" defTabSz="809625" rtl="0" fontAlgn="base">
              <a:spcBef>
                <a:spcPct val="20000"/>
              </a:spcBef>
              <a:spcAft>
                <a:spcPct val="0"/>
              </a:spcAft>
              <a:buChar char="»"/>
              <a:defRPr kumimoji="1" sz="2000">
                <a:solidFill>
                  <a:schemeClr val="tx1"/>
                </a:solidFill>
                <a:latin typeface="+mn-lt"/>
                <a:ea typeface="+mn-ea"/>
              </a:defRPr>
            </a:lvl8pPr>
            <a:lvl9pPr marL="3886200" indent="-228600" algn="l" defTabSz="809625" rtl="0" fontAlgn="base">
              <a:spcBef>
                <a:spcPct val="20000"/>
              </a:spcBef>
              <a:spcAft>
                <a:spcPct val="0"/>
              </a:spcAft>
              <a:buChar char="»"/>
              <a:defRPr kumimoji="1" sz="2000">
                <a:solidFill>
                  <a:schemeClr val="tx1"/>
                </a:solidFill>
                <a:latin typeface="+mn-lt"/>
                <a:ea typeface="+mn-ea"/>
              </a:defRPr>
            </a:lvl9pPr>
          </a:lstStyle>
          <a:p>
            <a:pPr marL="0" indent="0">
              <a:lnSpc>
                <a:spcPct val="120000"/>
              </a:lnSpc>
              <a:buNone/>
            </a:pPr>
            <a:r>
              <a:rPr lang="en" sz="1000" b="0" i="0" u="none" strike="noStrike" dirty="0">
                <a:highlight>
                  <a:srgbClr val="000000">
                    <a:alpha val="0"/>
                  </a:srgbClr>
                </a:highlight>
                <a:latin typeface="Fujitsu Infinity Pro" pitchFamily="2" charset="0"/>
                <a:ea typeface="メイリオ"/>
                <a:cs typeface="Arial" panose="020B0604020202020204" pitchFamily="34" charset="0"/>
              </a:rPr>
              <a:t>These guidelines apply to </a:t>
            </a:r>
            <a:r>
              <a:rPr lang="en" sz="1000" b="0" i="0" u="none" strike="noStrike" dirty="0">
                <a:latin typeface="Fujitsu Infinity Pro" pitchFamily="2" charset="0"/>
                <a:ea typeface="メイリオ"/>
                <a:cs typeface="Arial" panose="020B0604020202020204" pitchFamily="34" charset="0"/>
              </a:rPr>
              <a:t>generic terms </a:t>
            </a:r>
            <a:r>
              <a:rPr lang="en" sz="1000" b="0" i="0" u="none" strike="noStrike" dirty="0">
                <a:highlight>
                  <a:srgbClr val="000000">
                    <a:alpha val="0"/>
                  </a:srgbClr>
                </a:highlight>
                <a:latin typeface="Fujitsu Infinity Pro" pitchFamily="2" charset="0"/>
                <a:ea typeface="メイリオ"/>
                <a:cs typeface="Arial" panose="020B0604020202020204" pitchFamily="34" charset="0"/>
              </a:rPr>
              <a:t>and concepts.  </a:t>
            </a:r>
            <a:r>
              <a:rPr lang="en" sz="1000" dirty="0">
                <a:highlight>
                  <a:srgbClr val="000000">
                    <a:alpha val="0"/>
                  </a:srgbClr>
                </a:highlight>
                <a:latin typeface="Fujitsu Infinity Pro" pitchFamily="2" charset="0"/>
                <a:ea typeface="メイリオ"/>
                <a:cs typeface="Arial" panose="020B0604020202020204" pitchFamily="34" charset="0"/>
              </a:rPr>
              <a:t>Refer to the table below</a:t>
            </a:r>
            <a:r>
              <a:rPr lang="en" sz="1000" b="0" i="0" u="none" strike="noStrike" dirty="0">
                <a:highlight>
                  <a:srgbClr val="000000">
                    <a:alpha val="0"/>
                  </a:srgbClr>
                </a:highlight>
                <a:latin typeface="Fujitsu Infinity Pro" pitchFamily="2" charset="0"/>
                <a:ea typeface="メイリオ"/>
                <a:cs typeface="Arial" panose="020B0604020202020204" pitchFamily="34" charset="0"/>
              </a:rPr>
              <a:t> </a:t>
            </a:r>
            <a:r>
              <a:rPr lang="en" altLang="ja-JP" sz="1000" dirty="0">
                <a:highlight>
                  <a:srgbClr val="000000">
                    <a:alpha val="0"/>
                  </a:srgbClr>
                </a:highlight>
                <a:latin typeface="Fujitsu Infinity Pro" pitchFamily="2" charset="0"/>
                <a:cs typeface="Arial" panose="020B0604020202020204" pitchFamily="34" charset="0"/>
              </a:rPr>
              <a:t>“Products and Services (L4)”. </a:t>
            </a:r>
          </a:p>
          <a:p>
            <a:pPr marL="0" indent="0">
              <a:lnSpc>
                <a:spcPct val="120000"/>
              </a:lnSpc>
              <a:buNone/>
            </a:pPr>
            <a:r>
              <a:rPr lang="en" sz="900" b="0" i="0" u="none" strike="noStrike" dirty="0">
                <a:highlight>
                  <a:srgbClr val="000000">
                    <a:alpha val="0"/>
                  </a:srgbClr>
                </a:highlight>
                <a:latin typeface="Fujitsu Infinity Pro" pitchFamily="2" charset="0"/>
                <a:ea typeface="メイリオ"/>
                <a:cs typeface="Arial" panose="020B0604020202020204" pitchFamily="34" charset="0"/>
              </a:rPr>
              <a:t>・These guidelines also apply to names of the technologies and methodologies for which Fujitsu </a:t>
            </a:r>
            <a:r>
              <a:rPr lang="en" sz="900" dirty="0">
                <a:highlight>
                  <a:srgbClr val="000000">
                    <a:alpha val="0"/>
                  </a:srgbClr>
                </a:highlight>
                <a:latin typeface="Fujitsu Infinity Pro" pitchFamily="2" charset="0"/>
                <a:ea typeface="メイリオ"/>
                <a:cs typeface="Arial" panose="020B0604020202020204" pitchFamily="34" charset="0"/>
              </a:rPr>
              <a:t>has superiority over </a:t>
            </a:r>
            <a:r>
              <a:rPr lang="en" sz="900" b="0" i="0" u="none" strike="noStrike" dirty="0">
                <a:highlight>
                  <a:srgbClr val="000000">
                    <a:alpha val="0"/>
                  </a:srgbClr>
                </a:highlight>
                <a:latin typeface="Fujitsu Infinity Pro" pitchFamily="2" charset="0"/>
                <a:ea typeface="メイリオ"/>
                <a:cs typeface="Arial" panose="020B0604020202020204" pitchFamily="34" charset="0"/>
              </a:rPr>
              <a:t>those of competitors. </a:t>
            </a:r>
            <a:endParaRPr lang="ja-JP" altLang="en-US" sz="900" kern="0" dirty="0">
              <a:latin typeface="Fujitsu Infinity Pro" pitchFamily="2" charset="0"/>
              <a:ea typeface="メイリオ" panose="020B0604030504040204" pitchFamily="50" charset="-128"/>
              <a:cs typeface="Arial" panose="020B0604020202020204" pitchFamily="34" charset="0"/>
            </a:endParaRPr>
          </a:p>
        </p:txBody>
      </p:sp>
      <p:graphicFrame>
        <p:nvGraphicFramePr>
          <p:cNvPr id="25" name="表 4">
            <a:extLst>
              <a:ext uri="{FF2B5EF4-FFF2-40B4-BE49-F238E27FC236}">
                <a16:creationId xmlns:a16="http://schemas.microsoft.com/office/drawing/2014/main" id="{EBA24C18-3979-4F91-B4DD-FC2EF13F8842}"/>
              </a:ext>
            </a:extLst>
          </p:cNvPr>
          <p:cNvGraphicFramePr>
            <a:graphicFrameLocks noGrp="1"/>
          </p:cNvGraphicFramePr>
          <p:nvPr/>
        </p:nvGraphicFramePr>
        <p:xfrm>
          <a:off x="253333" y="2012531"/>
          <a:ext cx="8637334" cy="2077278"/>
        </p:xfrm>
        <a:graphic>
          <a:graphicData uri="http://schemas.openxmlformats.org/drawingml/2006/table">
            <a:tbl>
              <a:tblPr firstRow="1" bandRow="1">
                <a:tableStyleId>{7E9639D4-E3E2-4D34-9284-5A2195B3D0D7}</a:tableStyleId>
              </a:tblPr>
              <a:tblGrid>
                <a:gridCol w="1007689">
                  <a:extLst>
                    <a:ext uri="{9D8B030D-6E8A-4147-A177-3AD203B41FA5}">
                      <a16:colId xmlns:a16="http://schemas.microsoft.com/office/drawing/2014/main" val="2737168367"/>
                    </a:ext>
                  </a:extLst>
                </a:gridCol>
                <a:gridCol w="6909867">
                  <a:extLst>
                    <a:ext uri="{9D8B030D-6E8A-4147-A177-3AD203B41FA5}">
                      <a16:colId xmlns:a16="http://schemas.microsoft.com/office/drawing/2014/main" val="56082357"/>
                    </a:ext>
                  </a:extLst>
                </a:gridCol>
                <a:gridCol w="719778">
                  <a:extLst>
                    <a:ext uri="{9D8B030D-6E8A-4147-A177-3AD203B41FA5}">
                      <a16:colId xmlns:a16="http://schemas.microsoft.com/office/drawing/2014/main" val="2011427974"/>
                    </a:ext>
                  </a:extLst>
                </a:gridCol>
              </a:tblGrid>
              <a:tr h="483331">
                <a:tc>
                  <a:txBody>
                    <a:bodyPr/>
                    <a:lstStyle/>
                    <a:p>
                      <a:pPr algn="ctr" rtl="0"/>
                      <a:r>
                        <a:rPr kumimoji="1" lang="en" sz="900" b="1" i="0" u="none" strike="noStrike" dirty="0">
                          <a:solidFill>
                            <a:srgbClr val="FFFFFF"/>
                          </a:solidFill>
                          <a:highlight>
                            <a:srgbClr val="000000">
                              <a:alpha val="0"/>
                            </a:srgbClr>
                          </a:highlight>
                          <a:latin typeface="Fujitsu Infinity Pro" pitchFamily="2" charset="0"/>
                          <a:ea typeface="+mn-ea"/>
                          <a:cs typeface="Calibri" panose="020F0502020204030204" pitchFamily="34" charset="0"/>
                        </a:rPr>
                        <a:t>Category</a:t>
                      </a:r>
                    </a:p>
                  </a:txBody>
                  <a:tcPr marL="36000" marR="108000" marT="36000" marB="35989"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accent1"/>
                    </a:solidFill>
                  </a:tcPr>
                </a:tc>
                <a:tc>
                  <a:txBody>
                    <a:bodyPr/>
                    <a:lstStyle/>
                    <a:p>
                      <a:pPr algn="ctr" rtl="0"/>
                      <a:r>
                        <a:rPr kumimoji="1" lang="en" sz="900" b="1" i="0" u="none" strike="noStrike" dirty="0">
                          <a:solidFill>
                            <a:srgbClr val="FFFFFF"/>
                          </a:solidFill>
                          <a:highlight>
                            <a:srgbClr val="000000">
                              <a:alpha val="0"/>
                            </a:srgbClr>
                          </a:highlight>
                          <a:latin typeface="Fujitsu Infinity Pro" pitchFamily="2" charset="0"/>
                          <a:cs typeface="Calibri" panose="020F0502020204030204" pitchFamily="34" charset="0"/>
                        </a:rPr>
                        <a:t>Definition</a:t>
                      </a:r>
                      <a:endParaRPr kumimoji="1" lang="ja-JP" altLang="en-US" sz="900" b="1" dirty="0">
                        <a:solidFill>
                          <a:schemeClr val="bg1"/>
                        </a:solidFill>
                        <a:latin typeface="Fujitsu Infinity Pro" pitchFamily="2" charset="0"/>
                        <a:ea typeface="メイリオ" panose="020B0604030504040204" pitchFamily="50" charset="-128"/>
                        <a:cs typeface="Calibri" panose="020F0502020204030204" pitchFamily="34" charset="0"/>
                      </a:endParaRPr>
                    </a:p>
                  </a:txBody>
                  <a:tcPr marL="36000" marR="108000" marT="36000" marB="35989"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ctr" rtl="0"/>
                      <a:r>
                        <a:rPr kumimoji="1" lang="en" sz="750" b="1" i="0" u="none" strike="noStrike" kern="1200" baseline="0" dirty="0">
                          <a:solidFill>
                            <a:srgbClr val="FFFFFF"/>
                          </a:solidFill>
                          <a:highlight>
                            <a:srgbClr val="000000">
                              <a:alpha val="0"/>
                            </a:srgbClr>
                          </a:highlight>
                          <a:latin typeface="Fujitsu Infinity Pro" pitchFamily="2" charset="0"/>
                          <a:cs typeface="Calibri" panose="020F0502020204030204" pitchFamily="34" charset="0"/>
                        </a:rPr>
                        <a:t>Product Portfolio*2</a:t>
                      </a:r>
                    </a:p>
                    <a:p>
                      <a:pPr algn="ctr" rtl="0"/>
                      <a:r>
                        <a:rPr kumimoji="1" lang="en" sz="750" b="1" i="0" u="none" strike="noStrike" kern="1200" baseline="0" dirty="0">
                          <a:solidFill>
                            <a:srgbClr val="FFFFFF"/>
                          </a:solidFill>
                          <a:highlight>
                            <a:srgbClr val="000000">
                              <a:alpha val="0"/>
                            </a:srgbClr>
                          </a:highlight>
                          <a:latin typeface="Fujitsu Infinity Pro" pitchFamily="2" charset="0"/>
                          <a:cs typeface="Calibri" panose="020F0502020204030204" pitchFamily="34" charset="0"/>
                        </a:rPr>
                        <a:t>Applicability</a:t>
                      </a:r>
                      <a:endParaRPr kumimoji="1" lang="ja-JP" altLang="en-US" sz="750" b="1" dirty="0">
                        <a:solidFill>
                          <a:schemeClr val="bg1"/>
                        </a:solidFill>
                        <a:latin typeface="Fujitsu Infinity Pro" pitchFamily="2" charset="0"/>
                        <a:ea typeface="メイリオ" panose="020B0604030504040204" pitchFamily="50" charset="-128"/>
                        <a:cs typeface="Calibri" panose="020F0502020204030204" pitchFamily="34" charset="0"/>
                      </a:endParaRPr>
                    </a:p>
                  </a:txBody>
                  <a:tcPr marL="36000" marR="108000" marT="36000" marB="35989" anchor="ctr">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accent1"/>
                    </a:solidFill>
                  </a:tcPr>
                </a:tc>
                <a:extLst>
                  <a:ext uri="{0D108BD9-81ED-4DB2-BD59-A6C34878D82A}">
                    <a16:rowId xmlns:a16="http://schemas.microsoft.com/office/drawing/2014/main" val="1925206355"/>
                  </a:ext>
                </a:extLst>
              </a:tr>
              <a:tr h="209095">
                <a:tc>
                  <a:txBody>
                    <a:bodyPr/>
                    <a:lstStyle/>
                    <a:p>
                      <a:pPr rtl="0"/>
                      <a:r>
                        <a:rPr kumimoji="1" lang="en" sz="750" b="0" i="0" u="none" strike="noStrike" dirty="0">
                          <a:solidFill>
                            <a:srgbClr val="000000"/>
                          </a:solidFill>
                          <a:highlight>
                            <a:srgbClr val="000000">
                              <a:alpha val="0"/>
                            </a:srgbClr>
                          </a:highlight>
                          <a:latin typeface="Fujitsu Infinity Pro" pitchFamily="2" charset="0"/>
                          <a:cs typeface="Calibri" panose="020F0502020204030204" pitchFamily="34" charset="0"/>
                        </a:rPr>
                        <a:t>Products</a:t>
                      </a:r>
                      <a:endParaRPr kumimoji="1" lang="ja-JP" altLang="en-US" sz="750" dirty="0">
                        <a:solidFill>
                          <a:schemeClr val="tx1"/>
                        </a:solidFill>
                        <a:latin typeface="Fujitsu Infinity Pro" pitchFamily="2" charset="0"/>
                        <a:ea typeface="メイリオ" panose="020B0604030504040204" pitchFamily="50" charset="-128"/>
                        <a:cs typeface="Calibri" panose="020F0502020204030204" pitchFamily="34" charset="0"/>
                      </a:endParaRPr>
                    </a:p>
                  </a:txBody>
                  <a:tcPr marL="36000" marR="108000" marT="36000" marB="35989" anchor="ctr">
                    <a:lnL w="635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tcPr>
                </a:tc>
                <a:tc>
                  <a:txBody>
                    <a:bodyPr/>
                    <a:lstStyle/>
                    <a:p>
                      <a:pPr rtl="0"/>
                      <a:r>
                        <a:rPr kumimoji="1" lang="en" sz="750" b="0" i="0" u="none" strike="noStrike" kern="1200" baseline="0" dirty="0">
                          <a:solidFill>
                            <a:srgbClr val="000000"/>
                          </a:solidFill>
                          <a:highlight>
                            <a:srgbClr val="000000">
                              <a:alpha val="0"/>
                            </a:srgbClr>
                          </a:highlight>
                          <a:latin typeface="Fujitsu Infinity Pro" pitchFamily="2" charset="0"/>
                          <a:cs typeface="Calibri" panose="020F0502020204030204" pitchFamily="34" charset="0"/>
                        </a:rPr>
                        <a:t>Includes not only physical IT appliances such as computers, tablets, servers, and network products, but software as well.</a:t>
                      </a:r>
                      <a:endParaRPr kumimoji="1" lang="ja-JP" altLang="en-US" sz="750" dirty="0">
                        <a:solidFill>
                          <a:schemeClr val="tx1"/>
                        </a:solidFill>
                        <a:latin typeface="Fujitsu Infinity Pro" pitchFamily="2" charset="0"/>
                        <a:ea typeface="メイリオ" panose="020B0604030504040204" pitchFamily="50" charset="-128"/>
                        <a:cs typeface="Calibri" panose="020F0502020204030204" pitchFamily="34" charset="0"/>
                      </a:endParaRPr>
                    </a:p>
                  </a:txBody>
                  <a:tcPr marL="36000" marR="108000" marT="36000" marB="3598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tcPr>
                </a:tc>
                <a:tc rowSpan="3">
                  <a:txBody>
                    <a:bodyPr/>
                    <a:lstStyle/>
                    <a:p>
                      <a:pPr rtl="0"/>
                      <a:r>
                        <a:rPr kumimoji="1" lang="en" sz="800" b="0" i="0" u="none" strike="noStrike" dirty="0">
                          <a:solidFill>
                            <a:srgbClr val="000000"/>
                          </a:solidFill>
                          <a:highlight>
                            <a:srgbClr val="000000">
                              <a:alpha val="0"/>
                            </a:srgbClr>
                          </a:highlight>
                          <a:latin typeface="Fujitsu Infinity Pro" pitchFamily="2" charset="0"/>
                          <a:cs typeface="Calibri" panose="020F0502020204030204" pitchFamily="34" charset="0"/>
                        </a:rPr>
                        <a:t>Applicable</a:t>
                      </a:r>
                      <a:endParaRPr kumimoji="1" lang="ja-JP" altLang="en-US" sz="800" dirty="0">
                        <a:solidFill>
                          <a:schemeClr val="tx1"/>
                        </a:solidFill>
                        <a:latin typeface="Fujitsu Infinity Pro" pitchFamily="2" charset="0"/>
                        <a:ea typeface="メイリオ" panose="020B0604030504040204" pitchFamily="50" charset="-128"/>
                        <a:cs typeface="Calibri" panose="020F0502020204030204" pitchFamily="34" charset="0"/>
                      </a:endParaRPr>
                    </a:p>
                  </a:txBody>
                  <a:tcPr marL="36000" marR="108000" marT="36000" marB="35989" anchor="ctr">
                    <a:lnL w="952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tcPr>
                </a:tc>
                <a:extLst>
                  <a:ext uri="{0D108BD9-81ED-4DB2-BD59-A6C34878D82A}">
                    <a16:rowId xmlns:a16="http://schemas.microsoft.com/office/drawing/2014/main" val="298986015"/>
                  </a:ext>
                </a:extLst>
              </a:tr>
              <a:tr h="346213">
                <a:tc>
                  <a:txBody>
                    <a:bodyPr/>
                    <a:lstStyle/>
                    <a:p>
                      <a:pPr rtl="0"/>
                      <a:r>
                        <a:rPr kumimoji="1" lang="en" sz="750" b="0" i="0" u="none" strike="noStrike" dirty="0">
                          <a:solidFill>
                            <a:srgbClr val="000000"/>
                          </a:solidFill>
                          <a:highlight>
                            <a:srgbClr val="000000">
                              <a:alpha val="0"/>
                            </a:srgbClr>
                          </a:highlight>
                          <a:latin typeface="Fujitsu Infinity Pro" pitchFamily="2" charset="0"/>
                          <a:cs typeface="Calibri" panose="020F0502020204030204" pitchFamily="34" charset="0"/>
                        </a:rPr>
                        <a:t>Services</a:t>
                      </a:r>
                      <a:endParaRPr kumimoji="1" lang="ja-JP" altLang="en-US" sz="750" dirty="0">
                        <a:solidFill>
                          <a:schemeClr val="tx1"/>
                        </a:solidFill>
                        <a:latin typeface="Fujitsu Infinity Pro" pitchFamily="2" charset="0"/>
                        <a:ea typeface="メイリオ" panose="020B0604030504040204" pitchFamily="50" charset="-128"/>
                        <a:cs typeface="Calibri" panose="020F0502020204030204" pitchFamily="34" charset="0"/>
                      </a:endParaRPr>
                    </a:p>
                  </a:txBody>
                  <a:tcPr marL="36000" marR="108000" marT="36000" marB="35989" anchor="ctr">
                    <a:lnL w="635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rtl="0"/>
                      <a:r>
                        <a:rPr kumimoji="1" lang="en" sz="750" b="0" i="0" u="none" strike="noStrike" kern="1200" baseline="0" dirty="0">
                          <a:solidFill>
                            <a:srgbClr val="000000"/>
                          </a:solidFill>
                          <a:highlight>
                            <a:srgbClr val="000000">
                              <a:alpha val="0"/>
                            </a:srgbClr>
                          </a:highlight>
                          <a:latin typeface="Fujitsu Infinity Pro" pitchFamily="2" charset="0"/>
                          <a:cs typeface="Calibri" panose="020F0502020204030204" pitchFamily="34" charset="0"/>
                        </a:rPr>
                        <a:t>The application of business or technical expertise to create, manage, and optimize information and business processes,</a:t>
                      </a:r>
                      <a:br>
                        <a:rPr kumimoji="1" lang="en" sz="750" b="0" i="0" u="none" strike="noStrike" kern="1200" baseline="0" dirty="0">
                          <a:solidFill>
                            <a:srgbClr val="000000"/>
                          </a:solidFill>
                          <a:highlight>
                            <a:srgbClr val="000000">
                              <a:alpha val="0"/>
                            </a:srgbClr>
                          </a:highlight>
                          <a:latin typeface="Fujitsu Infinity Pro" pitchFamily="2" charset="0"/>
                          <a:cs typeface="Calibri" panose="020F0502020204030204" pitchFamily="34" charset="0"/>
                        </a:rPr>
                      </a:br>
                      <a:r>
                        <a:rPr kumimoji="1" lang="en" sz="750" b="0" i="0" u="none" strike="noStrike" kern="1200" baseline="0" dirty="0">
                          <a:solidFill>
                            <a:srgbClr val="000000"/>
                          </a:solidFill>
                          <a:highlight>
                            <a:srgbClr val="000000">
                              <a:alpha val="0"/>
                            </a:srgbClr>
                          </a:highlight>
                          <a:latin typeface="Fujitsu Infinity Pro" pitchFamily="2" charset="0"/>
                          <a:cs typeface="Calibri" panose="020F0502020204030204" pitchFamily="34" charset="0"/>
                        </a:rPr>
                        <a:t> or the provision of access to such information and business processes.</a:t>
                      </a:r>
                      <a:endParaRPr kumimoji="1" lang="ja-JP" altLang="en-US" sz="750" dirty="0">
                        <a:solidFill>
                          <a:schemeClr val="tx1"/>
                        </a:solidFill>
                        <a:latin typeface="Fujitsu Infinity Pro" pitchFamily="2" charset="0"/>
                        <a:ea typeface="メイリオ" panose="020B0604030504040204" pitchFamily="50" charset="-128"/>
                        <a:cs typeface="Calibri" panose="020F0502020204030204" pitchFamily="34" charset="0"/>
                      </a:endParaRPr>
                    </a:p>
                  </a:txBody>
                  <a:tcPr marL="36000" marR="108000" marT="36000" marB="3598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vMerge="1">
                  <a:txBody>
                    <a:bodyPr/>
                    <a:lstStyle/>
                    <a:p>
                      <a:endParaRPr kumimoji="1" lang="ja-JP" altLang="en-US" sz="100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807784"/>
                  </a:ext>
                </a:extLst>
              </a:tr>
              <a:tr h="483331">
                <a:tc>
                  <a:txBody>
                    <a:bodyPr/>
                    <a:lstStyle/>
                    <a:p>
                      <a:pPr rtl="0"/>
                      <a:r>
                        <a:rPr kumimoji="1" lang="en" sz="750" b="0" i="0" u="none" strike="noStrike" dirty="0">
                          <a:solidFill>
                            <a:srgbClr val="000000"/>
                          </a:solidFill>
                          <a:highlight>
                            <a:srgbClr val="000000">
                              <a:alpha val="0"/>
                            </a:srgbClr>
                          </a:highlight>
                          <a:latin typeface="Fujitsu Infinity Pro" pitchFamily="2" charset="0"/>
                          <a:cs typeface="Calibri" panose="020F0502020204030204" pitchFamily="34" charset="0"/>
                        </a:rPr>
                        <a:t>Solutions</a:t>
                      </a:r>
                      <a:endParaRPr kumimoji="1" lang="ja-JP" altLang="en-US" sz="750" dirty="0">
                        <a:solidFill>
                          <a:schemeClr val="tx1"/>
                        </a:solidFill>
                        <a:latin typeface="Fujitsu Infinity Pro" pitchFamily="2" charset="0"/>
                        <a:ea typeface="メイリオ" panose="020B0604030504040204" pitchFamily="50" charset="-128"/>
                        <a:cs typeface="Calibri" panose="020F0502020204030204" pitchFamily="34" charset="0"/>
                      </a:endParaRPr>
                    </a:p>
                  </a:txBody>
                  <a:tcPr marL="36000" marR="108000" marT="36000" marB="35989" anchor="ctr">
                    <a:lnL w="635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rtl="0"/>
                      <a:r>
                        <a:rPr kumimoji="1" lang="en" sz="750" b="0" i="0" u="none" strike="noStrike" kern="1200" baseline="0" dirty="0">
                          <a:solidFill>
                            <a:srgbClr val="000000"/>
                          </a:solidFill>
                          <a:highlight>
                            <a:srgbClr val="000000">
                              <a:alpha val="0"/>
                            </a:srgbClr>
                          </a:highlight>
                          <a:latin typeface="Fujitsu Infinity Pro" pitchFamily="2" charset="0"/>
                          <a:cs typeface="Calibri" panose="020F0502020204030204" pitchFamily="34" charset="0"/>
                        </a:rPr>
                        <a:t>Bringing in of people, processes, information, and technology that exist in individual systems.</a:t>
                      </a:r>
                    </a:p>
                    <a:p>
                      <a:pPr rtl="0"/>
                      <a:r>
                        <a:rPr kumimoji="1" lang="en" sz="750" b="0" i="0" u="none" strike="noStrike" kern="1200" baseline="0" dirty="0">
                          <a:solidFill>
                            <a:srgbClr val="000000"/>
                          </a:solidFill>
                          <a:highlight>
                            <a:srgbClr val="000000">
                              <a:alpha val="0"/>
                            </a:srgbClr>
                          </a:highlight>
                          <a:latin typeface="Fujitsu Infinity Pro" pitchFamily="2" charset="0"/>
                          <a:cs typeface="Calibri" panose="020F0502020204030204" pitchFamily="34" charset="0"/>
                        </a:rPr>
                        <a:t>Provision of technical support for solving a series of business problems or multiple business issues.*</a:t>
                      </a:r>
                    </a:p>
                    <a:p>
                      <a:pPr rtl="0"/>
                      <a:r>
                        <a:rPr kumimoji="1" lang="en" sz="750" b="0" i="0" u="none" strike="noStrike" kern="1200" baseline="0" dirty="0">
                          <a:solidFill>
                            <a:srgbClr val="000000"/>
                          </a:solidFill>
                          <a:highlight>
                            <a:srgbClr val="000000">
                              <a:alpha val="0"/>
                            </a:srgbClr>
                          </a:highlight>
                          <a:latin typeface="Fujitsu Infinity Pro" pitchFamily="2" charset="0"/>
                          <a:cs typeface="Calibri" panose="020F0502020204030204" pitchFamily="34" charset="0"/>
                        </a:rPr>
                        <a:t>*Includes “Solution Systems”</a:t>
                      </a:r>
                      <a:endParaRPr kumimoji="1" lang="ja-JP" altLang="en-US" sz="750" dirty="0">
                        <a:solidFill>
                          <a:schemeClr val="tx1"/>
                        </a:solidFill>
                        <a:latin typeface="Fujitsu Infinity Pro" pitchFamily="2" charset="0"/>
                        <a:ea typeface="メイリオ" panose="020B0604030504040204" pitchFamily="50" charset="-128"/>
                        <a:cs typeface="Calibri" panose="020F0502020204030204" pitchFamily="34" charset="0"/>
                      </a:endParaRPr>
                    </a:p>
                  </a:txBody>
                  <a:tcPr marL="36000" marR="108000" marT="36000" marB="3598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vMerge="1">
                  <a:txBody>
                    <a:bodyPr/>
                    <a:lstStyle/>
                    <a:p>
                      <a:endParaRPr kumimoji="1" lang="ja-JP" altLang="en-US" sz="100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0826270"/>
                  </a:ext>
                </a:extLst>
              </a:tr>
              <a:tr h="209095">
                <a:tc>
                  <a:txBody>
                    <a:bodyPr/>
                    <a:lstStyle/>
                    <a:p>
                      <a:pPr rtl="0"/>
                      <a:r>
                        <a:rPr kumimoji="1" lang="en" sz="750" b="0" i="0" u="none" strike="noStrike" dirty="0">
                          <a:solidFill>
                            <a:srgbClr val="000000"/>
                          </a:solidFill>
                          <a:highlight>
                            <a:srgbClr val="000000">
                              <a:alpha val="0"/>
                            </a:srgbClr>
                          </a:highlight>
                          <a:latin typeface="Fujitsu Infinity Pro" pitchFamily="2" charset="0"/>
                          <a:cs typeface="Calibri" panose="020F0502020204030204" pitchFamily="34" charset="0"/>
                        </a:rPr>
                        <a:t>Technology Name</a:t>
                      </a:r>
                      <a:endParaRPr kumimoji="1" lang="ja-JP" altLang="en-US" sz="750" dirty="0">
                        <a:solidFill>
                          <a:schemeClr val="tx1"/>
                        </a:solidFill>
                        <a:latin typeface="Fujitsu Infinity Pro" pitchFamily="2" charset="0"/>
                        <a:ea typeface="メイリオ" panose="020B0604030504040204" pitchFamily="50" charset="-128"/>
                        <a:cs typeface="Calibri" panose="020F0502020204030204" pitchFamily="34" charset="0"/>
                      </a:endParaRPr>
                    </a:p>
                  </a:txBody>
                  <a:tcPr marL="36000" marR="108000" marT="36000" marB="35989" anchor="ctr">
                    <a:lnL w="635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rtl="0"/>
                      <a:r>
                        <a:rPr kumimoji="1" lang="en" sz="750" b="0" i="0" u="none" strike="noStrike" kern="1200" baseline="0" dirty="0">
                          <a:solidFill>
                            <a:srgbClr val="000000"/>
                          </a:solidFill>
                          <a:highlight>
                            <a:srgbClr val="000000">
                              <a:alpha val="0"/>
                            </a:srgbClr>
                          </a:highlight>
                          <a:latin typeface="Fujitsu Infinity Pro" pitchFamily="2" charset="0"/>
                          <a:cs typeface="Calibri" panose="020F0502020204030204" pitchFamily="34" charset="0"/>
                        </a:rPr>
                        <a:t>Technologies applied to products and services that govern their functions, and that are promoted externally.</a:t>
                      </a:r>
                      <a:endParaRPr kumimoji="1" lang="ja-JP" altLang="en-US" sz="750" dirty="0">
                        <a:solidFill>
                          <a:schemeClr val="tx1"/>
                        </a:solidFill>
                        <a:latin typeface="Fujitsu Infinity Pro" pitchFamily="2" charset="0"/>
                        <a:ea typeface="メイリオ" panose="020B0604030504040204" pitchFamily="50" charset="-128"/>
                        <a:cs typeface="Calibri" panose="020F0502020204030204" pitchFamily="34" charset="0"/>
                      </a:endParaRPr>
                    </a:p>
                  </a:txBody>
                  <a:tcPr marL="36000" marR="108000" marT="36000" marB="3598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rowSpan="2">
                  <a:txBody>
                    <a:bodyPr/>
                    <a:lstStyle/>
                    <a:p>
                      <a:pPr rtl="0"/>
                      <a:r>
                        <a:rPr kumimoji="1" lang="en" sz="800" b="0" i="0" u="none" strike="noStrike" dirty="0">
                          <a:solidFill>
                            <a:srgbClr val="000000"/>
                          </a:solidFill>
                          <a:highlight>
                            <a:srgbClr val="000000">
                              <a:alpha val="0"/>
                            </a:srgbClr>
                          </a:highlight>
                          <a:latin typeface="Fujitsu Infinity Pro" pitchFamily="2" charset="0"/>
                          <a:cs typeface="Calibri" panose="020F0502020204030204" pitchFamily="34" charset="0"/>
                        </a:rPr>
                        <a:t>Not applicable</a:t>
                      </a:r>
                      <a:endParaRPr kumimoji="1" lang="ja-JP" altLang="en-US" sz="800" dirty="0">
                        <a:solidFill>
                          <a:schemeClr val="tx1"/>
                        </a:solidFill>
                        <a:latin typeface="Fujitsu Infinity Pro" pitchFamily="2" charset="0"/>
                        <a:ea typeface="メイリオ" panose="020B0604030504040204" pitchFamily="50" charset="-128"/>
                        <a:cs typeface="Calibri" panose="020F0502020204030204" pitchFamily="34" charset="0"/>
                      </a:endParaRPr>
                    </a:p>
                  </a:txBody>
                  <a:tcPr marL="36000" marR="108000" marT="36000" marB="35989" anchor="ctr">
                    <a:lnL w="952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tcPr>
                </a:tc>
                <a:extLst>
                  <a:ext uri="{0D108BD9-81ED-4DB2-BD59-A6C34878D82A}">
                    <a16:rowId xmlns:a16="http://schemas.microsoft.com/office/drawing/2014/main" val="3047905236"/>
                  </a:ext>
                </a:extLst>
              </a:tr>
              <a:tr h="346213">
                <a:tc>
                  <a:txBody>
                    <a:bodyPr/>
                    <a:lstStyle/>
                    <a:p>
                      <a:pPr rtl="0"/>
                      <a:r>
                        <a:rPr kumimoji="1" lang="en" sz="750" b="0" i="0" u="none" strike="noStrike" dirty="0">
                          <a:solidFill>
                            <a:srgbClr val="000000"/>
                          </a:solidFill>
                          <a:highlight>
                            <a:srgbClr val="000000">
                              <a:alpha val="0"/>
                            </a:srgbClr>
                          </a:highlight>
                          <a:latin typeface="Fujitsu Infinity Pro" pitchFamily="2" charset="0"/>
                          <a:cs typeface="Calibri" panose="020F0502020204030204" pitchFamily="34" charset="0"/>
                        </a:rPr>
                        <a:t>Methodology</a:t>
                      </a:r>
                      <a:endParaRPr kumimoji="1" lang="ja-JP" altLang="en-US" sz="750" dirty="0">
                        <a:solidFill>
                          <a:schemeClr val="tx1"/>
                        </a:solidFill>
                        <a:latin typeface="Fujitsu Infinity Pro" pitchFamily="2" charset="0"/>
                        <a:ea typeface="メイリオ" panose="020B0604030504040204" pitchFamily="50" charset="-128"/>
                        <a:cs typeface="Calibri" panose="020F0502020204030204" pitchFamily="34" charset="0"/>
                      </a:endParaRPr>
                    </a:p>
                  </a:txBody>
                  <a:tcPr marL="36000" marR="108000" marT="36000" marB="35989" anchor="ctr">
                    <a:lnL w="635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rtl="0"/>
                      <a:r>
                        <a:rPr kumimoji="1" lang="en" sz="750" b="0" i="0" u="none" strike="noStrike" kern="1200" baseline="0" dirty="0">
                          <a:solidFill>
                            <a:srgbClr val="000000"/>
                          </a:solidFill>
                          <a:highlight>
                            <a:srgbClr val="000000">
                              <a:alpha val="0"/>
                            </a:srgbClr>
                          </a:highlight>
                          <a:latin typeface="Fujitsu Infinity Pro" pitchFamily="2" charset="0"/>
                          <a:cs typeface="Calibri" panose="020F0502020204030204" pitchFamily="34" charset="0"/>
                        </a:rPr>
                        <a:t>Methods or expertise applied to products and services that govern their functions, and that are promoted externally.*</a:t>
                      </a:r>
                    </a:p>
                    <a:p>
                      <a:pPr rtl="0"/>
                      <a:r>
                        <a:rPr kumimoji="1" lang="en" sz="750" b="0" i="0" u="none" strike="noStrike" kern="1200" baseline="0" dirty="0">
                          <a:solidFill>
                            <a:srgbClr val="000000"/>
                          </a:solidFill>
                          <a:highlight>
                            <a:srgbClr val="000000">
                              <a:alpha val="0"/>
                            </a:srgbClr>
                          </a:highlight>
                          <a:latin typeface="Fujitsu Infinity Pro" pitchFamily="2" charset="0"/>
                          <a:cs typeface="Calibri" panose="020F0502020204030204" pitchFamily="34" charset="0"/>
                        </a:rPr>
                        <a:t>*Includes methods, knowledge, expertise</a:t>
                      </a:r>
                      <a:endParaRPr kumimoji="1" lang="ja-JP" altLang="en-US" sz="750" dirty="0">
                        <a:solidFill>
                          <a:schemeClr val="tx1"/>
                        </a:solidFill>
                        <a:latin typeface="Fujitsu Infinity Pro" pitchFamily="2" charset="0"/>
                        <a:ea typeface="メイリオ" panose="020B0604030504040204" pitchFamily="50" charset="-128"/>
                        <a:cs typeface="Calibri" panose="020F0502020204030204" pitchFamily="34" charset="0"/>
                      </a:endParaRPr>
                    </a:p>
                  </a:txBody>
                  <a:tcPr marL="36000" marR="108000" marT="36000" marB="3598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vMerge="1">
                  <a:txBody>
                    <a:bodyPr/>
                    <a:lstStyle/>
                    <a:p>
                      <a:endParaRPr kumimoji="1" lang="ja-JP" altLang="en-US" sz="100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089294"/>
                  </a:ext>
                </a:extLst>
              </a:tr>
            </a:tbl>
          </a:graphicData>
        </a:graphic>
      </p:graphicFrame>
      <p:sp>
        <p:nvSpPr>
          <p:cNvPr id="27" name="正方形/長方形 26">
            <a:extLst>
              <a:ext uri="{FF2B5EF4-FFF2-40B4-BE49-F238E27FC236}">
                <a16:creationId xmlns:a16="http://schemas.microsoft.com/office/drawing/2014/main" id="{7AF4544C-B1BA-4569-8E55-8A078C5293B5}"/>
              </a:ext>
            </a:extLst>
          </p:cNvPr>
          <p:cNvSpPr/>
          <p:nvPr/>
        </p:nvSpPr>
        <p:spPr bwMode="gray">
          <a:xfrm>
            <a:off x="250825" y="4189990"/>
            <a:ext cx="8785054" cy="494463"/>
          </a:xfrm>
          <a:prstGeom prst="rect">
            <a:avLst/>
          </a:prstGeom>
          <a:solidFill>
            <a:schemeClr val="bg1"/>
          </a:solidFill>
          <a:ln w="9525" cap="flat" cmpd="sng" algn="ctr">
            <a:noFill/>
            <a:prstDash val="solid"/>
            <a:round/>
            <a:headEnd type="none" w="med" len="med"/>
            <a:tailEnd type="none" w="med" len="med"/>
          </a:ln>
          <a:effectLst/>
        </p:spPr>
        <p:txBody>
          <a:bodyPr vert="horz" wrap="square" lIns="35989" tIns="35989" rIns="35989" bIns="35989" numCol="1" rtlCol="0" anchor="ctr" anchorCtr="0" compatLnSpc="1">
            <a:prstTxWarp prst="textNoShape">
              <a:avLst/>
            </a:prstTxWarp>
            <a:noAutofit/>
          </a:bodyPr>
          <a:lstStyle/>
          <a:p>
            <a:pPr rtl="0">
              <a:lnSpc>
                <a:spcPts val="1060"/>
              </a:lnSpc>
            </a:pPr>
            <a:r>
              <a:rPr lang="en" sz="800" b="0" i="0" u="none" strike="noStrike" dirty="0">
                <a:solidFill>
                  <a:srgbClr val="000000"/>
                </a:solidFill>
                <a:highlight>
                  <a:srgbClr val="000000">
                    <a:alpha val="0"/>
                  </a:srgbClr>
                </a:highlight>
                <a:latin typeface="Fujitsu Infinity Pro" pitchFamily="2" charset="0"/>
                <a:ea typeface="メイリオ"/>
                <a:cs typeface="Arial" panose="020B0604020202020204" pitchFamily="34" charset="0"/>
              </a:rPr>
              <a:t>About the product </a:t>
            </a:r>
            <a:r>
              <a:rPr lang="en" sz="800" dirty="0">
                <a:solidFill>
                  <a:srgbClr val="000000"/>
                </a:solidFill>
                <a:highlight>
                  <a:srgbClr val="000000">
                    <a:alpha val="0"/>
                  </a:srgbClr>
                </a:highlight>
                <a:latin typeface="Fujitsu Infinity Pro" pitchFamily="2" charset="0"/>
                <a:ea typeface="メイリオ"/>
                <a:cs typeface="Arial" panose="020B0604020202020204" pitchFamily="34" charset="0"/>
              </a:rPr>
              <a:t>p</a:t>
            </a:r>
            <a:r>
              <a:rPr lang="en" sz="800" b="0" i="0" u="none" strike="noStrike" dirty="0">
                <a:solidFill>
                  <a:srgbClr val="000000"/>
                </a:solidFill>
                <a:highlight>
                  <a:srgbClr val="000000">
                    <a:alpha val="0"/>
                  </a:srgbClr>
                </a:highlight>
                <a:latin typeface="Fujitsu Infinity Pro" pitchFamily="2" charset="0"/>
                <a:ea typeface="メイリオ"/>
                <a:cs typeface="Arial" panose="020B0604020202020204" pitchFamily="34" charset="0"/>
              </a:rPr>
              <a:t>ortfolio:</a:t>
            </a:r>
            <a:endParaRPr lang="ja-JP" altLang="en-US" sz="800" dirty="0">
              <a:solidFill>
                <a:schemeClr val="dk1"/>
              </a:solidFill>
              <a:latin typeface="Fujitsu Infinity Pro" pitchFamily="2" charset="0"/>
              <a:ea typeface="メイリオ" panose="020B0604030504040204" pitchFamily="50" charset="-128"/>
              <a:cs typeface="Arial" panose="020B0604020202020204" pitchFamily="34" charset="0"/>
            </a:endParaRPr>
          </a:p>
          <a:p>
            <a:pPr algn="l" rtl="0">
              <a:lnSpc>
                <a:spcPts val="1060"/>
              </a:lnSpc>
            </a:pPr>
            <a:r>
              <a:rPr lang="en" sz="800" b="0" i="0" u="none" strike="noStrike" dirty="0">
                <a:solidFill>
                  <a:srgbClr val="000000"/>
                </a:solidFill>
                <a:highlight>
                  <a:srgbClr val="000000">
                    <a:alpha val="0"/>
                  </a:srgbClr>
                </a:highlight>
                <a:latin typeface="Fujitsu Infinity Pro" pitchFamily="2" charset="0"/>
                <a:ea typeface="メイリオ"/>
                <a:cs typeface="Arial" panose="020B0604020202020204" pitchFamily="34" charset="0"/>
              </a:rPr>
              <a:t>As our first step toward boosting our global responsiveness, Fujitsu has clarified the definitions of the ICT offering systems we provide as well as their components, creating a common global language and system for our services, products, and solutions.</a:t>
            </a:r>
            <a:endParaRPr lang="ja-JP" altLang="en-US" sz="800" dirty="0">
              <a:latin typeface="Fujitsu Infinity Pro" pitchFamily="2" charset="0"/>
              <a:ea typeface="メイリオ" panose="020B0604030504040204" pitchFamily="50" charset="-128"/>
              <a:cs typeface="Arial" panose="020B0604020202020204" pitchFamily="34" charset="0"/>
            </a:endParaRPr>
          </a:p>
        </p:txBody>
      </p:sp>
      <p:sp>
        <p:nvSpPr>
          <p:cNvPr id="28" name="正方形/長方形 27">
            <a:extLst>
              <a:ext uri="{FF2B5EF4-FFF2-40B4-BE49-F238E27FC236}">
                <a16:creationId xmlns:a16="http://schemas.microsoft.com/office/drawing/2014/main" id="{7A35BD39-382B-4015-A240-1550D1ED10BF}"/>
              </a:ext>
            </a:extLst>
          </p:cNvPr>
          <p:cNvSpPr/>
          <p:nvPr/>
        </p:nvSpPr>
        <p:spPr bwMode="gray">
          <a:xfrm>
            <a:off x="253333" y="1791640"/>
            <a:ext cx="1493059" cy="182444"/>
          </a:xfrm>
          <a:prstGeom prst="rect">
            <a:avLst/>
          </a:prstGeom>
          <a:noFill/>
          <a:ln w="9525" cap="flat" cmpd="sng" algn="ctr">
            <a:noFill/>
            <a:prstDash val="solid"/>
            <a:round/>
            <a:headEnd type="none" w="med" len="med"/>
            <a:tailEnd type="none" w="med" len="med"/>
          </a:ln>
          <a:effectLst/>
        </p:spPr>
        <p:txBody>
          <a:bodyPr vert="horz" wrap="none" lIns="35989" tIns="35989" rIns="35989" bIns="35989" numCol="1" rtlCol="0" anchor="ctr" anchorCtr="0" compatLnSpc="1">
            <a:prstTxWarp prst="textNoShape">
              <a:avLst/>
            </a:prstTxWarp>
            <a:noAutofit/>
          </a:bodyPr>
          <a:lstStyle/>
          <a:p>
            <a:pPr defTabSz="914126" rtl="0" fontAlgn="ctr">
              <a:spcBef>
                <a:spcPct val="0"/>
              </a:spcBef>
              <a:spcAft>
                <a:spcPct val="0"/>
              </a:spcAft>
            </a:pPr>
            <a:r>
              <a:rPr kumimoji="1" lang="en" sz="1000" b="1" i="0" u="none" strike="noStrike" dirty="0">
                <a:highlight>
                  <a:srgbClr val="000000">
                    <a:alpha val="0"/>
                  </a:srgbClr>
                </a:highlight>
                <a:latin typeface="Fujitsu Infinity Pro" pitchFamily="2" charset="0"/>
                <a:ea typeface="メイリオ"/>
                <a:cs typeface="Arial" panose="020B0604020202020204" pitchFamily="34" charset="0"/>
              </a:rPr>
              <a:t>Product </a:t>
            </a:r>
            <a:r>
              <a:rPr kumimoji="1" lang="en-US" sz="1000" b="1" i="0" u="none" strike="noStrike" dirty="0">
                <a:highlight>
                  <a:srgbClr val="000000">
                    <a:alpha val="0"/>
                  </a:srgbClr>
                </a:highlight>
                <a:latin typeface="Fujitsu Infinity Pro" pitchFamily="2" charset="0"/>
                <a:ea typeface="メイリオ"/>
                <a:cs typeface="Arial" panose="020B0604020202020204" pitchFamily="34" charset="0"/>
              </a:rPr>
              <a:t>and services n</a:t>
            </a:r>
            <a:r>
              <a:rPr kumimoji="1" lang="en" sz="1000" b="1" i="0" u="none" strike="noStrike" dirty="0">
                <a:highlight>
                  <a:srgbClr val="000000">
                    <a:alpha val="0"/>
                  </a:srgbClr>
                </a:highlight>
                <a:latin typeface="Fujitsu Infinity Pro" pitchFamily="2" charset="0"/>
                <a:ea typeface="メイリオ"/>
                <a:cs typeface="Arial" panose="020B0604020202020204" pitchFamily="34" charset="0"/>
              </a:rPr>
              <a:t>ame (L4)</a:t>
            </a:r>
            <a:endParaRPr kumimoji="1" lang="ja-JP" altLang="en-US" sz="1000" b="1" dirty="0">
              <a:latin typeface="Fujitsu Infinity Pro" pitchFamily="2" charset="0"/>
              <a:ea typeface="メイリオ" panose="020B0604030504040204" pitchFamily="50" charset="-128"/>
              <a:cs typeface="Arial" panose="020B0604020202020204" pitchFamily="34" charset="0"/>
            </a:endParaRPr>
          </a:p>
        </p:txBody>
      </p:sp>
      <p:sp>
        <p:nvSpPr>
          <p:cNvPr id="11" name="フッター プレースホルダー 3">
            <a:extLst>
              <a:ext uri="{FF2B5EF4-FFF2-40B4-BE49-F238E27FC236}">
                <a16:creationId xmlns:a16="http://schemas.microsoft.com/office/drawing/2014/main" id="{70B48AE0-86D1-014E-88F6-F42717C234AE}"/>
              </a:ext>
            </a:extLst>
          </p:cNvPr>
          <p:cNvSpPr txBox="1"/>
          <p:nvPr/>
        </p:nvSpPr>
        <p:spPr bwMode="gray">
          <a:xfrm>
            <a:off x="7758000" y="4888800"/>
            <a:ext cx="1155600" cy="1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ja-JP"/>
            </a:defPPr>
            <a:lvl1pPr marL="0" algn="r" defTabSz="457200" rtl="0" eaLnBrk="1" fontAlgn="base" latinLnBrk="0" hangingPunct="1">
              <a:spcBef>
                <a:spcPct val="0"/>
              </a:spcBef>
              <a:spcAft>
                <a:spcPct val="0"/>
              </a:spcAft>
              <a:defRPr kumimoji="0" sz="700" kern="1200">
                <a:solidFill>
                  <a:schemeClr val="tx1"/>
                </a:solidFill>
                <a:latin typeface="+mj-lt"/>
                <a:ea typeface="FUJI-新ゴ R" panose="020B0400000000000000" pitchFamily="50" charset="-128"/>
                <a:cs typeface="+mn-cs"/>
              </a:defRPr>
            </a:lvl1pPr>
            <a:lvl2pPr marL="457200" algn="ctr" defTabSz="457200" rtl="0" eaLnBrk="1" fontAlgn="ctr" latinLnBrk="0" hangingPunct="1">
              <a:spcBef>
                <a:spcPct val="0"/>
              </a:spcBef>
              <a:spcAft>
                <a:spcPct val="0"/>
              </a:spcAft>
              <a:defRPr kumimoji="1" sz="1600" kern="1200">
                <a:solidFill>
                  <a:srgbClr val="000000"/>
                </a:solidFill>
                <a:latin typeface="Arial"/>
                <a:ea typeface="ＭＳ Ｐゴシック"/>
                <a:cs typeface="+mn-cs"/>
              </a:defRPr>
            </a:lvl2pPr>
            <a:lvl3pPr marL="914400" algn="ctr" defTabSz="457200" rtl="0" eaLnBrk="1" fontAlgn="ctr" latinLnBrk="0" hangingPunct="1">
              <a:spcBef>
                <a:spcPct val="0"/>
              </a:spcBef>
              <a:spcAft>
                <a:spcPct val="0"/>
              </a:spcAft>
              <a:defRPr kumimoji="1" sz="1600" kern="1200">
                <a:solidFill>
                  <a:srgbClr val="000000"/>
                </a:solidFill>
                <a:latin typeface="Arial"/>
                <a:ea typeface="ＭＳ Ｐゴシック"/>
                <a:cs typeface="+mn-cs"/>
              </a:defRPr>
            </a:lvl3pPr>
            <a:lvl4pPr marL="1371600" algn="ctr" defTabSz="457200" rtl="0" eaLnBrk="1" fontAlgn="ctr" latinLnBrk="0" hangingPunct="1">
              <a:spcBef>
                <a:spcPct val="0"/>
              </a:spcBef>
              <a:spcAft>
                <a:spcPct val="0"/>
              </a:spcAft>
              <a:defRPr kumimoji="1" sz="1600" kern="1200">
                <a:solidFill>
                  <a:srgbClr val="000000"/>
                </a:solidFill>
                <a:latin typeface="Arial"/>
                <a:ea typeface="ＭＳ Ｐゴシック"/>
                <a:cs typeface="+mn-cs"/>
              </a:defRPr>
            </a:lvl4pPr>
            <a:lvl5pPr marL="1828800" algn="ctr" defTabSz="457200" rtl="0" eaLnBrk="1" fontAlgn="ctr" latinLnBrk="0" hangingPunct="1">
              <a:spcBef>
                <a:spcPct val="0"/>
              </a:spcBef>
              <a:spcAft>
                <a:spcPct val="0"/>
              </a:spcAft>
              <a:defRPr kumimoji="1" sz="1600" kern="1200">
                <a:solidFill>
                  <a:srgbClr val="000000"/>
                </a:solidFill>
                <a:latin typeface="Arial"/>
                <a:ea typeface="ＭＳ Ｐゴシック"/>
                <a:cs typeface="+mn-cs"/>
              </a:defRPr>
            </a:lvl5pPr>
            <a:lvl6pPr marL="2286000" algn="l" defTabSz="914400" rtl="0" eaLnBrk="1" latinLnBrk="0" hangingPunct="1">
              <a:defRPr kumimoji="1" sz="1600" kern="1200">
                <a:solidFill>
                  <a:srgbClr val="000000"/>
                </a:solidFill>
                <a:latin typeface="Arial"/>
                <a:ea typeface="ＭＳ Ｐゴシック"/>
                <a:cs typeface="+mn-cs"/>
              </a:defRPr>
            </a:lvl6pPr>
            <a:lvl7pPr marL="2743200" algn="l" defTabSz="914400" rtl="0" eaLnBrk="1" latinLnBrk="0" hangingPunct="1">
              <a:defRPr kumimoji="1" sz="1600" kern="1200">
                <a:solidFill>
                  <a:srgbClr val="000000"/>
                </a:solidFill>
                <a:latin typeface="Arial"/>
                <a:ea typeface="ＭＳ Ｐゴシック"/>
                <a:cs typeface="+mn-cs"/>
              </a:defRPr>
            </a:lvl7pPr>
            <a:lvl8pPr marL="3200400" algn="l" defTabSz="914400" rtl="0" eaLnBrk="1" latinLnBrk="0" hangingPunct="1">
              <a:defRPr kumimoji="1" sz="1600" kern="1200">
                <a:solidFill>
                  <a:srgbClr val="000000"/>
                </a:solidFill>
                <a:latin typeface="Arial"/>
                <a:ea typeface="ＭＳ Ｐゴシック"/>
                <a:cs typeface="+mn-cs"/>
              </a:defRPr>
            </a:lvl8pPr>
            <a:lvl9pPr marL="3657600" algn="l" defTabSz="914400" rtl="0" eaLnBrk="1" latinLnBrk="0" hangingPunct="1">
              <a:defRPr kumimoji="1" sz="1600" kern="1200">
                <a:solidFill>
                  <a:srgbClr val="000000"/>
                </a:solidFill>
                <a:latin typeface="Arial"/>
                <a:ea typeface="ＭＳ Ｐゴシック"/>
                <a:cs typeface="+mn-cs"/>
              </a:defRPr>
            </a:lvl9pPr>
          </a:lstStyle>
          <a:p>
            <a:pPr rtl="0"/>
            <a:r>
              <a:rPr lang="en" sz="700" b="0" i="0" u="none" strike="noStrike" dirty="0">
                <a:highlight>
                  <a:srgbClr val="000000">
                    <a:alpha val="0"/>
                  </a:srgbClr>
                </a:highlight>
                <a:latin typeface="メイリオ"/>
              </a:rPr>
              <a:t>© 2022 Fujitsu Limited</a:t>
            </a:r>
          </a:p>
        </p:txBody>
      </p:sp>
      <p:sp>
        <p:nvSpPr>
          <p:cNvPr id="4" name="Slide Number Placeholder 3">
            <a:extLst>
              <a:ext uri="{FF2B5EF4-FFF2-40B4-BE49-F238E27FC236}">
                <a16:creationId xmlns:a16="http://schemas.microsoft.com/office/drawing/2014/main" id="{5205796B-C894-E802-560B-1B3761B8D01E}"/>
              </a:ext>
            </a:extLst>
          </p:cNvPr>
          <p:cNvSpPr>
            <a:spLocks noGrp="1"/>
          </p:cNvSpPr>
          <p:nvPr>
            <p:ph type="sldNum" sz="quarter" idx="7"/>
          </p:nvPr>
        </p:nvSpPr>
        <p:spPr/>
        <p:txBody>
          <a:bodyPr/>
          <a:lstStyle/>
          <a:p>
            <a:fld id="{B6F15528-21DE-4FAA-801E-634DDDAF4B2B}" type="slidenum">
              <a:rPr lang="en-US" altLang="ja-JP" smtClean="0"/>
              <a:pPr/>
              <a:t>3</a:t>
            </a:fld>
            <a:endParaRPr lang="ja-JP" altLang="en-US" dirty="0"/>
          </a:p>
        </p:txBody>
      </p:sp>
    </p:spTree>
    <p:extLst>
      <p:ext uri="{BB962C8B-B14F-4D97-AF65-F5344CB8AC3E}">
        <p14:creationId xmlns:p14="http://schemas.microsoft.com/office/powerpoint/2010/main" val="303549921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a:extLst>
              <a:ext uri="{FF2B5EF4-FFF2-40B4-BE49-F238E27FC236}">
                <a16:creationId xmlns:a16="http://schemas.microsoft.com/office/drawing/2014/main" id="{EE188B34-ADFA-40BB-AABC-5C75C84D3B72}"/>
              </a:ext>
            </a:extLst>
          </p:cNvPr>
          <p:cNvSpPr txBox="1"/>
          <p:nvPr/>
        </p:nvSpPr>
        <p:spPr>
          <a:xfrm>
            <a:off x="179071" y="851165"/>
            <a:ext cx="8475617" cy="264790"/>
          </a:xfrm>
          <a:prstGeom prst="rect">
            <a:avLst/>
          </a:prstGeom>
        </p:spPr>
        <p:txBody>
          <a:bodyPr>
            <a:noAutofit/>
          </a:bodyPr>
          <a:lstStyle>
            <a:lvl1pPr marL="266700" indent="-266700" algn="l" defTabSz="809625" rtl="0" fontAlgn="ctr">
              <a:lnSpc>
                <a:spcPct val="100000"/>
              </a:lnSpc>
              <a:spcBef>
                <a:spcPct val="20000"/>
              </a:spcBef>
              <a:spcAft>
                <a:spcPct val="10000"/>
              </a:spcAft>
              <a:buClr>
                <a:srgbClr val="A30B1A"/>
              </a:buClr>
              <a:buFont typeface="Wingdings" pitchFamily="2" charset="2"/>
              <a:buChar char="n"/>
              <a:defRPr kumimoji="1" sz="2200">
                <a:solidFill>
                  <a:schemeClr val="tx1"/>
                </a:solidFill>
                <a:latin typeface="メイリオ" panose="020B0604030504040204" pitchFamily="50" charset="-128"/>
                <a:ea typeface="+mn-ea"/>
                <a:cs typeface="+mn-cs"/>
              </a:defRPr>
            </a:lvl1pPr>
            <a:lvl2pPr marL="514350" indent="-246063" algn="l" defTabSz="809625" rtl="0" fontAlgn="ctr">
              <a:lnSpc>
                <a:spcPct val="100000"/>
              </a:lnSpc>
              <a:spcBef>
                <a:spcPct val="20000"/>
              </a:spcBef>
              <a:spcAft>
                <a:spcPct val="10000"/>
              </a:spcAft>
              <a:buClr>
                <a:srgbClr val="87867E"/>
              </a:buClr>
              <a:buFont typeface="Wingdings" pitchFamily="2" charset="2"/>
              <a:buChar char="n"/>
              <a:defRPr kumimoji="1">
                <a:solidFill>
                  <a:schemeClr val="tx1"/>
                </a:solidFill>
                <a:latin typeface="メイリオ" panose="020B0604030504040204" pitchFamily="50" charset="-128"/>
                <a:ea typeface="+mn-ea"/>
              </a:defRPr>
            </a:lvl2pPr>
            <a:lvl3pPr marL="677863" indent="-141288" algn="l" defTabSz="809625" rtl="0" fontAlgn="ctr">
              <a:lnSpc>
                <a:spcPct val="100000"/>
              </a:lnSpc>
              <a:spcBef>
                <a:spcPct val="20000"/>
              </a:spcBef>
              <a:spcAft>
                <a:spcPct val="10000"/>
              </a:spcAft>
              <a:buClr>
                <a:srgbClr val="808080"/>
              </a:buClr>
              <a:buFont typeface="Arial" panose="020B0604020202020204" pitchFamily="34" charset="0"/>
              <a:buChar char="•"/>
              <a:defRPr kumimoji="1" sz="1600">
                <a:solidFill>
                  <a:schemeClr val="tx1"/>
                </a:solidFill>
                <a:latin typeface="メイリオ" panose="020B0604030504040204" pitchFamily="50" charset="-128"/>
                <a:ea typeface="+mn-ea"/>
              </a:defRPr>
            </a:lvl3pPr>
            <a:lvl4pPr marL="814388" indent="-130175" algn="l" defTabSz="809625" rtl="0" fontAlgn="base">
              <a:lnSpc>
                <a:spcPct val="100000"/>
              </a:lnSpc>
              <a:spcBef>
                <a:spcPct val="20000"/>
              </a:spcBef>
              <a:spcAft>
                <a:spcPct val="10000"/>
              </a:spcAft>
              <a:buClr>
                <a:srgbClr val="87867E"/>
              </a:buClr>
              <a:buSzTx/>
              <a:buFont typeface="Arial" panose="020B0604020202020204" pitchFamily="34" charset="0"/>
              <a:buChar char="•"/>
              <a:defRPr kumimoji="1" sz="1400">
                <a:solidFill>
                  <a:schemeClr val="tx1"/>
                </a:solidFill>
                <a:latin typeface="メイリオ" panose="020B0604030504040204" pitchFamily="50" charset="-128"/>
                <a:ea typeface="+mn-ea"/>
              </a:defRPr>
            </a:lvl4pPr>
            <a:lvl5pPr marL="2057400" indent="-228600" algn="l" defTabSz="809625" rtl="0" fontAlgn="base">
              <a:spcBef>
                <a:spcPct val="20000"/>
              </a:spcBef>
              <a:spcAft>
                <a:spcPct val="0"/>
              </a:spcAft>
              <a:buChar char="»"/>
              <a:defRPr kumimoji="1" sz="2000">
                <a:solidFill>
                  <a:schemeClr val="tx1"/>
                </a:solidFill>
                <a:latin typeface="+mn-lt"/>
                <a:ea typeface="+mn-ea"/>
              </a:defRPr>
            </a:lvl5pPr>
            <a:lvl6pPr marL="2514600" indent="-228600" algn="l" defTabSz="809625" rtl="0" fontAlgn="base">
              <a:spcBef>
                <a:spcPct val="20000"/>
              </a:spcBef>
              <a:spcAft>
                <a:spcPct val="0"/>
              </a:spcAft>
              <a:buChar char="»"/>
              <a:defRPr kumimoji="1" sz="2000">
                <a:solidFill>
                  <a:schemeClr val="tx1"/>
                </a:solidFill>
                <a:latin typeface="+mn-lt"/>
                <a:ea typeface="+mn-ea"/>
              </a:defRPr>
            </a:lvl6pPr>
            <a:lvl7pPr marL="2971800" indent="-228600" algn="l" defTabSz="809625" rtl="0" fontAlgn="base">
              <a:spcBef>
                <a:spcPct val="20000"/>
              </a:spcBef>
              <a:spcAft>
                <a:spcPct val="0"/>
              </a:spcAft>
              <a:buChar char="»"/>
              <a:defRPr kumimoji="1" sz="2000">
                <a:solidFill>
                  <a:schemeClr val="tx1"/>
                </a:solidFill>
                <a:latin typeface="+mn-lt"/>
                <a:ea typeface="+mn-ea"/>
              </a:defRPr>
            </a:lvl7pPr>
            <a:lvl8pPr marL="3429000" indent="-228600" algn="l" defTabSz="809625" rtl="0" fontAlgn="base">
              <a:spcBef>
                <a:spcPct val="20000"/>
              </a:spcBef>
              <a:spcAft>
                <a:spcPct val="0"/>
              </a:spcAft>
              <a:buChar char="»"/>
              <a:defRPr kumimoji="1" sz="2000">
                <a:solidFill>
                  <a:schemeClr val="tx1"/>
                </a:solidFill>
                <a:latin typeface="+mn-lt"/>
                <a:ea typeface="+mn-ea"/>
              </a:defRPr>
            </a:lvl8pPr>
            <a:lvl9pPr marL="3886200" indent="-228600" algn="l" defTabSz="809625" rtl="0" fontAlgn="base">
              <a:spcBef>
                <a:spcPct val="20000"/>
              </a:spcBef>
              <a:spcAft>
                <a:spcPct val="0"/>
              </a:spcAft>
              <a:buChar char="»"/>
              <a:defRPr kumimoji="1" sz="2000">
                <a:solidFill>
                  <a:schemeClr val="tx1"/>
                </a:solidFill>
                <a:latin typeface="+mn-lt"/>
                <a:ea typeface="+mn-ea"/>
              </a:defRPr>
            </a:lvl9pPr>
          </a:lstStyle>
          <a:p>
            <a:pPr marL="0" indent="0" rtl="0">
              <a:spcBef>
                <a:spcPts val="48"/>
              </a:spcBef>
              <a:buNone/>
            </a:pPr>
            <a:r>
              <a:rPr lang="en" sz="1000" b="0" i="0" u="none" strike="noStrike" spc="17" dirty="0">
                <a:highlight>
                  <a:srgbClr val="000000">
                    <a:alpha val="0"/>
                  </a:srgbClr>
                </a:highlight>
                <a:latin typeface="Fujitsu Infinity Pro" pitchFamily="2" charset="0"/>
                <a:ea typeface="メイリオ"/>
                <a:cs typeface="Arial" panose="020B0604020202020204" pitchFamily="34" charset="0"/>
              </a:rPr>
              <a:t>These guidelines do not, in principle, apply to the following names:</a:t>
            </a:r>
            <a:endParaRPr lang="ja-JP" altLang="en-US" sz="1000" kern="0" dirty="0">
              <a:latin typeface="Fujitsu Infinity Pro" pitchFamily="2" charset="0"/>
              <a:ea typeface="メイリオ" panose="020B0604030504040204" pitchFamily="50" charset="-128"/>
              <a:cs typeface="Arial" panose="020B0604020202020204" pitchFamily="34" charset="0"/>
            </a:endParaRPr>
          </a:p>
        </p:txBody>
      </p:sp>
      <p:sp>
        <p:nvSpPr>
          <p:cNvPr id="10" name="タイトル 1">
            <a:extLst>
              <a:ext uri="{FF2B5EF4-FFF2-40B4-BE49-F238E27FC236}">
                <a16:creationId xmlns:a16="http://schemas.microsoft.com/office/drawing/2014/main" id="{B2AB544F-BC28-4582-9DF4-00E647AFA881}"/>
              </a:ext>
            </a:extLst>
          </p:cNvPr>
          <p:cNvSpPr txBox="1"/>
          <p:nvPr/>
        </p:nvSpPr>
        <p:spPr>
          <a:xfrm>
            <a:off x="234702" y="-139877"/>
            <a:ext cx="7737612" cy="694372"/>
          </a:xfrm>
          <a:prstGeom prst="rect">
            <a:avLst/>
          </a:prstGeom>
        </p:spPr>
        <p:txBody>
          <a:bodyPr lIns="0" tIns="72000" rIns="0" bIns="0" anchor="ctr" anchorCtr="0">
            <a:noAutofit/>
          </a:bodyPr>
          <a:lstStyle>
            <a:lvl1pPr algn="l" rtl="0" fontAlgn="ctr">
              <a:lnSpc>
                <a:spcPct val="90000"/>
              </a:lnSpc>
              <a:spcBef>
                <a:spcPct val="0"/>
              </a:spcBef>
              <a:spcAft>
                <a:spcPct val="0"/>
              </a:spcAft>
              <a:defRPr kumimoji="1" sz="2800">
                <a:solidFill>
                  <a:schemeClr val="tx2"/>
                </a:solidFill>
                <a:latin typeface="+mj-lt"/>
                <a:ea typeface="+mj-ea"/>
                <a:cs typeface="+mj-cs"/>
              </a:defRPr>
            </a:lvl1pPr>
            <a:lvl2pPr algn="l" rtl="0" fontAlgn="ctr">
              <a:lnSpc>
                <a:spcPct val="90000"/>
              </a:lnSpc>
              <a:spcBef>
                <a:spcPct val="0"/>
              </a:spcBef>
              <a:spcAft>
                <a:spcPct val="0"/>
              </a:spcAft>
              <a:defRPr kumimoji="1" sz="2800">
                <a:solidFill>
                  <a:schemeClr val="tx2"/>
                </a:solidFill>
                <a:latin typeface="Arial"/>
                <a:ea typeface="ＭＳ Ｐゴシック" pitchFamily="50" charset="-128"/>
              </a:defRPr>
            </a:lvl2pPr>
            <a:lvl3pPr algn="l" rtl="0" fontAlgn="ctr">
              <a:lnSpc>
                <a:spcPct val="90000"/>
              </a:lnSpc>
              <a:spcBef>
                <a:spcPct val="0"/>
              </a:spcBef>
              <a:spcAft>
                <a:spcPct val="0"/>
              </a:spcAft>
              <a:defRPr kumimoji="1" sz="2800">
                <a:solidFill>
                  <a:schemeClr val="tx2"/>
                </a:solidFill>
                <a:latin typeface="Arial"/>
                <a:ea typeface="ＭＳ Ｐゴシック" pitchFamily="50" charset="-128"/>
              </a:defRPr>
            </a:lvl3pPr>
            <a:lvl4pPr algn="l" rtl="0" fontAlgn="ctr">
              <a:lnSpc>
                <a:spcPct val="90000"/>
              </a:lnSpc>
              <a:spcBef>
                <a:spcPct val="0"/>
              </a:spcBef>
              <a:spcAft>
                <a:spcPct val="0"/>
              </a:spcAft>
              <a:defRPr kumimoji="1" sz="2800">
                <a:solidFill>
                  <a:schemeClr val="tx2"/>
                </a:solidFill>
                <a:latin typeface="Arial"/>
                <a:ea typeface="ＭＳ Ｐゴシック" pitchFamily="50" charset="-128"/>
              </a:defRPr>
            </a:lvl4pPr>
            <a:lvl5pPr algn="l" rtl="0" fontAlgn="ctr">
              <a:lnSpc>
                <a:spcPct val="90000"/>
              </a:lnSpc>
              <a:spcBef>
                <a:spcPct val="0"/>
              </a:spcBef>
              <a:spcAft>
                <a:spcPct val="0"/>
              </a:spcAft>
              <a:defRPr kumimoji="1" sz="2800">
                <a:solidFill>
                  <a:schemeClr val="tx2"/>
                </a:solidFill>
                <a:latin typeface="Arial"/>
                <a:ea typeface="ＭＳ Ｐゴシック" pitchFamily="50" charset="-128"/>
              </a:defRPr>
            </a:lvl5pPr>
            <a:lvl6pPr marL="457200" algn="l" rtl="0" fontAlgn="ctr">
              <a:lnSpc>
                <a:spcPct val="90000"/>
              </a:lnSpc>
              <a:spcBef>
                <a:spcPct val="0"/>
              </a:spcBef>
              <a:spcAft>
                <a:spcPct val="0"/>
              </a:spcAft>
              <a:defRPr kumimoji="1" sz="2800">
                <a:solidFill>
                  <a:schemeClr val="tx2"/>
                </a:solidFill>
                <a:latin typeface="Arial"/>
                <a:ea typeface="ＭＳ Ｐゴシック" pitchFamily="50" charset="-128"/>
              </a:defRPr>
            </a:lvl6pPr>
            <a:lvl7pPr marL="914400" algn="l" rtl="0" fontAlgn="ctr">
              <a:lnSpc>
                <a:spcPct val="90000"/>
              </a:lnSpc>
              <a:spcBef>
                <a:spcPct val="0"/>
              </a:spcBef>
              <a:spcAft>
                <a:spcPct val="0"/>
              </a:spcAft>
              <a:defRPr kumimoji="1" sz="2800">
                <a:solidFill>
                  <a:schemeClr val="tx2"/>
                </a:solidFill>
                <a:latin typeface="Arial"/>
                <a:ea typeface="ＭＳ Ｐゴシック" pitchFamily="50" charset="-128"/>
              </a:defRPr>
            </a:lvl7pPr>
            <a:lvl8pPr marL="1371600" algn="l" rtl="0" fontAlgn="ctr">
              <a:lnSpc>
                <a:spcPct val="90000"/>
              </a:lnSpc>
              <a:spcBef>
                <a:spcPct val="0"/>
              </a:spcBef>
              <a:spcAft>
                <a:spcPct val="0"/>
              </a:spcAft>
              <a:defRPr kumimoji="1" sz="2800">
                <a:solidFill>
                  <a:schemeClr val="tx2"/>
                </a:solidFill>
                <a:latin typeface="Arial"/>
                <a:ea typeface="ＭＳ Ｐゴシック" pitchFamily="50" charset="-128"/>
              </a:defRPr>
            </a:lvl8pPr>
            <a:lvl9pPr marL="1828800" algn="l" rtl="0" fontAlgn="ctr">
              <a:lnSpc>
                <a:spcPct val="90000"/>
              </a:lnSpc>
              <a:spcBef>
                <a:spcPct val="0"/>
              </a:spcBef>
              <a:spcAft>
                <a:spcPct val="0"/>
              </a:spcAft>
              <a:defRPr kumimoji="1" sz="2800">
                <a:solidFill>
                  <a:schemeClr val="tx2"/>
                </a:solidFill>
                <a:latin typeface="Arial"/>
                <a:ea typeface="ＭＳ Ｐゴシック" pitchFamily="50" charset="-128"/>
              </a:defRPr>
            </a:lvl9pPr>
          </a:lstStyle>
          <a:p>
            <a:pPr rtl="0">
              <a:lnSpc>
                <a:spcPts val="2160"/>
              </a:lnSpc>
            </a:pPr>
            <a:r>
              <a:rPr lang="en" sz="1800" b="1" i="0" u="none" strike="noStrike" kern="0" dirty="0">
                <a:solidFill>
                  <a:srgbClr val="FFFFFF"/>
                </a:solidFill>
                <a:highlight>
                  <a:srgbClr val="000000">
                    <a:alpha val="0"/>
                  </a:srgbClr>
                </a:highlight>
                <a:latin typeface="Fujitsu Infinity Pro" pitchFamily="2" charset="0"/>
                <a:ea typeface="メイリオ"/>
                <a:cs typeface="Arial" panose="020B0604020202020204" pitchFamily="34" charset="0"/>
              </a:rPr>
              <a:t>Names not </a:t>
            </a:r>
            <a:r>
              <a:rPr lang="en" sz="1800" b="1" kern="0" dirty="0">
                <a:solidFill>
                  <a:srgbClr val="FFFFFF"/>
                </a:solidFill>
                <a:highlight>
                  <a:srgbClr val="000000">
                    <a:alpha val="0"/>
                  </a:srgbClr>
                </a:highlight>
                <a:latin typeface="Fujitsu Infinity Pro" pitchFamily="2" charset="0"/>
                <a:ea typeface="メイリオ"/>
                <a:cs typeface="Arial" panose="020B0604020202020204" pitchFamily="34" charset="0"/>
              </a:rPr>
              <a:t>c</a:t>
            </a:r>
            <a:r>
              <a:rPr lang="en" sz="1800" b="1" i="0" u="none" strike="noStrike" kern="0" dirty="0">
                <a:solidFill>
                  <a:srgbClr val="FFFFFF"/>
                </a:solidFill>
                <a:highlight>
                  <a:srgbClr val="000000">
                    <a:alpha val="0"/>
                  </a:srgbClr>
                </a:highlight>
                <a:latin typeface="Fujitsu Infinity Pro" pitchFamily="2" charset="0"/>
                <a:ea typeface="メイリオ"/>
                <a:cs typeface="Arial" panose="020B0604020202020204" pitchFamily="34" charset="0"/>
              </a:rPr>
              <a:t>overed by these </a:t>
            </a:r>
            <a:r>
              <a:rPr lang="en" sz="1800" b="1" kern="0" dirty="0">
                <a:solidFill>
                  <a:srgbClr val="FFFFFF"/>
                </a:solidFill>
                <a:highlight>
                  <a:srgbClr val="000000">
                    <a:alpha val="0"/>
                  </a:srgbClr>
                </a:highlight>
                <a:latin typeface="Fujitsu Infinity Pro" pitchFamily="2" charset="0"/>
                <a:ea typeface="メイリオ"/>
                <a:cs typeface="Arial" panose="020B0604020202020204" pitchFamily="34" charset="0"/>
              </a:rPr>
              <a:t>g</a:t>
            </a:r>
            <a:r>
              <a:rPr lang="en" sz="1800" b="1" i="0" u="none" strike="noStrike" kern="0" dirty="0">
                <a:solidFill>
                  <a:srgbClr val="FFFFFF"/>
                </a:solidFill>
                <a:highlight>
                  <a:srgbClr val="000000">
                    <a:alpha val="0"/>
                  </a:srgbClr>
                </a:highlight>
                <a:latin typeface="Fujitsu Infinity Pro" pitchFamily="2" charset="0"/>
                <a:ea typeface="メイリオ"/>
                <a:cs typeface="Arial" panose="020B0604020202020204" pitchFamily="34" charset="0"/>
              </a:rPr>
              <a:t>uidelines</a:t>
            </a:r>
          </a:p>
        </p:txBody>
      </p:sp>
      <p:sp>
        <p:nvSpPr>
          <p:cNvPr id="58" name="コンテンツ プレースホルダー 2">
            <a:extLst>
              <a:ext uri="{FF2B5EF4-FFF2-40B4-BE49-F238E27FC236}">
                <a16:creationId xmlns:a16="http://schemas.microsoft.com/office/drawing/2014/main" id="{4207AE93-642A-45E8-BE9F-77272BC6C14E}"/>
              </a:ext>
            </a:extLst>
          </p:cNvPr>
          <p:cNvSpPr txBox="1"/>
          <p:nvPr/>
        </p:nvSpPr>
        <p:spPr>
          <a:xfrm>
            <a:off x="1566109" y="1835616"/>
            <a:ext cx="6190526" cy="634949"/>
          </a:xfrm>
          <a:prstGeom prst="rect">
            <a:avLst/>
          </a:prstGeom>
        </p:spPr>
        <p:txBody>
          <a:bodyPr lIns="0" tIns="0">
            <a:noAutofit/>
          </a:bodyPr>
          <a:lstStyle>
            <a:lvl1pPr marL="266700" indent="-266700" algn="l" defTabSz="809625" rtl="0" fontAlgn="ctr">
              <a:lnSpc>
                <a:spcPct val="100000"/>
              </a:lnSpc>
              <a:spcBef>
                <a:spcPct val="20000"/>
              </a:spcBef>
              <a:spcAft>
                <a:spcPct val="10000"/>
              </a:spcAft>
              <a:buClr>
                <a:srgbClr val="A30B1A"/>
              </a:buClr>
              <a:buFont typeface="Wingdings" pitchFamily="2" charset="2"/>
              <a:buChar char="n"/>
              <a:defRPr kumimoji="1" sz="2200">
                <a:solidFill>
                  <a:schemeClr val="tx1"/>
                </a:solidFill>
                <a:latin typeface="メイリオ" panose="020B0604030504040204" pitchFamily="50" charset="-128"/>
                <a:ea typeface="+mn-ea"/>
                <a:cs typeface="+mn-cs"/>
              </a:defRPr>
            </a:lvl1pPr>
            <a:lvl2pPr marL="514350" indent="-246063" algn="l" defTabSz="809625" rtl="0" fontAlgn="ctr">
              <a:lnSpc>
                <a:spcPct val="100000"/>
              </a:lnSpc>
              <a:spcBef>
                <a:spcPct val="20000"/>
              </a:spcBef>
              <a:spcAft>
                <a:spcPct val="10000"/>
              </a:spcAft>
              <a:buClr>
                <a:srgbClr val="87867E"/>
              </a:buClr>
              <a:buFont typeface="Wingdings" pitchFamily="2" charset="2"/>
              <a:buChar char="n"/>
              <a:defRPr kumimoji="1">
                <a:solidFill>
                  <a:schemeClr val="tx1"/>
                </a:solidFill>
                <a:latin typeface="メイリオ" panose="020B0604030504040204" pitchFamily="50" charset="-128"/>
                <a:ea typeface="+mn-ea"/>
              </a:defRPr>
            </a:lvl2pPr>
            <a:lvl3pPr marL="677863" indent="-141288" algn="l" defTabSz="809625" rtl="0" fontAlgn="ctr">
              <a:lnSpc>
                <a:spcPct val="100000"/>
              </a:lnSpc>
              <a:spcBef>
                <a:spcPct val="20000"/>
              </a:spcBef>
              <a:spcAft>
                <a:spcPct val="10000"/>
              </a:spcAft>
              <a:buClr>
                <a:srgbClr val="808080"/>
              </a:buClr>
              <a:buFont typeface="Arial" panose="020B0604020202020204" pitchFamily="34" charset="0"/>
              <a:buChar char="•"/>
              <a:defRPr kumimoji="1" sz="1600">
                <a:solidFill>
                  <a:schemeClr val="tx1"/>
                </a:solidFill>
                <a:latin typeface="メイリオ" panose="020B0604030504040204" pitchFamily="50" charset="-128"/>
                <a:ea typeface="+mn-ea"/>
              </a:defRPr>
            </a:lvl3pPr>
            <a:lvl4pPr marL="814388" indent="-130175" algn="l" defTabSz="809625" rtl="0" fontAlgn="base">
              <a:lnSpc>
                <a:spcPct val="100000"/>
              </a:lnSpc>
              <a:spcBef>
                <a:spcPct val="20000"/>
              </a:spcBef>
              <a:spcAft>
                <a:spcPct val="10000"/>
              </a:spcAft>
              <a:buClr>
                <a:srgbClr val="87867E"/>
              </a:buClr>
              <a:buSzTx/>
              <a:buFont typeface="Arial" panose="020B0604020202020204" pitchFamily="34" charset="0"/>
              <a:buChar char="•"/>
              <a:defRPr kumimoji="1" sz="1400">
                <a:solidFill>
                  <a:schemeClr val="tx1"/>
                </a:solidFill>
                <a:latin typeface="メイリオ" panose="020B0604030504040204" pitchFamily="50" charset="-128"/>
                <a:ea typeface="+mn-ea"/>
              </a:defRPr>
            </a:lvl4pPr>
            <a:lvl5pPr marL="2057400" indent="-228600" algn="l" defTabSz="809625" rtl="0" fontAlgn="base">
              <a:spcBef>
                <a:spcPct val="20000"/>
              </a:spcBef>
              <a:spcAft>
                <a:spcPct val="0"/>
              </a:spcAft>
              <a:buChar char="»"/>
              <a:defRPr kumimoji="1" sz="2000">
                <a:solidFill>
                  <a:schemeClr val="tx1"/>
                </a:solidFill>
                <a:latin typeface="+mn-lt"/>
                <a:ea typeface="+mn-ea"/>
              </a:defRPr>
            </a:lvl5pPr>
            <a:lvl6pPr marL="2514600" indent="-228600" algn="l" defTabSz="809625" rtl="0" fontAlgn="base">
              <a:spcBef>
                <a:spcPct val="20000"/>
              </a:spcBef>
              <a:spcAft>
                <a:spcPct val="0"/>
              </a:spcAft>
              <a:buChar char="»"/>
              <a:defRPr kumimoji="1" sz="2000">
                <a:solidFill>
                  <a:schemeClr val="tx1"/>
                </a:solidFill>
                <a:latin typeface="+mn-lt"/>
                <a:ea typeface="+mn-ea"/>
              </a:defRPr>
            </a:lvl6pPr>
            <a:lvl7pPr marL="2971800" indent="-228600" algn="l" defTabSz="809625" rtl="0" fontAlgn="base">
              <a:spcBef>
                <a:spcPct val="20000"/>
              </a:spcBef>
              <a:spcAft>
                <a:spcPct val="0"/>
              </a:spcAft>
              <a:buChar char="»"/>
              <a:defRPr kumimoji="1" sz="2000">
                <a:solidFill>
                  <a:schemeClr val="tx1"/>
                </a:solidFill>
                <a:latin typeface="+mn-lt"/>
                <a:ea typeface="+mn-ea"/>
              </a:defRPr>
            </a:lvl7pPr>
            <a:lvl8pPr marL="3429000" indent="-228600" algn="l" defTabSz="809625" rtl="0" fontAlgn="base">
              <a:spcBef>
                <a:spcPct val="20000"/>
              </a:spcBef>
              <a:spcAft>
                <a:spcPct val="0"/>
              </a:spcAft>
              <a:buChar char="»"/>
              <a:defRPr kumimoji="1" sz="2000">
                <a:solidFill>
                  <a:schemeClr val="tx1"/>
                </a:solidFill>
                <a:latin typeface="+mn-lt"/>
                <a:ea typeface="+mn-ea"/>
              </a:defRPr>
            </a:lvl8pPr>
            <a:lvl9pPr marL="3886200" indent="-228600" algn="l" defTabSz="809625" rtl="0" fontAlgn="base">
              <a:spcBef>
                <a:spcPct val="20000"/>
              </a:spcBef>
              <a:spcAft>
                <a:spcPct val="0"/>
              </a:spcAft>
              <a:buChar char="»"/>
              <a:defRPr kumimoji="1" sz="2000">
                <a:solidFill>
                  <a:schemeClr val="tx1"/>
                </a:solidFill>
                <a:latin typeface="+mn-lt"/>
                <a:ea typeface="+mn-ea"/>
              </a:defRPr>
            </a:lvl9pPr>
          </a:lstStyle>
          <a:p>
            <a:pPr marL="0" indent="0" rtl="0">
              <a:lnSpc>
                <a:spcPct val="132000"/>
              </a:lnSpc>
              <a:spcBef>
                <a:spcPts val="2"/>
              </a:spcBef>
              <a:buNone/>
            </a:pPr>
            <a:r>
              <a:rPr lang="en" sz="1000" b="0" i="0" u="none" strike="noStrike" dirty="0">
                <a:solidFill>
                  <a:srgbClr val="000000"/>
                </a:solidFill>
                <a:highlight>
                  <a:srgbClr val="000000">
                    <a:alpha val="0"/>
                  </a:srgbClr>
                </a:highlight>
                <a:latin typeface="Fujitsu Infinity Pro" pitchFamily="2" charset="0"/>
                <a:cs typeface="Arial" panose="020B0604020202020204" pitchFamily="34" charset="0"/>
              </a:rPr>
              <a:t>Names such as Fujitsu Uvance that express the direction of business overall.</a:t>
            </a:r>
            <a:endParaRPr lang="en-US" altLang="ja-JP" sz="1000" dirty="0">
              <a:solidFill>
                <a:srgbClr val="000000"/>
              </a:solidFill>
              <a:latin typeface="Fujitsu Infinity Pro" pitchFamily="2" charset="0"/>
              <a:cs typeface="Arial" panose="020B0604020202020204" pitchFamily="34" charset="0"/>
            </a:endParaRPr>
          </a:p>
        </p:txBody>
      </p:sp>
      <p:sp>
        <p:nvSpPr>
          <p:cNvPr id="12" name="テキスト ボックス 11">
            <a:extLst>
              <a:ext uri="{FF2B5EF4-FFF2-40B4-BE49-F238E27FC236}">
                <a16:creationId xmlns:a16="http://schemas.microsoft.com/office/drawing/2014/main" id="{CC67A589-B416-A14E-9664-43963D8EF6CD}"/>
              </a:ext>
            </a:extLst>
          </p:cNvPr>
          <p:cNvSpPr txBox="1"/>
          <p:nvPr/>
        </p:nvSpPr>
        <p:spPr>
          <a:xfrm>
            <a:off x="1477878" y="1516836"/>
            <a:ext cx="6280122" cy="253916"/>
          </a:xfrm>
          <a:prstGeom prst="rect">
            <a:avLst/>
          </a:prstGeom>
          <a:solidFill>
            <a:srgbClr val="EB0000"/>
          </a:solidFill>
          <a:ln>
            <a:noFill/>
          </a:ln>
        </p:spPr>
        <p:txBody>
          <a:bodyPr wrap="square" tIns="72000" rtlCol="0">
            <a:noAutofit/>
          </a:bodyPr>
          <a:lstStyle/>
          <a:p>
            <a:pPr lvl="0" algn="ctr" defTabSz="685800" rtl="0">
              <a:defRPr/>
            </a:pPr>
            <a:r>
              <a:rPr kumimoji="1" lang="en" sz="1000" b="1" i="0" u="none" strike="noStrike" dirty="0">
                <a:solidFill>
                  <a:srgbClr val="FFFFFF"/>
                </a:solidFill>
                <a:highlight>
                  <a:srgbClr val="000000">
                    <a:alpha val="0"/>
                  </a:srgbClr>
                </a:highlight>
                <a:latin typeface="Fujitsu Infinity Pro" pitchFamily="2" charset="0"/>
                <a:cs typeface="Arial" panose="020B0604020202020204" pitchFamily="34" charset="0"/>
              </a:rPr>
              <a:t>Business Brands</a:t>
            </a:r>
            <a:endParaRPr kumimoji="1" lang="ja-JP" altLang="en-US" sz="1050" b="1" i="0" u="none" strike="noStrike" kern="1200" cap="none" spc="0" normalizeH="0" baseline="0" noProof="0" dirty="0">
              <a:ln>
                <a:noFill/>
              </a:ln>
              <a:solidFill>
                <a:srgbClr val="FFFFFF"/>
              </a:solidFill>
              <a:effectLst/>
              <a:uLnTx/>
              <a:uFillTx/>
              <a:latin typeface="Fujitsu Infinity Pro" pitchFamily="2" charset="0"/>
              <a:ea typeface="メイリオ"/>
              <a:cs typeface="Arial" panose="020B0604020202020204" pitchFamily="34" charset="0"/>
            </a:endParaRPr>
          </a:p>
        </p:txBody>
      </p:sp>
      <p:sp>
        <p:nvSpPr>
          <p:cNvPr id="17" name="コンテンツ プレースホルダー 2">
            <a:extLst>
              <a:ext uri="{FF2B5EF4-FFF2-40B4-BE49-F238E27FC236}">
                <a16:creationId xmlns:a16="http://schemas.microsoft.com/office/drawing/2014/main" id="{869989F8-644D-AE42-A4BE-B5738A39AC23}"/>
              </a:ext>
            </a:extLst>
          </p:cNvPr>
          <p:cNvSpPr txBox="1"/>
          <p:nvPr/>
        </p:nvSpPr>
        <p:spPr>
          <a:xfrm>
            <a:off x="1487504" y="2709847"/>
            <a:ext cx="6354638" cy="412829"/>
          </a:xfrm>
          <a:prstGeom prst="rect">
            <a:avLst/>
          </a:prstGeom>
        </p:spPr>
        <p:txBody>
          <a:bodyPr lIns="0" tIns="0">
            <a:noAutofit/>
          </a:bodyPr>
          <a:lstStyle>
            <a:lvl1pPr marL="266700" indent="-266700" algn="l" defTabSz="809625" rtl="0" fontAlgn="ctr">
              <a:lnSpc>
                <a:spcPct val="100000"/>
              </a:lnSpc>
              <a:spcBef>
                <a:spcPct val="20000"/>
              </a:spcBef>
              <a:spcAft>
                <a:spcPct val="10000"/>
              </a:spcAft>
              <a:buClr>
                <a:srgbClr val="A30B1A"/>
              </a:buClr>
              <a:buFont typeface="Wingdings" pitchFamily="2" charset="2"/>
              <a:buChar char="n"/>
              <a:defRPr kumimoji="1" sz="2200">
                <a:solidFill>
                  <a:schemeClr val="tx1"/>
                </a:solidFill>
                <a:latin typeface="メイリオ" panose="020B0604030504040204" pitchFamily="50" charset="-128"/>
                <a:ea typeface="+mn-ea"/>
                <a:cs typeface="+mn-cs"/>
              </a:defRPr>
            </a:lvl1pPr>
            <a:lvl2pPr marL="514350" indent="-246063" algn="l" defTabSz="809625" rtl="0" fontAlgn="ctr">
              <a:lnSpc>
                <a:spcPct val="100000"/>
              </a:lnSpc>
              <a:spcBef>
                <a:spcPct val="20000"/>
              </a:spcBef>
              <a:spcAft>
                <a:spcPct val="10000"/>
              </a:spcAft>
              <a:buClr>
                <a:srgbClr val="87867E"/>
              </a:buClr>
              <a:buFont typeface="Wingdings" pitchFamily="2" charset="2"/>
              <a:buChar char="n"/>
              <a:defRPr kumimoji="1">
                <a:solidFill>
                  <a:schemeClr val="tx1"/>
                </a:solidFill>
                <a:latin typeface="メイリオ" panose="020B0604030504040204" pitchFamily="50" charset="-128"/>
                <a:ea typeface="+mn-ea"/>
              </a:defRPr>
            </a:lvl2pPr>
            <a:lvl3pPr marL="677863" indent="-141288" algn="l" defTabSz="809625" rtl="0" fontAlgn="ctr">
              <a:lnSpc>
                <a:spcPct val="100000"/>
              </a:lnSpc>
              <a:spcBef>
                <a:spcPct val="20000"/>
              </a:spcBef>
              <a:spcAft>
                <a:spcPct val="10000"/>
              </a:spcAft>
              <a:buClr>
                <a:srgbClr val="808080"/>
              </a:buClr>
              <a:buFont typeface="Arial" panose="020B0604020202020204" pitchFamily="34" charset="0"/>
              <a:buChar char="•"/>
              <a:defRPr kumimoji="1" sz="1600">
                <a:solidFill>
                  <a:schemeClr val="tx1"/>
                </a:solidFill>
                <a:latin typeface="メイリオ" panose="020B0604030504040204" pitchFamily="50" charset="-128"/>
                <a:ea typeface="+mn-ea"/>
              </a:defRPr>
            </a:lvl3pPr>
            <a:lvl4pPr marL="814388" indent="-130175" algn="l" defTabSz="809625" rtl="0" fontAlgn="base">
              <a:lnSpc>
                <a:spcPct val="100000"/>
              </a:lnSpc>
              <a:spcBef>
                <a:spcPct val="20000"/>
              </a:spcBef>
              <a:spcAft>
                <a:spcPct val="10000"/>
              </a:spcAft>
              <a:buClr>
                <a:srgbClr val="87867E"/>
              </a:buClr>
              <a:buSzTx/>
              <a:buFont typeface="Arial" panose="020B0604020202020204" pitchFamily="34" charset="0"/>
              <a:buChar char="•"/>
              <a:defRPr kumimoji="1" sz="1400">
                <a:solidFill>
                  <a:schemeClr val="tx1"/>
                </a:solidFill>
                <a:latin typeface="メイリオ" panose="020B0604030504040204" pitchFamily="50" charset="-128"/>
                <a:ea typeface="+mn-ea"/>
              </a:defRPr>
            </a:lvl4pPr>
            <a:lvl5pPr marL="2057400" indent="-228600" algn="l" defTabSz="809625" rtl="0" fontAlgn="base">
              <a:spcBef>
                <a:spcPct val="20000"/>
              </a:spcBef>
              <a:spcAft>
                <a:spcPct val="0"/>
              </a:spcAft>
              <a:buChar char="»"/>
              <a:defRPr kumimoji="1" sz="2000">
                <a:solidFill>
                  <a:schemeClr val="tx1"/>
                </a:solidFill>
                <a:latin typeface="+mn-lt"/>
                <a:ea typeface="+mn-ea"/>
              </a:defRPr>
            </a:lvl5pPr>
            <a:lvl6pPr marL="2514600" indent="-228600" algn="l" defTabSz="809625" rtl="0" fontAlgn="base">
              <a:spcBef>
                <a:spcPct val="20000"/>
              </a:spcBef>
              <a:spcAft>
                <a:spcPct val="0"/>
              </a:spcAft>
              <a:buChar char="»"/>
              <a:defRPr kumimoji="1" sz="2000">
                <a:solidFill>
                  <a:schemeClr val="tx1"/>
                </a:solidFill>
                <a:latin typeface="+mn-lt"/>
                <a:ea typeface="+mn-ea"/>
              </a:defRPr>
            </a:lvl6pPr>
            <a:lvl7pPr marL="2971800" indent="-228600" algn="l" defTabSz="809625" rtl="0" fontAlgn="base">
              <a:spcBef>
                <a:spcPct val="20000"/>
              </a:spcBef>
              <a:spcAft>
                <a:spcPct val="0"/>
              </a:spcAft>
              <a:buChar char="»"/>
              <a:defRPr kumimoji="1" sz="2000">
                <a:solidFill>
                  <a:schemeClr val="tx1"/>
                </a:solidFill>
                <a:latin typeface="+mn-lt"/>
                <a:ea typeface="+mn-ea"/>
              </a:defRPr>
            </a:lvl7pPr>
            <a:lvl8pPr marL="3429000" indent="-228600" algn="l" defTabSz="809625" rtl="0" fontAlgn="base">
              <a:spcBef>
                <a:spcPct val="20000"/>
              </a:spcBef>
              <a:spcAft>
                <a:spcPct val="0"/>
              </a:spcAft>
              <a:buChar char="»"/>
              <a:defRPr kumimoji="1" sz="2000">
                <a:solidFill>
                  <a:schemeClr val="tx1"/>
                </a:solidFill>
                <a:latin typeface="+mn-lt"/>
                <a:ea typeface="+mn-ea"/>
              </a:defRPr>
            </a:lvl8pPr>
            <a:lvl9pPr marL="3886200" indent="-228600" algn="l" defTabSz="809625" rtl="0" fontAlgn="base">
              <a:spcBef>
                <a:spcPct val="20000"/>
              </a:spcBef>
              <a:spcAft>
                <a:spcPct val="0"/>
              </a:spcAft>
              <a:buChar char="»"/>
              <a:defRPr kumimoji="1" sz="2000">
                <a:solidFill>
                  <a:schemeClr val="tx1"/>
                </a:solidFill>
                <a:latin typeface="+mn-lt"/>
                <a:ea typeface="+mn-ea"/>
              </a:defRPr>
            </a:lvl9pPr>
          </a:lstStyle>
          <a:p>
            <a:pPr marL="0" indent="0" rtl="0">
              <a:lnSpc>
                <a:spcPct val="132000"/>
              </a:lnSpc>
              <a:spcBef>
                <a:spcPts val="2"/>
              </a:spcBef>
              <a:buNone/>
            </a:pPr>
            <a:r>
              <a:rPr lang="en" sz="1000" b="0" i="0" u="none" strike="noStrike" dirty="0">
                <a:solidFill>
                  <a:srgbClr val="000000"/>
                </a:solidFill>
                <a:highlight>
                  <a:srgbClr val="000000">
                    <a:alpha val="0"/>
                  </a:srgbClr>
                </a:highlight>
                <a:latin typeface="Fujitsu Infinity Pro" pitchFamily="2" charset="0"/>
                <a:cs typeface="Arial" panose="020B0604020202020204" pitchFamily="34" charset="0"/>
              </a:rPr>
              <a:t>Names of products and services in the research and development stage that have not yet been commercialized but are used for academic presentations and internal use.</a:t>
            </a:r>
            <a:endParaRPr lang="en-US" altLang="ja-JP" sz="1000" dirty="0">
              <a:latin typeface="Fujitsu Infinity Pro" pitchFamily="2" charset="0"/>
              <a:ea typeface="メイリオ" panose="020B0604030504040204" pitchFamily="50" charset="-128"/>
              <a:cs typeface="Arial" panose="020B0604020202020204" pitchFamily="34" charset="0"/>
            </a:endParaRPr>
          </a:p>
        </p:txBody>
      </p:sp>
      <p:sp>
        <p:nvSpPr>
          <p:cNvPr id="18" name="テキスト ボックス 17">
            <a:extLst>
              <a:ext uri="{FF2B5EF4-FFF2-40B4-BE49-F238E27FC236}">
                <a16:creationId xmlns:a16="http://schemas.microsoft.com/office/drawing/2014/main" id="{833CCD98-2A9A-9346-B7D1-8EFBDA407D1E}"/>
              </a:ext>
            </a:extLst>
          </p:cNvPr>
          <p:cNvSpPr txBox="1"/>
          <p:nvPr/>
        </p:nvSpPr>
        <p:spPr>
          <a:xfrm>
            <a:off x="1477878" y="2391067"/>
            <a:ext cx="6280122" cy="253916"/>
          </a:xfrm>
          <a:prstGeom prst="rect">
            <a:avLst/>
          </a:prstGeom>
          <a:solidFill>
            <a:srgbClr val="EB0000"/>
          </a:solidFill>
          <a:ln>
            <a:noFill/>
          </a:ln>
        </p:spPr>
        <p:txBody>
          <a:bodyPr wrap="square" tIns="72000" rtlCol="0">
            <a:noAutofit/>
          </a:bodyPr>
          <a:lstStyle/>
          <a:p>
            <a:pPr lvl="0" algn="ctr" defTabSz="685800" rtl="0">
              <a:defRPr/>
            </a:pPr>
            <a:r>
              <a:rPr kumimoji="1" lang="en" sz="1000" b="1" i="0" u="none" strike="noStrike" dirty="0">
                <a:solidFill>
                  <a:srgbClr val="FFFFFF"/>
                </a:solidFill>
                <a:highlight>
                  <a:srgbClr val="000000">
                    <a:alpha val="0"/>
                  </a:srgbClr>
                </a:highlight>
                <a:latin typeface="Fujitsu Infinity Pro" pitchFamily="2" charset="0"/>
                <a:cs typeface="Arial" panose="020B0604020202020204" pitchFamily="34" charset="0"/>
              </a:rPr>
              <a:t>Development Codes</a:t>
            </a:r>
            <a:endParaRPr kumimoji="1" lang="ja-JP" altLang="en-US" sz="1050" b="1" i="0" u="none" strike="noStrike" kern="1200" cap="none" spc="0" normalizeH="0" baseline="0" noProof="0" dirty="0">
              <a:ln>
                <a:noFill/>
              </a:ln>
              <a:solidFill>
                <a:srgbClr val="FFFFFF"/>
              </a:solidFill>
              <a:effectLst/>
              <a:uLnTx/>
              <a:uFillTx/>
              <a:latin typeface="Fujitsu Infinity Pro" pitchFamily="2" charset="0"/>
              <a:ea typeface="メイリオ"/>
              <a:cs typeface="Arial" panose="020B0604020202020204" pitchFamily="34" charset="0"/>
            </a:endParaRPr>
          </a:p>
        </p:txBody>
      </p:sp>
      <p:sp>
        <p:nvSpPr>
          <p:cNvPr id="13" name="フッター プレースホルダー 3">
            <a:extLst>
              <a:ext uri="{FF2B5EF4-FFF2-40B4-BE49-F238E27FC236}">
                <a16:creationId xmlns:a16="http://schemas.microsoft.com/office/drawing/2014/main" id="{B2B19154-F00D-2545-B260-AB2A2F20EFF7}"/>
              </a:ext>
            </a:extLst>
          </p:cNvPr>
          <p:cNvSpPr txBox="1"/>
          <p:nvPr/>
        </p:nvSpPr>
        <p:spPr bwMode="gray">
          <a:xfrm>
            <a:off x="7758000" y="4888800"/>
            <a:ext cx="1155600" cy="1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ja-JP"/>
            </a:defPPr>
            <a:lvl1pPr marL="0" algn="r" defTabSz="457200" rtl="0" eaLnBrk="1" fontAlgn="base" latinLnBrk="0" hangingPunct="1">
              <a:spcBef>
                <a:spcPct val="0"/>
              </a:spcBef>
              <a:spcAft>
                <a:spcPct val="0"/>
              </a:spcAft>
              <a:defRPr kumimoji="0" sz="700" kern="1200">
                <a:solidFill>
                  <a:schemeClr val="tx1"/>
                </a:solidFill>
                <a:latin typeface="+mj-lt"/>
                <a:ea typeface="FUJI-新ゴ R" panose="020B0400000000000000" pitchFamily="50" charset="-128"/>
                <a:cs typeface="+mn-cs"/>
              </a:defRPr>
            </a:lvl1pPr>
            <a:lvl2pPr marL="457200" algn="ctr" defTabSz="457200" rtl="0" eaLnBrk="1" fontAlgn="ctr" latinLnBrk="0" hangingPunct="1">
              <a:spcBef>
                <a:spcPct val="0"/>
              </a:spcBef>
              <a:spcAft>
                <a:spcPct val="0"/>
              </a:spcAft>
              <a:defRPr kumimoji="1" sz="1600" kern="1200">
                <a:solidFill>
                  <a:srgbClr val="000000"/>
                </a:solidFill>
                <a:latin typeface="Arial"/>
                <a:ea typeface="ＭＳ Ｐゴシック"/>
                <a:cs typeface="+mn-cs"/>
              </a:defRPr>
            </a:lvl2pPr>
            <a:lvl3pPr marL="914400" algn="ctr" defTabSz="457200" rtl="0" eaLnBrk="1" fontAlgn="ctr" latinLnBrk="0" hangingPunct="1">
              <a:spcBef>
                <a:spcPct val="0"/>
              </a:spcBef>
              <a:spcAft>
                <a:spcPct val="0"/>
              </a:spcAft>
              <a:defRPr kumimoji="1" sz="1600" kern="1200">
                <a:solidFill>
                  <a:srgbClr val="000000"/>
                </a:solidFill>
                <a:latin typeface="Arial"/>
                <a:ea typeface="ＭＳ Ｐゴシック"/>
                <a:cs typeface="+mn-cs"/>
              </a:defRPr>
            </a:lvl3pPr>
            <a:lvl4pPr marL="1371600" algn="ctr" defTabSz="457200" rtl="0" eaLnBrk="1" fontAlgn="ctr" latinLnBrk="0" hangingPunct="1">
              <a:spcBef>
                <a:spcPct val="0"/>
              </a:spcBef>
              <a:spcAft>
                <a:spcPct val="0"/>
              </a:spcAft>
              <a:defRPr kumimoji="1" sz="1600" kern="1200">
                <a:solidFill>
                  <a:srgbClr val="000000"/>
                </a:solidFill>
                <a:latin typeface="Arial"/>
                <a:ea typeface="ＭＳ Ｐゴシック"/>
                <a:cs typeface="+mn-cs"/>
              </a:defRPr>
            </a:lvl4pPr>
            <a:lvl5pPr marL="1828800" algn="ctr" defTabSz="457200" rtl="0" eaLnBrk="1" fontAlgn="ctr" latinLnBrk="0" hangingPunct="1">
              <a:spcBef>
                <a:spcPct val="0"/>
              </a:spcBef>
              <a:spcAft>
                <a:spcPct val="0"/>
              </a:spcAft>
              <a:defRPr kumimoji="1" sz="1600" kern="1200">
                <a:solidFill>
                  <a:srgbClr val="000000"/>
                </a:solidFill>
                <a:latin typeface="Arial"/>
                <a:ea typeface="ＭＳ Ｐゴシック"/>
                <a:cs typeface="+mn-cs"/>
              </a:defRPr>
            </a:lvl5pPr>
            <a:lvl6pPr marL="2286000" algn="l" defTabSz="914400" rtl="0" eaLnBrk="1" latinLnBrk="0" hangingPunct="1">
              <a:defRPr kumimoji="1" sz="1600" kern="1200">
                <a:solidFill>
                  <a:srgbClr val="000000"/>
                </a:solidFill>
                <a:latin typeface="Arial"/>
                <a:ea typeface="ＭＳ Ｐゴシック"/>
                <a:cs typeface="+mn-cs"/>
              </a:defRPr>
            </a:lvl6pPr>
            <a:lvl7pPr marL="2743200" algn="l" defTabSz="914400" rtl="0" eaLnBrk="1" latinLnBrk="0" hangingPunct="1">
              <a:defRPr kumimoji="1" sz="1600" kern="1200">
                <a:solidFill>
                  <a:srgbClr val="000000"/>
                </a:solidFill>
                <a:latin typeface="Arial"/>
                <a:ea typeface="ＭＳ Ｐゴシック"/>
                <a:cs typeface="+mn-cs"/>
              </a:defRPr>
            </a:lvl7pPr>
            <a:lvl8pPr marL="3200400" algn="l" defTabSz="914400" rtl="0" eaLnBrk="1" latinLnBrk="0" hangingPunct="1">
              <a:defRPr kumimoji="1" sz="1600" kern="1200">
                <a:solidFill>
                  <a:srgbClr val="000000"/>
                </a:solidFill>
                <a:latin typeface="Arial"/>
                <a:ea typeface="ＭＳ Ｐゴシック"/>
                <a:cs typeface="+mn-cs"/>
              </a:defRPr>
            </a:lvl8pPr>
            <a:lvl9pPr marL="3657600" algn="l" defTabSz="914400" rtl="0" eaLnBrk="1" latinLnBrk="0" hangingPunct="1">
              <a:defRPr kumimoji="1" sz="1600" kern="1200">
                <a:solidFill>
                  <a:srgbClr val="000000"/>
                </a:solidFill>
                <a:latin typeface="Arial"/>
                <a:ea typeface="ＭＳ Ｐゴシック"/>
                <a:cs typeface="+mn-cs"/>
              </a:defRPr>
            </a:lvl9pPr>
          </a:lstStyle>
          <a:p>
            <a:pPr rtl="0"/>
            <a:r>
              <a:rPr lang="en" sz="700" b="0" i="0" u="none" strike="noStrike" dirty="0">
                <a:highlight>
                  <a:srgbClr val="000000">
                    <a:alpha val="0"/>
                  </a:srgbClr>
                </a:highlight>
                <a:latin typeface="メイリオ"/>
              </a:rPr>
              <a:t>© 2022 Fujitsu Limited</a:t>
            </a:r>
          </a:p>
        </p:txBody>
      </p:sp>
      <p:sp>
        <p:nvSpPr>
          <p:cNvPr id="4" name="Slide Number Placeholder 3">
            <a:extLst>
              <a:ext uri="{FF2B5EF4-FFF2-40B4-BE49-F238E27FC236}">
                <a16:creationId xmlns:a16="http://schemas.microsoft.com/office/drawing/2014/main" id="{A9059C48-2017-3482-77A8-5F88F1665820}"/>
              </a:ext>
            </a:extLst>
          </p:cNvPr>
          <p:cNvSpPr>
            <a:spLocks noGrp="1"/>
          </p:cNvSpPr>
          <p:nvPr>
            <p:ph type="sldNum" sz="quarter" idx="7"/>
          </p:nvPr>
        </p:nvSpPr>
        <p:spPr/>
        <p:txBody>
          <a:bodyPr/>
          <a:lstStyle/>
          <a:p>
            <a:fld id="{B6F15528-21DE-4FAA-801E-634DDDAF4B2B}" type="slidenum">
              <a:rPr lang="en-US" altLang="ja-JP" smtClean="0"/>
              <a:pPr/>
              <a:t>4</a:t>
            </a:fld>
            <a:endParaRPr lang="ja-JP" altLang="en-US" dirty="0"/>
          </a:p>
        </p:txBody>
      </p:sp>
    </p:spTree>
    <p:extLst>
      <p:ext uri="{BB962C8B-B14F-4D97-AF65-F5344CB8AC3E}">
        <p14:creationId xmlns:p14="http://schemas.microsoft.com/office/powerpoint/2010/main" val="190515572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コンテンツ プレースホルダー 2">
            <a:extLst>
              <a:ext uri="{FF2B5EF4-FFF2-40B4-BE49-F238E27FC236}">
                <a16:creationId xmlns:a16="http://schemas.microsoft.com/office/drawing/2014/main" id="{86471D29-F2D4-47E7-8D59-3F0042A5F001}"/>
              </a:ext>
            </a:extLst>
          </p:cNvPr>
          <p:cNvSpPr txBox="1"/>
          <p:nvPr/>
        </p:nvSpPr>
        <p:spPr>
          <a:xfrm>
            <a:off x="171736" y="857866"/>
            <a:ext cx="8642857" cy="3854899"/>
          </a:xfrm>
          <a:prstGeom prst="rect">
            <a:avLst/>
          </a:prstGeom>
        </p:spPr>
        <p:txBody>
          <a:bodyPr>
            <a:noAutofit/>
          </a:bodyPr>
          <a:lstStyle>
            <a:lvl1pPr marL="266700" indent="-266700" algn="l" defTabSz="809625" rtl="0" fontAlgn="ctr">
              <a:lnSpc>
                <a:spcPct val="100000"/>
              </a:lnSpc>
              <a:spcBef>
                <a:spcPct val="20000"/>
              </a:spcBef>
              <a:spcAft>
                <a:spcPct val="10000"/>
              </a:spcAft>
              <a:buClr>
                <a:srgbClr val="A30B1A"/>
              </a:buClr>
              <a:buFont typeface="Wingdings" pitchFamily="2" charset="2"/>
              <a:buChar char="n"/>
              <a:defRPr kumimoji="1" sz="2200">
                <a:solidFill>
                  <a:schemeClr val="tx1"/>
                </a:solidFill>
                <a:latin typeface="メイリオ" panose="020B0604030504040204" pitchFamily="50" charset="-128"/>
                <a:ea typeface="+mn-ea"/>
                <a:cs typeface="+mn-cs"/>
              </a:defRPr>
            </a:lvl1pPr>
            <a:lvl2pPr marL="514350" indent="-246063" algn="l" defTabSz="809625" rtl="0" fontAlgn="ctr">
              <a:lnSpc>
                <a:spcPct val="100000"/>
              </a:lnSpc>
              <a:spcBef>
                <a:spcPct val="20000"/>
              </a:spcBef>
              <a:spcAft>
                <a:spcPct val="10000"/>
              </a:spcAft>
              <a:buClr>
                <a:srgbClr val="87867E"/>
              </a:buClr>
              <a:buFont typeface="Wingdings" pitchFamily="2" charset="2"/>
              <a:buChar char="n"/>
              <a:defRPr kumimoji="1">
                <a:solidFill>
                  <a:schemeClr val="tx1"/>
                </a:solidFill>
                <a:latin typeface="メイリオ" panose="020B0604030504040204" pitchFamily="50" charset="-128"/>
                <a:ea typeface="+mn-ea"/>
              </a:defRPr>
            </a:lvl2pPr>
            <a:lvl3pPr marL="677863" indent="-141288" algn="l" defTabSz="809625" rtl="0" fontAlgn="ctr">
              <a:lnSpc>
                <a:spcPct val="100000"/>
              </a:lnSpc>
              <a:spcBef>
                <a:spcPct val="20000"/>
              </a:spcBef>
              <a:spcAft>
                <a:spcPct val="10000"/>
              </a:spcAft>
              <a:buClr>
                <a:srgbClr val="808080"/>
              </a:buClr>
              <a:buFont typeface="Arial" panose="020B0604020202020204" pitchFamily="34" charset="0"/>
              <a:buChar char="•"/>
              <a:defRPr kumimoji="1" sz="1600">
                <a:solidFill>
                  <a:schemeClr val="tx1"/>
                </a:solidFill>
                <a:latin typeface="メイリオ" panose="020B0604030504040204" pitchFamily="50" charset="-128"/>
                <a:ea typeface="+mn-ea"/>
              </a:defRPr>
            </a:lvl3pPr>
            <a:lvl4pPr marL="814388" indent="-130175" algn="l" defTabSz="809625" rtl="0" fontAlgn="base">
              <a:lnSpc>
                <a:spcPct val="100000"/>
              </a:lnSpc>
              <a:spcBef>
                <a:spcPct val="20000"/>
              </a:spcBef>
              <a:spcAft>
                <a:spcPct val="10000"/>
              </a:spcAft>
              <a:buClr>
                <a:srgbClr val="87867E"/>
              </a:buClr>
              <a:buSzTx/>
              <a:buFont typeface="Arial" panose="020B0604020202020204" pitchFamily="34" charset="0"/>
              <a:buChar char="•"/>
              <a:defRPr kumimoji="1" sz="1400">
                <a:solidFill>
                  <a:schemeClr val="tx1"/>
                </a:solidFill>
                <a:latin typeface="メイリオ" panose="020B0604030504040204" pitchFamily="50" charset="-128"/>
                <a:ea typeface="+mn-ea"/>
              </a:defRPr>
            </a:lvl4pPr>
            <a:lvl5pPr marL="2057400" indent="-228600" algn="l" defTabSz="809625" rtl="0" fontAlgn="base">
              <a:spcBef>
                <a:spcPct val="20000"/>
              </a:spcBef>
              <a:spcAft>
                <a:spcPct val="0"/>
              </a:spcAft>
              <a:buChar char="»"/>
              <a:defRPr kumimoji="1" sz="2000">
                <a:solidFill>
                  <a:schemeClr val="tx1"/>
                </a:solidFill>
                <a:latin typeface="+mn-lt"/>
                <a:ea typeface="+mn-ea"/>
              </a:defRPr>
            </a:lvl5pPr>
            <a:lvl6pPr marL="2514600" indent="-228600" algn="l" defTabSz="809625" rtl="0" fontAlgn="base">
              <a:spcBef>
                <a:spcPct val="20000"/>
              </a:spcBef>
              <a:spcAft>
                <a:spcPct val="0"/>
              </a:spcAft>
              <a:buChar char="»"/>
              <a:defRPr kumimoji="1" sz="2000">
                <a:solidFill>
                  <a:schemeClr val="tx1"/>
                </a:solidFill>
                <a:latin typeface="+mn-lt"/>
                <a:ea typeface="+mn-ea"/>
              </a:defRPr>
            </a:lvl6pPr>
            <a:lvl7pPr marL="2971800" indent="-228600" algn="l" defTabSz="809625" rtl="0" fontAlgn="base">
              <a:spcBef>
                <a:spcPct val="20000"/>
              </a:spcBef>
              <a:spcAft>
                <a:spcPct val="0"/>
              </a:spcAft>
              <a:buChar char="»"/>
              <a:defRPr kumimoji="1" sz="2000">
                <a:solidFill>
                  <a:schemeClr val="tx1"/>
                </a:solidFill>
                <a:latin typeface="+mn-lt"/>
                <a:ea typeface="+mn-ea"/>
              </a:defRPr>
            </a:lvl7pPr>
            <a:lvl8pPr marL="3429000" indent="-228600" algn="l" defTabSz="809625" rtl="0" fontAlgn="base">
              <a:spcBef>
                <a:spcPct val="20000"/>
              </a:spcBef>
              <a:spcAft>
                <a:spcPct val="0"/>
              </a:spcAft>
              <a:buChar char="»"/>
              <a:defRPr kumimoji="1" sz="2000">
                <a:solidFill>
                  <a:schemeClr val="tx1"/>
                </a:solidFill>
                <a:latin typeface="+mn-lt"/>
                <a:ea typeface="+mn-ea"/>
              </a:defRPr>
            </a:lvl8pPr>
            <a:lvl9pPr marL="3886200" indent="-228600" algn="l" defTabSz="809625" rtl="0" fontAlgn="base">
              <a:spcBef>
                <a:spcPct val="20000"/>
              </a:spcBef>
              <a:spcAft>
                <a:spcPct val="0"/>
              </a:spcAft>
              <a:buChar char="»"/>
              <a:defRPr kumimoji="1" sz="2000">
                <a:solidFill>
                  <a:schemeClr val="tx1"/>
                </a:solidFill>
                <a:latin typeface="+mn-lt"/>
                <a:ea typeface="+mn-ea"/>
              </a:defRPr>
            </a:lvl9pPr>
          </a:lstStyle>
          <a:p>
            <a:pPr marL="5802" indent="0" rtl="0">
              <a:spcBef>
                <a:spcPts val="216"/>
              </a:spcBef>
              <a:buSzPct val="66666"/>
              <a:buNone/>
              <a:tabLst>
                <a:tab pos="58320" algn="l"/>
              </a:tabLst>
            </a:pPr>
            <a:r>
              <a:rPr lang="en" sz="10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These guidelines generally apply to all Fujitsu brand products and services (using the Fujitsu symbol).</a:t>
            </a:r>
          </a:p>
          <a:p>
            <a:pPr marL="5802" indent="0">
              <a:spcBef>
                <a:spcPts val="216"/>
              </a:spcBef>
              <a:buSzPct val="66666"/>
              <a:buNone/>
              <a:tabLst>
                <a:tab pos="58320" algn="l"/>
              </a:tabLst>
            </a:pPr>
            <a:endParaRPr lang="ja-JP" altLang="en-US" sz="1100" spc="2" dirty="0">
              <a:solidFill>
                <a:srgbClr val="231F20"/>
              </a:solidFill>
              <a:latin typeface="Fujitsu Infinity Pro" pitchFamily="2" charset="0"/>
              <a:ea typeface="メイリオ" panose="020B0604030504040204" pitchFamily="50" charset="-128"/>
              <a:cs typeface="Arial" panose="020B0604020202020204" pitchFamily="34" charset="0"/>
            </a:endParaRPr>
          </a:p>
          <a:p>
            <a:pPr marL="5802" indent="0" rtl="0">
              <a:spcBef>
                <a:spcPts val="216"/>
              </a:spcBef>
              <a:buSzPct val="66666"/>
              <a:buNone/>
              <a:tabLst>
                <a:tab pos="58320" algn="l"/>
              </a:tabLst>
            </a:pPr>
            <a:r>
              <a:rPr lang="en" sz="1000" b="1"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Applicability of guidelines</a:t>
            </a:r>
            <a:endParaRPr lang="en-US" altLang="ja-JP" sz="1000" b="1" spc="2" dirty="0">
              <a:solidFill>
                <a:srgbClr val="231F20"/>
              </a:solidFill>
              <a:latin typeface="Fujitsu Infinity Pro" pitchFamily="2" charset="0"/>
              <a:ea typeface="メイリオ" panose="020B0604030504040204" pitchFamily="50" charset="-128"/>
              <a:cs typeface="Arial" panose="020B0604020202020204" pitchFamily="34" charset="0"/>
            </a:endParaRPr>
          </a:p>
          <a:p>
            <a:pPr marL="5802" indent="0">
              <a:spcBef>
                <a:spcPts val="216"/>
              </a:spcBef>
              <a:buSzPct val="66666"/>
              <a:buNone/>
              <a:tabLst>
                <a:tab pos="58320" algn="l"/>
              </a:tabLst>
            </a:pPr>
            <a:endParaRPr lang="en-US" altLang="ja-JP" sz="1000" b="1" spc="2" dirty="0">
              <a:solidFill>
                <a:srgbClr val="231F20"/>
              </a:solidFill>
              <a:latin typeface="Fujitsu Infinity Pro" pitchFamily="2" charset="0"/>
              <a:ea typeface="メイリオ" panose="020B0604030504040204" pitchFamily="50" charset="-128"/>
              <a:cs typeface="Arial" panose="020B0604020202020204" pitchFamily="34" charset="0"/>
            </a:endParaRPr>
          </a:p>
          <a:p>
            <a:pPr marL="5802" indent="0">
              <a:spcBef>
                <a:spcPts val="216"/>
              </a:spcBef>
              <a:buSzPct val="66666"/>
              <a:buNone/>
              <a:tabLst>
                <a:tab pos="58320" algn="l"/>
              </a:tabLst>
            </a:pPr>
            <a:endParaRPr lang="en-US" altLang="ja-JP" sz="1000" spc="2" dirty="0">
              <a:solidFill>
                <a:srgbClr val="231F20"/>
              </a:solidFill>
              <a:latin typeface="Fujitsu Infinity Pro" pitchFamily="2" charset="0"/>
              <a:ea typeface="メイリオ" panose="020B0604030504040204" pitchFamily="50" charset="-128"/>
              <a:cs typeface="Arial" panose="020B0604020202020204" pitchFamily="34" charset="0"/>
            </a:endParaRPr>
          </a:p>
          <a:p>
            <a:pPr marL="5802" indent="0">
              <a:spcBef>
                <a:spcPts val="216"/>
              </a:spcBef>
              <a:buSzPct val="66666"/>
              <a:buNone/>
              <a:tabLst>
                <a:tab pos="58320" algn="l"/>
              </a:tabLst>
            </a:pPr>
            <a:endParaRPr lang="en-US" altLang="ja-JP" sz="1000" spc="2" dirty="0">
              <a:solidFill>
                <a:srgbClr val="231F20"/>
              </a:solidFill>
              <a:latin typeface="Fujitsu Infinity Pro" pitchFamily="2" charset="0"/>
              <a:ea typeface="メイリオ" panose="020B0604030504040204" pitchFamily="50" charset="-128"/>
              <a:cs typeface="Arial" panose="020B0604020202020204" pitchFamily="34" charset="0"/>
            </a:endParaRPr>
          </a:p>
          <a:p>
            <a:pPr marL="5802" indent="0">
              <a:spcBef>
                <a:spcPts val="216"/>
              </a:spcBef>
              <a:buSzPct val="66666"/>
              <a:buNone/>
              <a:tabLst>
                <a:tab pos="58320" algn="l"/>
              </a:tabLst>
            </a:pPr>
            <a:endParaRPr lang="en-US" altLang="ja-JP" sz="1000" spc="2" dirty="0">
              <a:solidFill>
                <a:srgbClr val="231F20"/>
              </a:solidFill>
              <a:latin typeface="Fujitsu Infinity Pro" pitchFamily="2" charset="0"/>
              <a:ea typeface="メイリオ" panose="020B0604030504040204" pitchFamily="50" charset="-128"/>
              <a:cs typeface="Arial" panose="020B0604020202020204" pitchFamily="34" charset="0"/>
            </a:endParaRPr>
          </a:p>
          <a:p>
            <a:pPr marL="5802" indent="0">
              <a:spcBef>
                <a:spcPts val="216"/>
              </a:spcBef>
              <a:buSzPct val="66666"/>
              <a:buNone/>
              <a:tabLst>
                <a:tab pos="58320" algn="l"/>
              </a:tabLst>
            </a:pPr>
            <a:endParaRPr lang="en-US" altLang="ja-JP" sz="1000" spc="2" dirty="0">
              <a:solidFill>
                <a:srgbClr val="231F20"/>
              </a:solidFill>
              <a:latin typeface="Fujitsu Infinity Pro" pitchFamily="2" charset="0"/>
              <a:ea typeface="メイリオ" panose="020B0604030504040204" pitchFamily="50" charset="-128"/>
              <a:cs typeface="Arial" panose="020B0604020202020204" pitchFamily="34" charset="0"/>
            </a:endParaRPr>
          </a:p>
          <a:p>
            <a:pPr marL="5802" indent="0">
              <a:spcBef>
                <a:spcPts val="216"/>
              </a:spcBef>
              <a:buSzPct val="66666"/>
              <a:buNone/>
              <a:tabLst>
                <a:tab pos="58320" algn="l"/>
              </a:tabLst>
            </a:pPr>
            <a:endParaRPr lang="en-US" altLang="ja-JP" sz="1000" spc="2" dirty="0">
              <a:solidFill>
                <a:srgbClr val="231F20"/>
              </a:solidFill>
              <a:latin typeface="Fujitsu Infinity Pro" pitchFamily="2" charset="0"/>
              <a:ea typeface="メイリオ" panose="020B0604030504040204" pitchFamily="50" charset="-128"/>
              <a:cs typeface="Arial" panose="020B0604020202020204" pitchFamily="34" charset="0"/>
            </a:endParaRPr>
          </a:p>
          <a:p>
            <a:pPr marL="5802" indent="0">
              <a:spcBef>
                <a:spcPts val="216"/>
              </a:spcBef>
              <a:buSzPct val="66666"/>
              <a:buNone/>
              <a:tabLst>
                <a:tab pos="58320" algn="l"/>
              </a:tabLst>
            </a:pPr>
            <a:endParaRPr lang="en-US" altLang="ja-JP" sz="1000" spc="2" dirty="0">
              <a:solidFill>
                <a:srgbClr val="231F20"/>
              </a:solidFill>
              <a:latin typeface="Fujitsu Infinity Pro" pitchFamily="2" charset="0"/>
              <a:ea typeface="メイリオ" panose="020B0604030504040204" pitchFamily="50" charset="-128"/>
              <a:cs typeface="Arial" panose="020B0604020202020204" pitchFamily="34" charset="0"/>
            </a:endParaRPr>
          </a:p>
          <a:p>
            <a:pPr marL="5802" indent="0">
              <a:spcBef>
                <a:spcPts val="216"/>
              </a:spcBef>
              <a:buSzPct val="66666"/>
              <a:buNone/>
              <a:tabLst>
                <a:tab pos="58320" algn="l"/>
              </a:tabLst>
            </a:pPr>
            <a:endParaRPr lang="en-US" altLang="ja-JP" sz="1000" spc="2" dirty="0">
              <a:solidFill>
                <a:srgbClr val="231F20"/>
              </a:solidFill>
              <a:latin typeface="Fujitsu Infinity Pro" pitchFamily="2" charset="0"/>
              <a:ea typeface="メイリオ" panose="020B0604030504040204" pitchFamily="50" charset="-128"/>
              <a:cs typeface="Arial" panose="020B0604020202020204" pitchFamily="34" charset="0"/>
            </a:endParaRPr>
          </a:p>
          <a:p>
            <a:pPr marL="5802" indent="0" rtl="0">
              <a:spcBef>
                <a:spcPts val="216"/>
              </a:spcBef>
              <a:buSzPct val="66666"/>
              <a:buNone/>
              <a:tabLst>
                <a:tab pos="58320" algn="l"/>
              </a:tabLst>
            </a:pPr>
            <a:r>
              <a:rPr lang="en" sz="9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　*1 If guideline applicability is unclear, please contact the Brand Management Department.</a:t>
            </a:r>
          </a:p>
          <a:p>
            <a:pPr marL="5802" indent="0" rtl="0">
              <a:spcBef>
                <a:spcPts val="216"/>
              </a:spcBef>
              <a:buSzPct val="66666"/>
              <a:buNone/>
              <a:tabLst>
                <a:tab pos="58320" algn="l"/>
              </a:tabLst>
            </a:pPr>
            <a:r>
              <a:rPr lang="en" sz="9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　*2 When using the Fujitsu brand, apply the guidelines to the extent possible.</a:t>
            </a:r>
            <a:endParaRPr lang="en-US" altLang="ja-JP" sz="900" spc="2" dirty="0">
              <a:solidFill>
                <a:srgbClr val="231F20"/>
              </a:solidFill>
              <a:latin typeface="Fujitsu Infinity Pro" pitchFamily="2" charset="0"/>
              <a:ea typeface="メイリオ" panose="020B0604030504040204" pitchFamily="50" charset="-128"/>
              <a:cs typeface="Arial" panose="020B0604020202020204" pitchFamily="34" charset="0"/>
            </a:endParaRPr>
          </a:p>
          <a:p>
            <a:pPr>
              <a:buNone/>
              <a:tabLst>
                <a:tab pos="58320" algn="l"/>
              </a:tabLst>
            </a:pPr>
            <a:r>
              <a:rPr lang="en" altLang="ja-JP" sz="900" spc="2" dirty="0">
                <a:solidFill>
                  <a:srgbClr val="231F20"/>
                </a:solidFill>
                <a:highlight>
                  <a:srgbClr val="000000">
                    <a:alpha val="0"/>
                  </a:srgbClr>
                </a:highlight>
                <a:latin typeface="Fujitsu Infinity Pro" pitchFamily="2" charset="0"/>
                <a:cs typeface="Arial" panose="020B0604020202020204" pitchFamily="34" charset="0"/>
              </a:rPr>
              <a:t>　*</a:t>
            </a:r>
            <a:r>
              <a:rPr lang="en" sz="9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 The term “group company</a:t>
            </a:r>
            <a:r>
              <a:rPr lang="en" altLang="ja-JP" sz="9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a:t>
            </a:r>
            <a:r>
              <a:rPr lang="en" sz="9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 in these guidelines refers to the following:</a:t>
            </a:r>
            <a:endParaRPr lang="ja-JP" altLang="ja-JP" sz="900" spc="2" dirty="0">
              <a:solidFill>
                <a:srgbClr val="000000"/>
              </a:solidFill>
              <a:latin typeface="Fujitsu Infinity Pro" pitchFamily="2" charset="0"/>
              <a:ea typeface="メイリオ"/>
              <a:cs typeface="Arial" panose="020B0604020202020204" pitchFamily="34" charset="0"/>
            </a:endParaRPr>
          </a:p>
          <a:p>
            <a:pPr marL="5715" indent="0" rtl="0">
              <a:spcBef>
                <a:spcPts val="216"/>
              </a:spcBef>
              <a:buSzPct val="66666"/>
              <a:buNone/>
              <a:tabLst>
                <a:tab pos="58320" algn="l"/>
              </a:tabLst>
            </a:pPr>
            <a:r>
              <a:rPr lang="en" sz="9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　    ・Companies in which Fujitsu directly invests more than 50% of its capital (a “first-tier subsidiary</a:t>
            </a:r>
            <a:r>
              <a:rPr lang="en" altLang="ja-JP" sz="9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a:t>
            </a:r>
            <a:r>
              <a:rPr lang="en" sz="9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a:t>
            </a:r>
          </a:p>
          <a:p>
            <a:pPr marL="5715" indent="0" rtl="0">
              <a:spcBef>
                <a:spcPts val="216"/>
              </a:spcBef>
              <a:buSzPct val="66666"/>
              <a:buNone/>
              <a:tabLst>
                <a:tab pos="58320" algn="l"/>
              </a:tabLst>
            </a:pPr>
            <a:r>
              <a:rPr lang="en" sz="9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　    ・Companies in which a first-tier subsidiary invests more than 50% of its capital (a “second-tier subsidiary”) and which have been licensed by </a:t>
            </a:r>
            <a:br>
              <a:rPr lang="en" sz="9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br>
            <a:r>
              <a:rPr lang="en" sz="9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            Fujitsu to use the Fujitsu symbol</a:t>
            </a:r>
            <a:br>
              <a:rPr lang="en" sz="9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br>
            <a:endParaRPr lang="ja-JP" altLang="en-US" sz="1000" spc="2" dirty="0">
              <a:solidFill>
                <a:srgbClr val="231F20"/>
              </a:solidFill>
              <a:latin typeface="Fujitsu Infinity Pro" pitchFamily="2" charset="0"/>
              <a:ea typeface="メイリオ" panose="020B0604030504040204" pitchFamily="50" charset="-128"/>
              <a:cs typeface="Arial" panose="020B0604020202020204" pitchFamily="34" charset="0"/>
            </a:endParaRPr>
          </a:p>
        </p:txBody>
      </p:sp>
      <p:sp>
        <p:nvSpPr>
          <p:cNvPr id="36" name="タイトル 1">
            <a:extLst>
              <a:ext uri="{FF2B5EF4-FFF2-40B4-BE49-F238E27FC236}">
                <a16:creationId xmlns:a16="http://schemas.microsoft.com/office/drawing/2014/main" id="{5529394D-2481-49D6-9866-4140F9C0647A}"/>
              </a:ext>
            </a:extLst>
          </p:cNvPr>
          <p:cNvSpPr txBox="1"/>
          <p:nvPr/>
        </p:nvSpPr>
        <p:spPr>
          <a:xfrm>
            <a:off x="65653" y="-12541"/>
            <a:ext cx="8042665" cy="694372"/>
          </a:xfrm>
          <a:prstGeom prst="rect">
            <a:avLst/>
          </a:prstGeom>
        </p:spPr>
        <p:txBody>
          <a:bodyPr lIns="0" tIns="108000" rIns="0" bIns="0" anchor="ctr" anchorCtr="0">
            <a:noAutofit/>
          </a:bodyPr>
          <a:lstStyle>
            <a:lvl1pPr algn="l" rtl="0" fontAlgn="ctr">
              <a:lnSpc>
                <a:spcPct val="90000"/>
              </a:lnSpc>
              <a:spcBef>
                <a:spcPct val="0"/>
              </a:spcBef>
              <a:spcAft>
                <a:spcPct val="0"/>
              </a:spcAft>
              <a:defRPr kumimoji="1" sz="2800">
                <a:solidFill>
                  <a:schemeClr val="tx2"/>
                </a:solidFill>
                <a:latin typeface="+mj-lt"/>
                <a:ea typeface="+mj-ea"/>
                <a:cs typeface="+mj-cs"/>
              </a:defRPr>
            </a:lvl1pPr>
            <a:lvl2pPr algn="l" rtl="0" fontAlgn="ctr">
              <a:lnSpc>
                <a:spcPct val="90000"/>
              </a:lnSpc>
              <a:spcBef>
                <a:spcPct val="0"/>
              </a:spcBef>
              <a:spcAft>
                <a:spcPct val="0"/>
              </a:spcAft>
              <a:defRPr kumimoji="1" sz="2800">
                <a:solidFill>
                  <a:schemeClr val="tx2"/>
                </a:solidFill>
                <a:latin typeface="Arial"/>
                <a:ea typeface="ＭＳ Ｐゴシック" pitchFamily="50" charset="-128"/>
              </a:defRPr>
            </a:lvl2pPr>
            <a:lvl3pPr algn="l" rtl="0" fontAlgn="ctr">
              <a:lnSpc>
                <a:spcPct val="90000"/>
              </a:lnSpc>
              <a:spcBef>
                <a:spcPct val="0"/>
              </a:spcBef>
              <a:spcAft>
                <a:spcPct val="0"/>
              </a:spcAft>
              <a:defRPr kumimoji="1" sz="2800">
                <a:solidFill>
                  <a:schemeClr val="tx2"/>
                </a:solidFill>
                <a:latin typeface="Arial"/>
                <a:ea typeface="ＭＳ Ｐゴシック" pitchFamily="50" charset="-128"/>
              </a:defRPr>
            </a:lvl3pPr>
            <a:lvl4pPr algn="l" rtl="0" fontAlgn="ctr">
              <a:lnSpc>
                <a:spcPct val="90000"/>
              </a:lnSpc>
              <a:spcBef>
                <a:spcPct val="0"/>
              </a:spcBef>
              <a:spcAft>
                <a:spcPct val="0"/>
              </a:spcAft>
              <a:defRPr kumimoji="1" sz="2800">
                <a:solidFill>
                  <a:schemeClr val="tx2"/>
                </a:solidFill>
                <a:latin typeface="Arial"/>
                <a:ea typeface="ＭＳ Ｐゴシック" pitchFamily="50" charset="-128"/>
              </a:defRPr>
            </a:lvl4pPr>
            <a:lvl5pPr algn="l" rtl="0" fontAlgn="ctr">
              <a:lnSpc>
                <a:spcPct val="90000"/>
              </a:lnSpc>
              <a:spcBef>
                <a:spcPct val="0"/>
              </a:spcBef>
              <a:spcAft>
                <a:spcPct val="0"/>
              </a:spcAft>
              <a:defRPr kumimoji="1" sz="2800">
                <a:solidFill>
                  <a:schemeClr val="tx2"/>
                </a:solidFill>
                <a:latin typeface="Arial"/>
                <a:ea typeface="ＭＳ Ｐゴシック" pitchFamily="50" charset="-128"/>
              </a:defRPr>
            </a:lvl5pPr>
            <a:lvl6pPr marL="457200" algn="l" rtl="0" fontAlgn="ctr">
              <a:lnSpc>
                <a:spcPct val="90000"/>
              </a:lnSpc>
              <a:spcBef>
                <a:spcPct val="0"/>
              </a:spcBef>
              <a:spcAft>
                <a:spcPct val="0"/>
              </a:spcAft>
              <a:defRPr kumimoji="1" sz="2800">
                <a:solidFill>
                  <a:schemeClr val="tx2"/>
                </a:solidFill>
                <a:latin typeface="Arial"/>
                <a:ea typeface="ＭＳ Ｐゴシック" pitchFamily="50" charset="-128"/>
              </a:defRPr>
            </a:lvl6pPr>
            <a:lvl7pPr marL="914400" algn="l" rtl="0" fontAlgn="ctr">
              <a:lnSpc>
                <a:spcPct val="90000"/>
              </a:lnSpc>
              <a:spcBef>
                <a:spcPct val="0"/>
              </a:spcBef>
              <a:spcAft>
                <a:spcPct val="0"/>
              </a:spcAft>
              <a:defRPr kumimoji="1" sz="2800">
                <a:solidFill>
                  <a:schemeClr val="tx2"/>
                </a:solidFill>
                <a:latin typeface="Arial"/>
                <a:ea typeface="ＭＳ Ｐゴシック" pitchFamily="50" charset="-128"/>
              </a:defRPr>
            </a:lvl7pPr>
            <a:lvl8pPr marL="1371600" algn="l" rtl="0" fontAlgn="ctr">
              <a:lnSpc>
                <a:spcPct val="90000"/>
              </a:lnSpc>
              <a:spcBef>
                <a:spcPct val="0"/>
              </a:spcBef>
              <a:spcAft>
                <a:spcPct val="0"/>
              </a:spcAft>
              <a:defRPr kumimoji="1" sz="2800">
                <a:solidFill>
                  <a:schemeClr val="tx2"/>
                </a:solidFill>
                <a:latin typeface="Arial"/>
                <a:ea typeface="ＭＳ Ｐゴシック" pitchFamily="50" charset="-128"/>
              </a:defRPr>
            </a:lvl8pPr>
            <a:lvl9pPr marL="1828800" algn="l" rtl="0" fontAlgn="ctr">
              <a:lnSpc>
                <a:spcPct val="90000"/>
              </a:lnSpc>
              <a:spcBef>
                <a:spcPct val="0"/>
              </a:spcBef>
              <a:spcAft>
                <a:spcPct val="0"/>
              </a:spcAft>
              <a:defRPr kumimoji="1" sz="2800">
                <a:solidFill>
                  <a:schemeClr val="tx2"/>
                </a:solidFill>
                <a:latin typeface="Arial"/>
                <a:ea typeface="ＭＳ Ｐゴシック" pitchFamily="50" charset="-128"/>
              </a:defRPr>
            </a:lvl9pPr>
          </a:lstStyle>
          <a:p>
            <a:pPr rtl="0"/>
            <a:r>
              <a:rPr lang="en" sz="1800" b="1" i="0" u="none" strike="noStrike" dirty="0">
                <a:solidFill>
                  <a:srgbClr val="FFFFFF"/>
                </a:solidFill>
                <a:highlight>
                  <a:srgbClr val="000000">
                    <a:alpha val="0"/>
                  </a:srgbClr>
                </a:highlight>
                <a:latin typeface="Fujitsu Infinity Pro" pitchFamily="2" charset="0"/>
                <a:ea typeface="メイリオ"/>
                <a:cs typeface="Arial" panose="020B0604020202020204" pitchFamily="34" charset="0"/>
              </a:rPr>
              <a:t>Products </a:t>
            </a:r>
            <a:r>
              <a:rPr lang="en-US" altLang="ja-JP" sz="1800" b="1" i="0" u="none" strike="noStrike" dirty="0">
                <a:solidFill>
                  <a:srgbClr val="FFFFFF"/>
                </a:solidFill>
                <a:highlight>
                  <a:srgbClr val="000000">
                    <a:alpha val="0"/>
                  </a:srgbClr>
                </a:highlight>
                <a:latin typeface="Fujitsu Infinity Pro" pitchFamily="2" charset="0"/>
                <a:ea typeface="メイリオ"/>
                <a:cs typeface="Arial" panose="020B0604020202020204" pitchFamily="34" charset="0"/>
              </a:rPr>
              <a:t>and services </a:t>
            </a:r>
            <a:r>
              <a:rPr lang="en" sz="1800" b="1" i="0" u="none" strike="noStrike" dirty="0">
                <a:solidFill>
                  <a:srgbClr val="FFFFFF"/>
                </a:solidFill>
                <a:highlight>
                  <a:srgbClr val="000000">
                    <a:alpha val="0"/>
                  </a:srgbClr>
                </a:highlight>
                <a:latin typeface="Fujitsu Infinity Pro" pitchFamily="2" charset="0"/>
                <a:ea typeface="メイリオ"/>
                <a:cs typeface="Arial" panose="020B0604020202020204" pitchFamily="34" charset="0"/>
              </a:rPr>
              <a:t>covered by these guidelines </a:t>
            </a:r>
            <a:endParaRPr lang="en-US" altLang="ja-JP" sz="1800" b="1" dirty="0">
              <a:solidFill>
                <a:schemeClr val="bg1"/>
              </a:solidFill>
              <a:latin typeface="Fujitsu Infinity Pro" pitchFamily="2" charset="0"/>
              <a:ea typeface="メイリオ" panose="020B0604030504040204" pitchFamily="50" charset="-128"/>
              <a:cs typeface="Arial" panose="020B0604020202020204" pitchFamily="34" charset="0"/>
            </a:endParaRPr>
          </a:p>
          <a:p>
            <a:endParaRPr lang="ja-JP" altLang="en-US" sz="1800" b="1" kern="0" dirty="0">
              <a:solidFill>
                <a:schemeClr val="bg1"/>
              </a:solidFill>
              <a:latin typeface="Fujitsu Infinity Pro" pitchFamily="2" charset="0"/>
              <a:ea typeface="メイリオ" panose="020B0604030504040204" pitchFamily="50" charset="-128"/>
              <a:cs typeface="Arial" panose="020B0604020202020204" pitchFamily="34" charset="0"/>
            </a:endParaRPr>
          </a:p>
        </p:txBody>
      </p:sp>
      <p:graphicFrame>
        <p:nvGraphicFramePr>
          <p:cNvPr id="6" name="表 4">
            <a:extLst>
              <a:ext uri="{FF2B5EF4-FFF2-40B4-BE49-F238E27FC236}">
                <a16:creationId xmlns:a16="http://schemas.microsoft.com/office/drawing/2014/main" id="{00F4014E-33D4-4BE4-90E3-68197775F3C5}"/>
              </a:ext>
            </a:extLst>
          </p:cNvPr>
          <p:cNvGraphicFramePr>
            <a:graphicFrameLocks noGrp="1"/>
          </p:cNvGraphicFramePr>
          <p:nvPr/>
        </p:nvGraphicFramePr>
        <p:xfrm>
          <a:off x="352348" y="1535489"/>
          <a:ext cx="6237814" cy="1391688"/>
        </p:xfrm>
        <a:graphic>
          <a:graphicData uri="http://schemas.openxmlformats.org/drawingml/2006/table">
            <a:tbl>
              <a:tblPr firstRow="1" bandRow="1">
                <a:tableStyleId>{7E9639D4-E3E2-4D34-9284-5A2195B3D0D7}</a:tableStyleId>
              </a:tblPr>
              <a:tblGrid>
                <a:gridCol w="5007110">
                  <a:extLst>
                    <a:ext uri="{9D8B030D-6E8A-4147-A177-3AD203B41FA5}">
                      <a16:colId xmlns:a16="http://schemas.microsoft.com/office/drawing/2014/main" val="56082357"/>
                    </a:ext>
                  </a:extLst>
                </a:gridCol>
                <a:gridCol w="1230704">
                  <a:extLst>
                    <a:ext uri="{9D8B030D-6E8A-4147-A177-3AD203B41FA5}">
                      <a16:colId xmlns:a16="http://schemas.microsoft.com/office/drawing/2014/main" val="2621172852"/>
                    </a:ext>
                  </a:extLst>
                </a:gridCol>
              </a:tblGrid>
              <a:tr h="209095">
                <a:tc>
                  <a:txBody>
                    <a:bodyPr/>
                    <a:lstStyle/>
                    <a:p>
                      <a:pPr algn="l" rtl="0"/>
                      <a:r>
                        <a:rPr kumimoji="1" lang="en" sz="800" b="1" i="0" u="none" strike="noStrike" dirty="0">
                          <a:solidFill>
                            <a:srgbClr val="FFFFFF"/>
                          </a:solidFill>
                          <a:highlight>
                            <a:srgbClr val="000000">
                              <a:alpha val="0"/>
                            </a:srgbClr>
                          </a:highlight>
                          <a:latin typeface="Fujitsu Infinity Pro" pitchFamily="2" charset="0"/>
                          <a:cs typeface="Arial" panose="020B0604020202020204" pitchFamily="34" charset="0"/>
                        </a:rPr>
                        <a:t>Product </a:t>
                      </a:r>
                      <a:r>
                        <a:rPr kumimoji="1" lang="en-US" sz="800" b="1" i="0" u="none" strike="noStrike" dirty="0">
                          <a:solidFill>
                            <a:srgbClr val="FFFFFF"/>
                          </a:solidFill>
                          <a:latin typeface="Fujitsu Infinity Pro" pitchFamily="2" charset="0"/>
                          <a:cs typeface="Arial" panose="020B0604020202020204" pitchFamily="34" charset="0"/>
                        </a:rPr>
                        <a:t>and services </a:t>
                      </a:r>
                      <a:r>
                        <a:rPr kumimoji="1" lang="en" sz="800" b="1" i="0" u="none" strike="noStrike" dirty="0">
                          <a:solidFill>
                            <a:srgbClr val="FFFFFF"/>
                          </a:solidFill>
                          <a:highlight>
                            <a:srgbClr val="000000">
                              <a:alpha val="0"/>
                            </a:srgbClr>
                          </a:highlight>
                          <a:latin typeface="Fujitsu Infinity Pro" pitchFamily="2" charset="0"/>
                          <a:cs typeface="Arial" panose="020B0604020202020204" pitchFamily="34" charset="0"/>
                        </a:rPr>
                        <a:t>category</a:t>
                      </a:r>
                      <a:endParaRPr kumimoji="1" lang="ja-JP" altLang="en-US" sz="800" b="1" dirty="0">
                        <a:solidFill>
                          <a:schemeClr val="bg1"/>
                        </a:solidFill>
                        <a:latin typeface="Fujitsu Infinity Pro" pitchFamily="2" charset="0"/>
                        <a:ea typeface="メイリオ" panose="020B0604030504040204" pitchFamily="50" charset="-128"/>
                        <a:cs typeface="Arial" panose="020B0604020202020204" pitchFamily="34" charset="0"/>
                      </a:endParaRPr>
                    </a:p>
                  </a:txBody>
                  <a:tcPr marL="36000" marR="35989" marT="35989" marB="35989" anchor="ctr">
                    <a:lnL w="1270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rtl="0"/>
                      <a:r>
                        <a:rPr kumimoji="1" lang="en" sz="800" b="1" i="0" u="none" strike="noStrike" dirty="0">
                          <a:solidFill>
                            <a:srgbClr val="FFFFFF"/>
                          </a:solidFill>
                          <a:highlight>
                            <a:srgbClr val="000000">
                              <a:alpha val="0"/>
                            </a:srgbClr>
                          </a:highlight>
                          <a:latin typeface="Fujitsu Infinity Pro" pitchFamily="2" charset="0"/>
                          <a:cs typeface="Arial" panose="020B0604020202020204" pitchFamily="34" charset="0"/>
                        </a:rPr>
                        <a:t>Applicability</a:t>
                      </a:r>
                      <a:endParaRPr kumimoji="1" lang="ja-JP" altLang="en-US" sz="800" b="1" dirty="0">
                        <a:solidFill>
                          <a:schemeClr val="bg1"/>
                        </a:solidFill>
                        <a:latin typeface="Fujitsu Infinity Pro" pitchFamily="2" charset="0"/>
                        <a:ea typeface="メイリオ" panose="020B0604030504040204" pitchFamily="50" charset="-128"/>
                        <a:cs typeface="Arial" panose="020B0604020202020204" pitchFamily="34" charset="0"/>
                      </a:endParaRPr>
                    </a:p>
                  </a:txBody>
                  <a:tcPr marL="36000" marR="35989" marT="35989" marB="35989" anchor="ctr">
                    <a:lnL w="63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accent1"/>
                    </a:solidFill>
                  </a:tcPr>
                </a:tc>
                <a:extLst>
                  <a:ext uri="{0D108BD9-81ED-4DB2-BD59-A6C34878D82A}">
                    <a16:rowId xmlns:a16="http://schemas.microsoft.com/office/drawing/2014/main" val="1925206355"/>
                  </a:ext>
                </a:extLst>
              </a:tr>
              <a:tr h="209095">
                <a:tc>
                  <a:txBody>
                    <a:bodyPr/>
                    <a:lstStyle/>
                    <a:p>
                      <a:pPr rtl="0"/>
                      <a:r>
                        <a:rPr lang="en" sz="800" b="0" i="0" u="none" strike="noStrike" spc="2" dirty="0">
                          <a:solidFill>
                            <a:srgbClr val="231F20"/>
                          </a:solidFill>
                          <a:highlight>
                            <a:srgbClr val="000000">
                              <a:alpha val="0"/>
                            </a:srgbClr>
                          </a:highlight>
                          <a:latin typeface="Fujitsu Infinity Pro" pitchFamily="2" charset="0"/>
                          <a:cs typeface="Arial" panose="020B0604020202020204" pitchFamily="34" charset="0"/>
                        </a:rPr>
                        <a:t>Fujitsu brand products, technology names, and methodologies sold by Fujitsu Limited</a:t>
                      </a:r>
                      <a:endParaRPr kumimoji="1" lang="ja-JP" altLang="en-US" sz="800" dirty="0">
                        <a:solidFill>
                          <a:schemeClr val="tx1"/>
                        </a:solidFill>
                        <a:latin typeface="Fujitsu Infinity Pro" pitchFamily="2" charset="0"/>
                        <a:ea typeface="メイリオ" panose="020B0604030504040204" pitchFamily="50" charset="-128"/>
                        <a:cs typeface="Arial" panose="020B0604020202020204" pitchFamily="34" charset="0"/>
                      </a:endParaRPr>
                    </a:p>
                  </a:txBody>
                  <a:tcPr marL="36000" marR="35989" marT="35989" marB="35989"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rtl="0"/>
                      <a:r>
                        <a:rPr kumimoji="1" lang="en" sz="800" b="0" i="0" u="none" strike="noStrike" dirty="0">
                          <a:solidFill>
                            <a:srgbClr val="000000"/>
                          </a:solidFill>
                          <a:highlight>
                            <a:srgbClr val="000000">
                              <a:alpha val="0"/>
                            </a:srgbClr>
                          </a:highlight>
                          <a:latin typeface="Fujitsu Infinity Pro" pitchFamily="2" charset="0"/>
                          <a:cs typeface="Arial" panose="020B0604020202020204" pitchFamily="34" charset="0"/>
                        </a:rPr>
                        <a:t>Applicable</a:t>
                      </a:r>
                      <a:endParaRPr kumimoji="1" lang="ja-JP" altLang="en-US" sz="800" dirty="0">
                        <a:solidFill>
                          <a:schemeClr val="tx1"/>
                        </a:solidFill>
                        <a:latin typeface="Fujitsu Infinity Pro" pitchFamily="2" charset="0"/>
                        <a:ea typeface="メイリオ" panose="020B0604030504040204" pitchFamily="50" charset="-128"/>
                        <a:cs typeface="Arial" panose="020B0604020202020204" pitchFamily="34" charset="0"/>
                      </a:endParaRPr>
                    </a:p>
                  </a:txBody>
                  <a:tcPr marL="36000" marR="35989" marT="35989" marB="35989"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tcPr>
                </a:tc>
                <a:extLst>
                  <a:ext uri="{0D108BD9-81ED-4DB2-BD59-A6C34878D82A}">
                    <a16:rowId xmlns:a16="http://schemas.microsoft.com/office/drawing/2014/main" val="298986015"/>
                  </a:ext>
                </a:extLst>
              </a:tr>
              <a:tr h="346213">
                <a:tc>
                  <a:txBody>
                    <a:bodyPr/>
                    <a:lstStyle/>
                    <a:p>
                      <a:pPr rtl="0"/>
                      <a:r>
                        <a:rPr lang="en" sz="800" b="0" i="0" u="none" strike="noStrike" spc="2" dirty="0">
                          <a:solidFill>
                            <a:srgbClr val="231F20"/>
                          </a:solidFill>
                          <a:highlight>
                            <a:srgbClr val="000000">
                              <a:alpha val="0"/>
                            </a:srgbClr>
                          </a:highlight>
                          <a:latin typeface="Fujitsu Infinity Pro" pitchFamily="2" charset="0"/>
                          <a:cs typeface="Arial" panose="020B0604020202020204" pitchFamily="34" charset="0"/>
                        </a:rPr>
                        <a:t>Fujitsu brand products by group companies that are also sold by Fujitsu Limited (e.g. registered software)</a:t>
                      </a:r>
                      <a:endParaRPr kumimoji="1" lang="ja-JP" altLang="en-US" sz="800" dirty="0">
                        <a:solidFill>
                          <a:schemeClr val="tx1"/>
                        </a:solidFill>
                        <a:latin typeface="Fujitsu Infinity Pro" pitchFamily="2" charset="0"/>
                        <a:ea typeface="メイリオ" panose="020B0604030504040204" pitchFamily="50" charset="-128"/>
                        <a:cs typeface="Arial" panose="020B0604020202020204" pitchFamily="34" charset="0"/>
                      </a:endParaRPr>
                    </a:p>
                  </a:txBody>
                  <a:tcPr marL="36000" marR="35989" marT="35989" marB="35989"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tcPr>
                </a:tc>
                <a:tc>
                  <a:txBody>
                    <a:bodyPr/>
                    <a:lstStyle/>
                    <a:p>
                      <a:pPr rtl="0"/>
                      <a:r>
                        <a:rPr kumimoji="1" lang="en" sz="800" b="0" i="0" u="none" strike="noStrike" dirty="0">
                          <a:solidFill>
                            <a:srgbClr val="000000"/>
                          </a:solidFill>
                          <a:highlight>
                            <a:srgbClr val="000000">
                              <a:alpha val="0"/>
                            </a:srgbClr>
                          </a:highlight>
                          <a:latin typeface="Fujitsu Infinity Pro" pitchFamily="2" charset="0"/>
                          <a:cs typeface="Arial" panose="020B0604020202020204" pitchFamily="34" charset="0"/>
                        </a:rPr>
                        <a:t>Applicable</a:t>
                      </a:r>
                      <a:endParaRPr kumimoji="1" lang="ja-JP" altLang="en-US" sz="800" dirty="0">
                        <a:solidFill>
                          <a:schemeClr val="tx1"/>
                        </a:solidFill>
                        <a:latin typeface="Fujitsu Infinity Pro" pitchFamily="2" charset="0"/>
                        <a:ea typeface="メイリオ" panose="020B0604030504040204" pitchFamily="50" charset="-128"/>
                        <a:cs typeface="Arial" panose="020B0604020202020204" pitchFamily="34" charset="0"/>
                      </a:endParaRPr>
                    </a:p>
                  </a:txBody>
                  <a:tcPr marL="36000" marR="35989" marT="35989" marB="35989"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64807784"/>
                  </a:ext>
                </a:extLst>
              </a:tr>
              <a:tr h="209095">
                <a:tc>
                  <a:txBody>
                    <a:bodyPr/>
                    <a:lstStyle/>
                    <a:p>
                      <a:pPr rtl="0"/>
                      <a:r>
                        <a:rPr kumimoji="1" lang="en" sz="800" b="0" i="0" u="none" strike="noStrike" dirty="0">
                          <a:solidFill>
                            <a:srgbClr val="000000"/>
                          </a:solidFill>
                          <a:highlight>
                            <a:srgbClr val="000000">
                              <a:alpha val="0"/>
                            </a:srgbClr>
                          </a:highlight>
                          <a:latin typeface="Fujitsu Infinity Pro" pitchFamily="2" charset="0"/>
                          <a:cs typeface="Arial" panose="020B0604020202020204" pitchFamily="34" charset="0"/>
                        </a:rPr>
                        <a:t>Fujitsu brand products by group companies that are not sold by Fujitsu Limited</a:t>
                      </a:r>
                      <a:endParaRPr kumimoji="1" lang="ja-JP" altLang="en-US" sz="800" dirty="0">
                        <a:solidFill>
                          <a:schemeClr val="tx1"/>
                        </a:solidFill>
                        <a:latin typeface="Fujitsu Infinity Pro" pitchFamily="2" charset="0"/>
                        <a:ea typeface="メイリオ" panose="020B0604030504040204" pitchFamily="50" charset="-128"/>
                        <a:cs typeface="Arial" panose="020B0604020202020204" pitchFamily="34" charset="0"/>
                      </a:endParaRPr>
                    </a:p>
                  </a:txBody>
                  <a:tcPr marL="36000" marR="35989" marT="35989" marB="35989"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tcPr>
                </a:tc>
                <a:tc>
                  <a:txBody>
                    <a:bodyPr/>
                    <a:lstStyle/>
                    <a:p>
                      <a:pPr rtl="0"/>
                      <a:r>
                        <a:rPr lang="en" sz="800" b="0" i="0" u="none" strike="noStrike" spc="2" dirty="0">
                          <a:solidFill>
                            <a:srgbClr val="231F20"/>
                          </a:solidFill>
                          <a:highlight>
                            <a:srgbClr val="000000">
                              <a:alpha val="0"/>
                            </a:srgbClr>
                          </a:highlight>
                          <a:latin typeface="Fujitsu Infinity Pro" pitchFamily="2" charset="0"/>
                          <a:cs typeface="Arial" panose="020B0604020202020204" pitchFamily="34" charset="0"/>
                        </a:rPr>
                        <a:t>Applicable*1</a:t>
                      </a:r>
                      <a:endParaRPr kumimoji="1" lang="ja-JP" altLang="en-US" sz="800" dirty="0">
                        <a:solidFill>
                          <a:schemeClr val="tx1"/>
                        </a:solidFill>
                        <a:latin typeface="Fujitsu Infinity Pro" pitchFamily="2" charset="0"/>
                        <a:ea typeface="メイリオ" panose="020B0604030504040204" pitchFamily="50" charset="-128"/>
                        <a:cs typeface="Arial" panose="020B0604020202020204" pitchFamily="34" charset="0"/>
                      </a:endParaRPr>
                    </a:p>
                  </a:txBody>
                  <a:tcPr marL="36000" marR="35989" marT="35989" marB="35989"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2420826270"/>
                  </a:ext>
                </a:extLst>
              </a:tr>
              <a:tr h="209095">
                <a:tc>
                  <a:txBody>
                    <a:bodyPr/>
                    <a:lstStyle/>
                    <a:p>
                      <a:pPr rtl="0"/>
                      <a:r>
                        <a:rPr kumimoji="1" lang="en" sz="800" b="0" i="0" u="none" strike="noStrike" dirty="0">
                          <a:solidFill>
                            <a:srgbClr val="000000"/>
                          </a:solidFill>
                          <a:highlight>
                            <a:srgbClr val="000000">
                              <a:alpha val="0"/>
                            </a:srgbClr>
                          </a:highlight>
                          <a:latin typeface="Fujitsu Infinity Pro" pitchFamily="2" charset="0"/>
                          <a:cs typeface="Arial" panose="020B0604020202020204" pitchFamily="34" charset="0"/>
                        </a:rPr>
                        <a:t>OEM products, group companies' independent brand (non-Fujitsu brand) products</a:t>
                      </a:r>
                      <a:endParaRPr kumimoji="1" lang="ja-JP" altLang="en-US" sz="800" dirty="0">
                        <a:solidFill>
                          <a:schemeClr val="tx1"/>
                        </a:solidFill>
                        <a:latin typeface="Fujitsu Infinity Pro" pitchFamily="2" charset="0"/>
                        <a:ea typeface="メイリオ" panose="020B0604030504040204" pitchFamily="50" charset="-128"/>
                        <a:cs typeface="Arial" panose="020B0604020202020204" pitchFamily="34" charset="0"/>
                      </a:endParaRPr>
                    </a:p>
                  </a:txBody>
                  <a:tcPr marL="36000" marR="35989" marT="35989" marB="35989"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tcPr>
                </a:tc>
                <a:tc>
                  <a:txBody>
                    <a:bodyPr/>
                    <a:lstStyle/>
                    <a:p>
                      <a:pPr rtl="0"/>
                      <a:r>
                        <a:rPr lang="en" sz="800" b="0" i="0" u="none" strike="noStrike" spc="2" dirty="0">
                          <a:solidFill>
                            <a:srgbClr val="231F20"/>
                          </a:solidFill>
                          <a:highlight>
                            <a:srgbClr val="000000">
                              <a:alpha val="0"/>
                            </a:srgbClr>
                          </a:highlight>
                          <a:latin typeface="Fujitsu Infinity Pro" pitchFamily="2" charset="0"/>
                          <a:cs typeface="Arial" panose="020B0604020202020204" pitchFamily="34" charset="0"/>
                        </a:rPr>
                        <a:t>Not applicable</a:t>
                      </a:r>
                      <a:endParaRPr kumimoji="1" lang="ja-JP" altLang="en-US" sz="800" dirty="0">
                        <a:solidFill>
                          <a:schemeClr val="tx1"/>
                        </a:solidFill>
                        <a:latin typeface="Fujitsu Infinity Pro" pitchFamily="2" charset="0"/>
                        <a:ea typeface="メイリオ" panose="020B0604030504040204" pitchFamily="50" charset="-128"/>
                        <a:cs typeface="Arial" panose="020B0604020202020204" pitchFamily="34" charset="0"/>
                      </a:endParaRPr>
                    </a:p>
                  </a:txBody>
                  <a:tcPr marL="36000" marR="35989" marT="35989" marB="35989"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3047905236"/>
                  </a:ext>
                </a:extLst>
              </a:tr>
              <a:tr h="209095">
                <a:tc>
                  <a:txBody>
                    <a:bodyPr/>
                    <a:lstStyle/>
                    <a:p>
                      <a:pPr rtl="0"/>
                      <a:r>
                        <a:rPr kumimoji="1" lang="en" sz="800" b="0" i="0" u="none" strike="noStrike" dirty="0">
                          <a:solidFill>
                            <a:srgbClr val="000000"/>
                          </a:solidFill>
                          <a:highlight>
                            <a:srgbClr val="000000">
                              <a:alpha val="0"/>
                            </a:srgbClr>
                          </a:highlight>
                          <a:latin typeface="Fujitsu Infinity Pro" pitchFamily="2" charset="0"/>
                          <a:cs typeface="Arial" panose="020B0604020202020204" pitchFamily="34" charset="0"/>
                        </a:rPr>
                        <a:t>Co-branded products with partner companies</a:t>
                      </a:r>
                      <a:endParaRPr kumimoji="1" lang="ja-JP" altLang="en-US" sz="800" dirty="0">
                        <a:solidFill>
                          <a:schemeClr val="tx1"/>
                        </a:solidFill>
                        <a:latin typeface="Fujitsu Infinity Pro" pitchFamily="2" charset="0"/>
                        <a:ea typeface="メイリオ" panose="020B0604030504040204" pitchFamily="50" charset="-128"/>
                        <a:cs typeface="Arial" panose="020B0604020202020204" pitchFamily="34" charset="0"/>
                      </a:endParaRPr>
                    </a:p>
                  </a:txBody>
                  <a:tcPr marL="36000" marR="35989" marT="35989" marB="35989"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 sz="800" b="0" i="0" u="none" strike="noStrike" spc="2" dirty="0">
                          <a:solidFill>
                            <a:srgbClr val="231F20"/>
                          </a:solidFill>
                          <a:highlight>
                            <a:srgbClr val="000000">
                              <a:alpha val="0"/>
                            </a:srgbClr>
                          </a:highlight>
                          <a:latin typeface="Fujitsu Infinity Pro" pitchFamily="2" charset="0"/>
                          <a:cs typeface="Arial" panose="020B0604020202020204" pitchFamily="34" charset="0"/>
                        </a:rPr>
                        <a:t>Applicable if possible*2</a:t>
                      </a:r>
                      <a:endParaRPr kumimoji="1" lang="ja-JP" altLang="en-US" sz="800" dirty="0">
                        <a:solidFill>
                          <a:schemeClr val="tx1"/>
                        </a:solidFill>
                        <a:latin typeface="Fujitsu Infinity Pro" pitchFamily="2" charset="0"/>
                        <a:ea typeface="メイリオ" panose="020B0604030504040204" pitchFamily="50" charset="-128"/>
                        <a:cs typeface="Arial" panose="020B0604020202020204" pitchFamily="34" charset="0"/>
                      </a:endParaRPr>
                    </a:p>
                  </a:txBody>
                  <a:tcPr marL="36000" marR="35989" marT="35989" marB="35989"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347089294"/>
                  </a:ext>
                </a:extLst>
              </a:tr>
            </a:tbl>
          </a:graphicData>
        </a:graphic>
      </p:graphicFrame>
      <p:sp>
        <p:nvSpPr>
          <p:cNvPr id="5" name="フッター プレースホルダー 4">
            <a:extLst>
              <a:ext uri="{FF2B5EF4-FFF2-40B4-BE49-F238E27FC236}">
                <a16:creationId xmlns:a16="http://schemas.microsoft.com/office/drawing/2014/main" id="{4410689D-AD43-40BF-A4D6-A7AEAFDB8723}"/>
              </a:ext>
            </a:extLst>
          </p:cNvPr>
          <p:cNvSpPr>
            <a:spLocks noGrp="1"/>
          </p:cNvSpPr>
          <p:nvPr>
            <p:ph type="ftr" sz="quarter" idx="5"/>
          </p:nvPr>
        </p:nvSpPr>
        <p:spPr/>
        <p:txBody>
          <a:bodyPr>
            <a:noAutofit/>
          </a:bodyPr>
          <a:lstStyle/>
          <a:p>
            <a:pPr rtl="0"/>
            <a:r>
              <a:rPr lang="en" sz="700" b="0" i="0" u="none" strike="noStrike" dirty="0">
                <a:highlight>
                  <a:srgbClr val="000000">
                    <a:alpha val="0"/>
                  </a:srgbClr>
                </a:highlight>
              </a:rPr>
              <a:t>© 2022 Fujitsu Limited</a:t>
            </a:r>
          </a:p>
        </p:txBody>
      </p:sp>
      <p:sp>
        <p:nvSpPr>
          <p:cNvPr id="4" name="Slide Number Placeholder 3">
            <a:extLst>
              <a:ext uri="{FF2B5EF4-FFF2-40B4-BE49-F238E27FC236}">
                <a16:creationId xmlns:a16="http://schemas.microsoft.com/office/drawing/2014/main" id="{D674DB11-CE19-88F5-2C9E-92D05C170613}"/>
              </a:ext>
            </a:extLst>
          </p:cNvPr>
          <p:cNvSpPr>
            <a:spLocks noGrp="1"/>
          </p:cNvSpPr>
          <p:nvPr>
            <p:ph type="sldNum" sz="quarter" idx="7"/>
          </p:nvPr>
        </p:nvSpPr>
        <p:spPr/>
        <p:txBody>
          <a:bodyPr/>
          <a:lstStyle/>
          <a:p>
            <a:fld id="{B6F15528-21DE-4FAA-801E-634DDDAF4B2B}" type="slidenum">
              <a:rPr lang="en-US" altLang="ja-JP" smtClean="0"/>
              <a:pPr/>
              <a:t>5</a:t>
            </a:fld>
            <a:endParaRPr lang="ja-JP" alt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タイトル 1">
            <a:extLst>
              <a:ext uri="{FF2B5EF4-FFF2-40B4-BE49-F238E27FC236}">
                <a16:creationId xmlns:a16="http://schemas.microsoft.com/office/drawing/2014/main" id="{5529394D-2481-49D6-9866-4140F9C0647A}"/>
              </a:ext>
            </a:extLst>
          </p:cNvPr>
          <p:cNvSpPr txBox="1"/>
          <p:nvPr/>
        </p:nvSpPr>
        <p:spPr>
          <a:xfrm>
            <a:off x="65652" y="0"/>
            <a:ext cx="8133211" cy="694372"/>
          </a:xfrm>
          <a:prstGeom prst="rect">
            <a:avLst/>
          </a:prstGeom>
        </p:spPr>
        <p:txBody>
          <a:bodyPr lIns="0" tIns="108000" rIns="0" bIns="0" anchor="ctr" anchorCtr="0">
            <a:noAutofit/>
          </a:bodyPr>
          <a:lstStyle>
            <a:lvl1pPr algn="l" rtl="0" fontAlgn="ctr">
              <a:lnSpc>
                <a:spcPct val="90000"/>
              </a:lnSpc>
              <a:spcBef>
                <a:spcPct val="0"/>
              </a:spcBef>
              <a:spcAft>
                <a:spcPct val="0"/>
              </a:spcAft>
              <a:defRPr kumimoji="1" sz="2800">
                <a:solidFill>
                  <a:schemeClr val="tx2"/>
                </a:solidFill>
                <a:latin typeface="+mj-lt"/>
                <a:ea typeface="+mj-ea"/>
                <a:cs typeface="+mj-cs"/>
              </a:defRPr>
            </a:lvl1pPr>
            <a:lvl2pPr algn="l" rtl="0" fontAlgn="ctr">
              <a:lnSpc>
                <a:spcPct val="90000"/>
              </a:lnSpc>
              <a:spcBef>
                <a:spcPct val="0"/>
              </a:spcBef>
              <a:spcAft>
                <a:spcPct val="0"/>
              </a:spcAft>
              <a:defRPr kumimoji="1" sz="2800">
                <a:solidFill>
                  <a:schemeClr val="tx2"/>
                </a:solidFill>
                <a:latin typeface="Arial"/>
                <a:ea typeface="ＭＳ Ｐゴシック" pitchFamily="50" charset="-128"/>
              </a:defRPr>
            </a:lvl2pPr>
            <a:lvl3pPr algn="l" rtl="0" fontAlgn="ctr">
              <a:lnSpc>
                <a:spcPct val="90000"/>
              </a:lnSpc>
              <a:spcBef>
                <a:spcPct val="0"/>
              </a:spcBef>
              <a:spcAft>
                <a:spcPct val="0"/>
              </a:spcAft>
              <a:defRPr kumimoji="1" sz="2800">
                <a:solidFill>
                  <a:schemeClr val="tx2"/>
                </a:solidFill>
                <a:latin typeface="Arial"/>
                <a:ea typeface="ＭＳ Ｐゴシック" pitchFamily="50" charset="-128"/>
              </a:defRPr>
            </a:lvl3pPr>
            <a:lvl4pPr algn="l" rtl="0" fontAlgn="ctr">
              <a:lnSpc>
                <a:spcPct val="90000"/>
              </a:lnSpc>
              <a:spcBef>
                <a:spcPct val="0"/>
              </a:spcBef>
              <a:spcAft>
                <a:spcPct val="0"/>
              </a:spcAft>
              <a:defRPr kumimoji="1" sz="2800">
                <a:solidFill>
                  <a:schemeClr val="tx2"/>
                </a:solidFill>
                <a:latin typeface="Arial"/>
                <a:ea typeface="ＭＳ Ｐゴシック" pitchFamily="50" charset="-128"/>
              </a:defRPr>
            </a:lvl4pPr>
            <a:lvl5pPr algn="l" rtl="0" fontAlgn="ctr">
              <a:lnSpc>
                <a:spcPct val="90000"/>
              </a:lnSpc>
              <a:spcBef>
                <a:spcPct val="0"/>
              </a:spcBef>
              <a:spcAft>
                <a:spcPct val="0"/>
              </a:spcAft>
              <a:defRPr kumimoji="1" sz="2800">
                <a:solidFill>
                  <a:schemeClr val="tx2"/>
                </a:solidFill>
                <a:latin typeface="Arial"/>
                <a:ea typeface="ＭＳ Ｐゴシック" pitchFamily="50" charset="-128"/>
              </a:defRPr>
            </a:lvl5pPr>
            <a:lvl6pPr marL="457200" algn="l" rtl="0" fontAlgn="ctr">
              <a:lnSpc>
                <a:spcPct val="90000"/>
              </a:lnSpc>
              <a:spcBef>
                <a:spcPct val="0"/>
              </a:spcBef>
              <a:spcAft>
                <a:spcPct val="0"/>
              </a:spcAft>
              <a:defRPr kumimoji="1" sz="2800">
                <a:solidFill>
                  <a:schemeClr val="tx2"/>
                </a:solidFill>
                <a:latin typeface="Arial"/>
                <a:ea typeface="ＭＳ Ｐゴシック" pitchFamily="50" charset="-128"/>
              </a:defRPr>
            </a:lvl6pPr>
            <a:lvl7pPr marL="914400" algn="l" rtl="0" fontAlgn="ctr">
              <a:lnSpc>
                <a:spcPct val="90000"/>
              </a:lnSpc>
              <a:spcBef>
                <a:spcPct val="0"/>
              </a:spcBef>
              <a:spcAft>
                <a:spcPct val="0"/>
              </a:spcAft>
              <a:defRPr kumimoji="1" sz="2800">
                <a:solidFill>
                  <a:schemeClr val="tx2"/>
                </a:solidFill>
                <a:latin typeface="Arial"/>
                <a:ea typeface="ＭＳ Ｐゴシック" pitchFamily="50" charset="-128"/>
              </a:defRPr>
            </a:lvl7pPr>
            <a:lvl8pPr marL="1371600" algn="l" rtl="0" fontAlgn="ctr">
              <a:lnSpc>
                <a:spcPct val="90000"/>
              </a:lnSpc>
              <a:spcBef>
                <a:spcPct val="0"/>
              </a:spcBef>
              <a:spcAft>
                <a:spcPct val="0"/>
              </a:spcAft>
              <a:defRPr kumimoji="1" sz="2800">
                <a:solidFill>
                  <a:schemeClr val="tx2"/>
                </a:solidFill>
                <a:latin typeface="Arial"/>
                <a:ea typeface="ＭＳ Ｐゴシック" pitchFamily="50" charset="-128"/>
              </a:defRPr>
            </a:lvl8pPr>
            <a:lvl9pPr marL="1828800" algn="l" rtl="0" fontAlgn="ctr">
              <a:lnSpc>
                <a:spcPct val="90000"/>
              </a:lnSpc>
              <a:spcBef>
                <a:spcPct val="0"/>
              </a:spcBef>
              <a:spcAft>
                <a:spcPct val="0"/>
              </a:spcAft>
              <a:defRPr kumimoji="1" sz="2800">
                <a:solidFill>
                  <a:schemeClr val="tx2"/>
                </a:solidFill>
                <a:latin typeface="Arial"/>
                <a:ea typeface="ＭＳ Ｐゴシック" pitchFamily="50" charset="-128"/>
              </a:defRPr>
            </a:lvl9pPr>
          </a:lstStyle>
          <a:p>
            <a:r>
              <a:rPr lang="en" altLang="ja-JP" sz="1800" b="1" i="0" u="none" strike="noStrike" dirty="0">
                <a:solidFill>
                  <a:srgbClr val="FFFFFF"/>
                </a:solidFill>
                <a:highlight>
                  <a:srgbClr val="000000">
                    <a:alpha val="0"/>
                  </a:srgbClr>
                </a:highlight>
                <a:latin typeface="Fujitsu Infinity Pro" pitchFamily="2" charset="0"/>
                <a:ea typeface="メイリオ"/>
                <a:cs typeface="Arial" panose="020B0604020202020204" pitchFamily="34" charset="0"/>
              </a:rPr>
              <a:t>Products </a:t>
            </a:r>
            <a:r>
              <a:rPr lang="en-US" altLang="ja-JP" sz="1800" b="1" i="0" u="none" strike="noStrike" dirty="0">
                <a:solidFill>
                  <a:srgbClr val="FFFFFF"/>
                </a:solidFill>
                <a:highlight>
                  <a:srgbClr val="000000">
                    <a:alpha val="0"/>
                  </a:srgbClr>
                </a:highlight>
                <a:latin typeface="Fujitsu Infinity Pro" pitchFamily="2" charset="0"/>
                <a:ea typeface="メイリオ"/>
                <a:cs typeface="Arial" panose="020B0604020202020204" pitchFamily="34" charset="0"/>
              </a:rPr>
              <a:t>and services </a:t>
            </a:r>
            <a:r>
              <a:rPr lang="en" altLang="ja-JP" sz="1800" b="1" i="0" u="none" strike="noStrike" dirty="0">
                <a:solidFill>
                  <a:srgbClr val="FFFFFF"/>
                </a:solidFill>
                <a:highlight>
                  <a:srgbClr val="000000">
                    <a:alpha val="0"/>
                  </a:srgbClr>
                </a:highlight>
                <a:latin typeface="Fujitsu Infinity Pro" pitchFamily="2" charset="0"/>
                <a:ea typeface="メイリオ"/>
                <a:cs typeface="Arial" panose="020B0604020202020204" pitchFamily="34" charset="0"/>
              </a:rPr>
              <a:t>covered by these guidelines</a:t>
            </a:r>
            <a:endParaRPr lang="en-US" altLang="ja-JP" sz="1800" b="1" dirty="0">
              <a:solidFill>
                <a:schemeClr val="bg1"/>
              </a:solidFill>
              <a:latin typeface="Fujitsu Infinity Pro" pitchFamily="2" charset="0"/>
              <a:ea typeface="メイリオ" panose="020B0604030504040204" pitchFamily="50" charset="-128"/>
              <a:cs typeface="Arial" panose="020B0604020202020204" pitchFamily="34" charset="0"/>
            </a:endParaRPr>
          </a:p>
          <a:p>
            <a:endParaRPr lang="ja-JP" altLang="en-US" sz="1800" b="1" kern="0" dirty="0">
              <a:solidFill>
                <a:schemeClr val="bg1"/>
              </a:solidFill>
              <a:latin typeface="Fujitsu Infinity Pro" pitchFamily="2" charset="0"/>
              <a:ea typeface="メイリオ" panose="020B0604030504040204" pitchFamily="50" charset="-128"/>
              <a:cs typeface="Arial" panose="020B0604020202020204" pitchFamily="34" charset="0"/>
            </a:endParaRPr>
          </a:p>
        </p:txBody>
      </p:sp>
      <p:sp>
        <p:nvSpPr>
          <p:cNvPr id="42" name="コンテンツ プレースホルダー 2">
            <a:extLst>
              <a:ext uri="{FF2B5EF4-FFF2-40B4-BE49-F238E27FC236}">
                <a16:creationId xmlns:a16="http://schemas.microsoft.com/office/drawing/2014/main" id="{86471D29-F2D4-47E7-8D59-3F0042A5F001}"/>
              </a:ext>
            </a:extLst>
          </p:cNvPr>
          <p:cNvSpPr txBox="1"/>
          <p:nvPr/>
        </p:nvSpPr>
        <p:spPr>
          <a:xfrm>
            <a:off x="159292" y="915988"/>
            <a:ext cx="8719423" cy="3931791"/>
          </a:xfrm>
          <a:prstGeom prst="rect">
            <a:avLst/>
          </a:prstGeom>
        </p:spPr>
        <p:txBody>
          <a:bodyPr lIns="91440" tIns="45720" rIns="91440" bIns="45720" anchor="t">
            <a:noAutofit/>
          </a:bodyPr>
          <a:lstStyle>
            <a:lvl1pPr marL="266700" indent="-266700" algn="l" defTabSz="809625" rtl="0" fontAlgn="ctr">
              <a:lnSpc>
                <a:spcPct val="100000"/>
              </a:lnSpc>
              <a:spcBef>
                <a:spcPct val="20000"/>
              </a:spcBef>
              <a:spcAft>
                <a:spcPct val="10000"/>
              </a:spcAft>
              <a:buClr>
                <a:srgbClr val="A30B1A"/>
              </a:buClr>
              <a:buFont typeface="Wingdings" pitchFamily="2" charset="2"/>
              <a:buChar char="n"/>
              <a:defRPr kumimoji="1" sz="2200">
                <a:solidFill>
                  <a:schemeClr val="tx1"/>
                </a:solidFill>
                <a:latin typeface="メイリオ" panose="020B0604030504040204" pitchFamily="50" charset="-128"/>
                <a:ea typeface="+mn-ea"/>
                <a:cs typeface="+mn-cs"/>
              </a:defRPr>
            </a:lvl1pPr>
            <a:lvl2pPr marL="514350" indent="-246063" algn="l" defTabSz="809625" rtl="0" fontAlgn="ctr">
              <a:lnSpc>
                <a:spcPct val="100000"/>
              </a:lnSpc>
              <a:spcBef>
                <a:spcPct val="20000"/>
              </a:spcBef>
              <a:spcAft>
                <a:spcPct val="10000"/>
              </a:spcAft>
              <a:buClr>
                <a:srgbClr val="87867E"/>
              </a:buClr>
              <a:buFont typeface="Wingdings" pitchFamily="2" charset="2"/>
              <a:buChar char="n"/>
              <a:defRPr kumimoji="1">
                <a:solidFill>
                  <a:schemeClr val="tx1"/>
                </a:solidFill>
                <a:latin typeface="メイリオ" panose="020B0604030504040204" pitchFamily="50" charset="-128"/>
                <a:ea typeface="+mn-ea"/>
              </a:defRPr>
            </a:lvl2pPr>
            <a:lvl3pPr marL="677863" indent="-141288" algn="l" defTabSz="809625" rtl="0" fontAlgn="ctr">
              <a:lnSpc>
                <a:spcPct val="100000"/>
              </a:lnSpc>
              <a:spcBef>
                <a:spcPct val="20000"/>
              </a:spcBef>
              <a:spcAft>
                <a:spcPct val="10000"/>
              </a:spcAft>
              <a:buClr>
                <a:srgbClr val="808080"/>
              </a:buClr>
              <a:buFont typeface="Arial" panose="020B0604020202020204" pitchFamily="34" charset="0"/>
              <a:buChar char="•"/>
              <a:defRPr kumimoji="1" sz="1600">
                <a:solidFill>
                  <a:schemeClr val="tx1"/>
                </a:solidFill>
                <a:latin typeface="メイリオ" panose="020B0604030504040204" pitchFamily="50" charset="-128"/>
                <a:ea typeface="+mn-ea"/>
              </a:defRPr>
            </a:lvl3pPr>
            <a:lvl4pPr marL="814388" indent="-130175" algn="l" defTabSz="809625" rtl="0" fontAlgn="base">
              <a:lnSpc>
                <a:spcPct val="100000"/>
              </a:lnSpc>
              <a:spcBef>
                <a:spcPct val="20000"/>
              </a:spcBef>
              <a:spcAft>
                <a:spcPct val="10000"/>
              </a:spcAft>
              <a:buClr>
                <a:srgbClr val="87867E"/>
              </a:buClr>
              <a:buSzTx/>
              <a:buFont typeface="Arial" panose="020B0604020202020204" pitchFamily="34" charset="0"/>
              <a:buChar char="•"/>
              <a:defRPr kumimoji="1" sz="1400">
                <a:solidFill>
                  <a:schemeClr val="tx1"/>
                </a:solidFill>
                <a:latin typeface="メイリオ" panose="020B0604030504040204" pitchFamily="50" charset="-128"/>
                <a:ea typeface="+mn-ea"/>
              </a:defRPr>
            </a:lvl4pPr>
            <a:lvl5pPr marL="2057400" indent="-228600" algn="l" defTabSz="809625" rtl="0" fontAlgn="base">
              <a:spcBef>
                <a:spcPct val="20000"/>
              </a:spcBef>
              <a:spcAft>
                <a:spcPct val="0"/>
              </a:spcAft>
              <a:buChar char="»"/>
              <a:defRPr kumimoji="1" sz="2000">
                <a:solidFill>
                  <a:schemeClr val="tx1"/>
                </a:solidFill>
                <a:latin typeface="+mn-lt"/>
                <a:ea typeface="+mn-ea"/>
              </a:defRPr>
            </a:lvl5pPr>
            <a:lvl6pPr marL="2514600" indent="-228600" algn="l" defTabSz="809625" rtl="0" fontAlgn="base">
              <a:spcBef>
                <a:spcPct val="20000"/>
              </a:spcBef>
              <a:spcAft>
                <a:spcPct val="0"/>
              </a:spcAft>
              <a:buChar char="»"/>
              <a:defRPr kumimoji="1" sz="2000">
                <a:solidFill>
                  <a:schemeClr val="tx1"/>
                </a:solidFill>
                <a:latin typeface="+mn-lt"/>
                <a:ea typeface="+mn-ea"/>
              </a:defRPr>
            </a:lvl6pPr>
            <a:lvl7pPr marL="2971800" indent="-228600" algn="l" defTabSz="809625" rtl="0" fontAlgn="base">
              <a:spcBef>
                <a:spcPct val="20000"/>
              </a:spcBef>
              <a:spcAft>
                <a:spcPct val="0"/>
              </a:spcAft>
              <a:buChar char="»"/>
              <a:defRPr kumimoji="1" sz="2000">
                <a:solidFill>
                  <a:schemeClr val="tx1"/>
                </a:solidFill>
                <a:latin typeface="+mn-lt"/>
                <a:ea typeface="+mn-ea"/>
              </a:defRPr>
            </a:lvl7pPr>
            <a:lvl8pPr marL="3429000" indent="-228600" algn="l" defTabSz="809625" rtl="0" fontAlgn="base">
              <a:spcBef>
                <a:spcPct val="20000"/>
              </a:spcBef>
              <a:spcAft>
                <a:spcPct val="0"/>
              </a:spcAft>
              <a:buChar char="»"/>
              <a:defRPr kumimoji="1" sz="2000">
                <a:solidFill>
                  <a:schemeClr val="tx1"/>
                </a:solidFill>
                <a:latin typeface="+mn-lt"/>
                <a:ea typeface="+mn-ea"/>
              </a:defRPr>
            </a:lvl8pPr>
            <a:lvl9pPr marL="3886200" indent="-228600" algn="l" defTabSz="809625" rtl="0" fontAlgn="base">
              <a:spcBef>
                <a:spcPct val="20000"/>
              </a:spcBef>
              <a:spcAft>
                <a:spcPct val="0"/>
              </a:spcAft>
              <a:buChar char="»"/>
              <a:defRPr kumimoji="1" sz="2000">
                <a:solidFill>
                  <a:schemeClr val="tx1"/>
                </a:solidFill>
                <a:latin typeface="+mn-lt"/>
                <a:ea typeface="+mn-ea"/>
              </a:defRPr>
            </a:lvl9pPr>
          </a:lstStyle>
          <a:p>
            <a:pPr marL="5802" indent="0" rtl="0">
              <a:lnSpc>
                <a:spcPts val="600"/>
              </a:lnSpc>
              <a:spcBef>
                <a:spcPts val="216"/>
              </a:spcBef>
              <a:buSzPct val="66666"/>
              <a:buNone/>
              <a:tabLst>
                <a:tab pos="58320" algn="l"/>
              </a:tabLst>
            </a:pPr>
            <a:r>
              <a:rPr lang="en" sz="1000" b="1"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Definition of Fujitsu brand products and services</a:t>
            </a:r>
          </a:p>
          <a:p>
            <a:pPr marL="5802" indent="0" rtl="0">
              <a:spcBef>
                <a:spcPts val="216"/>
              </a:spcBef>
              <a:buClr>
                <a:schemeClr val="tx1"/>
              </a:buClr>
              <a:buSzPct val="66666"/>
              <a:buNone/>
              <a:tabLst>
                <a:tab pos="58320" algn="l"/>
              </a:tabLst>
            </a:pPr>
            <a:r>
              <a:rPr lang="en" sz="10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Products and services that use (display) the Fujitsu symbol (hereinafter referred to as the “symbol</a:t>
            </a:r>
            <a:r>
              <a:rPr lang="en-US" sz="1000" spc="2" dirty="0">
                <a:solidFill>
                  <a:srgbClr val="231F20"/>
                </a:solidFill>
                <a:highlight>
                  <a:srgbClr val="000000">
                    <a:alpha val="0"/>
                  </a:srgbClr>
                </a:highlight>
                <a:latin typeface="Fujitsu Infinity Pro" pitchFamily="2" charset="0"/>
                <a:ea typeface="メイリオ"/>
                <a:cs typeface="Arial" panose="020B0604020202020204" pitchFamily="34" charset="0"/>
              </a:rPr>
              <a:t> mark</a:t>
            </a:r>
            <a:r>
              <a:rPr lang="en" altLang="ja-JP" sz="10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a:t>
            </a:r>
            <a:r>
              <a:rPr lang="en" sz="10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a:t>
            </a:r>
          </a:p>
          <a:p>
            <a:pPr marL="5802" indent="0" rtl="0">
              <a:spcBef>
                <a:spcPts val="216"/>
              </a:spcBef>
              <a:buClr>
                <a:schemeClr val="tx1"/>
              </a:buClr>
              <a:buSzPct val="66666"/>
              <a:buNone/>
              <a:tabLst>
                <a:tab pos="58320" algn="l"/>
              </a:tabLst>
            </a:pPr>
            <a:r>
              <a:rPr lang="en" sz="10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Product and service brands in any of the product categories below:</a:t>
            </a:r>
          </a:p>
          <a:p>
            <a:pPr marL="176213" indent="-85725" rtl="0">
              <a:spcBef>
                <a:spcPts val="216"/>
              </a:spcBef>
              <a:buClr>
                <a:schemeClr val="tx1"/>
              </a:buClr>
              <a:buSzPct val="66666"/>
              <a:buFont typeface="Arial" panose="020B0604020202020204" pitchFamily="34" charset="0"/>
              <a:buChar char="•"/>
              <a:tabLst>
                <a:tab pos="58320" algn="l"/>
              </a:tabLst>
            </a:pPr>
            <a:r>
              <a:rPr lang="en" sz="10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Hardware: Products with the symbol mark on the casing.</a:t>
            </a:r>
          </a:p>
          <a:p>
            <a:pPr marL="176213" indent="-85725" rtl="0">
              <a:spcBef>
                <a:spcPts val="216"/>
              </a:spcBef>
              <a:buClr>
                <a:schemeClr val="tx1"/>
              </a:buClr>
              <a:buSzPct val="66666"/>
              <a:buNone/>
              <a:tabLst>
                <a:tab pos="58320" algn="l"/>
              </a:tabLst>
            </a:pPr>
            <a:r>
              <a:rPr lang="en" sz="10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　　　　　　　　</a:t>
            </a:r>
            <a:r>
              <a:rPr lang="en" sz="8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*For products too small to display the symbol mark such as semiconductors, any products that use the symbol mark in brochures or advertising.</a:t>
            </a:r>
          </a:p>
          <a:p>
            <a:pPr marL="176213" indent="-85725" rtl="0">
              <a:spcBef>
                <a:spcPts val="216"/>
              </a:spcBef>
              <a:buClr>
                <a:schemeClr val="tx1"/>
              </a:buClr>
              <a:buSzPct val="66666"/>
              <a:buFont typeface="Arial" panose="020B0604020202020204" pitchFamily="34" charset="0"/>
              <a:buChar char="•"/>
              <a:tabLst>
                <a:tab pos="58320" algn="l"/>
              </a:tabLst>
            </a:pPr>
            <a:r>
              <a:rPr lang="en" sz="10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Software: Products that use the symbol mark on the startup screen.</a:t>
            </a:r>
          </a:p>
          <a:p>
            <a:pPr marL="176213" indent="-85725" rtl="0">
              <a:spcBef>
                <a:spcPts val="216"/>
              </a:spcBef>
              <a:buClr>
                <a:schemeClr val="tx1"/>
              </a:buClr>
              <a:buSzPct val="66666"/>
              <a:buFont typeface="Arial" panose="020B0604020202020204" pitchFamily="34" charset="0"/>
              <a:buChar char="•"/>
              <a:tabLst>
                <a:tab pos="58320" algn="l"/>
              </a:tabLst>
            </a:pPr>
            <a:r>
              <a:rPr lang="en" sz="10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Services (and solutions): Products that use the symbol in brochures or advertising.</a:t>
            </a:r>
          </a:p>
          <a:p>
            <a:pPr marL="5715" indent="0">
              <a:lnSpc>
                <a:spcPct val="70000"/>
              </a:lnSpc>
              <a:spcBef>
                <a:spcPts val="216"/>
              </a:spcBef>
              <a:buSzPct val="66666"/>
              <a:buNone/>
              <a:tabLst>
                <a:tab pos="58320" algn="l"/>
              </a:tabLst>
            </a:pPr>
            <a:endParaRPr lang="en-US" altLang="ja-JP" sz="1000" b="1" spc="2" dirty="0">
              <a:solidFill>
                <a:srgbClr val="231F20"/>
              </a:solidFill>
              <a:latin typeface="Fujitsu Infinity Pro" pitchFamily="2" charset="0"/>
              <a:ea typeface="メイリオ" panose="020B0604030504040204" pitchFamily="50" charset="-128"/>
              <a:cs typeface="Arial" panose="020B0604020202020204" pitchFamily="34" charset="0"/>
            </a:endParaRPr>
          </a:p>
          <a:p>
            <a:pPr marL="5715" indent="0" rtl="0">
              <a:lnSpc>
                <a:spcPct val="70000"/>
              </a:lnSpc>
              <a:spcBef>
                <a:spcPts val="216"/>
              </a:spcBef>
              <a:buSzPct val="66666"/>
              <a:buNone/>
              <a:tabLst>
                <a:tab pos="58320" algn="l"/>
              </a:tabLst>
            </a:pPr>
            <a:r>
              <a:rPr lang="en" sz="1000" b="1"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Definition of group companies’ independent brand products (non-Fujitsu brands)</a:t>
            </a:r>
            <a:endParaRPr lang="ja-JP" dirty="0">
              <a:latin typeface="Fujitsu Infinity Pro" pitchFamily="2" charset="0"/>
              <a:cs typeface="Arial" panose="020B0604020202020204" pitchFamily="34" charset="0"/>
            </a:endParaRPr>
          </a:p>
          <a:p>
            <a:pPr marL="5715" indent="0" rtl="0">
              <a:spcBef>
                <a:spcPts val="216"/>
              </a:spcBef>
              <a:buSzPct val="66666"/>
              <a:buNone/>
              <a:tabLst>
                <a:tab pos="58320" algn="l"/>
              </a:tabLst>
            </a:pPr>
            <a:r>
              <a:rPr lang="en" sz="10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Products that do not fall under the “Definition of Fujitsu </a:t>
            </a:r>
            <a:r>
              <a:rPr lang="en" sz="1000" b="0" i="0" u="none" strike="noStrike" spc="2" dirty="0">
                <a:solidFill>
                  <a:srgbClr val="231F20"/>
                </a:solidFill>
                <a:highlight>
                  <a:srgbClr val="000000">
                    <a:alpha val="0"/>
                  </a:srgbClr>
                </a:highlight>
                <a:latin typeface="Fujitsu Infinity Pro" pitchFamily="2" charset="0"/>
                <a:ea typeface="Meiryo"/>
                <a:cs typeface="Arial" panose="020B0604020202020204" pitchFamily="34" charset="0"/>
              </a:rPr>
              <a:t>Brand Products</a:t>
            </a:r>
            <a:r>
              <a:rPr lang="en" altLang="ja-JP" sz="10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a:t>
            </a:r>
            <a:r>
              <a:rPr lang="en" sz="10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 above.</a:t>
            </a:r>
          </a:p>
          <a:p>
            <a:pPr marL="125413" indent="-125413" rtl="0">
              <a:buNone/>
              <a:tabLst>
                <a:tab pos="100013" algn="l"/>
              </a:tabLst>
            </a:pPr>
            <a:r>
              <a:rPr lang="en" sz="800" b="0" i="0" u="none" strike="noStrike" spc="2" dirty="0">
                <a:solidFill>
                  <a:srgbClr val="231F20"/>
                </a:solidFill>
                <a:highlight>
                  <a:srgbClr val="000000">
                    <a:alpha val="0"/>
                  </a:srgbClr>
                </a:highlight>
                <a:latin typeface="Fujitsu Infinity Pro" pitchFamily="2" charset="0"/>
                <a:ea typeface="Meiryo"/>
                <a:cs typeface="Arial" panose="020B0604020202020204" pitchFamily="34" charset="0"/>
              </a:rPr>
              <a:t>　*Products other than those described above are not considered Fujitsu brand products, even if the company name includes “</a:t>
            </a:r>
            <a:r>
              <a:rPr lang="en" sz="8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Fujitsu</a:t>
            </a:r>
            <a:r>
              <a:rPr lang="en" sz="800" b="0" i="0" u="none" strike="noStrike" spc="2" dirty="0">
                <a:solidFill>
                  <a:srgbClr val="231F20"/>
                </a:solidFill>
                <a:highlight>
                  <a:srgbClr val="000000">
                    <a:alpha val="0"/>
                  </a:srgbClr>
                </a:highlight>
                <a:latin typeface="Fujitsu Infinity Pro" pitchFamily="2" charset="0"/>
                <a:ea typeface="Meiryo"/>
                <a:cs typeface="Arial" panose="020B0604020202020204" pitchFamily="34" charset="0"/>
              </a:rPr>
              <a:t>” and this name is listed as the manufacturer or in contact information in catalogs. </a:t>
            </a:r>
            <a:endParaRPr lang="en-US" altLang="ja-JP" sz="700" spc="2" dirty="0">
              <a:solidFill>
                <a:srgbClr val="231F20"/>
              </a:solidFill>
              <a:latin typeface="Fujitsu Infinity Pro" pitchFamily="2" charset="0"/>
              <a:ea typeface="メイリオ" panose="020B0604030504040204" pitchFamily="50" charset="-128"/>
              <a:cs typeface="Arial" panose="020B0604020202020204" pitchFamily="34" charset="0"/>
            </a:endParaRPr>
          </a:p>
          <a:p>
            <a:pPr marL="5715" indent="0" rtl="0">
              <a:spcBef>
                <a:spcPts val="216"/>
              </a:spcBef>
              <a:buSzPct val="66666"/>
              <a:buNone/>
              <a:tabLst>
                <a:tab pos="58320" algn="l"/>
              </a:tabLst>
            </a:pPr>
            <a:r>
              <a:rPr lang="en" sz="8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Reference</a:t>
            </a:r>
            <a:r>
              <a:rPr lang="en" sz="800" spc="2" dirty="0">
                <a:solidFill>
                  <a:srgbClr val="231F20"/>
                </a:solidFill>
                <a:highlight>
                  <a:srgbClr val="000000">
                    <a:alpha val="0"/>
                  </a:srgbClr>
                </a:highlight>
                <a:latin typeface="Fujitsu Infinity Pro" pitchFamily="2" charset="0"/>
                <a:ea typeface="メイリオ"/>
                <a:cs typeface="Arial" panose="020B0604020202020204" pitchFamily="34" charset="0"/>
              </a:rPr>
              <a:t>:</a:t>
            </a:r>
            <a:endParaRPr lang="en" sz="8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endParaRPr>
          </a:p>
          <a:p>
            <a:pPr marL="5715" indent="0" rtl="0">
              <a:spcBef>
                <a:spcPts val="216"/>
              </a:spcBef>
              <a:buSzPct val="66666"/>
              <a:buNone/>
              <a:tabLst>
                <a:tab pos="58320" algn="l"/>
              </a:tabLst>
            </a:pPr>
            <a:r>
              <a:rPr lang="en" sz="8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Responsibility of group companies developing Fujitsu Brand products independently or selling Fujitsu Brand products procured from an OEM supplier:</a:t>
            </a:r>
          </a:p>
          <a:p>
            <a:pPr marL="5715" indent="0" rtl="0">
              <a:spcBef>
                <a:spcPts val="216"/>
              </a:spcBef>
              <a:buSzPct val="66666"/>
              <a:buNone/>
              <a:tabLst>
                <a:tab pos="58320" algn="l"/>
              </a:tabLst>
            </a:pPr>
            <a:r>
              <a:rPr lang="en" sz="8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Apply the “Fujitsu Symbol Trademark License Agreement which is contracted between Fujitsu Limited and the group company.</a:t>
            </a:r>
          </a:p>
          <a:p>
            <a:pPr marL="5715" indent="0" rtl="0">
              <a:spcBef>
                <a:spcPts val="216"/>
              </a:spcBef>
              <a:buSzPct val="66666"/>
              <a:buNone/>
              <a:tabLst>
                <a:tab pos="58320" algn="l"/>
              </a:tabLst>
            </a:pPr>
            <a:r>
              <a:rPr lang="en" sz="8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Any and all quality complaints, product liability, tort liability, debts, warranty against defects, and infringement of intellectual property rights regarding Licensee products (including second-tier licensees) displaying the Fujitsu Symbol mark or Infinity Mark are to be dealt with by the Licensee at the Licensee’s own expense and risk and shall not be used to cause any inconvenience to Fujitsu. Should Fujitsu suffer damages as a result of such claims, the Licensee shall compensate Fujitsu for such damages. The same shall apply to any disputes with a third party arising from the use of the Fujitsu Symbol mark on things other than products or from the use of the Symbol mark by dealers, etc.</a:t>
            </a:r>
            <a:endParaRPr lang="en-US" altLang="ja-JP" sz="800" spc="2" dirty="0">
              <a:solidFill>
                <a:srgbClr val="231F20"/>
              </a:solidFill>
              <a:latin typeface="Fujitsu Infinity Pro" pitchFamily="2" charset="0"/>
              <a:ea typeface="メイリオ" panose="020B0604030504040204" pitchFamily="50" charset="-128"/>
              <a:cs typeface="Arial" panose="020B0604020202020204" pitchFamily="34" charset="0"/>
            </a:endParaRPr>
          </a:p>
          <a:p>
            <a:pPr marL="5715" indent="0">
              <a:lnSpc>
                <a:spcPct val="70000"/>
              </a:lnSpc>
              <a:spcBef>
                <a:spcPts val="216"/>
              </a:spcBef>
              <a:buSzPct val="66666"/>
              <a:buNone/>
              <a:tabLst>
                <a:tab pos="58320" algn="l"/>
              </a:tabLst>
            </a:pPr>
            <a:endParaRPr lang="ja-JP" altLang="en-US" sz="800" spc="2" dirty="0">
              <a:solidFill>
                <a:srgbClr val="231F20"/>
              </a:solidFill>
              <a:latin typeface="Fujitsu Infinity Pro" pitchFamily="2" charset="0"/>
              <a:ea typeface="メイリオ" panose="020B0604030504040204" pitchFamily="50" charset="-128"/>
              <a:cs typeface="Arial" panose="020B0604020202020204" pitchFamily="34" charset="0"/>
            </a:endParaRPr>
          </a:p>
          <a:p>
            <a:pPr marL="5715" indent="0" rtl="0">
              <a:lnSpc>
                <a:spcPct val="70000"/>
              </a:lnSpc>
              <a:spcBef>
                <a:spcPts val="216"/>
              </a:spcBef>
              <a:buSzPct val="66666"/>
              <a:buNone/>
              <a:tabLst>
                <a:tab pos="58320" algn="l"/>
              </a:tabLst>
            </a:pPr>
            <a:r>
              <a:rPr lang="en" sz="1000" b="1"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Definition of technology </a:t>
            </a:r>
            <a:r>
              <a:rPr lang="en" sz="1000" b="1" spc="2" dirty="0">
                <a:solidFill>
                  <a:srgbClr val="231F20"/>
                </a:solidFill>
                <a:highlight>
                  <a:srgbClr val="000000">
                    <a:alpha val="0"/>
                  </a:srgbClr>
                </a:highlight>
                <a:latin typeface="Fujitsu Infinity Pro" pitchFamily="2" charset="0"/>
                <a:ea typeface="メイリオ"/>
                <a:cs typeface="Arial" panose="020B0604020202020204" pitchFamily="34" charset="0"/>
              </a:rPr>
              <a:t>n</a:t>
            </a:r>
            <a:r>
              <a:rPr lang="en" sz="1000" b="1"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ames and methodologies </a:t>
            </a:r>
            <a:r>
              <a:rPr lang="en" sz="1000" b="1" spc="2" dirty="0">
                <a:solidFill>
                  <a:srgbClr val="231F20"/>
                </a:solidFill>
                <a:highlight>
                  <a:srgbClr val="000000">
                    <a:alpha val="0"/>
                  </a:srgbClr>
                </a:highlight>
                <a:latin typeface="Fujitsu Infinity Pro" pitchFamily="2" charset="0"/>
                <a:ea typeface="メイリオ"/>
                <a:cs typeface="Arial" panose="020B0604020202020204" pitchFamily="34" charset="0"/>
              </a:rPr>
              <a:t>c</a:t>
            </a:r>
            <a:r>
              <a:rPr lang="en" sz="1000" b="1"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overed in these </a:t>
            </a:r>
            <a:r>
              <a:rPr lang="en" sz="1000" b="1" spc="2" dirty="0">
                <a:solidFill>
                  <a:srgbClr val="231F20"/>
                </a:solidFill>
                <a:highlight>
                  <a:srgbClr val="000000">
                    <a:alpha val="0"/>
                  </a:srgbClr>
                </a:highlight>
                <a:latin typeface="Fujitsu Infinity Pro" pitchFamily="2" charset="0"/>
                <a:ea typeface="メイリオ"/>
                <a:cs typeface="Arial" panose="020B0604020202020204" pitchFamily="34" charset="0"/>
              </a:rPr>
              <a:t>g</a:t>
            </a:r>
            <a:r>
              <a:rPr lang="en" sz="1000" b="1"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uidelines</a:t>
            </a:r>
          </a:p>
          <a:p>
            <a:pPr marL="5715" indent="0" rtl="0">
              <a:spcBef>
                <a:spcPts val="216"/>
              </a:spcBef>
              <a:buSzPct val="66666"/>
              <a:buNone/>
              <a:tabLst>
                <a:tab pos="58320" algn="l"/>
              </a:tabLst>
            </a:pPr>
            <a:r>
              <a:rPr lang="en" sz="1000" b="0" i="0" u="none" strike="noStrike" spc="2" dirty="0">
                <a:solidFill>
                  <a:srgbClr val="231F20"/>
                </a:solidFill>
                <a:highlight>
                  <a:srgbClr val="000000">
                    <a:alpha val="0"/>
                  </a:srgbClr>
                </a:highlight>
                <a:latin typeface="Fujitsu Infinity Pro" pitchFamily="2" charset="0"/>
                <a:ea typeface="メイリオ"/>
                <a:cs typeface="Arial" panose="020B0604020202020204" pitchFamily="34" charset="0"/>
              </a:rPr>
              <a:t>Technologies and methodologies that have been independently developed by the Fujitsu Group and applied to products (or will be applied to products), and that are promoted externally.</a:t>
            </a:r>
          </a:p>
          <a:p>
            <a:pPr marL="5715" indent="0">
              <a:spcBef>
                <a:spcPts val="216"/>
              </a:spcBef>
              <a:buSzPct val="66666"/>
              <a:buNone/>
              <a:tabLst>
                <a:tab pos="58320" algn="l"/>
              </a:tabLst>
            </a:pPr>
            <a:endParaRPr lang="ja-JP" altLang="en-US" sz="1000" spc="2" dirty="0">
              <a:solidFill>
                <a:srgbClr val="231F20"/>
              </a:solidFill>
              <a:latin typeface="Fujitsu Infinity Pro" pitchFamily="2" charset="0"/>
              <a:ea typeface="メイリオ" panose="020B0604030504040204" pitchFamily="50" charset="-128"/>
              <a:cs typeface="Arial" panose="020B0604020202020204" pitchFamily="34" charset="0"/>
            </a:endParaRPr>
          </a:p>
          <a:p>
            <a:pPr marL="5715" indent="0">
              <a:spcBef>
                <a:spcPts val="216"/>
              </a:spcBef>
              <a:buSzPct val="66666"/>
              <a:buNone/>
              <a:tabLst>
                <a:tab pos="58320" algn="l"/>
              </a:tabLst>
            </a:pPr>
            <a:endParaRPr lang="ja-JP" altLang="en-US" sz="1000" spc="2" dirty="0">
              <a:solidFill>
                <a:srgbClr val="231F20"/>
              </a:solidFill>
              <a:latin typeface="Fujitsu Infinity Pro" pitchFamily="2" charset="0"/>
              <a:ea typeface="メイリオ" panose="020B0604030504040204" pitchFamily="50" charset="-128"/>
              <a:cs typeface="Arial" panose="020B0604020202020204" pitchFamily="34" charset="0"/>
            </a:endParaRPr>
          </a:p>
          <a:p>
            <a:pPr marL="5715" indent="0">
              <a:spcBef>
                <a:spcPts val="216"/>
              </a:spcBef>
              <a:buSzPct val="66666"/>
              <a:buNone/>
              <a:tabLst>
                <a:tab pos="58320" algn="l"/>
              </a:tabLst>
            </a:pPr>
            <a:endParaRPr lang="ja-JP" altLang="en-US" sz="1000" spc="2" dirty="0">
              <a:solidFill>
                <a:srgbClr val="231F20"/>
              </a:solidFill>
              <a:latin typeface="Fujitsu Infinity Pro" pitchFamily="2" charset="0"/>
              <a:ea typeface="メイリオ" panose="020B0604030504040204" pitchFamily="50" charset="-128"/>
              <a:cs typeface="Arial" panose="020B0604020202020204" pitchFamily="34" charset="0"/>
            </a:endParaRPr>
          </a:p>
          <a:p>
            <a:pPr marL="5715" indent="0">
              <a:spcBef>
                <a:spcPts val="216"/>
              </a:spcBef>
              <a:buSzPct val="66666"/>
              <a:buNone/>
              <a:tabLst>
                <a:tab pos="58320" algn="l"/>
              </a:tabLst>
            </a:pPr>
            <a:endParaRPr lang="ja-JP" altLang="en-US" sz="1000" spc="2" dirty="0">
              <a:solidFill>
                <a:srgbClr val="231F20"/>
              </a:solidFill>
              <a:latin typeface="Fujitsu Infinity Pro" pitchFamily="2" charset="0"/>
              <a:ea typeface="メイリオ" panose="020B0604030504040204" pitchFamily="50" charset="-128"/>
              <a:cs typeface="Arial" panose="020B0604020202020204" pitchFamily="34" charset="0"/>
            </a:endParaRPr>
          </a:p>
        </p:txBody>
      </p:sp>
      <p:sp>
        <p:nvSpPr>
          <p:cNvPr id="5" name="フッター プレースホルダー 4">
            <a:extLst>
              <a:ext uri="{FF2B5EF4-FFF2-40B4-BE49-F238E27FC236}">
                <a16:creationId xmlns:a16="http://schemas.microsoft.com/office/drawing/2014/main" id="{A8AD949F-96BF-4408-9B73-A6A1A2E13EFB}"/>
              </a:ext>
            </a:extLst>
          </p:cNvPr>
          <p:cNvSpPr>
            <a:spLocks noGrp="1"/>
          </p:cNvSpPr>
          <p:nvPr>
            <p:ph type="ftr" sz="quarter" idx="5"/>
          </p:nvPr>
        </p:nvSpPr>
        <p:spPr/>
        <p:txBody>
          <a:bodyPr>
            <a:noAutofit/>
          </a:bodyPr>
          <a:lstStyle/>
          <a:p>
            <a:pPr rtl="0"/>
            <a:r>
              <a:rPr lang="en" sz="700" b="0" i="0" u="none" strike="noStrike" dirty="0">
                <a:highlight>
                  <a:srgbClr val="000000">
                    <a:alpha val="0"/>
                  </a:srgbClr>
                </a:highlight>
              </a:rPr>
              <a:t>© 2022 Fujitsu Limited</a:t>
            </a:r>
          </a:p>
        </p:txBody>
      </p:sp>
      <p:sp>
        <p:nvSpPr>
          <p:cNvPr id="4" name="Slide Number Placeholder 3">
            <a:extLst>
              <a:ext uri="{FF2B5EF4-FFF2-40B4-BE49-F238E27FC236}">
                <a16:creationId xmlns:a16="http://schemas.microsoft.com/office/drawing/2014/main" id="{74D395D4-B781-478D-C5C6-23BD4211866F}"/>
              </a:ext>
            </a:extLst>
          </p:cNvPr>
          <p:cNvSpPr>
            <a:spLocks noGrp="1"/>
          </p:cNvSpPr>
          <p:nvPr>
            <p:ph type="sldNum" sz="quarter" idx="7"/>
          </p:nvPr>
        </p:nvSpPr>
        <p:spPr/>
        <p:txBody>
          <a:bodyPr/>
          <a:lstStyle/>
          <a:p>
            <a:fld id="{B6F15528-21DE-4FAA-801E-634DDDAF4B2B}" type="slidenum">
              <a:rPr lang="en-US" altLang="ja-JP" smtClean="0"/>
              <a:pPr/>
              <a:t>6</a:t>
            </a:fld>
            <a:endParaRPr lang="ja-JP" altLang="en-US" dirty="0"/>
          </a:p>
        </p:txBody>
      </p:sp>
    </p:spTree>
    <p:extLst>
      <p:ext uri="{BB962C8B-B14F-4D97-AF65-F5344CB8AC3E}">
        <p14:creationId xmlns:p14="http://schemas.microsoft.com/office/powerpoint/2010/main" val="1283022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88E70A-F252-4A64-AA10-632B46130721}"/>
              </a:ext>
            </a:extLst>
          </p:cNvPr>
          <p:cNvSpPr>
            <a:spLocks noGrp="1"/>
          </p:cNvSpPr>
          <p:nvPr>
            <p:ph type="ctrTitle"/>
          </p:nvPr>
        </p:nvSpPr>
        <p:spPr>
          <a:xfrm>
            <a:off x="234000" y="1116000"/>
            <a:ext cx="8789498" cy="1440000"/>
          </a:xfrm>
        </p:spPr>
        <p:txBody>
          <a:bodyPr>
            <a:noAutofit/>
          </a:bodyPr>
          <a:lstStyle/>
          <a:p>
            <a:pPr rtl="0"/>
            <a:r>
              <a:rPr lang="en" sz="3500" b="1" i="0" u="none" strike="noStrike" dirty="0">
                <a:highlight>
                  <a:srgbClr val="000000">
                    <a:alpha val="0"/>
                  </a:srgbClr>
                </a:highlight>
                <a:latin typeface="Fujitsu Infinity Pro" pitchFamily="2" charset="0"/>
                <a:cs typeface="Arial" panose="020B0604020202020204" pitchFamily="34" charset="0"/>
              </a:rPr>
              <a:t> </a:t>
            </a:r>
            <a:r>
              <a:rPr lang="en-GB" sz="3000" b="1" dirty="0">
                <a:effectLst/>
                <a:latin typeface="Fujitsu Infinity Pro" pitchFamily="2" charset="0"/>
                <a:ea typeface="Yu Gothic" panose="020B0400000000000000" pitchFamily="34" charset="-128"/>
              </a:rPr>
              <a:t>The new policy updates and operational rules</a:t>
            </a:r>
            <a:endParaRPr lang="en" sz="3000" b="1" i="0" u="none" strike="noStrike" dirty="0">
              <a:highlight>
                <a:srgbClr val="000000">
                  <a:alpha val="0"/>
                </a:srgbClr>
              </a:highlight>
              <a:latin typeface="Fujitsu Infinity Pro" pitchFamily="2" charset="0"/>
              <a:cs typeface="Arial" panose="020B0604020202020204" pitchFamily="34" charset="0"/>
            </a:endParaRPr>
          </a:p>
        </p:txBody>
      </p:sp>
      <p:sp>
        <p:nvSpPr>
          <p:cNvPr id="6" name="フッター プレースホルダー 3">
            <a:extLst>
              <a:ext uri="{FF2B5EF4-FFF2-40B4-BE49-F238E27FC236}">
                <a16:creationId xmlns:a16="http://schemas.microsoft.com/office/drawing/2014/main" id="{DE44CA0D-B6C3-5849-9349-16F280B623E4}"/>
              </a:ext>
            </a:extLst>
          </p:cNvPr>
          <p:cNvSpPr>
            <a:spLocks noGrp="1"/>
          </p:cNvSpPr>
          <p:nvPr>
            <p:ph type="ftr" sz="quarter" idx="11"/>
          </p:nvPr>
        </p:nvSpPr>
        <p:spPr>
          <a:xfrm>
            <a:off x="7758000" y="4888800"/>
            <a:ext cx="1155600" cy="108000"/>
          </a:xfrm>
        </p:spPr>
        <p:txBody>
          <a:bodyPr>
            <a:noAutofit/>
          </a:bodyPr>
          <a:lstStyle/>
          <a:p>
            <a:pPr marL="0" marR="0" lvl="0" indent="0" algn="r" defTabSz="457200" rtl="0" eaLnBrk="1" fontAlgn="auto" latinLnBrk="0" hangingPunct="1">
              <a:lnSpc>
                <a:spcPct val="100000"/>
              </a:lnSpc>
              <a:spcBef>
                <a:spcPct val="0"/>
              </a:spcBef>
              <a:spcAft>
                <a:spcPct val="0"/>
              </a:spcAft>
              <a:buClrTx/>
              <a:buSzTx/>
              <a:buFontTx/>
              <a:buNone/>
              <a:defRPr/>
            </a:pPr>
            <a:r>
              <a:rPr kumimoji="1" lang="en" sz="700" b="0" i="0" u="none" strike="noStrike" kern="1200" cap="none" spc="0" normalizeH="0" baseline="0" noProof="0" dirty="0">
                <a:solidFill>
                  <a:srgbClr val="000000"/>
                </a:solidFill>
                <a:highlight>
                  <a:srgbClr val="000000">
                    <a:alpha val="0"/>
                  </a:srgbClr>
                </a:highlight>
                <a:uLnTx/>
                <a:uFillTx/>
                <a:ea typeface="メイリオ"/>
                <a:cs typeface="Arial"/>
              </a:rPr>
              <a:t>© 2022 Fujitsu Limited</a:t>
            </a:r>
            <a:endParaRPr kumimoji="1" lang="ja-JP" altLang="en-US" sz="700" b="0" i="0" u="none" strike="noStrike" kern="1200" cap="none" spc="0" normalizeH="0" baseline="0" noProof="0" dirty="0">
              <a:ln>
                <a:noFill/>
              </a:ln>
              <a:solidFill>
                <a:srgbClr val="000000"/>
              </a:solidFill>
              <a:effectLst/>
              <a:uLnTx/>
              <a:uFillTx/>
              <a:ea typeface="メイリオ"/>
            </a:endParaRPr>
          </a:p>
        </p:txBody>
      </p:sp>
      <p:sp>
        <p:nvSpPr>
          <p:cNvPr id="4" name="Slide Number Placeholder 3">
            <a:extLst>
              <a:ext uri="{FF2B5EF4-FFF2-40B4-BE49-F238E27FC236}">
                <a16:creationId xmlns:a16="http://schemas.microsoft.com/office/drawing/2014/main" id="{DCC7507C-9369-F355-BE53-5CC9240417C2}"/>
              </a:ext>
            </a:extLst>
          </p:cNvPr>
          <p:cNvSpPr>
            <a:spLocks noGrp="1"/>
          </p:cNvSpPr>
          <p:nvPr>
            <p:ph type="sldNum" sz="quarter" idx="12"/>
          </p:nvPr>
        </p:nvSpPr>
        <p:spPr/>
        <p:txBody>
          <a:bodyPr/>
          <a:lstStyle/>
          <a:p>
            <a:fld id="{4D029D89-7B63-4C94-AD4D-2E4D6BB83637}" type="slidenum">
              <a:rPr kumimoji="1" lang="ja-JP" altLang="en-US" smtClean="0"/>
              <a:pPr/>
              <a:t>7</a:t>
            </a:fld>
            <a:endParaRPr kumimoji="1" lang="ja-JP" altLang="en-US" dirty="0"/>
          </a:p>
        </p:txBody>
      </p:sp>
    </p:spTree>
    <p:extLst>
      <p:ext uri="{BB962C8B-B14F-4D97-AF65-F5344CB8AC3E}">
        <p14:creationId xmlns:p14="http://schemas.microsoft.com/office/powerpoint/2010/main" val="60219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タイトル 1">
            <a:extLst>
              <a:ext uri="{FF2B5EF4-FFF2-40B4-BE49-F238E27FC236}">
                <a16:creationId xmlns:a16="http://schemas.microsoft.com/office/drawing/2014/main" id="{515F4005-302A-5F48-988C-0922CB2F7C7F}"/>
              </a:ext>
            </a:extLst>
          </p:cNvPr>
          <p:cNvSpPr txBox="1">
            <a:spLocks/>
          </p:cNvSpPr>
          <p:nvPr/>
        </p:nvSpPr>
        <p:spPr bwMode="gray">
          <a:xfrm>
            <a:off x="234000" y="-108824"/>
            <a:ext cx="7740000" cy="655200"/>
          </a:xfrm>
          <a:prstGeom prst="rect">
            <a:avLst/>
          </a:prstGeom>
        </p:spPr>
        <p:txBody>
          <a:bodyPr vert="horz" lIns="0" tIns="108000" rIns="0" bIns="0" rtlCol="0" anchor="ctr">
            <a:normAutofit/>
          </a:bodyPr>
          <a:lstStyle>
            <a:lvl1pPr algn="l" defTabSz="685800" rtl="0" eaLnBrk="1" latinLnBrk="0" hangingPunct="1">
              <a:lnSpc>
                <a:spcPct val="90000"/>
              </a:lnSpc>
              <a:spcBef>
                <a:spcPct val="0"/>
              </a:spcBef>
              <a:buNone/>
              <a:defRPr kumimoji="1" sz="2400" b="1" kern="1200">
                <a:solidFill>
                  <a:schemeClr val="bg1"/>
                </a:solidFill>
                <a:latin typeface="+mj-lt"/>
                <a:ea typeface="+mj-ea"/>
                <a:cs typeface="+mj-cs"/>
              </a:defRPr>
            </a:lvl1pPr>
          </a:lstStyle>
          <a:p>
            <a:r>
              <a:rPr lang="en-US" altLang="ja-JP" sz="1800" dirty="0">
                <a:latin typeface="Fujitsu Infinity Pro" pitchFamily="2" charset="0"/>
                <a:cs typeface="Arial" panose="020B0604020202020204" pitchFamily="34" charset="0"/>
              </a:rPr>
              <a:t>Product and services naming structure revision policy</a:t>
            </a:r>
          </a:p>
        </p:txBody>
      </p:sp>
      <p:sp>
        <p:nvSpPr>
          <p:cNvPr id="4" name="フッター プレースホルダー 3">
            <a:extLst>
              <a:ext uri="{FF2B5EF4-FFF2-40B4-BE49-F238E27FC236}">
                <a16:creationId xmlns:a16="http://schemas.microsoft.com/office/drawing/2014/main" id="{6297EB79-83A5-491C-9F97-AAD6F0F750B8}"/>
              </a:ext>
            </a:extLst>
          </p:cNvPr>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a:ln>
                  <a:noFill/>
                </a:ln>
                <a:solidFill>
                  <a:srgbClr val="000000"/>
                </a:solidFill>
                <a:effectLst/>
                <a:uLnTx/>
                <a:uFillTx/>
                <a:ea typeface="メイリオ"/>
              </a:rPr>
              <a:t>© 2022 Fujitsu Limited</a:t>
            </a:r>
            <a:endParaRPr kumimoji="1" lang="ja-JP" altLang="en-US" sz="700" b="0" i="0" u="none" strike="noStrike" kern="1200" cap="none" spc="0" normalizeH="0" baseline="0" noProof="0" dirty="0">
              <a:ln>
                <a:noFill/>
              </a:ln>
              <a:solidFill>
                <a:srgbClr val="000000"/>
              </a:solidFill>
              <a:effectLst/>
              <a:uLnTx/>
              <a:uFillTx/>
              <a:ea typeface="メイリオ"/>
            </a:endParaRPr>
          </a:p>
        </p:txBody>
      </p:sp>
      <p:sp>
        <p:nvSpPr>
          <p:cNvPr id="5" name="テキスト ボックス 23">
            <a:extLst>
              <a:ext uri="{FF2B5EF4-FFF2-40B4-BE49-F238E27FC236}">
                <a16:creationId xmlns:a16="http://schemas.microsoft.com/office/drawing/2014/main" id="{731E0F8A-F53A-492F-8CE4-DBEF60960F51}"/>
              </a:ext>
            </a:extLst>
          </p:cNvPr>
          <p:cNvSpPr txBox="1"/>
          <p:nvPr/>
        </p:nvSpPr>
        <p:spPr>
          <a:xfrm>
            <a:off x="776835" y="3540954"/>
            <a:ext cx="7493415" cy="1349087"/>
          </a:xfrm>
          <a:prstGeom prst="rect">
            <a:avLst/>
          </a:prstGeom>
          <a:noFill/>
        </p:spPr>
        <p:txBody>
          <a:bodyPr vert="horz" wrap="square" lIns="91440" tIns="45720" rIns="91440" bIns="45720" rtlCol="0" anchor="t">
            <a:spAutoFit/>
          </a:bodyPr>
          <a:lstStyle/>
          <a:p>
            <a:pPr marL="85722" marR="0" lvl="1" algn="l" defTabSz="914355" rtl="0" eaLnBrk="1" fontAlgn="ctr" latinLnBrk="0" hangingPunct="1">
              <a:lnSpc>
                <a:spcPts val="1400"/>
              </a:lnSpc>
              <a:spcBef>
                <a:spcPct val="0"/>
              </a:spcBef>
              <a:spcAft>
                <a:spcPct val="0"/>
              </a:spcAft>
              <a:buClrTx/>
              <a:buSzTx/>
              <a:tabLst/>
              <a:defRPr/>
            </a:pPr>
            <a:r>
              <a:rPr kumimoji="1" lang="en-US" altLang="ja-JP" sz="1000" b="1"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The current Naming Structure (A-D) will be abolished and shortened to “Fujitsu + general </a:t>
            </a:r>
            <a:r>
              <a:rPr kumimoji="1" lang="en-US" altLang="ja-JP" sz="1000" b="1" kern="0" dirty="0">
                <a:solidFill>
                  <a:srgbClr val="000000"/>
                </a:solidFill>
                <a:latin typeface="Fujitsu Infinity Pro" pitchFamily="2" charset="0"/>
                <a:ea typeface="メイリオ"/>
                <a:cs typeface="Arial" panose="020B0604020202020204" pitchFamily="34" charset="0"/>
              </a:rPr>
              <a:t>n</a:t>
            </a:r>
            <a:r>
              <a:rPr kumimoji="1" lang="en-US" altLang="ja-JP" sz="1000" b="1" i="0" u="none" strike="noStrike" kern="0" cap="none" spc="0" normalizeH="0" baseline="0" noProof="0" dirty="0" err="1">
                <a:ln>
                  <a:noFill/>
                </a:ln>
                <a:solidFill>
                  <a:srgbClr val="000000"/>
                </a:solidFill>
                <a:effectLst/>
                <a:uLnTx/>
                <a:uFillTx/>
                <a:latin typeface="Fujitsu Infinity Pro" pitchFamily="2" charset="0"/>
                <a:ea typeface="メイリオ"/>
                <a:cs typeface="Arial" panose="020B0604020202020204" pitchFamily="34" charset="0"/>
              </a:rPr>
              <a:t>ame</a:t>
            </a:r>
            <a:r>
              <a:rPr kumimoji="1" lang="en-US" altLang="ja-JP" sz="1000" b="1"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 </a:t>
            </a:r>
          </a:p>
          <a:p>
            <a:pPr marL="85722" marR="0" lvl="1" algn="l" defTabSz="914355" rtl="0" eaLnBrk="1" fontAlgn="ctr" latinLnBrk="0" hangingPunct="1">
              <a:lnSpc>
                <a:spcPts val="1400"/>
              </a:lnSpc>
              <a:spcBef>
                <a:spcPct val="0"/>
              </a:spcBef>
              <a:spcAft>
                <a:spcPct val="0"/>
              </a:spcAft>
              <a:buClrTx/>
              <a:buSzTx/>
              <a:tabLst/>
              <a:defRPr/>
            </a:pPr>
            <a:r>
              <a:rPr kumimoji="1" lang="en-US" altLang="ja-JP" sz="100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“FUJITSU” is unified to “Fujitsu”. </a:t>
            </a:r>
          </a:p>
          <a:p>
            <a:pPr marL="85722" lvl="1" defTabSz="914355" fontAlgn="ctr">
              <a:lnSpc>
                <a:spcPts val="1400"/>
              </a:lnSpc>
              <a:spcBef>
                <a:spcPct val="0"/>
              </a:spcBef>
              <a:spcAft>
                <a:spcPct val="0"/>
              </a:spcAft>
              <a:defRPr/>
            </a:pPr>
            <a:r>
              <a:rPr kumimoji="1" lang="en-US" altLang="ja-JP" sz="1000" kern="0" dirty="0">
                <a:solidFill>
                  <a:srgbClr val="000000"/>
                </a:solidFill>
                <a:latin typeface="Fujitsu Infinity Pro" pitchFamily="2" charset="0"/>
                <a:cs typeface="Arial" panose="020B0604020202020204" pitchFamily="34" charset="0"/>
              </a:rPr>
              <a:t>Fujitsu is o</a:t>
            </a:r>
            <a:r>
              <a:rPr kumimoji="1" lang="en-US" altLang="ja-JP" sz="1000" kern="0" dirty="0">
                <a:solidFill>
                  <a:srgbClr val="000000"/>
                </a:solidFill>
                <a:latin typeface="Fujitsu Infinity Pro" pitchFamily="2" charset="0"/>
                <a:ea typeface="メイリオ"/>
                <a:cs typeface="Arial" panose="020B0604020202020204" pitchFamily="34" charset="0"/>
              </a:rPr>
              <a:t>mittable for concepts. </a:t>
            </a:r>
          </a:p>
          <a:p>
            <a:pPr marL="85722" lvl="1" defTabSz="914355" fontAlgn="ctr">
              <a:lnSpc>
                <a:spcPts val="1400"/>
              </a:lnSpc>
              <a:spcBef>
                <a:spcPct val="0"/>
              </a:spcBef>
              <a:spcAft>
                <a:spcPct val="0"/>
              </a:spcAft>
              <a:defRPr/>
            </a:pPr>
            <a:r>
              <a:rPr kumimoji="1" lang="en-US" altLang="ja-JP" sz="1000" b="1"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A product and services name requires a general name and is displayed at the beginning. </a:t>
            </a:r>
          </a:p>
          <a:p>
            <a:pPr marL="85722" marR="0" lvl="1" algn="l" defTabSz="914355" rtl="0" eaLnBrk="1" fontAlgn="ctr" latinLnBrk="0" hangingPunct="1">
              <a:lnSpc>
                <a:spcPts val="1400"/>
              </a:lnSpc>
              <a:spcBef>
                <a:spcPct val="0"/>
              </a:spcBef>
              <a:spcAft>
                <a:spcPct val="0"/>
              </a:spcAft>
              <a:buClrTx/>
              <a:buSzTx/>
              <a:tabLst/>
              <a:defRPr/>
            </a:pPr>
            <a:r>
              <a:rPr kumimoji="1" lang="en-US" altLang="ja-JP" sz="1000" b="1"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In principle, new unique names are not allowed. </a:t>
            </a:r>
          </a:p>
          <a:p>
            <a:pPr marL="85722" marR="0" lvl="1" algn="l" defTabSz="914355" rtl="0" eaLnBrk="1" fontAlgn="ctr" latinLnBrk="0" hangingPunct="1">
              <a:lnSpc>
                <a:spcPts val="1400"/>
              </a:lnSpc>
              <a:spcBef>
                <a:spcPct val="0"/>
              </a:spcBef>
              <a:spcAft>
                <a:spcPct val="0"/>
              </a:spcAft>
              <a:buClrTx/>
              <a:buSzTx/>
              <a:tabLst/>
              <a:defRPr/>
            </a:pPr>
            <a:r>
              <a:rPr kumimoji="1" lang="en-US" altLang="ja-JP" sz="100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*If strategically necessary, handling by applying to the CMO from the Head of </a:t>
            </a:r>
            <a:r>
              <a:rPr kumimoji="1" lang="en-US" altLang="ja-JP" sz="1000" i="0" u="none" strike="noStrike" kern="0" cap="none" spc="0" normalizeH="0" baseline="0" noProof="0" dirty="0" err="1">
                <a:ln>
                  <a:noFill/>
                </a:ln>
                <a:solidFill>
                  <a:srgbClr val="000000"/>
                </a:solidFill>
                <a:effectLst/>
                <a:uLnTx/>
                <a:uFillTx/>
                <a:latin typeface="Fujitsu Infinity Pro" pitchFamily="2" charset="0"/>
                <a:ea typeface="メイリオ"/>
                <a:cs typeface="Arial" panose="020B0604020202020204" pitchFamily="34" charset="0"/>
              </a:rPr>
              <a:t>th</a:t>
            </a:r>
            <a:r>
              <a:rPr kumimoji="1" lang="en-US" altLang="ja-JP" sz="1000" kern="0" dirty="0">
                <a:solidFill>
                  <a:srgbClr val="000000"/>
                </a:solidFill>
                <a:latin typeface="Fujitsu Infinity Pro" pitchFamily="2" charset="0"/>
                <a:ea typeface="メイリオ"/>
                <a:cs typeface="Arial" panose="020B0604020202020204" pitchFamily="34" charset="0"/>
              </a:rPr>
              <a:t>e Business Group </a:t>
            </a:r>
            <a:r>
              <a:rPr kumimoji="1" lang="en-US" altLang="ja-JP" sz="100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for those that satisfy the specified criteria. </a:t>
            </a:r>
          </a:p>
        </p:txBody>
      </p:sp>
      <p:graphicFrame>
        <p:nvGraphicFramePr>
          <p:cNvPr id="12" name="Table 4">
            <a:extLst>
              <a:ext uri="{FF2B5EF4-FFF2-40B4-BE49-F238E27FC236}">
                <a16:creationId xmlns:a16="http://schemas.microsoft.com/office/drawing/2014/main" id="{36E0CFD8-80F0-446A-B259-2A534518FEB0}"/>
              </a:ext>
            </a:extLst>
          </p:cNvPr>
          <p:cNvGraphicFramePr>
            <a:graphicFrameLocks noGrp="1"/>
          </p:cNvGraphicFramePr>
          <p:nvPr/>
        </p:nvGraphicFramePr>
        <p:xfrm>
          <a:off x="1164512" y="2355720"/>
          <a:ext cx="7325635" cy="664037"/>
        </p:xfrm>
        <a:graphic>
          <a:graphicData uri="http://schemas.openxmlformats.org/drawingml/2006/table">
            <a:tbl>
              <a:tblPr firstRow="1" bandRow="1"/>
              <a:tblGrid>
                <a:gridCol w="2648799">
                  <a:extLst>
                    <a:ext uri="{9D8B030D-6E8A-4147-A177-3AD203B41FA5}">
                      <a16:colId xmlns:a16="http://schemas.microsoft.com/office/drawing/2014/main" val="3445967403"/>
                    </a:ext>
                  </a:extLst>
                </a:gridCol>
                <a:gridCol w="4140109">
                  <a:extLst>
                    <a:ext uri="{9D8B030D-6E8A-4147-A177-3AD203B41FA5}">
                      <a16:colId xmlns:a16="http://schemas.microsoft.com/office/drawing/2014/main" val="1337216111"/>
                    </a:ext>
                  </a:extLst>
                </a:gridCol>
                <a:gridCol w="536727">
                  <a:extLst>
                    <a:ext uri="{9D8B030D-6E8A-4147-A177-3AD203B41FA5}">
                      <a16:colId xmlns:a16="http://schemas.microsoft.com/office/drawing/2014/main" val="2376792269"/>
                    </a:ext>
                  </a:extLst>
                </a:gridCol>
              </a:tblGrid>
              <a:tr h="281154">
                <a:tc>
                  <a:txBody>
                    <a:bodyPr/>
                    <a:lstStyle>
                      <a:lvl1pPr marL="0" algn="l" defTabSz="685800" rtl="0" eaLnBrk="1" latinLnBrk="0" hangingPunct="1">
                        <a:defRPr kumimoji="1" sz="1350" b="1" kern="1200">
                          <a:solidFill>
                            <a:schemeClr val="lt1"/>
                          </a:solidFill>
                          <a:latin typeface="Arial"/>
                          <a:ea typeface="ＭＳ Ｐゴシック"/>
                        </a:defRPr>
                      </a:lvl1pPr>
                      <a:lvl2pPr marL="342900" algn="l" defTabSz="685800" rtl="0" eaLnBrk="1" latinLnBrk="0" hangingPunct="1">
                        <a:defRPr kumimoji="1" sz="1350" b="1" kern="1200">
                          <a:solidFill>
                            <a:schemeClr val="lt1"/>
                          </a:solidFill>
                          <a:latin typeface="Arial"/>
                          <a:ea typeface="ＭＳ Ｐゴシック"/>
                        </a:defRPr>
                      </a:lvl2pPr>
                      <a:lvl3pPr marL="685800" algn="l" defTabSz="685800" rtl="0" eaLnBrk="1" latinLnBrk="0" hangingPunct="1">
                        <a:defRPr kumimoji="1" sz="1350" b="1" kern="1200">
                          <a:solidFill>
                            <a:schemeClr val="lt1"/>
                          </a:solidFill>
                          <a:latin typeface="Arial"/>
                          <a:ea typeface="ＭＳ Ｐゴシック"/>
                        </a:defRPr>
                      </a:lvl3pPr>
                      <a:lvl4pPr marL="1028700" algn="l" defTabSz="685800" rtl="0" eaLnBrk="1" latinLnBrk="0" hangingPunct="1">
                        <a:defRPr kumimoji="1" sz="1350" b="1" kern="1200">
                          <a:solidFill>
                            <a:schemeClr val="lt1"/>
                          </a:solidFill>
                          <a:latin typeface="Arial"/>
                          <a:ea typeface="ＭＳ Ｐゴシック"/>
                        </a:defRPr>
                      </a:lvl4pPr>
                      <a:lvl5pPr marL="1371600" algn="l" defTabSz="685800" rtl="0" eaLnBrk="1" latinLnBrk="0" hangingPunct="1">
                        <a:defRPr kumimoji="1" sz="1350" b="1" kern="1200">
                          <a:solidFill>
                            <a:schemeClr val="lt1"/>
                          </a:solidFill>
                          <a:latin typeface="Arial"/>
                          <a:ea typeface="ＭＳ Ｐゴシック"/>
                        </a:defRPr>
                      </a:lvl5pPr>
                      <a:lvl6pPr marL="1714500" algn="l" defTabSz="685800" rtl="0" eaLnBrk="1" latinLnBrk="0" hangingPunct="1">
                        <a:defRPr kumimoji="1" sz="1350" b="1" kern="1200">
                          <a:solidFill>
                            <a:schemeClr val="lt1"/>
                          </a:solidFill>
                          <a:latin typeface="Arial"/>
                          <a:ea typeface="ＭＳ Ｐゴシック"/>
                        </a:defRPr>
                      </a:lvl6pPr>
                      <a:lvl7pPr marL="2057400" algn="l" defTabSz="685800" rtl="0" eaLnBrk="1" latinLnBrk="0" hangingPunct="1">
                        <a:defRPr kumimoji="1" sz="1350" b="1" kern="1200">
                          <a:solidFill>
                            <a:schemeClr val="lt1"/>
                          </a:solidFill>
                          <a:latin typeface="Arial"/>
                          <a:ea typeface="ＭＳ Ｐゴシック"/>
                        </a:defRPr>
                      </a:lvl7pPr>
                      <a:lvl8pPr marL="2400300" algn="l" defTabSz="685800" rtl="0" eaLnBrk="1" latinLnBrk="0" hangingPunct="1">
                        <a:defRPr kumimoji="1" sz="1350" b="1" kern="1200">
                          <a:solidFill>
                            <a:schemeClr val="lt1"/>
                          </a:solidFill>
                          <a:latin typeface="Arial"/>
                          <a:ea typeface="ＭＳ Ｐゴシック"/>
                        </a:defRPr>
                      </a:lvl8pPr>
                      <a:lvl9pPr marL="2743200" algn="l" defTabSz="685800" rtl="0" eaLnBrk="1" latinLnBrk="0" hangingPunct="1">
                        <a:defRPr kumimoji="1" sz="1350" b="1" kern="1200">
                          <a:solidFill>
                            <a:schemeClr val="lt1"/>
                          </a:solidFill>
                          <a:latin typeface="Arial"/>
                          <a:ea typeface="ＭＳ Ｐゴシック"/>
                        </a:defRPr>
                      </a:lvl9pPr>
                    </a:lstStyle>
                    <a:p>
                      <a:pPr algn="ctr"/>
                      <a:r>
                        <a:rPr lang="en-US" altLang="ja-JP" sz="1000" dirty="0">
                          <a:latin typeface="Fujitsu Infinity Pro" pitchFamily="2" charset="0"/>
                          <a:ea typeface="メイリオ" panose="020B0604030504040204" pitchFamily="50" charset="-128"/>
                          <a:cs typeface="Arial" panose="020B0604020202020204" pitchFamily="34" charset="0"/>
                        </a:rPr>
                        <a:t>Fujitsu</a:t>
                      </a:r>
                      <a:endParaRPr lang="en-US" sz="1000" dirty="0">
                        <a:latin typeface="Fujitsu Infinity Pro" pitchFamily="2" charset="0"/>
                        <a:ea typeface="メイリオ" panose="020B0604030504040204" pitchFamily="50" charset="-128"/>
                        <a:cs typeface="Arial" panose="020B0604020202020204" pitchFamily="34" charset="0"/>
                      </a:endParaRPr>
                    </a:p>
                  </a:txBody>
                  <a:tcPr anchor="ctr">
                    <a:lnL w="12700" cmpd="sng">
                      <a:solidFill>
                        <a:srgbClr val="FFFFFF"/>
                      </a:solidFill>
                    </a:lnL>
                    <a:lnR w="19050" cap="flat" cmpd="sng" algn="ctr">
                      <a:solidFill>
                        <a:schemeClr val="bg1"/>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accent1"/>
                    </a:solidFill>
                  </a:tcPr>
                </a:tc>
                <a:tc>
                  <a:txBody>
                    <a:bodyPr/>
                    <a:lstStyle>
                      <a:lvl1pPr marL="0" algn="l" defTabSz="685800" rtl="0" eaLnBrk="1" latinLnBrk="0" hangingPunct="1">
                        <a:defRPr kumimoji="1" sz="1350" b="1" kern="1200">
                          <a:solidFill>
                            <a:schemeClr val="lt1"/>
                          </a:solidFill>
                          <a:latin typeface="Arial"/>
                          <a:ea typeface="ＭＳ Ｐゴシック"/>
                        </a:defRPr>
                      </a:lvl1pPr>
                      <a:lvl2pPr marL="342900" algn="l" defTabSz="685800" rtl="0" eaLnBrk="1" latinLnBrk="0" hangingPunct="1">
                        <a:defRPr kumimoji="1" sz="1350" b="1" kern="1200">
                          <a:solidFill>
                            <a:schemeClr val="lt1"/>
                          </a:solidFill>
                          <a:latin typeface="Arial"/>
                          <a:ea typeface="ＭＳ Ｐゴシック"/>
                        </a:defRPr>
                      </a:lvl2pPr>
                      <a:lvl3pPr marL="685800" algn="l" defTabSz="685800" rtl="0" eaLnBrk="1" latinLnBrk="0" hangingPunct="1">
                        <a:defRPr kumimoji="1" sz="1350" b="1" kern="1200">
                          <a:solidFill>
                            <a:schemeClr val="lt1"/>
                          </a:solidFill>
                          <a:latin typeface="Arial"/>
                          <a:ea typeface="ＭＳ Ｐゴシック"/>
                        </a:defRPr>
                      </a:lvl3pPr>
                      <a:lvl4pPr marL="1028700" algn="l" defTabSz="685800" rtl="0" eaLnBrk="1" latinLnBrk="0" hangingPunct="1">
                        <a:defRPr kumimoji="1" sz="1350" b="1" kern="1200">
                          <a:solidFill>
                            <a:schemeClr val="lt1"/>
                          </a:solidFill>
                          <a:latin typeface="Arial"/>
                          <a:ea typeface="ＭＳ Ｐゴシック"/>
                        </a:defRPr>
                      </a:lvl4pPr>
                      <a:lvl5pPr marL="1371600" algn="l" defTabSz="685800" rtl="0" eaLnBrk="1" latinLnBrk="0" hangingPunct="1">
                        <a:defRPr kumimoji="1" sz="1350" b="1" kern="1200">
                          <a:solidFill>
                            <a:schemeClr val="lt1"/>
                          </a:solidFill>
                          <a:latin typeface="Arial"/>
                          <a:ea typeface="ＭＳ Ｐゴシック"/>
                        </a:defRPr>
                      </a:lvl5pPr>
                      <a:lvl6pPr marL="1714500" algn="l" defTabSz="685800" rtl="0" eaLnBrk="1" latinLnBrk="0" hangingPunct="1">
                        <a:defRPr kumimoji="1" sz="1350" b="1" kern="1200">
                          <a:solidFill>
                            <a:schemeClr val="lt1"/>
                          </a:solidFill>
                          <a:latin typeface="Arial"/>
                          <a:ea typeface="ＭＳ Ｐゴシック"/>
                        </a:defRPr>
                      </a:lvl6pPr>
                      <a:lvl7pPr marL="2057400" algn="l" defTabSz="685800" rtl="0" eaLnBrk="1" latinLnBrk="0" hangingPunct="1">
                        <a:defRPr kumimoji="1" sz="1350" b="1" kern="1200">
                          <a:solidFill>
                            <a:schemeClr val="lt1"/>
                          </a:solidFill>
                          <a:latin typeface="Arial"/>
                          <a:ea typeface="ＭＳ Ｐゴシック"/>
                        </a:defRPr>
                      </a:lvl7pPr>
                      <a:lvl8pPr marL="2400300" algn="l" defTabSz="685800" rtl="0" eaLnBrk="1" latinLnBrk="0" hangingPunct="1">
                        <a:defRPr kumimoji="1" sz="1350" b="1" kern="1200">
                          <a:solidFill>
                            <a:schemeClr val="lt1"/>
                          </a:solidFill>
                          <a:latin typeface="Arial"/>
                          <a:ea typeface="ＭＳ Ｐゴシック"/>
                        </a:defRPr>
                      </a:lvl8pPr>
                      <a:lvl9pPr marL="2743200" algn="l" defTabSz="685800" rtl="0" eaLnBrk="1" latinLnBrk="0" hangingPunct="1">
                        <a:defRPr kumimoji="1" sz="1350" b="1" kern="1200">
                          <a:solidFill>
                            <a:schemeClr val="lt1"/>
                          </a:solidFill>
                          <a:latin typeface="Arial"/>
                          <a:ea typeface="ＭＳ Ｐゴシック"/>
                        </a:defRPr>
                      </a:lvl9pPr>
                    </a:lstStyle>
                    <a:p>
                      <a:pPr algn="ctr"/>
                      <a:r>
                        <a:rPr lang="en-US" altLang="ja-JP" sz="1000">
                          <a:latin typeface="Fujitsu Infinity Pro" pitchFamily="2" charset="0"/>
                          <a:ea typeface="メイリオ"/>
                          <a:cs typeface="Arial" panose="020B0604020202020204" pitchFamily="34" charset="0"/>
                        </a:rPr>
                        <a:t>General names</a:t>
                      </a:r>
                      <a:endParaRPr lang="en-US" sz="1000" dirty="0">
                        <a:latin typeface="Fujitsu Infinity Pro" pitchFamily="2" charset="0"/>
                        <a:ea typeface="メイリオ" panose="020B0604030504040204" pitchFamily="50" charset="-128"/>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accent1"/>
                    </a:solidFill>
                  </a:tcPr>
                </a:tc>
                <a:tc>
                  <a:txBody>
                    <a:bodyPr/>
                    <a:lstStyle>
                      <a:lvl1pPr marL="0" algn="l" defTabSz="685800" rtl="0" eaLnBrk="1" latinLnBrk="0" hangingPunct="1">
                        <a:defRPr kumimoji="1" sz="1350" b="1" kern="1200">
                          <a:solidFill>
                            <a:schemeClr val="lt1"/>
                          </a:solidFill>
                          <a:latin typeface="Arial"/>
                          <a:ea typeface="ＭＳ Ｐゴシック"/>
                        </a:defRPr>
                      </a:lvl1pPr>
                      <a:lvl2pPr marL="342900" algn="l" defTabSz="685800" rtl="0" eaLnBrk="1" latinLnBrk="0" hangingPunct="1">
                        <a:defRPr kumimoji="1" sz="1350" b="1" kern="1200">
                          <a:solidFill>
                            <a:schemeClr val="lt1"/>
                          </a:solidFill>
                          <a:latin typeface="Arial"/>
                          <a:ea typeface="ＭＳ Ｐゴシック"/>
                        </a:defRPr>
                      </a:lvl2pPr>
                      <a:lvl3pPr marL="685800" algn="l" defTabSz="685800" rtl="0" eaLnBrk="1" latinLnBrk="0" hangingPunct="1">
                        <a:defRPr kumimoji="1" sz="1350" b="1" kern="1200">
                          <a:solidFill>
                            <a:schemeClr val="lt1"/>
                          </a:solidFill>
                          <a:latin typeface="Arial"/>
                          <a:ea typeface="ＭＳ Ｐゴシック"/>
                        </a:defRPr>
                      </a:lvl3pPr>
                      <a:lvl4pPr marL="1028700" algn="l" defTabSz="685800" rtl="0" eaLnBrk="1" latinLnBrk="0" hangingPunct="1">
                        <a:defRPr kumimoji="1" sz="1350" b="1" kern="1200">
                          <a:solidFill>
                            <a:schemeClr val="lt1"/>
                          </a:solidFill>
                          <a:latin typeface="Arial"/>
                          <a:ea typeface="ＭＳ Ｐゴシック"/>
                        </a:defRPr>
                      </a:lvl4pPr>
                      <a:lvl5pPr marL="1371600" algn="l" defTabSz="685800" rtl="0" eaLnBrk="1" latinLnBrk="0" hangingPunct="1">
                        <a:defRPr kumimoji="1" sz="1350" b="1" kern="1200">
                          <a:solidFill>
                            <a:schemeClr val="lt1"/>
                          </a:solidFill>
                          <a:latin typeface="Arial"/>
                          <a:ea typeface="ＭＳ Ｐゴシック"/>
                        </a:defRPr>
                      </a:lvl5pPr>
                      <a:lvl6pPr marL="1714500" algn="l" defTabSz="685800" rtl="0" eaLnBrk="1" latinLnBrk="0" hangingPunct="1">
                        <a:defRPr kumimoji="1" sz="1350" b="1" kern="1200">
                          <a:solidFill>
                            <a:schemeClr val="lt1"/>
                          </a:solidFill>
                          <a:latin typeface="Arial"/>
                          <a:ea typeface="ＭＳ Ｐゴシック"/>
                        </a:defRPr>
                      </a:lvl6pPr>
                      <a:lvl7pPr marL="2057400" algn="l" defTabSz="685800" rtl="0" eaLnBrk="1" latinLnBrk="0" hangingPunct="1">
                        <a:defRPr kumimoji="1" sz="1350" b="1" kern="1200">
                          <a:solidFill>
                            <a:schemeClr val="lt1"/>
                          </a:solidFill>
                          <a:latin typeface="Arial"/>
                          <a:ea typeface="ＭＳ Ｐゴシック"/>
                        </a:defRPr>
                      </a:lvl7pPr>
                      <a:lvl8pPr marL="2400300" algn="l" defTabSz="685800" rtl="0" eaLnBrk="1" latinLnBrk="0" hangingPunct="1">
                        <a:defRPr kumimoji="1" sz="1350" b="1" kern="1200">
                          <a:solidFill>
                            <a:schemeClr val="lt1"/>
                          </a:solidFill>
                          <a:latin typeface="Arial"/>
                          <a:ea typeface="ＭＳ Ｐゴシック"/>
                        </a:defRPr>
                      </a:lvl8pPr>
                      <a:lvl9pPr marL="2743200" algn="l" defTabSz="685800" rtl="0" eaLnBrk="1" latinLnBrk="0" hangingPunct="1">
                        <a:defRPr kumimoji="1" sz="1350" b="1" kern="1200">
                          <a:solidFill>
                            <a:schemeClr val="lt1"/>
                          </a:solidFill>
                          <a:latin typeface="Arial"/>
                          <a:ea typeface="ＭＳ Ｐゴシック"/>
                        </a:defRPr>
                      </a:lvl9pPr>
                    </a:lstStyle>
                    <a:p>
                      <a:pPr algn="ctr"/>
                      <a:endParaRPr lang="en-US" sz="1000" dirty="0">
                        <a:latin typeface="Fujitsu Infinity Pro" pitchFamily="2" charset="0"/>
                        <a:ea typeface="メイリオ" panose="020B0604030504040204" pitchFamily="50" charset="-128"/>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63936506"/>
                  </a:ext>
                </a:extLst>
              </a:tr>
              <a:tr h="382883">
                <a:tc>
                  <a:txBody>
                    <a:bodyPr/>
                    <a:lstStyle>
                      <a:lvl1pPr marL="0" algn="l" defTabSz="685800" rtl="0" eaLnBrk="1" latinLnBrk="0" hangingPunct="1">
                        <a:defRPr kumimoji="1" sz="1350" kern="1200">
                          <a:solidFill>
                            <a:schemeClr val="dk1"/>
                          </a:solidFill>
                          <a:latin typeface="Arial"/>
                          <a:ea typeface="ＭＳ Ｐゴシック"/>
                        </a:defRPr>
                      </a:lvl1pPr>
                      <a:lvl2pPr marL="342900" algn="l" defTabSz="685800" rtl="0" eaLnBrk="1" latinLnBrk="0" hangingPunct="1">
                        <a:defRPr kumimoji="1" sz="1350" kern="1200">
                          <a:solidFill>
                            <a:schemeClr val="dk1"/>
                          </a:solidFill>
                          <a:latin typeface="Arial"/>
                          <a:ea typeface="ＭＳ Ｐゴシック"/>
                        </a:defRPr>
                      </a:lvl2pPr>
                      <a:lvl3pPr marL="685800" algn="l" defTabSz="685800" rtl="0" eaLnBrk="1" latinLnBrk="0" hangingPunct="1">
                        <a:defRPr kumimoji="1" sz="1350" kern="1200">
                          <a:solidFill>
                            <a:schemeClr val="dk1"/>
                          </a:solidFill>
                          <a:latin typeface="Arial"/>
                          <a:ea typeface="ＭＳ Ｐゴシック"/>
                        </a:defRPr>
                      </a:lvl3pPr>
                      <a:lvl4pPr marL="1028700" algn="l" defTabSz="685800" rtl="0" eaLnBrk="1" latinLnBrk="0" hangingPunct="1">
                        <a:defRPr kumimoji="1" sz="1350" kern="1200">
                          <a:solidFill>
                            <a:schemeClr val="dk1"/>
                          </a:solidFill>
                          <a:latin typeface="Arial"/>
                          <a:ea typeface="ＭＳ Ｐゴシック"/>
                        </a:defRPr>
                      </a:lvl4pPr>
                      <a:lvl5pPr marL="1371600" algn="l" defTabSz="685800" rtl="0" eaLnBrk="1" latinLnBrk="0" hangingPunct="1">
                        <a:defRPr kumimoji="1" sz="1350" kern="1200">
                          <a:solidFill>
                            <a:schemeClr val="dk1"/>
                          </a:solidFill>
                          <a:latin typeface="Arial"/>
                          <a:ea typeface="ＭＳ Ｐゴシック"/>
                        </a:defRPr>
                      </a:lvl5pPr>
                      <a:lvl6pPr marL="1714500" algn="l" defTabSz="685800" rtl="0" eaLnBrk="1" latinLnBrk="0" hangingPunct="1">
                        <a:defRPr kumimoji="1" sz="1350" kern="1200">
                          <a:solidFill>
                            <a:schemeClr val="dk1"/>
                          </a:solidFill>
                          <a:latin typeface="Arial"/>
                          <a:ea typeface="ＭＳ Ｐゴシック"/>
                        </a:defRPr>
                      </a:lvl6pPr>
                      <a:lvl7pPr marL="2057400" algn="l" defTabSz="685800" rtl="0" eaLnBrk="1" latinLnBrk="0" hangingPunct="1">
                        <a:defRPr kumimoji="1" sz="1350" kern="1200">
                          <a:solidFill>
                            <a:schemeClr val="dk1"/>
                          </a:solidFill>
                          <a:latin typeface="Arial"/>
                          <a:ea typeface="ＭＳ Ｐゴシック"/>
                        </a:defRPr>
                      </a:lvl7pPr>
                      <a:lvl8pPr marL="2400300" algn="l" defTabSz="685800" rtl="0" eaLnBrk="1" latinLnBrk="0" hangingPunct="1">
                        <a:defRPr kumimoji="1" sz="1350" kern="1200">
                          <a:solidFill>
                            <a:schemeClr val="dk1"/>
                          </a:solidFill>
                          <a:latin typeface="Arial"/>
                          <a:ea typeface="ＭＳ Ｐゴシック"/>
                        </a:defRPr>
                      </a:lvl8pPr>
                      <a:lvl9pPr marL="2743200" algn="l" defTabSz="685800" rtl="0" eaLnBrk="1" latinLnBrk="0" hangingPunct="1">
                        <a:defRPr kumimoji="1" sz="1350" kern="1200">
                          <a:solidFill>
                            <a:schemeClr val="dk1"/>
                          </a:solidFill>
                          <a:latin typeface="Arial"/>
                          <a:ea typeface="ＭＳ Ｐゴシック"/>
                        </a:defRPr>
                      </a:lvl9pPr>
                    </a:lstStyle>
                    <a:p>
                      <a:pPr algn="ctr"/>
                      <a:r>
                        <a:rPr lang="en-US" sz="1000" b="1" dirty="0">
                          <a:latin typeface="Fujitsu Infinity Pro" pitchFamily="2" charset="0"/>
                          <a:ea typeface="メイリオ"/>
                          <a:cs typeface="Arial" panose="020B0604020202020204" pitchFamily="34" charset="0"/>
                        </a:rPr>
                        <a:t>Fujitsu</a:t>
                      </a:r>
                    </a:p>
                  </a:txBody>
                  <a:tcPr anchor="ctr">
                    <a:lnL w="12700" cmpd="sng">
                      <a:solidFill>
                        <a:srgbClr val="FFFFFF"/>
                      </a:solidFill>
                    </a:lnL>
                    <a:lnR w="19050" cap="flat" cmpd="sng" algn="ctr">
                      <a:solidFill>
                        <a:schemeClr val="bg1"/>
                      </a:solidFill>
                      <a:prstDash val="solid"/>
                      <a:round/>
                      <a:headEnd type="none" w="med" len="med"/>
                      <a:tailEnd type="none" w="med" len="med"/>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DCDCDC"/>
                    </a:solidFill>
                  </a:tcPr>
                </a:tc>
                <a:tc>
                  <a:txBody>
                    <a:bodyPr/>
                    <a:lstStyle>
                      <a:lvl1pPr marL="0" algn="l" defTabSz="685800" rtl="0" eaLnBrk="1" latinLnBrk="0" hangingPunct="1">
                        <a:defRPr kumimoji="1" sz="1350" kern="1200">
                          <a:solidFill>
                            <a:schemeClr val="dk1"/>
                          </a:solidFill>
                          <a:latin typeface="Arial"/>
                          <a:ea typeface="ＭＳ Ｐゴシック"/>
                        </a:defRPr>
                      </a:lvl1pPr>
                      <a:lvl2pPr marL="342900" algn="l" defTabSz="685800" rtl="0" eaLnBrk="1" latinLnBrk="0" hangingPunct="1">
                        <a:defRPr kumimoji="1" sz="1350" kern="1200">
                          <a:solidFill>
                            <a:schemeClr val="dk1"/>
                          </a:solidFill>
                          <a:latin typeface="Arial"/>
                          <a:ea typeface="ＭＳ Ｐゴシック"/>
                        </a:defRPr>
                      </a:lvl2pPr>
                      <a:lvl3pPr marL="685800" algn="l" defTabSz="685800" rtl="0" eaLnBrk="1" latinLnBrk="0" hangingPunct="1">
                        <a:defRPr kumimoji="1" sz="1350" kern="1200">
                          <a:solidFill>
                            <a:schemeClr val="dk1"/>
                          </a:solidFill>
                          <a:latin typeface="Arial"/>
                          <a:ea typeface="ＭＳ Ｐゴシック"/>
                        </a:defRPr>
                      </a:lvl3pPr>
                      <a:lvl4pPr marL="1028700" algn="l" defTabSz="685800" rtl="0" eaLnBrk="1" latinLnBrk="0" hangingPunct="1">
                        <a:defRPr kumimoji="1" sz="1350" kern="1200">
                          <a:solidFill>
                            <a:schemeClr val="dk1"/>
                          </a:solidFill>
                          <a:latin typeface="Arial"/>
                          <a:ea typeface="ＭＳ Ｐゴシック"/>
                        </a:defRPr>
                      </a:lvl4pPr>
                      <a:lvl5pPr marL="1371600" algn="l" defTabSz="685800" rtl="0" eaLnBrk="1" latinLnBrk="0" hangingPunct="1">
                        <a:defRPr kumimoji="1" sz="1350" kern="1200">
                          <a:solidFill>
                            <a:schemeClr val="dk1"/>
                          </a:solidFill>
                          <a:latin typeface="Arial"/>
                          <a:ea typeface="ＭＳ Ｐゴシック"/>
                        </a:defRPr>
                      </a:lvl5pPr>
                      <a:lvl6pPr marL="1714500" algn="l" defTabSz="685800" rtl="0" eaLnBrk="1" latinLnBrk="0" hangingPunct="1">
                        <a:defRPr kumimoji="1" sz="1350" kern="1200">
                          <a:solidFill>
                            <a:schemeClr val="dk1"/>
                          </a:solidFill>
                          <a:latin typeface="Arial"/>
                          <a:ea typeface="ＭＳ Ｐゴシック"/>
                        </a:defRPr>
                      </a:lvl6pPr>
                      <a:lvl7pPr marL="2057400" algn="l" defTabSz="685800" rtl="0" eaLnBrk="1" latinLnBrk="0" hangingPunct="1">
                        <a:defRPr kumimoji="1" sz="1350" kern="1200">
                          <a:solidFill>
                            <a:schemeClr val="dk1"/>
                          </a:solidFill>
                          <a:latin typeface="Arial"/>
                          <a:ea typeface="ＭＳ Ｐゴシック"/>
                        </a:defRPr>
                      </a:lvl7pPr>
                      <a:lvl8pPr marL="2400300" algn="l" defTabSz="685800" rtl="0" eaLnBrk="1" latinLnBrk="0" hangingPunct="1">
                        <a:defRPr kumimoji="1" sz="1350" kern="1200">
                          <a:solidFill>
                            <a:schemeClr val="dk1"/>
                          </a:solidFill>
                          <a:latin typeface="Arial"/>
                          <a:ea typeface="ＭＳ Ｐゴシック"/>
                        </a:defRPr>
                      </a:lvl8pPr>
                      <a:lvl9pPr marL="2743200" algn="l" defTabSz="685800" rtl="0" eaLnBrk="1" latinLnBrk="0" hangingPunct="1">
                        <a:defRPr kumimoji="1" sz="1350" kern="1200">
                          <a:solidFill>
                            <a:schemeClr val="dk1"/>
                          </a:solidFill>
                          <a:latin typeface="Arial"/>
                          <a:ea typeface="ＭＳ Ｐゴシック"/>
                        </a:defRPr>
                      </a:lvl9pPr>
                    </a:lstStyle>
                    <a:p>
                      <a:pPr algn="ctr"/>
                      <a:r>
                        <a:rPr lang="en-US" altLang="ja-JP" sz="1000" b="1" dirty="0">
                          <a:latin typeface="Fujitsu Infinity Pro" pitchFamily="2" charset="0"/>
                          <a:ea typeface="メイリオ"/>
                          <a:cs typeface="Arial" panose="020B0604020202020204" pitchFamily="34" charset="0"/>
                        </a:rPr>
                        <a:t>Virtual Desktop Service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DCDCDC"/>
                    </a:solidFill>
                  </a:tcPr>
                </a:tc>
                <a:tc>
                  <a:txBody>
                    <a:bodyPr/>
                    <a:lstStyle>
                      <a:lvl1pPr marL="0" algn="l" defTabSz="685800" rtl="0" eaLnBrk="1" latinLnBrk="0" hangingPunct="1">
                        <a:defRPr kumimoji="1" sz="1350" kern="1200">
                          <a:solidFill>
                            <a:schemeClr val="dk1"/>
                          </a:solidFill>
                          <a:latin typeface="Arial"/>
                          <a:ea typeface="ＭＳ Ｐゴシック"/>
                        </a:defRPr>
                      </a:lvl1pPr>
                      <a:lvl2pPr marL="342900" algn="l" defTabSz="685800" rtl="0" eaLnBrk="1" latinLnBrk="0" hangingPunct="1">
                        <a:defRPr kumimoji="1" sz="1350" kern="1200">
                          <a:solidFill>
                            <a:schemeClr val="dk1"/>
                          </a:solidFill>
                          <a:latin typeface="Arial"/>
                          <a:ea typeface="ＭＳ Ｐゴシック"/>
                        </a:defRPr>
                      </a:lvl2pPr>
                      <a:lvl3pPr marL="685800" algn="l" defTabSz="685800" rtl="0" eaLnBrk="1" latinLnBrk="0" hangingPunct="1">
                        <a:defRPr kumimoji="1" sz="1350" kern="1200">
                          <a:solidFill>
                            <a:schemeClr val="dk1"/>
                          </a:solidFill>
                          <a:latin typeface="Arial"/>
                          <a:ea typeface="ＭＳ Ｐゴシック"/>
                        </a:defRPr>
                      </a:lvl3pPr>
                      <a:lvl4pPr marL="1028700" algn="l" defTabSz="685800" rtl="0" eaLnBrk="1" latinLnBrk="0" hangingPunct="1">
                        <a:defRPr kumimoji="1" sz="1350" kern="1200">
                          <a:solidFill>
                            <a:schemeClr val="dk1"/>
                          </a:solidFill>
                          <a:latin typeface="Arial"/>
                          <a:ea typeface="ＭＳ Ｐゴシック"/>
                        </a:defRPr>
                      </a:lvl4pPr>
                      <a:lvl5pPr marL="1371600" algn="l" defTabSz="685800" rtl="0" eaLnBrk="1" latinLnBrk="0" hangingPunct="1">
                        <a:defRPr kumimoji="1" sz="1350" kern="1200">
                          <a:solidFill>
                            <a:schemeClr val="dk1"/>
                          </a:solidFill>
                          <a:latin typeface="Arial"/>
                          <a:ea typeface="ＭＳ Ｐゴシック"/>
                        </a:defRPr>
                      </a:lvl5pPr>
                      <a:lvl6pPr marL="1714500" algn="l" defTabSz="685800" rtl="0" eaLnBrk="1" latinLnBrk="0" hangingPunct="1">
                        <a:defRPr kumimoji="1" sz="1350" kern="1200">
                          <a:solidFill>
                            <a:schemeClr val="dk1"/>
                          </a:solidFill>
                          <a:latin typeface="Arial"/>
                          <a:ea typeface="ＭＳ Ｐゴシック"/>
                        </a:defRPr>
                      </a:lvl6pPr>
                      <a:lvl7pPr marL="2057400" algn="l" defTabSz="685800" rtl="0" eaLnBrk="1" latinLnBrk="0" hangingPunct="1">
                        <a:defRPr kumimoji="1" sz="1350" kern="1200">
                          <a:solidFill>
                            <a:schemeClr val="dk1"/>
                          </a:solidFill>
                          <a:latin typeface="Arial"/>
                          <a:ea typeface="ＭＳ Ｐゴシック"/>
                        </a:defRPr>
                      </a:lvl7pPr>
                      <a:lvl8pPr marL="2400300" algn="l" defTabSz="685800" rtl="0" eaLnBrk="1" latinLnBrk="0" hangingPunct="1">
                        <a:defRPr kumimoji="1" sz="1350" kern="1200">
                          <a:solidFill>
                            <a:schemeClr val="dk1"/>
                          </a:solidFill>
                          <a:latin typeface="Arial"/>
                          <a:ea typeface="ＭＳ Ｐゴシック"/>
                        </a:defRPr>
                      </a:lvl8pPr>
                      <a:lvl9pPr marL="2743200" algn="l" defTabSz="685800" rtl="0" eaLnBrk="1" latinLnBrk="0" hangingPunct="1">
                        <a:defRPr kumimoji="1" sz="1350" kern="1200">
                          <a:solidFill>
                            <a:schemeClr val="dk1"/>
                          </a:solidFill>
                          <a:latin typeface="Arial"/>
                          <a:ea typeface="ＭＳ Ｐゴシック"/>
                        </a:defRPr>
                      </a:lvl9pPr>
                    </a:lstStyle>
                    <a:p>
                      <a:pPr algn="ctr"/>
                      <a:endParaRPr lang="en-US" sz="1000" b="1" dirty="0">
                        <a:latin typeface="Fujitsu Infinity Pro" pitchFamily="2" charset="0"/>
                        <a:ea typeface="メイリオ" panose="020B0604030504040204" pitchFamily="50" charset="-128"/>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106702656"/>
                  </a:ext>
                </a:extLst>
              </a:tr>
            </a:tbl>
          </a:graphicData>
        </a:graphic>
      </p:graphicFrame>
      <p:sp>
        <p:nvSpPr>
          <p:cNvPr id="17" name="正方形/長方形 3">
            <a:extLst>
              <a:ext uri="{FF2B5EF4-FFF2-40B4-BE49-F238E27FC236}">
                <a16:creationId xmlns:a16="http://schemas.microsoft.com/office/drawing/2014/main" id="{01080EFA-0371-4264-A850-B6C52EBA976C}"/>
              </a:ext>
            </a:extLst>
          </p:cNvPr>
          <p:cNvSpPr/>
          <p:nvPr/>
        </p:nvSpPr>
        <p:spPr bwMode="gray">
          <a:xfrm>
            <a:off x="2164375" y="1478209"/>
            <a:ext cx="5761458" cy="478912"/>
          </a:xfrm>
          <a:prstGeom prst="rect">
            <a:avLst/>
          </a:prstGeom>
          <a:solidFill>
            <a:srgbClr val="DCDCD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Fujitsu Infinity Pro" pitchFamily="2" charset="0"/>
                <a:cs typeface="Arial" panose="020B0604020202020204" pitchFamily="34" charset="0"/>
              </a:rPr>
              <a:t>                                                         </a:t>
            </a:r>
            <a:r>
              <a:rPr kumimoji="0" lang="ja-JP" altLang="ja-JP" sz="1000" b="1" i="0" u="none" strike="noStrike" cap="none" normalizeH="0" baseline="0" dirty="0">
                <a:ln>
                  <a:noFill/>
                </a:ln>
                <a:solidFill>
                  <a:schemeClr val="tx1"/>
                </a:solidFill>
                <a:effectLst/>
                <a:latin typeface="Fujitsu Infinity Pro" pitchFamily="2" charset="0"/>
                <a:cs typeface="Arial" panose="020B0604020202020204" pitchFamily="34" charset="0"/>
              </a:rPr>
              <a:t>DX </a:t>
            </a:r>
            <a:r>
              <a:rPr kumimoji="0" lang="en-US" altLang="ja-JP" sz="1000" b="1" i="0" u="none" strike="noStrike" cap="none" normalizeH="0" baseline="0" dirty="0">
                <a:ln>
                  <a:noFill/>
                </a:ln>
                <a:solidFill>
                  <a:schemeClr val="tx1"/>
                </a:solidFill>
                <a:effectLst/>
                <a:latin typeface="Fujitsu Infinity Pro" pitchFamily="2" charset="0"/>
                <a:cs typeface="Arial" panose="020B0604020202020204" pitchFamily="34" charset="0"/>
              </a:rPr>
              <a:t>c</a:t>
            </a:r>
            <a:r>
              <a:rPr kumimoji="0" lang="ja-JP" altLang="ja-JP" sz="1000" b="1" i="0" u="none" strike="noStrike" cap="none" normalizeH="0" baseline="0" dirty="0">
                <a:ln>
                  <a:noFill/>
                </a:ln>
                <a:solidFill>
                  <a:schemeClr val="tx1"/>
                </a:solidFill>
                <a:effectLst/>
                <a:latin typeface="Fujitsu Infinity Pro" pitchFamily="2" charset="0"/>
                <a:cs typeface="Arial" panose="020B0604020202020204" pitchFamily="34" charset="0"/>
              </a:rPr>
              <a:t>ompany that grows </a:t>
            </a:r>
            <a:endParaRPr kumimoji="0" lang="en-US" altLang="ja-JP" sz="1000" b="1" i="0" u="none" strike="noStrike" cap="none" normalizeH="0" baseline="0" dirty="0">
              <a:ln>
                <a:noFill/>
              </a:ln>
              <a:solidFill>
                <a:schemeClr val="tx1"/>
              </a:solidFill>
              <a:effectLst/>
              <a:latin typeface="Fujitsu Infinity Pro" pitchFamily="2"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ja-JP" sz="1000" b="1" dirty="0">
                <a:latin typeface="Fujitsu Infinity Pro" pitchFamily="2" charset="0"/>
                <a:cs typeface="Arial" panose="020B0604020202020204" pitchFamily="34" charset="0"/>
              </a:rPr>
              <a:t>                                            </a:t>
            </a:r>
            <a:r>
              <a:rPr kumimoji="0" lang="ja-JP" altLang="ja-JP" sz="1000" b="1" i="0" u="none" strike="noStrike" cap="none" normalizeH="0" baseline="0" dirty="0">
                <a:ln>
                  <a:noFill/>
                </a:ln>
                <a:solidFill>
                  <a:schemeClr val="tx1"/>
                </a:solidFill>
                <a:effectLst/>
                <a:latin typeface="Fujitsu Infinity Pro" pitchFamily="2" charset="0"/>
                <a:cs typeface="Arial" panose="020B0604020202020204" pitchFamily="34" charset="0"/>
              </a:rPr>
              <a:t>with customers </a:t>
            </a:r>
            <a:r>
              <a:rPr kumimoji="0" lang="en-US" altLang="ja-JP" sz="1000" b="1" i="0" u="none" strike="noStrike" cap="none" normalizeH="0" baseline="0" dirty="0">
                <a:ln>
                  <a:noFill/>
                </a:ln>
                <a:solidFill>
                  <a:schemeClr val="tx1"/>
                </a:solidFill>
                <a:effectLst/>
                <a:latin typeface="Fujitsu Infinity Pro" pitchFamily="2" charset="0"/>
                <a:cs typeface="Arial" panose="020B0604020202020204" pitchFamily="34" charset="0"/>
              </a:rPr>
              <a:t>by solving </a:t>
            </a:r>
            <a:r>
              <a:rPr kumimoji="0" lang="ja-JP" altLang="ja-JP" sz="1000" b="1" i="0" u="none" strike="noStrike" cap="none" normalizeH="0" baseline="0" dirty="0">
                <a:ln>
                  <a:noFill/>
                </a:ln>
                <a:solidFill>
                  <a:schemeClr val="tx1"/>
                </a:solidFill>
                <a:effectLst/>
                <a:latin typeface="Fujitsu Infinity Pro" pitchFamily="2" charset="0"/>
                <a:cs typeface="Arial" panose="020B0604020202020204" pitchFamily="34" charset="0"/>
              </a:rPr>
              <a:t>soci</a:t>
            </a:r>
            <a:r>
              <a:rPr kumimoji="0" lang="en-US" altLang="ja-JP" sz="1000" b="1" i="0" u="none" strike="noStrike" cap="none" normalizeH="0" baseline="0" dirty="0">
                <a:ln>
                  <a:noFill/>
                </a:ln>
                <a:solidFill>
                  <a:schemeClr val="tx1"/>
                </a:solidFill>
                <a:effectLst/>
                <a:latin typeface="Fujitsu Infinity Pro" pitchFamily="2" charset="0"/>
                <a:cs typeface="Arial" panose="020B0604020202020204" pitchFamily="34" charset="0"/>
              </a:rPr>
              <a:t>et</a:t>
            </a:r>
            <a:r>
              <a:rPr kumimoji="0" lang="ja-JP" altLang="ja-JP" sz="1000" b="1" i="0" u="none" strike="noStrike" cap="none" normalizeH="0" baseline="0" dirty="0">
                <a:ln>
                  <a:noFill/>
                </a:ln>
                <a:solidFill>
                  <a:schemeClr val="tx1"/>
                </a:solidFill>
                <a:effectLst/>
                <a:latin typeface="Fujitsu Infinity Pro" pitchFamily="2" charset="0"/>
                <a:cs typeface="Arial" panose="020B0604020202020204" pitchFamily="34" charset="0"/>
              </a:rPr>
              <a:t>al issues</a:t>
            </a:r>
            <a:r>
              <a:rPr kumimoji="0" lang="ja-JP" altLang="ja-JP" sz="600" b="1" i="0" u="none" strike="noStrike" cap="none" normalizeH="0" baseline="0" dirty="0">
                <a:ln>
                  <a:noFill/>
                </a:ln>
                <a:solidFill>
                  <a:schemeClr val="tx1"/>
                </a:solidFill>
                <a:effectLst/>
                <a:latin typeface="Fujitsu Infinity Pro" pitchFamily="2" charset="0"/>
                <a:cs typeface="Arial" panose="020B0604020202020204" pitchFamily="34" charset="0"/>
              </a:rPr>
              <a:t> </a:t>
            </a:r>
            <a:endParaRPr kumimoji="0" lang="ja-JP" altLang="ja-JP" sz="1800" b="1" i="0" u="none" strike="noStrike" cap="none" normalizeH="0" baseline="0" dirty="0">
              <a:ln>
                <a:noFill/>
              </a:ln>
              <a:solidFill>
                <a:schemeClr val="tx1"/>
              </a:solidFill>
              <a:effectLst/>
              <a:latin typeface="Fujitsu Infinity Pro" pitchFamily="2" charset="0"/>
              <a:cs typeface="Arial" panose="020B0604020202020204" pitchFamily="34" charset="0"/>
            </a:endParaRPr>
          </a:p>
        </p:txBody>
      </p:sp>
      <p:sp>
        <p:nvSpPr>
          <p:cNvPr id="18" name="テキスト ボックス 27">
            <a:extLst>
              <a:ext uri="{FF2B5EF4-FFF2-40B4-BE49-F238E27FC236}">
                <a16:creationId xmlns:a16="http://schemas.microsoft.com/office/drawing/2014/main" id="{341D3270-C8F0-442E-BC82-46EEFF444FA4}"/>
              </a:ext>
            </a:extLst>
          </p:cNvPr>
          <p:cNvSpPr txBox="1"/>
          <p:nvPr/>
        </p:nvSpPr>
        <p:spPr>
          <a:xfrm>
            <a:off x="1138465" y="1478209"/>
            <a:ext cx="1700645" cy="478911"/>
          </a:xfrm>
          <a:prstGeom prst="rect">
            <a:avLst/>
          </a:prstGeom>
          <a:solidFill>
            <a:schemeClr val="accent1"/>
          </a:solidFill>
        </p:spPr>
        <p:txBody>
          <a:bodyPr wrap="square" rtlCol="0" anchor="ctr" anchorCtr="0">
            <a:noAutofit/>
          </a:bodyPr>
          <a:lstStyle>
            <a:defPPr>
              <a:defRPr lang="en-US"/>
            </a:defPPr>
            <a:lvl1pPr marR="0" lvl="0" indent="0" algn="ctr" defTabSz="914400" fontAlgn="ctr">
              <a:lnSpc>
                <a:spcPct val="100000"/>
              </a:lnSpc>
              <a:spcBef>
                <a:spcPct val="0"/>
              </a:spcBef>
              <a:spcAft>
                <a:spcPct val="0"/>
              </a:spcAft>
              <a:buClrTx/>
              <a:buSzTx/>
              <a:buFontTx/>
              <a:buNone/>
              <a:tabLst/>
              <a:defRPr kumimoji="1" sz="1100" b="1" i="0" u="none" strike="noStrike" cap="none" spc="0" normalizeH="0" baseline="0">
                <a:ln>
                  <a:noFill/>
                </a:ln>
                <a:solidFill>
                  <a:srgbClr val="FFFFFF"/>
                </a:solidFill>
                <a:effectLst/>
                <a:uLnTx/>
                <a:uFillTx/>
                <a:latin typeface="メイリオ"/>
                <a:ea typeface="メイリオ"/>
              </a:defRPr>
            </a:lvl1pPr>
          </a:lstStyle>
          <a:p>
            <a:pPr marL="0" marR="0" lvl="0" indent="0" algn="ctr" defTabSz="914378" rtl="0" eaLnBrk="1" fontAlgn="ctr" latinLnBrk="0" hangingPunct="1">
              <a:lnSpc>
                <a:spcPct val="100000"/>
              </a:lnSpc>
              <a:spcBef>
                <a:spcPct val="0"/>
              </a:spcBef>
              <a:spcAft>
                <a:spcPct val="0"/>
              </a:spcAft>
              <a:buClrTx/>
              <a:buSzTx/>
              <a:buFontTx/>
              <a:buNone/>
              <a:tabLst/>
              <a:defRPr/>
            </a:pPr>
            <a:r>
              <a:rPr kumimoji="1" lang="en-US" altLang="ja-JP" sz="1100" b="1" i="0" u="none" strike="noStrike" kern="0" cap="none" spc="0" normalizeH="0" baseline="0" noProof="0" dirty="0">
                <a:ln>
                  <a:noFill/>
                </a:ln>
                <a:solidFill>
                  <a:srgbClr val="FFFFFF"/>
                </a:solidFill>
                <a:effectLst/>
                <a:uLnTx/>
                <a:uFillTx/>
                <a:latin typeface="Fujitsu Infinity Pro" pitchFamily="2" charset="0"/>
                <a:cs typeface="Arial" panose="020B0604020202020204" pitchFamily="34" charset="0"/>
              </a:rPr>
              <a:t>2022 </a:t>
            </a:r>
          </a:p>
          <a:p>
            <a:pPr marL="0" marR="0" lvl="0" indent="0" algn="ctr" defTabSz="914378" rtl="0" eaLnBrk="1" fontAlgn="ctr" latinLnBrk="0" hangingPunct="1">
              <a:lnSpc>
                <a:spcPct val="100000"/>
              </a:lnSpc>
              <a:spcBef>
                <a:spcPct val="0"/>
              </a:spcBef>
              <a:spcAft>
                <a:spcPct val="0"/>
              </a:spcAft>
              <a:buClrTx/>
              <a:buSzTx/>
              <a:buFontTx/>
              <a:buNone/>
              <a:tabLst/>
              <a:defRPr/>
            </a:pPr>
            <a:r>
              <a:rPr kumimoji="1" lang="en-US" altLang="ja-JP" sz="1100" b="1" i="0" u="none" strike="noStrike" kern="0" cap="none" spc="0" normalizeH="0" baseline="0" noProof="0" dirty="0">
                <a:ln>
                  <a:noFill/>
                </a:ln>
                <a:solidFill>
                  <a:srgbClr val="FFFFFF"/>
                </a:solidFill>
                <a:effectLst/>
                <a:uLnTx/>
                <a:uFillTx/>
                <a:latin typeface="Fujitsu Infinity Pro" pitchFamily="2" charset="0"/>
                <a:cs typeface="Arial" panose="020B0604020202020204" pitchFamily="34" charset="0"/>
              </a:rPr>
              <a:t>Background</a:t>
            </a:r>
            <a:endParaRPr kumimoji="1" lang="ja-JP" altLang="en-US" sz="1100" b="1" i="0" u="none" strike="noStrike" kern="0" cap="none" spc="0" normalizeH="0" baseline="0" noProof="0" dirty="0">
              <a:ln>
                <a:noFill/>
              </a:ln>
              <a:solidFill>
                <a:srgbClr val="FFFFFF"/>
              </a:solidFill>
              <a:effectLst/>
              <a:uLnTx/>
              <a:uFillTx/>
              <a:latin typeface="Fujitsu Infinity Pro" pitchFamily="2" charset="0"/>
              <a:cs typeface="Arial" panose="020B0604020202020204" pitchFamily="34" charset="0"/>
            </a:endParaRPr>
          </a:p>
        </p:txBody>
      </p:sp>
      <p:sp>
        <p:nvSpPr>
          <p:cNvPr id="20" name="TextBox 58">
            <a:extLst>
              <a:ext uri="{FF2B5EF4-FFF2-40B4-BE49-F238E27FC236}">
                <a16:creationId xmlns:a16="http://schemas.microsoft.com/office/drawing/2014/main" id="{FD193829-7BF1-462D-8AB9-4ACB4A746F74}"/>
              </a:ext>
            </a:extLst>
          </p:cNvPr>
          <p:cNvSpPr txBox="1"/>
          <p:nvPr/>
        </p:nvSpPr>
        <p:spPr>
          <a:xfrm>
            <a:off x="160041" y="3311090"/>
            <a:ext cx="2994453" cy="276999"/>
          </a:xfrm>
          <a:prstGeom prst="rect">
            <a:avLst/>
          </a:prstGeom>
          <a:noFill/>
        </p:spPr>
        <p:txBody>
          <a:bodyPr wrap="square" bIns="72000" rtlCol="0">
            <a:noAutofit/>
          </a:bodyPr>
          <a:lstStyle/>
          <a:p>
            <a:pPr marL="0" marR="0" lvl="0" indent="0" algn="l" defTabSz="685766" rtl="0" eaLnBrk="1" fontAlgn="auto" latinLnBrk="0" hangingPunct="1">
              <a:lnSpc>
                <a:spcPct val="100000"/>
              </a:lnSpc>
              <a:spcBef>
                <a:spcPts val="0"/>
              </a:spcBef>
              <a:spcAft>
                <a:spcPts val="0"/>
              </a:spcAft>
              <a:buClrTx/>
              <a:buSzTx/>
              <a:buFontTx/>
              <a:buNone/>
              <a:tabLst/>
              <a:defRPr/>
            </a:pPr>
            <a:r>
              <a:rPr kumimoji="1" lang="en-US" altLang="ja-JP" sz="1000" b="1"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Revisions to resolve issues</a:t>
            </a:r>
            <a:endParaRPr kumimoji="0" lang="en-US" sz="1000" b="1"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21" name="TextBox 30">
            <a:extLst>
              <a:ext uri="{FF2B5EF4-FFF2-40B4-BE49-F238E27FC236}">
                <a16:creationId xmlns:a16="http://schemas.microsoft.com/office/drawing/2014/main" id="{DEBB2BD8-1EA6-4350-BB45-3D64B0CCD388}"/>
              </a:ext>
            </a:extLst>
          </p:cNvPr>
          <p:cNvSpPr txBox="1"/>
          <p:nvPr/>
        </p:nvSpPr>
        <p:spPr>
          <a:xfrm>
            <a:off x="160041" y="854977"/>
            <a:ext cx="8605837" cy="246221"/>
          </a:xfrm>
          <a:prstGeom prst="rect">
            <a:avLst/>
          </a:prstGeom>
          <a:noFill/>
        </p:spPr>
        <p:txBody>
          <a:bodyPr wrap="square" lIns="91440" tIns="45720" rIns="91440" bIns="45720" rtlCol="0" anchor="t">
            <a:spAutoFit/>
          </a:bodyPr>
          <a:lstStyle/>
          <a:p>
            <a:pPr lvl="0" defTabSz="685766">
              <a:defRPr/>
            </a:pPr>
            <a:r>
              <a:rPr lang="en-US" altLang="ja-JP" sz="1000" kern="0" dirty="0">
                <a:solidFill>
                  <a:srgbClr val="000000"/>
                </a:solidFill>
                <a:latin typeface="Fujitsu Infinity Pro" pitchFamily="2" charset="0"/>
                <a:cs typeface="Arial" panose="020B0604020202020204" pitchFamily="34" charset="0"/>
              </a:rPr>
              <a:t>We have made revisions in favor of the below policy based on issues and trends at other companies and in society.</a:t>
            </a:r>
            <a:endParaRPr lang="en-US" altLang="ja-JP" sz="1000" i="0"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23" name="TextBox 31">
            <a:extLst>
              <a:ext uri="{FF2B5EF4-FFF2-40B4-BE49-F238E27FC236}">
                <a16:creationId xmlns:a16="http://schemas.microsoft.com/office/drawing/2014/main" id="{80050F31-CE89-4B6F-85CA-6C7D9ECA28F3}"/>
              </a:ext>
            </a:extLst>
          </p:cNvPr>
          <p:cNvSpPr txBox="1"/>
          <p:nvPr/>
        </p:nvSpPr>
        <p:spPr>
          <a:xfrm>
            <a:off x="437212" y="2068304"/>
            <a:ext cx="8647955" cy="276999"/>
          </a:xfrm>
          <a:prstGeom prst="rect">
            <a:avLst/>
          </a:prstGeom>
          <a:noFill/>
        </p:spPr>
        <p:txBody>
          <a:bodyPr wrap="square" lIns="91440" tIns="45720" rIns="91440" bIns="45720" rtlCol="0" anchor="t">
            <a:spAutoFit/>
          </a:bodyPr>
          <a:lstStyle/>
          <a:p>
            <a:pPr marL="0" marR="0" lvl="0" indent="0" algn="l" defTabSz="685766" rtl="0" eaLnBrk="1" fontAlgn="auto" latinLnBrk="0" hangingPunct="1">
              <a:lnSpc>
                <a:spcPct val="100000"/>
              </a:lnSpc>
              <a:spcBef>
                <a:spcPts val="0"/>
              </a:spcBef>
              <a:spcAft>
                <a:spcPts val="0"/>
              </a:spcAft>
              <a:buClrTx/>
              <a:buSzTx/>
              <a:buFontTx/>
              <a:buNone/>
              <a:tabLst/>
              <a:defRPr/>
            </a:pPr>
            <a:r>
              <a:rPr kumimoji="1" lang="en-US" altLang="ja-JP" sz="1200" b="1"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Product </a:t>
            </a:r>
            <a:r>
              <a:rPr kumimoji="1" lang="en-US" altLang="ja-JP" sz="1200" b="1" kern="0" dirty="0">
                <a:solidFill>
                  <a:srgbClr val="000000"/>
                </a:solidFill>
                <a:latin typeface="Fujitsu Infinity Pro" pitchFamily="2" charset="0"/>
                <a:ea typeface="メイリオ"/>
                <a:cs typeface="Arial" panose="020B0604020202020204" pitchFamily="34" charset="0"/>
              </a:rPr>
              <a:t>and services </a:t>
            </a:r>
            <a:r>
              <a:rPr kumimoji="1" lang="en-US" altLang="ja-JP" sz="1200" b="1"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naming structure  </a:t>
            </a:r>
            <a:r>
              <a:rPr kumimoji="1" lang="en-US" altLang="ja-JP" sz="900" kern="0" dirty="0">
                <a:solidFill>
                  <a:srgbClr val="000000"/>
                </a:solidFill>
                <a:latin typeface="Fujitsu Infinity Pro" pitchFamily="2" charset="0"/>
                <a:ea typeface="メイリオ"/>
                <a:cs typeface="Arial" panose="020B0604020202020204" pitchFamily="34" charset="0"/>
              </a:rPr>
              <a:t>Solution-oriented with a simple configuration that is easy to understand for customers</a:t>
            </a:r>
            <a:endParaRPr kumimoji="0" lang="en-US" sz="900" i="0" u="none"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73" name="二等辺三角形 72">
            <a:extLst>
              <a:ext uri="{FF2B5EF4-FFF2-40B4-BE49-F238E27FC236}">
                <a16:creationId xmlns:a16="http://schemas.microsoft.com/office/drawing/2014/main" id="{132ADAD8-360C-4652-84D7-FAA247F35D87}"/>
              </a:ext>
            </a:extLst>
          </p:cNvPr>
          <p:cNvSpPr/>
          <p:nvPr/>
        </p:nvSpPr>
        <p:spPr bwMode="gray">
          <a:xfrm rot="10800000">
            <a:off x="4761190" y="2004189"/>
            <a:ext cx="452895" cy="100668"/>
          </a:xfrm>
          <a:prstGeom prst="triangle">
            <a:avLst/>
          </a:prstGeom>
          <a:solidFill>
            <a:srgbClr val="DDD9D6"/>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378" rtl="0" eaLnBrk="1" fontAlgn="ctr" latinLnBrk="0" hangingPunct="1">
              <a:lnSpc>
                <a:spcPct val="100000"/>
              </a:lnSpc>
              <a:spcBef>
                <a:spcPct val="0"/>
              </a:spcBef>
              <a:spcAft>
                <a:spcPct val="0"/>
              </a:spcAft>
              <a:buClrTx/>
              <a:buSzTx/>
              <a:buFontTx/>
              <a:buNone/>
              <a:tabLst/>
              <a:defRPr/>
            </a:pPr>
            <a:endParaRPr kumimoji="1" lang="ja-JP" altLang="en-US" sz="1050" b="0" i="0" u="none" strike="noStrike" kern="1200" cap="none" spc="0" normalizeH="0" baseline="0" noProof="0" dirty="0">
              <a:ln>
                <a:noFill/>
              </a:ln>
              <a:solidFill>
                <a:srgbClr val="FFFFFF"/>
              </a:solidFill>
              <a:effectLst/>
              <a:uLnTx/>
              <a:uFillTx/>
              <a:latin typeface="Fujitsu Infinity Pro" pitchFamily="2" charset="0"/>
              <a:ea typeface="メイリオ"/>
            </a:endParaRPr>
          </a:p>
        </p:txBody>
      </p:sp>
      <p:sp>
        <p:nvSpPr>
          <p:cNvPr id="14" name="正方形/長方形 13">
            <a:extLst>
              <a:ext uri="{FF2B5EF4-FFF2-40B4-BE49-F238E27FC236}">
                <a16:creationId xmlns:a16="http://schemas.microsoft.com/office/drawing/2014/main" id="{1995D4AC-1943-C248-9C4B-743EC726489F}"/>
              </a:ext>
            </a:extLst>
          </p:cNvPr>
          <p:cNvSpPr/>
          <p:nvPr/>
        </p:nvSpPr>
        <p:spPr>
          <a:xfrm>
            <a:off x="858110" y="3520121"/>
            <a:ext cx="7493416" cy="1349086"/>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err="1">
              <a:solidFill>
                <a:schemeClr val="tx1"/>
              </a:solidFill>
              <a:latin typeface="Fujitsu Infinity Pro" pitchFamily="2" charset="0"/>
            </a:endParaRPr>
          </a:p>
        </p:txBody>
      </p:sp>
      <p:sp>
        <p:nvSpPr>
          <p:cNvPr id="6" name="Slide Number Placeholder 5">
            <a:extLst>
              <a:ext uri="{FF2B5EF4-FFF2-40B4-BE49-F238E27FC236}">
                <a16:creationId xmlns:a16="http://schemas.microsoft.com/office/drawing/2014/main" id="{5F2CCF29-DF90-4D49-704F-CA85BB8A294F}"/>
              </a:ext>
            </a:extLst>
          </p:cNvPr>
          <p:cNvSpPr>
            <a:spLocks noGrp="1"/>
          </p:cNvSpPr>
          <p:nvPr>
            <p:ph type="sldNum" sz="quarter" idx="12"/>
          </p:nvPr>
        </p:nvSpPr>
        <p:spPr/>
        <p:txBody>
          <a:bodyPr/>
          <a:lstStyle/>
          <a:p>
            <a:fld id="{4D029D89-7B63-4C94-AD4D-2E4D6BB83637}" type="slidenum">
              <a:rPr kumimoji="1" lang="ja-JP" altLang="en-US" smtClean="0"/>
              <a:pPr/>
              <a:t>8</a:t>
            </a:fld>
            <a:endParaRPr kumimoji="1" lang="ja-JP" altLang="en-US" dirty="0"/>
          </a:p>
        </p:txBody>
      </p:sp>
    </p:spTree>
    <p:extLst>
      <p:ext uri="{BB962C8B-B14F-4D97-AF65-F5344CB8AC3E}">
        <p14:creationId xmlns:p14="http://schemas.microsoft.com/office/powerpoint/2010/main" val="2935119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399C90-CE26-4371-BD4B-3CDAA6BC2DED}"/>
              </a:ext>
            </a:extLst>
          </p:cNvPr>
          <p:cNvSpPr>
            <a:spLocks noGrp="1"/>
          </p:cNvSpPr>
          <p:nvPr>
            <p:ph type="title"/>
          </p:nvPr>
        </p:nvSpPr>
        <p:spPr>
          <a:xfrm>
            <a:off x="234000" y="-108547"/>
            <a:ext cx="7740000" cy="655200"/>
          </a:xfrm>
        </p:spPr>
        <p:txBody>
          <a:bodyPr>
            <a:normAutofit/>
          </a:bodyPr>
          <a:lstStyle/>
          <a:p>
            <a:r>
              <a:rPr lang="en-US" altLang="ja-JP" sz="1800" dirty="0">
                <a:latin typeface="Fujitsu Infinity Pro" pitchFamily="2" charset="0"/>
                <a:cs typeface="Arial" panose="020B0604020202020204" pitchFamily="34" charset="0"/>
              </a:rPr>
              <a:t>Product and services naming structure application policy</a:t>
            </a:r>
          </a:p>
        </p:txBody>
      </p:sp>
      <p:sp>
        <p:nvSpPr>
          <p:cNvPr id="4" name="フッター プレースホルダー 3">
            <a:extLst>
              <a:ext uri="{FF2B5EF4-FFF2-40B4-BE49-F238E27FC236}">
                <a16:creationId xmlns:a16="http://schemas.microsoft.com/office/drawing/2014/main" id="{6297EB79-83A5-491C-9F97-AAD6F0F750B8}"/>
              </a:ext>
            </a:extLst>
          </p:cNvPr>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a:ln>
                  <a:noFill/>
                </a:ln>
                <a:solidFill>
                  <a:srgbClr val="000000"/>
                </a:solidFill>
                <a:effectLst/>
                <a:uLnTx/>
                <a:uFillTx/>
                <a:ea typeface="メイリオ"/>
              </a:rPr>
              <a:t>© 2022 Fujitsu Limited</a:t>
            </a:r>
            <a:endParaRPr kumimoji="1" lang="ja-JP" altLang="en-US" sz="700" b="0" i="0" u="none" strike="noStrike" kern="1200" cap="none" spc="0" normalizeH="0" baseline="0" noProof="0" dirty="0">
              <a:ln>
                <a:noFill/>
              </a:ln>
              <a:solidFill>
                <a:srgbClr val="000000"/>
              </a:solidFill>
              <a:effectLst/>
              <a:uLnTx/>
              <a:uFillTx/>
              <a:ea typeface="メイリオ"/>
            </a:endParaRPr>
          </a:p>
        </p:txBody>
      </p:sp>
      <p:graphicFrame>
        <p:nvGraphicFramePr>
          <p:cNvPr id="5" name="表 3">
            <a:extLst>
              <a:ext uri="{FF2B5EF4-FFF2-40B4-BE49-F238E27FC236}">
                <a16:creationId xmlns:a16="http://schemas.microsoft.com/office/drawing/2014/main" id="{CA45829A-69F4-4F9F-9EBA-9703D14418B4}"/>
              </a:ext>
            </a:extLst>
          </p:cNvPr>
          <p:cNvGraphicFramePr>
            <a:graphicFrameLocks noGrp="1"/>
          </p:cNvGraphicFramePr>
          <p:nvPr/>
        </p:nvGraphicFramePr>
        <p:xfrm>
          <a:off x="250825" y="1887684"/>
          <a:ext cx="8642350" cy="2636804"/>
        </p:xfrm>
        <a:graphic>
          <a:graphicData uri="http://schemas.openxmlformats.org/drawingml/2006/table">
            <a:tbl>
              <a:tblPr firstRow="1" bandRow="1">
                <a:tableStyleId>{7E9639D4-E3E2-4D34-9284-5A2195B3D0D7}</a:tableStyleId>
              </a:tblPr>
              <a:tblGrid>
                <a:gridCol w="570585">
                  <a:extLst>
                    <a:ext uri="{9D8B030D-6E8A-4147-A177-3AD203B41FA5}">
                      <a16:colId xmlns:a16="http://schemas.microsoft.com/office/drawing/2014/main" val="2757849562"/>
                    </a:ext>
                  </a:extLst>
                </a:gridCol>
                <a:gridCol w="2177511">
                  <a:extLst>
                    <a:ext uri="{9D8B030D-6E8A-4147-A177-3AD203B41FA5}">
                      <a16:colId xmlns:a16="http://schemas.microsoft.com/office/drawing/2014/main" val="1331541231"/>
                    </a:ext>
                  </a:extLst>
                </a:gridCol>
                <a:gridCol w="809794">
                  <a:extLst>
                    <a:ext uri="{9D8B030D-6E8A-4147-A177-3AD203B41FA5}">
                      <a16:colId xmlns:a16="http://schemas.microsoft.com/office/drawing/2014/main" val="2224244017"/>
                    </a:ext>
                  </a:extLst>
                </a:gridCol>
                <a:gridCol w="1824918">
                  <a:extLst>
                    <a:ext uri="{9D8B030D-6E8A-4147-A177-3AD203B41FA5}">
                      <a16:colId xmlns:a16="http://schemas.microsoft.com/office/drawing/2014/main" val="1728495191"/>
                    </a:ext>
                  </a:extLst>
                </a:gridCol>
                <a:gridCol w="3259542">
                  <a:extLst>
                    <a:ext uri="{9D8B030D-6E8A-4147-A177-3AD203B41FA5}">
                      <a16:colId xmlns:a16="http://schemas.microsoft.com/office/drawing/2014/main" val="2164789670"/>
                    </a:ext>
                  </a:extLst>
                </a:gridCol>
              </a:tblGrid>
              <a:tr h="526161">
                <a:tc>
                  <a:txBody>
                    <a:bodyPr/>
                    <a:lstStyle/>
                    <a:p>
                      <a:pPr algn="ctr"/>
                      <a:endParaRPr kumimoji="1" lang="ja-JP" altLang="en-US" sz="1000" b="0" dirty="0">
                        <a:solidFill>
                          <a:schemeClr val="bg1"/>
                        </a:solidFill>
                        <a:latin typeface="Fujitsu Infinity Pro" pitchFamily="2" charset="0"/>
                        <a:ea typeface="+mn-ea"/>
                        <a:cs typeface="Arial" panose="020B0604020202020204" pitchFamily="34" charset="0"/>
                      </a:endParaRPr>
                    </a:p>
                  </a:txBody>
                  <a:tcPr marL="91384" marR="91384" marT="45692" marB="45692" anchor="ctr">
                    <a:lnL w="635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bg1"/>
                          </a:solidFill>
                          <a:latin typeface="Fujitsu Infinity Pro" pitchFamily="2" charset="0"/>
                          <a:cs typeface="Arial" panose="020B0604020202020204" pitchFamily="34" charset="0"/>
                        </a:rPr>
                        <a:t>Definition</a:t>
                      </a:r>
                      <a:endParaRPr kumimoji="1" lang="ja-JP" altLang="en-US" sz="1000" b="0" dirty="0">
                        <a:solidFill>
                          <a:schemeClr val="bg1"/>
                        </a:solidFill>
                        <a:latin typeface="Fujitsu Infinity Pro" pitchFamily="2" charset="0"/>
                        <a:ea typeface="+mn-ea"/>
                        <a:cs typeface="Arial" panose="020B0604020202020204" pitchFamily="34" charset="0"/>
                      </a:endParaRPr>
                    </a:p>
                  </a:txBody>
                  <a:tcPr marL="91384" marR="91384" marT="45692" marB="4569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a:solidFill>
                            <a:schemeClr val="bg1"/>
                          </a:solidFill>
                          <a:latin typeface="Fujitsu Infinity Pro" pitchFamily="2" charset="0"/>
                          <a:cs typeface="Arial" panose="020B0604020202020204" pitchFamily="34" charset="0"/>
                        </a:rPr>
                        <a:t>Commercialization process</a:t>
                      </a:r>
                      <a:endParaRPr kumimoji="1" lang="ja-JP" altLang="en-US" sz="1000" b="0" dirty="0">
                        <a:solidFill>
                          <a:schemeClr val="bg1"/>
                        </a:solidFill>
                        <a:latin typeface="Fujitsu Infinity Pro" pitchFamily="2" charset="0"/>
                        <a:ea typeface="+mn-ea"/>
                        <a:cs typeface="Arial" panose="020B0604020202020204" pitchFamily="34" charset="0"/>
                      </a:endParaRPr>
                    </a:p>
                  </a:txBody>
                  <a:tcPr marL="91384" marR="91384" marT="45692" marB="4569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bg1"/>
                          </a:solidFill>
                          <a:latin typeface="Fujitsu Infinity Pro" pitchFamily="2" charset="0"/>
                          <a:cs typeface="Arial" panose="020B0604020202020204" pitchFamily="34" charset="0"/>
                        </a:rPr>
                        <a:t>Product and services naming structure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00" b="1" dirty="0">
                          <a:solidFill>
                            <a:schemeClr val="bg1"/>
                          </a:solidFill>
                          <a:latin typeface="Fujitsu Infinity Pro" pitchFamily="2" charset="0"/>
                          <a:cs typeface="Arial" panose="020B0604020202020204" pitchFamily="34" charset="0"/>
                        </a:rPr>
                        <a:t>(Product Portfolio Lv4)</a:t>
                      </a:r>
                      <a:endParaRPr kumimoji="1" lang="ja-JP" altLang="en-US" sz="1000" b="1" dirty="0">
                        <a:solidFill>
                          <a:schemeClr val="bg1"/>
                        </a:solidFill>
                        <a:latin typeface="Fujitsu Infinity Pro" pitchFamily="2" charset="0"/>
                        <a:ea typeface="+mn-ea"/>
                        <a:cs typeface="Arial" panose="020B0604020202020204" pitchFamily="34" charset="0"/>
                      </a:endParaRPr>
                    </a:p>
                  </a:txBody>
                  <a:tcPr marL="91384" marR="91384" marT="45692" marB="4569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a:solidFill>
                            <a:schemeClr val="bg1"/>
                          </a:solidFill>
                          <a:latin typeface="Fujitsu Infinity Pro" pitchFamily="2" charset="0"/>
                          <a:cs typeface="Arial" panose="020B0604020202020204" pitchFamily="34" charset="0"/>
                        </a:rPr>
                        <a:t>Remarks (supplementary information)</a:t>
                      </a:r>
                      <a:endParaRPr kumimoji="1" lang="ja-JP" altLang="en-US" sz="1000" b="0" dirty="0">
                        <a:solidFill>
                          <a:schemeClr val="bg1"/>
                        </a:solidFill>
                        <a:latin typeface="Fujitsu Infinity Pro" pitchFamily="2" charset="0"/>
                        <a:ea typeface="+mn-ea"/>
                        <a:cs typeface="Arial" panose="020B0604020202020204" pitchFamily="34" charset="0"/>
                      </a:endParaRPr>
                    </a:p>
                  </a:txBody>
                  <a:tcPr marL="91384" marR="91384" marT="45692" marB="45692" anchor="ctr">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2"/>
                    </a:solidFill>
                  </a:tcPr>
                </a:tc>
                <a:extLst>
                  <a:ext uri="{0D108BD9-81ED-4DB2-BD59-A6C34878D82A}">
                    <a16:rowId xmlns:a16="http://schemas.microsoft.com/office/drawing/2014/main" val="2869696036"/>
                  </a:ext>
                </a:extLst>
              </a:tr>
              <a:tr h="531030">
                <a:tc>
                  <a:txBody>
                    <a:bodyPr/>
                    <a:lstStyle/>
                    <a:p>
                      <a:pPr algn="ctr" defTabSz="914103">
                        <a:defRPr/>
                      </a:pPr>
                      <a:r>
                        <a:rPr lang="en-US" altLang="ja-JP" sz="900" dirty="0">
                          <a:solidFill>
                            <a:schemeClr val="tx1"/>
                          </a:solidFill>
                          <a:latin typeface="Fujitsu Infinity Pro" pitchFamily="2" charset="0"/>
                          <a:cs typeface="Arial" panose="020B0604020202020204" pitchFamily="34" charset="0"/>
                        </a:rPr>
                        <a:t>Group 1</a:t>
                      </a:r>
                      <a:endParaRPr lang="en-US" altLang="ja-JP" sz="900" dirty="0">
                        <a:solidFill>
                          <a:schemeClr val="tx1"/>
                        </a:solidFill>
                        <a:latin typeface="Fujitsu Infinity Pro" pitchFamily="2" charset="0"/>
                        <a:ea typeface="Meiryo UI" panose="020B0604030504040204" pitchFamily="50" charset="-128"/>
                        <a:cs typeface="Arial" panose="020B0604020202020204" pitchFamily="34" charset="0"/>
                      </a:endParaRPr>
                    </a:p>
                  </a:txBody>
                  <a:tcPr marL="91384" marR="91384" marT="45692" marB="45692">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2F2F2"/>
                    </a:solidFill>
                  </a:tcPr>
                </a:tc>
                <a:tc>
                  <a:txBody>
                    <a:bodyPr/>
                    <a:lstStyle/>
                    <a:p>
                      <a:pPr algn="l" defTabSz="914103">
                        <a:defRPr/>
                      </a:pPr>
                      <a:r>
                        <a:rPr lang="en-US" altLang="ja-JP" sz="850" b="1" dirty="0">
                          <a:solidFill>
                            <a:schemeClr val="tx1"/>
                          </a:solidFill>
                          <a:latin typeface="Fujitsu Infinity Pro" pitchFamily="2" charset="0"/>
                          <a:ea typeface="Meiryo UI" panose="020B0604030504040204" pitchFamily="50" charset="-128"/>
                          <a:cs typeface="Arial" panose="020B0604020202020204" pitchFamily="34" charset="0"/>
                        </a:rPr>
                        <a:t>From April 1, 2022</a:t>
                      </a:r>
                    </a:p>
                    <a:p>
                      <a:pPr algn="l" defTabSz="914103">
                        <a:defRPr/>
                      </a:pPr>
                      <a:r>
                        <a:rPr lang="en-US" altLang="ja-JP" sz="850" b="1" dirty="0">
                          <a:solidFill>
                            <a:schemeClr val="tx1"/>
                          </a:solidFill>
                          <a:latin typeface="Fujitsu Infinity Pro" pitchFamily="2" charset="0"/>
                          <a:ea typeface="Meiryo UI" panose="020B0604030504040204" pitchFamily="50" charset="-128"/>
                          <a:cs typeface="Arial" panose="020B0604020202020204" pitchFamily="34" charset="0"/>
                        </a:rPr>
                        <a:t>New products/services</a:t>
                      </a:r>
                      <a:endParaRPr lang="ja-JP" altLang="en-US" sz="850" b="1" dirty="0">
                        <a:solidFill>
                          <a:schemeClr val="tx1"/>
                        </a:solidFill>
                        <a:latin typeface="Fujitsu Infinity Pro" pitchFamily="2" charset="0"/>
                        <a:ea typeface="Meiryo UI" panose="020B0604030504040204" pitchFamily="50" charset="-128"/>
                        <a:cs typeface="Arial" panose="020B0604020202020204" pitchFamily="34" charset="0"/>
                      </a:endParaRPr>
                    </a:p>
                  </a:txBody>
                  <a:tcPr marL="91384" marR="35989" marT="45692" marB="4569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2F2F2"/>
                    </a:solidFill>
                  </a:tcPr>
                </a:tc>
                <a:tc rowSpan="2">
                  <a:txBody>
                    <a:bodyPr/>
                    <a:lstStyle/>
                    <a:p>
                      <a:pPr algn="ctr" defTabSz="914103">
                        <a:defRPr/>
                      </a:pPr>
                      <a:r>
                        <a:rPr lang="en-US" altLang="ja-JP" sz="900" dirty="0">
                          <a:solidFill>
                            <a:schemeClr val="tx1"/>
                          </a:solidFill>
                          <a:latin typeface="Fujitsu Infinity Pro" pitchFamily="2" charset="0"/>
                          <a:cs typeface="Arial" panose="020B0604020202020204" pitchFamily="34" charset="0"/>
                        </a:rPr>
                        <a:t>Yes</a:t>
                      </a:r>
                      <a:endParaRPr lang="en-US" altLang="ja-JP" sz="900" dirty="0">
                        <a:solidFill>
                          <a:schemeClr val="tx1"/>
                        </a:solidFill>
                        <a:latin typeface="Fujitsu Infinity Pro" pitchFamily="2" charset="0"/>
                        <a:ea typeface="Meiryo UI" panose="020B0604030504040204" pitchFamily="50" charset="-128"/>
                        <a:cs typeface="Arial" panose="020B0604020202020204" pitchFamily="34" charset="0"/>
                      </a:endParaRPr>
                    </a:p>
                  </a:txBody>
                  <a:tcPr marL="91384" marR="91384" marT="45692" marB="4569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2F2F2"/>
                    </a:solidFill>
                  </a:tcPr>
                </a:tc>
                <a:tc rowSpan="2">
                  <a:txBody>
                    <a:bodyPr/>
                    <a:lstStyle/>
                    <a:p>
                      <a:pPr marL="0" marR="0" lvl="0" indent="0" algn="ctr" defTabSz="914103" rtl="0" eaLnBrk="1" fontAlgn="auto" latinLnBrk="0" hangingPunct="1">
                        <a:lnSpc>
                          <a:spcPct val="100000"/>
                        </a:lnSpc>
                        <a:spcBef>
                          <a:spcPts val="0"/>
                        </a:spcBef>
                        <a:spcAft>
                          <a:spcPts val="0"/>
                        </a:spcAft>
                        <a:buClrTx/>
                        <a:buSzTx/>
                        <a:buFontTx/>
                        <a:buNone/>
                        <a:tabLst/>
                        <a:defRPr/>
                      </a:pPr>
                      <a:r>
                        <a:rPr lang="en-US" altLang="ja-JP" sz="1100" b="1" dirty="0">
                          <a:solidFill>
                            <a:schemeClr val="tx1"/>
                          </a:solidFill>
                          <a:latin typeface="Fujitsu Infinity Pro" pitchFamily="2" charset="0"/>
                          <a:cs typeface="Arial" panose="020B0604020202020204" pitchFamily="34" charset="0"/>
                        </a:rPr>
                        <a:t>“Fujitsu + general name”</a:t>
                      </a:r>
                    </a:p>
                    <a:p>
                      <a:pPr marL="0" marR="0" lvl="0" indent="0" algn="ctr" defTabSz="914103" rtl="0" eaLnBrk="1" fontAlgn="auto" latinLnBrk="0" hangingPunct="1">
                        <a:lnSpc>
                          <a:spcPct val="100000"/>
                        </a:lnSpc>
                        <a:spcBef>
                          <a:spcPts val="0"/>
                        </a:spcBef>
                        <a:spcAft>
                          <a:spcPts val="0"/>
                        </a:spcAft>
                        <a:buClrTx/>
                        <a:buSzTx/>
                        <a:buFontTx/>
                        <a:buNone/>
                        <a:tabLst/>
                        <a:defRPr/>
                      </a:pPr>
                      <a:endParaRPr lang="en-US" altLang="ja-JP" sz="900" b="1" dirty="0">
                        <a:solidFill>
                          <a:schemeClr val="tx1"/>
                        </a:solidFill>
                        <a:latin typeface="Fujitsu Infinity Pro" pitchFamily="2" charset="0"/>
                        <a:cs typeface="Arial" panose="020B0604020202020204" pitchFamily="34" charset="0"/>
                      </a:endParaRPr>
                    </a:p>
                  </a:txBody>
                  <a:tcPr marL="91384" marR="91384" marT="45692" marB="4569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2F2F2"/>
                    </a:solidFill>
                  </a:tcPr>
                </a:tc>
                <a:tc>
                  <a:txBody>
                    <a:bodyPr/>
                    <a:lstStyle/>
                    <a:p>
                      <a:pPr algn="l" defTabSz="914103">
                        <a:lnSpc>
                          <a:spcPct val="120000"/>
                        </a:lnSpc>
                        <a:defRPr/>
                      </a:pPr>
                      <a:r>
                        <a:rPr lang="en-US" altLang="ja-JP" sz="800" dirty="0">
                          <a:solidFill>
                            <a:schemeClr val="tx1"/>
                          </a:solidFill>
                          <a:latin typeface="Fujitsu Infinity Pro" pitchFamily="2" charset="0"/>
                          <a:cs typeface="Arial" panose="020B0604020202020204" pitchFamily="34" charset="0"/>
                        </a:rPr>
                        <a:t>When </a:t>
                      </a:r>
                      <a:r>
                        <a:rPr lang="en-US" altLang="ja-JP" sz="800" b="1" dirty="0">
                          <a:solidFill>
                            <a:schemeClr val="tx1"/>
                          </a:solidFill>
                          <a:latin typeface="Fujitsu Infinity Pro" pitchFamily="2" charset="0"/>
                          <a:cs typeface="Arial" panose="020B0604020202020204" pitchFamily="34" charset="0"/>
                        </a:rPr>
                        <a:t>”unique name” is required</a:t>
                      </a:r>
                      <a:r>
                        <a:rPr lang="en-US" altLang="ja-JP" sz="800" dirty="0">
                          <a:solidFill>
                            <a:schemeClr val="tx1"/>
                          </a:solidFill>
                          <a:latin typeface="Fujitsu Infinity Pro" pitchFamily="2" charset="0"/>
                          <a:cs typeface="Arial" panose="020B0604020202020204" pitchFamily="34" charset="0"/>
                        </a:rPr>
                        <a:t> in addition to Fujitsu + general name, the Head of the Business Group will apply to the CMO and respond individually after satisfying the application criteria. Unique name always comes after general name.</a:t>
                      </a:r>
                    </a:p>
                  </a:txBody>
                  <a:tcPr marL="91384" marR="91384" marT="45692" marB="45692">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125354750"/>
                  </a:ext>
                </a:extLst>
              </a:tr>
              <a:tr h="548914">
                <a:tc>
                  <a:txBody>
                    <a:bodyPr/>
                    <a:lstStyle/>
                    <a:p>
                      <a:pPr algn="ctr" defTabSz="914103">
                        <a:defRPr/>
                      </a:pPr>
                      <a:r>
                        <a:rPr lang="en-US" altLang="ja-JP" sz="900" dirty="0">
                          <a:solidFill>
                            <a:schemeClr val="tx1"/>
                          </a:solidFill>
                          <a:latin typeface="Fujitsu Infinity Pro" pitchFamily="2" charset="0"/>
                          <a:cs typeface="Arial" panose="020B0604020202020204" pitchFamily="34" charset="0"/>
                        </a:rPr>
                        <a:t>Group</a:t>
                      </a:r>
                      <a:r>
                        <a:rPr lang="en-US" altLang="ja-JP" sz="900" dirty="0">
                          <a:solidFill>
                            <a:srgbClr val="000000"/>
                          </a:solidFill>
                          <a:latin typeface="Fujitsu Infinity Pro" pitchFamily="2" charset="0"/>
                          <a:cs typeface="Arial" panose="020B0604020202020204" pitchFamily="34" charset="0"/>
                        </a:rPr>
                        <a:t> 2</a:t>
                      </a:r>
                      <a:endParaRPr lang="en-US" altLang="ja-JP" sz="900" dirty="0">
                        <a:solidFill>
                          <a:schemeClr val="tx1"/>
                        </a:solidFill>
                        <a:latin typeface="Fujitsu Infinity Pro" pitchFamily="2" charset="0"/>
                        <a:ea typeface="Meiryo UI" panose="020B0604030504040204" pitchFamily="50" charset="-128"/>
                        <a:cs typeface="Arial" panose="020B0604020202020204" pitchFamily="34" charset="0"/>
                      </a:endParaRPr>
                    </a:p>
                  </a:txBody>
                  <a:tcPr marL="91384" marR="91384" marT="45692" marB="45692">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2F2F2"/>
                    </a:solidFill>
                  </a:tcPr>
                </a:tc>
                <a:tc>
                  <a:txBody>
                    <a:bodyPr/>
                    <a:lstStyle/>
                    <a:p>
                      <a:pPr algn="l" defTabSz="914103">
                        <a:defRPr/>
                      </a:pPr>
                      <a:r>
                        <a:rPr lang="en-US" altLang="ja-JP" sz="850" b="1" dirty="0">
                          <a:solidFill>
                            <a:srgbClr val="000000"/>
                          </a:solidFill>
                          <a:latin typeface="Fujitsu Infinity Pro" pitchFamily="2" charset="0"/>
                          <a:cs typeface="Arial" panose="020B0604020202020204" pitchFamily="34" charset="0"/>
                        </a:rPr>
                        <a:t>From April 1, 2022 </a:t>
                      </a:r>
                    </a:p>
                    <a:p>
                      <a:pPr algn="l" defTabSz="914103">
                        <a:defRPr/>
                      </a:pPr>
                      <a:r>
                        <a:rPr lang="en-US" altLang="ja-JP" sz="850" b="1" dirty="0">
                          <a:solidFill>
                            <a:srgbClr val="000000"/>
                          </a:solidFill>
                          <a:latin typeface="Fujitsu Infinity Pro" pitchFamily="2" charset="0"/>
                          <a:cs typeface="Arial" panose="020B0604020202020204" pitchFamily="34" charset="0"/>
                        </a:rPr>
                        <a:t>Products/services that enhance existing functions and deploy new versions</a:t>
                      </a:r>
                      <a:endParaRPr lang="ja-JP" altLang="en-US" sz="850" b="1" dirty="0">
                        <a:solidFill>
                          <a:schemeClr val="tx1"/>
                        </a:solidFill>
                        <a:latin typeface="Fujitsu Infinity Pro" pitchFamily="2" charset="0"/>
                        <a:ea typeface="Meiryo UI" panose="020B0604030504040204" pitchFamily="50" charset="-128"/>
                        <a:cs typeface="Arial" panose="020B0604020202020204" pitchFamily="34" charset="0"/>
                      </a:endParaRPr>
                    </a:p>
                  </a:txBody>
                  <a:tcPr marL="91384" marR="35989" marT="45692" marB="4569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2F2F2"/>
                    </a:solidFill>
                  </a:tcPr>
                </a:tc>
                <a:tc vMerge="1">
                  <a:txBody>
                    <a:bodyPr/>
                    <a:lstStyle/>
                    <a:p>
                      <a:endParaRPr kumimoji="1" lang="ja-JP" altLang="en-US"/>
                    </a:p>
                  </a:txBody>
                  <a:tcPr/>
                </a:tc>
                <a:tc vMerge="1">
                  <a:txBody>
                    <a:bodyPr/>
                    <a:lstStyle/>
                    <a:p>
                      <a:endParaRPr kumimoji="1" lang="ja-JP" altLang="en-US"/>
                    </a:p>
                  </a:txBody>
                  <a:tcPr/>
                </a:tc>
                <a:tc>
                  <a:txBody>
                    <a:bodyPr/>
                    <a:lstStyle/>
                    <a:p>
                      <a:pPr algn="l" defTabSz="914103">
                        <a:lnSpc>
                          <a:spcPct val="120000"/>
                        </a:lnSpc>
                        <a:defRPr/>
                      </a:pPr>
                      <a:r>
                        <a:rPr kumimoji="1" lang="en-US" altLang="ja-JP" sz="800" b="0" u="none" strike="noStrike" kern="0" cap="none" spc="0" normalizeH="0" baseline="0" noProof="0" dirty="0">
                          <a:ln>
                            <a:noFill/>
                          </a:ln>
                          <a:solidFill>
                            <a:schemeClr val="tx1"/>
                          </a:solidFill>
                          <a:effectLst/>
                          <a:uLnTx/>
                          <a:uFillTx/>
                          <a:latin typeface="Fujitsu Infinity Pro" pitchFamily="2" charset="0"/>
                          <a:cs typeface="Arial" panose="020B0604020202020204" pitchFamily="34" charset="0"/>
                        </a:rPr>
                        <a:t>In case there is a large internal and external impact in the company due to the name and structure change, </a:t>
                      </a:r>
                      <a:r>
                        <a:rPr kumimoji="1" lang="en-US" altLang="ja-JP" sz="800" b="1" u="none" strike="noStrike" kern="0" cap="none" spc="0" normalizeH="0" baseline="0" noProof="0" dirty="0">
                          <a:ln>
                            <a:noFill/>
                          </a:ln>
                          <a:solidFill>
                            <a:schemeClr val="tx1"/>
                          </a:solidFill>
                          <a:effectLst/>
                          <a:uLnTx/>
                          <a:uFillTx/>
                          <a:latin typeface="Fujitsu Infinity Pro" pitchFamily="2" charset="0"/>
                          <a:cs typeface="Arial" panose="020B0604020202020204" pitchFamily="34" charset="0"/>
                        </a:rPr>
                        <a:t>you can also select Fujitsu + general name + (current unique name)</a:t>
                      </a:r>
                      <a:r>
                        <a:rPr kumimoji="1" lang="en-US" altLang="ja-JP" sz="800" b="0" u="none" strike="noStrike" kern="0" cap="none" spc="0" normalizeH="0" baseline="0" noProof="0" dirty="0">
                          <a:ln>
                            <a:noFill/>
                          </a:ln>
                          <a:solidFill>
                            <a:schemeClr val="tx1"/>
                          </a:solidFill>
                          <a:effectLst/>
                          <a:uLnTx/>
                          <a:uFillTx/>
                          <a:latin typeface="Fujitsu Infinity Pro" pitchFamily="2" charset="0"/>
                          <a:cs typeface="Arial" panose="020B0604020202020204" pitchFamily="34" charset="0"/>
                        </a:rPr>
                        <a:t>.</a:t>
                      </a:r>
                      <a:endParaRPr lang="en-US" altLang="ja-JP" sz="800" b="0" dirty="0">
                        <a:solidFill>
                          <a:schemeClr val="tx1"/>
                        </a:solidFill>
                        <a:latin typeface="Fujitsu Infinity Pro" pitchFamily="2" charset="0"/>
                        <a:cs typeface="Arial" panose="020B0604020202020204" pitchFamily="34" charset="0"/>
                      </a:endParaRPr>
                    </a:p>
                  </a:txBody>
                  <a:tcPr marL="91384" marR="91384" marT="45692" marB="45692">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392868656"/>
                  </a:ext>
                </a:extLst>
              </a:tr>
              <a:tr h="655944">
                <a:tc>
                  <a:txBody>
                    <a:bodyPr/>
                    <a:lstStyle/>
                    <a:p>
                      <a:pPr algn="ctr" defTabSz="914103">
                        <a:defRPr/>
                      </a:pPr>
                      <a:r>
                        <a:rPr lang="en-US" altLang="ja-JP" sz="900" dirty="0">
                          <a:solidFill>
                            <a:schemeClr val="tx1"/>
                          </a:solidFill>
                          <a:latin typeface="Fujitsu Infinity Pro" pitchFamily="2" charset="0"/>
                          <a:cs typeface="Arial" panose="020B0604020202020204" pitchFamily="34" charset="0"/>
                        </a:rPr>
                        <a:t>Group</a:t>
                      </a:r>
                      <a:r>
                        <a:rPr lang="en-US" altLang="ja-JP" sz="900" dirty="0">
                          <a:solidFill>
                            <a:srgbClr val="000000"/>
                          </a:solidFill>
                          <a:latin typeface="Fujitsu Infinity Pro" pitchFamily="2" charset="0"/>
                          <a:cs typeface="Arial" panose="020B0604020202020204" pitchFamily="34" charset="0"/>
                        </a:rPr>
                        <a:t> 3</a:t>
                      </a:r>
                      <a:endParaRPr lang="en-US" altLang="ja-JP" sz="900" dirty="0">
                        <a:solidFill>
                          <a:srgbClr val="000000"/>
                        </a:solidFill>
                        <a:latin typeface="Fujitsu Infinity Pro" pitchFamily="2" charset="0"/>
                        <a:ea typeface="Meiryo UI"/>
                        <a:cs typeface="Arial" panose="020B0604020202020204" pitchFamily="34" charset="0"/>
                      </a:endParaRPr>
                    </a:p>
                  </a:txBody>
                  <a:tcPr marL="91384" marR="91384" marT="45692" marB="45692">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defTabSz="914103">
                        <a:defRPr/>
                      </a:pPr>
                      <a:r>
                        <a:rPr lang="en-US" altLang="ja-JP" sz="850" b="0" dirty="0">
                          <a:solidFill>
                            <a:srgbClr val="000000"/>
                          </a:solidFill>
                          <a:latin typeface="Fujitsu Infinity Pro" pitchFamily="2" charset="0"/>
                          <a:cs typeface="Arial" panose="020B0604020202020204" pitchFamily="34" charset="0"/>
                        </a:rPr>
                        <a:t>Until April 1, 2022 </a:t>
                      </a:r>
                    </a:p>
                    <a:p>
                      <a:pPr algn="l" defTabSz="914103">
                        <a:defRPr/>
                      </a:pPr>
                      <a:r>
                        <a:rPr lang="ja-JP" altLang="en-US" sz="850" b="0" dirty="0">
                          <a:solidFill>
                            <a:srgbClr val="000000"/>
                          </a:solidFill>
                          <a:latin typeface="Fujitsu Infinity Pro" pitchFamily="2" charset="0"/>
                          <a:cs typeface="Arial" panose="020B0604020202020204" pitchFamily="34" charset="0"/>
                        </a:rPr>
                        <a:t>・ </a:t>
                      </a:r>
                      <a:r>
                        <a:rPr lang="en-US" altLang="ja-JP" sz="850" b="0" dirty="0">
                          <a:solidFill>
                            <a:srgbClr val="000000"/>
                          </a:solidFill>
                          <a:latin typeface="Fujitsu Infinity Pro" pitchFamily="2" charset="0"/>
                          <a:cs typeface="Arial" panose="020B0604020202020204" pitchFamily="34" charset="0"/>
                        </a:rPr>
                        <a:t>Registered product and services names</a:t>
                      </a:r>
                    </a:p>
                    <a:p>
                      <a:pPr algn="l" defTabSz="914103">
                        <a:defRPr/>
                      </a:pPr>
                      <a:r>
                        <a:rPr lang="ja-JP" altLang="en-US" sz="850" b="0" dirty="0">
                          <a:solidFill>
                            <a:srgbClr val="000000"/>
                          </a:solidFill>
                          <a:latin typeface="Fujitsu Infinity Pro" pitchFamily="2" charset="0"/>
                          <a:cs typeface="Arial" panose="020B0604020202020204" pitchFamily="34" charset="0"/>
                        </a:rPr>
                        <a:t>・ </a:t>
                      </a:r>
                      <a:r>
                        <a:rPr lang="en-US" altLang="ja-JP" sz="850" b="0" dirty="0">
                          <a:solidFill>
                            <a:srgbClr val="000000"/>
                          </a:solidFill>
                          <a:latin typeface="Fujitsu Infinity Pro" pitchFamily="2" charset="0"/>
                          <a:cs typeface="Arial" panose="020B0604020202020204" pitchFamily="34" charset="0"/>
                        </a:rPr>
                        <a:t>Products/services that have been provided/developed</a:t>
                      </a:r>
                      <a:endParaRPr lang="ja-JP" altLang="en-US" sz="850" dirty="0">
                        <a:solidFill>
                          <a:srgbClr val="000000"/>
                        </a:solidFill>
                        <a:latin typeface="Fujitsu Infinity Pro" pitchFamily="2" charset="0"/>
                        <a:ea typeface="Meiryo UI" panose="020B0604030504040204" pitchFamily="50" charset="-128"/>
                        <a:cs typeface="Arial" panose="020B0604020202020204" pitchFamily="34" charset="0"/>
                      </a:endParaRPr>
                    </a:p>
                  </a:txBody>
                  <a:tcPr marL="91384" marR="35989" marT="45692" marB="4569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103" rtl="0" eaLnBrk="1" fontAlgn="auto" latinLnBrk="0" hangingPunct="1">
                        <a:lnSpc>
                          <a:spcPct val="100000"/>
                        </a:lnSpc>
                        <a:spcBef>
                          <a:spcPts val="0"/>
                        </a:spcBef>
                        <a:spcAft>
                          <a:spcPts val="0"/>
                        </a:spcAft>
                        <a:buClrTx/>
                        <a:buSzTx/>
                        <a:buFontTx/>
                        <a:buNone/>
                        <a:tabLst/>
                        <a:defRPr/>
                      </a:pPr>
                      <a:r>
                        <a:rPr lang="en-US" altLang="ja-JP" sz="900" dirty="0">
                          <a:solidFill>
                            <a:srgbClr val="000000"/>
                          </a:solidFill>
                          <a:latin typeface="Fujitsu Infinity Pro" pitchFamily="2" charset="0"/>
                          <a:cs typeface="Arial" panose="020B0604020202020204" pitchFamily="34" charset="0"/>
                        </a:rPr>
                        <a:t>No</a:t>
                      </a:r>
                    </a:p>
                  </a:txBody>
                  <a:tcPr marL="91384" marR="91384" marT="45692" marB="4569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103" rtl="0" eaLnBrk="1" fontAlgn="auto" latinLnBrk="0" hangingPunct="1">
                        <a:lnSpc>
                          <a:spcPct val="100000"/>
                        </a:lnSpc>
                        <a:spcBef>
                          <a:spcPts val="0"/>
                        </a:spcBef>
                        <a:spcAft>
                          <a:spcPts val="0"/>
                        </a:spcAft>
                        <a:buClrTx/>
                        <a:buSzTx/>
                        <a:buFontTx/>
                        <a:buNone/>
                        <a:tabLst/>
                        <a:defRPr/>
                      </a:pPr>
                      <a:r>
                        <a:rPr lang="en-US" altLang="ja-JP" sz="900" dirty="0">
                          <a:solidFill>
                            <a:srgbClr val="000000"/>
                          </a:solidFill>
                          <a:latin typeface="Fujitsu Infinity Pro" pitchFamily="2" charset="0"/>
                          <a:cs typeface="Arial" panose="020B0604020202020204" pitchFamily="34" charset="0"/>
                        </a:rPr>
                        <a:t>Continue using the </a:t>
                      </a:r>
                      <a:r>
                        <a:rPr kumimoji="1" lang="en" altLang="ja-JP" sz="900" b="0" i="0" kern="1200" dirty="0">
                          <a:solidFill>
                            <a:schemeClr val="tx1"/>
                          </a:solidFill>
                          <a:effectLst/>
                          <a:latin typeface="+mn-lt"/>
                          <a:ea typeface="+mn-ea"/>
                          <a:cs typeface="+mn-cs"/>
                        </a:rPr>
                        <a:t>existing</a:t>
                      </a:r>
                      <a:r>
                        <a:rPr lang="en-US" altLang="ja-JP" sz="900" dirty="0">
                          <a:solidFill>
                            <a:srgbClr val="000000"/>
                          </a:solidFill>
                          <a:latin typeface="Fujitsu Infinity Pro" pitchFamily="2" charset="0"/>
                          <a:cs typeface="Arial" panose="020B0604020202020204" pitchFamily="34" charset="0"/>
                        </a:rPr>
                        <a:t> name</a:t>
                      </a:r>
                    </a:p>
                  </a:txBody>
                  <a:tcPr marL="91384" marR="91384" marT="45692" marB="4569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103" rtl="0" eaLnBrk="1" fontAlgn="auto" latinLnBrk="0" hangingPunct="1">
                        <a:lnSpc>
                          <a:spcPct val="120000"/>
                        </a:lnSpc>
                        <a:spcBef>
                          <a:spcPts val="0"/>
                        </a:spcBef>
                        <a:spcAft>
                          <a:spcPts val="0"/>
                        </a:spcAft>
                        <a:buClrTx/>
                        <a:buSzTx/>
                        <a:buFontTx/>
                        <a:buNone/>
                        <a:tabLst/>
                        <a:defRPr/>
                      </a:pPr>
                      <a:r>
                        <a:rPr lang="en-US" altLang="ja-JP" sz="800" b="0" dirty="0">
                          <a:solidFill>
                            <a:schemeClr val="tx1"/>
                          </a:solidFill>
                          <a:latin typeface="Fujitsu Infinity Pro" pitchFamily="2" charset="0"/>
                          <a:cs typeface="Arial" panose="020B0604020202020204" pitchFamily="34" charset="0"/>
                        </a:rPr>
                        <a:t>The existing name can be used continuously until </a:t>
                      </a:r>
                      <a:r>
                        <a:rPr lang="en-US" altLang="ja-JP" sz="800" b="1" dirty="0">
                          <a:solidFill>
                            <a:schemeClr val="tx1"/>
                          </a:solidFill>
                          <a:latin typeface="Fujitsu Infinity Pro" pitchFamily="2" charset="0"/>
                          <a:cs typeface="Arial" panose="020B0604020202020204" pitchFamily="34" charset="0"/>
                        </a:rPr>
                        <a:t>EOL</a:t>
                      </a:r>
                      <a:r>
                        <a:rPr lang="en-US" altLang="ja-JP" sz="800" dirty="0">
                          <a:solidFill>
                            <a:schemeClr val="tx1"/>
                          </a:solidFill>
                          <a:latin typeface="Fujitsu Infinity Pro" pitchFamily="2" charset="0"/>
                          <a:cs typeface="Arial" panose="020B0604020202020204" pitchFamily="34" charset="0"/>
                        </a:rPr>
                        <a:t>.</a:t>
                      </a:r>
                      <a:r>
                        <a:rPr lang="en-US" altLang="ja-JP" sz="800" b="0" dirty="0">
                          <a:solidFill>
                            <a:schemeClr val="tx1"/>
                          </a:solidFill>
                          <a:latin typeface="Fujitsu Infinity Pro" pitchFamily="2" charset="0"/>
                          <a:cs typeface="Arial" panose="020B0604020202020204" pitchFamily="34" charset="0"/>
                        </a:rPr>
                        <a:t> </a:t>
                      </a:r>
                    </a:p>
                    <a:p>
                      <a:pPr marL="0" marR="0" lvl="0" indent="0" algn="l" defTabSz="914103" rtl="0" eaLnBrk="1" fontAlgn="auto" latinLnBrk="0" hangingPunct="1">
                        <a:lnSpc>
                          <a:spcPct val="120000"/>
                        </a:lnSpc>
                        <a:spcBef>
                          <a:spcPts val="0"/>
                        </a:spcBef>
                        <a:spcAft>
                          <a:spcPts val="0"/>
                        </a:spcAft>
                        <a:buClrTx/>
                        <a:buSzTx/>
                        <a:buFontTx/>
                        <a:buNone/>
                        <a:tabLst/>
                        <a:defRPr/>
                      </a:pPr>
                      <a:r>
                        <a:rPr lang="en-US" altLang="ja-JP" sz="800" b="0" dirty="0">
                          <a:solidFill>
                            <a:schemeClr val="tx1"/>
                          </a:solidFill>
                          <a:latin typeface="Fujitsu Infinity Pro" pitchFamily="2" charset="0"/>
                          <a:cs typeface="Arial" panose="020B0604020202020204" pitchFamily="34" charset="0"/>
                        </a:rPr>
                        <a:t>We will not retroactively change the product and services name for items that are not planned to be deployed, such as function enhancements and new versions. These will continue to use FUJITSU</a:t>
                      </a:r>
                      <a:r>
                        <a:rPr lang="en-US" altLang="ja-JP" sz="800" dirty="0">
                          <a:solidFill>
                            <a:schemeClr val="tx1"/>
                          </a:solidFill>
                          <a:latin typeface="Fujitsu Infinity Pro" pitchFamily="2" charset="0"/>
                          <a:cs typeface="Arial" panose="020B0604020202020204" pitchFamily="34" charset="0"/>
                        </a:rPr>
                        <a:t>.</a:t>
                      </a:r>
                      <a:endParaRPr lang="en-US" altLang="ja-JP" sz="800" b="0" dirty="0">
                        <a:solidFill>
                          <a:srgbClr val="000000"/>
                        </a:solidFill>
                        <a:latin typeface="Fujitsu Infinity Pro" pitchFamily="2" charset="0"/>
                        <a:ea typeface="Meiryo UI" panose="020B0604030504040204" pitchFamily="50" charset="-128"/>
                        <a:cs typeface="Arial" panose="020B0604020202020204" pitchFamily="34" charset="0"/>
                      </a:endParaRPr>
                    </a:p>
                  </a:txBody>
                  <a:tcPr marL="91384" marR="91384" marT="45692" marB="45692">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6224199"/>
                  </a:ext>
                </a:extLst>
              </a:tr>
            </a:tbl>
          </a:graphicData>
        </a:graphic>
      </p:graphicFrame>
      <p:sp>
        <p:nvSpPr>
          <p:cNvPr id="6" name="テキスト ボックス 5">
            <a:extLst>
              <a:ext uri="{FF2B5EF4-FFF2-40B4-BE49-F238E27FC236}">
                <a16:creationId xmlns:a16="http://schemas.microsoft.com/office/drawing/2014/main" id="{4EDE91C8-3FE4-4B31-9DF2-E1C23C174F36}"/>
              </a:ext>
            </a:extLst>
          </p:cNvPr>
          <p:cNvSpPr txBox="1"/>
          <p:nvPr/>
        </p:nvSpPr>
        <p:spPr bwMode="gray">
          <a:xfrm>
            <a:off x="179295" y="1107924"/>
            <a:ext cx="8642351" cy="677750"/>
          </a:xfrm>
          <a:prstGeom prst="rect">
            <a:avLst/>
          </a:prstGeom>
          <a:noFill/>
          <a:ln w="25400" cmpd="dbl">
            <a:noFill/>
          </a:ln>
        </p:spPr>
        <p:txBody>
          <a:bodyPr wrap="square" lIns="91440" tIns="108000" rIns="91440" bIns="45720" rtlCol="0" anchor="ctr" anchorCtr="0">
            <a:noAutofit/>
          </a:bodyPr>
          <a:lstStyle/>
          <a:p>
            <a:pPr lvl="0" algn="ctr">
              <a:lnSpc>
                <a:spcPct val="110000"/>
              </a:lnSpc>
              <a:defRPr/>
            </a:pPr>
            <a:r>
              <a:rPr lang="en-US" altLang="ja-JP" sz="1400" b="1" dirty="0">
                <a:latin typeface="Fujitsu Infinity Pro" pitchFamily="2" charset="0"/>
                <a:cs typeface="Arial" panose="020B0604020202020204" pitchFamily="34" charset="0"/>
              </a:rPr>
              <a:t>From April 1, 2022, the</a:t>
            </a:r>
            <a:r>
              <a:rPr lang="ru-RU" altLang="ja-JP" sz="1400" b="1" dirty="0">
                <a:latin typeface="Arial" panose="020B0604020202020204" pitchFamily="34" charset="0"/>
                <a:cs typeface="Arial" panose="020B0604020202020204" pitchFamily="34" charset="0"/>
              </a:rPr>
              <a:t> </a:t>
            </a:r>
            <a:r>
              <a:rPr lang="en-US" altLang="ja-JP" sz="1400" b="1" dirty="0">
                <a:latin typeface="Fujitsu Infinity Pro" pitchFamily="2" charset="0"/>
                <a:cs typeface="Arial" panose="020B0604020202020204" pitchFamily="34" charset="0"/>
              </a:rPr>
              <a:t>names of product/services for which the commercialization process will be newly implemented will be “Fujitsu + </a:t>
            </a:r>
            <a:r>
              <a:rPr lang="en-US" altLang="ja-JP" sz="1400" b="1">
                <a:latin typeface="Fujitsu Infinity Pro" pitchFamily="2" charset="0"/>
                <a:cs typeface="Arial" panose="020B0604020202020204" pitchFamily="34" charset="0"/>
              </a:rPr>
              <a:t>general </a:t>
            </a:r>
            <a:r>
              <a:rPr lang="en-US" altLang="ja-JP" sz="1400" b="1" dirty="0">
                <a:latin typeface="Fujitsu Infinity Pro" pitchFamily="2" charset="0"/>
                <a:cs typeface="Arial" panose="020B0604020202020204" pitchFamily="34" charset="0"/>
              </a:rPr>
              <a:t>n</a:t>
            </a:r>
            <a:r>
              <a:rPr lang="en-US" altLang="ja-JP" sz="1400" b="1">
                <a:latin typeface="Fujitsu Infinity Pro" pitchFamily="2" charset="0"/>
                <a:cs typeface="Arial" panose="020B0604020202020204" pitchFamily="34" charset="0"/>
              </a:rPr>
              <a:t>ame</a:t>
            </a:r>
            <a:r>
              <a:rPr lang="en-US" altLang="ja-JP" sz="1400" b="1" dirty="0">
                <a:latin typeface="Fujitsu Infinity Pro" pitchFamily="2" charset="0"/>
                <a:cs typeface="Arial" panose="020B0604020202020204" pitchFamily="34" charset="0"/>
              </a:rPr>
              <a:t>.”</a:t>
            </a:r>
          </a:p>
          <a:p>
            <a:pPr lvl="0" algn="ctr">
              <a:lnSpc>
                <a:spcPct val="110000"/>
              </a:lnSpc>
              <a:defRPr/>
            </a:pPr>
            <a:r>
              <a:rPr kumimoji="0" lang="ja-JP" altLang="en-US" sz="1200" b="1"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　</a:t>
            </a:r>
            <a:r>
              <a:rPr kumimoji="0" lang="ja-JP" altLang="en-US" sz="1000" b="0"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rPr>
              <a:t>　　</a:t>
            </a:r>
            <a:endParaRPr kumimoji="0" lang="en-US" altLang="ja-JP" sz="800" b="0"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33" name="テキスト ボックス 32">
            <a:extLst>
              <a:ext uri="{FF2B5EF4-FFF2-40B4-BE49-F238E27FC236}">
                <a16:creationId xmlns:a16="http://schemas.microsoft.com/office/drawing/2014/main" id="{DA1A4934-A1E5-4B40-9B05-E25F7F33197F}"/>
              </a:ext>
            </a:extLst>
          </p:cNvPr>
          <p:cNvSpPr txBox="1"/>
          <p:nvPr/>
        </p:nvSpPr>
        <p:spPr>
          <a:xfrm>
            <a:off x="177442" y="1658908"/>
            <a:ext cx="2558902" cy="246221"/>
          </a:xfrm>
          <a:prstGeom prst="rect">
            <a:avLst/>
          </a:prstGeom>
          <a:noFill/>
        </p:spPr>
        <p:txBody>
          <a:bodyPr wrap="square" rtlCol="0">
            <a:spAutoFit/>
          </a:bodyPr>
          <a:lstStyle/>
          <a:p>
            <a:pPr lvl="0" defTabSz="914378" fontAlgn="ctr">
              <a:spcBef>
                <a:spcPct val="0"/>
              </a:spcBef>
              <a:spcAft>
                <a:spcPct val="0"/>
              </a:spcAft>
              <a:defRPr/>
            </a:pPr>
            <a:r>
              <a:rPr kumimoji="1" lang="en-US" altLang="ja-JP" sz="1000" b="1" dirty="0">
                <a:solidFill>
                  <a:srgbClr val="000000"/>
                </a:solidFill>
                <a:latin typeface="Fujitsu Infinity Pro" pitchFamily="2" charset="0"/>
                <a:ea typeface="メイリオ"/>
                <a:cs typeface="Arial" panose="020B0604020202020204" pitchFamily="34" charset="0"/>
              </a:rPr>
              <a:t>Policy for each applicable Group</a:t>
            </a:r>
            <a:endParaRPr kumimoji="1" lang="ja-JP" altLang="en-US" sz="1000" b="1"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19" name="TextBox 30">
            <a:extLst>
              <a:ext uri="{FF2B5EF4-FFF2-40B4-BE49-F238E27FC236}">
                <a16:creationId xmlns:a16="http://schemas.microsoft.com/office/drawing/2014/main" id="{6259E903-755A-434C-807A-42E2ED7EBC2D}"/>
              </a:ext>
            </a:extLst>
          </p:cNvPr>
          <p:cNvSpPr txBox="1"/>
          <p:nvPr/>
        </p:nvSpPr>
        <p:spPr>
          <a:xfrm>
            <a:off x="161339" y="850049"/>
            <a:ext cx="8903514" cy="246221"/>
          </a:xfrm>
          <a:prstGeom prst="rect">
            <a:avLst/>
          </a:prstGeom>
          <a:noFill/>
        </p:spPr>
        <p:txBody>
          <a:bodyPr wrap="square" lIns="91440" tIns="45720" rIns="91440" bIns="45720" rtlCol="0" anchor="t">
            <a:spAutoFit/>
          </a:bodyPr>
          <a:lstStyle/>
          <a:p>
            <a:pPr lvl="0" defTabSz="685766">
              <a:defRPr/>
            </a:pPr>
            <a:r>
              <a:rPr lang="en-US" altLang="ja-JP" sz="1000" kern="0" dirty="0">
                <a:solidFill>
                  <a:srgbClr val="000000"/>
                </a:solidFill>
                <a:latin typeface="Fujitsu Infinity Pro" pitchFamily="2" charset="0"/>
                <a:cs typeface="Arial" panose="020B0604020202020204" pitchFamily="34" charset="0"/>
              </a:rPr>
              <a:t>The new product and services naming structure application policy is as below. </a:t>
            </a:r>
            <a:endParaRPr lang="en-US" altLang="ja-JP" sz="1000" i="0" strike="noStrike" kern="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10" name="テキスト ボックス 9">
            <a:extLst>
              <a:ext uri="{FF2B5EF4-FFF2-40B4-BE49-F238E27FC236}">
                <a16:creationId xmlns:a16="http://schemas.microsoft.com/office/drawing/2014/main" id="{BFC47B43-BFB4-C84F-9551-0F40A92C03B6}"/>
              </a:ext>
            </a:extLst>
          </p:cNvPr>
          <p:cNvSpPr txBox="1"/>
          <p:nvPr/>
        </p:nvSpPr>
        <p:spPr bwMode="gray">
          <a:xfrm>
            <a:off x="291920" y="4456919"/>
            <a:ext cx="8642351" cy="338554"/>
          </a:xfrm>
          <a:prstGeom prst="rect">
            <a:avLst/>
          </a:prstGeom>
          <a:noFill/>
          <a:ln w="25400" cmpd="dbl">
            <a:noFill/>
          </a:ln>
        </p:spPr>
        <p:txBody>
          <a:bodyPr wrap="square" lIns="91440" tIns="108000" rIns="91440" bIns="45720" rtlCol="0" anchor="ctr" anchorCtr="0">
            <a:noAutofit/>
          </a:bodyPr>
          <a:lstStyle/>
          <a:p>
            <a:pPr lvl="0">
              <a:defRPr/>
            </a:pPr>
            <a:r>
              <a:rPr lang="en-US" altLang="ja-JP" sz="800" dirty="0">
                <a:solidFill>
                  <a:srgbClr val="000000"/>
                </a:solidFill>
                <a:latin typeface="Fujitsu Infinity Pro" pitchFamily="2" charset="0"/>
                <a:cs typeface="Arial" panose="020B0604020202020204" pitchFamily="34" charset="0"/>
              </a:rPr>
              <a:t>Series names (COLMINA, </a:t>
            </a:r>
            <a:r>
              <a:rPr lang="en-US" altLang="ja-JP" sz="800" dirty="0" err="1">
                <a:solidFill>
                  <a:srgbClr val="000000"/>
                </a:solidFill>
                <a:latin typeface="Fujitsu Infinity Pro" pitchFamily="2" charset="0"/>
                <a:cs typeface="Arial" panose="020B0604020202020204" pitchFamily="34" charset="0"/>
              </a:rPr>
              <a:t>Finplex</a:t>
            </a:r>
            <a:r>
              <a:rPr lang="en-US" altLang="ja-JP" sz="800" dirty="0">
                <a:solidFill>
                  <a:srgbClr val="000000"/>
                </a:solidFill>
                <a:latin typeface="Fujitsu Infinity Pro" pitchFamily="2" charset="0"/>
                <a:cs typeface="Arial" panose="020B0604020202020204" pitchFamily="34" charset="0"/>
              </a:rPr>
              <a:t>, HOPE, Hybrid IT Service, etc.) are not subject to abolition or other restrictions. In line with Fujitsu Uvance and new portfolio development, this will be reflected in the rules in the future. </a:t>
            </a:r>
            <a:endParaRPr kumimoji="0" lang="en-US" altLang="ja-JP" sz="800" b="0" i="0" u="none" strike="noStrike" kern="1200" cap="none" spc="0" normalizeH="0" baseline="0" noProof="0" dirty="0">
              <a:ln>
                <a:noFill/>
              </a:ln>
              <a:solidFill>
                <a:srgbClr val="000000"/>
              </a:solidFill>
              <a:effectLst/>
              <a:uLnTx/>
              <a:uFillTx/>
              <a:latin typeface="Fujitsu Infinity Pro" pitchFamily="2" charset="0"/>
              <a:ea typeface="メイリオ"/>
              <a:cs typeface="Arial" panose="020B0604020202020204" pitchFamily="34" charset="0"/>
            </a:endParaRPr>
          </a:p>
        </p:txBody>
      </p:sp>
      <p:sp>
        <p:nvSpPr>
          <p:cNvPr id="8" name="Slide Number Placeholder 7">
            <a:extLst>
              <a:ext uri="{FF2B5EF4-FFF2-40B4-BE49-F238E27FC236}">
                <a16:creationId xmlns:a16="http://schemas.microsoft.com/office/drawing/2014/main" id="{998C95FC-2595-ACA7-B898-7BE6BEE3E493}"/>
              </a:ext>
            </a:extLst>
          </p:cNvPr>
          <p:cNvSpPr>
            <a:spLocks noGrp="1"/>
          </p:cNvSpPr>
          <p:nvPr>
            <p:ph type="sldNum" sz="quarter" idx="12"/>
          </p:nvPr>
        </p:nvSpPr>
        <p:spPr/>
        <p:txBody>
          <a:bodyPr/>
          <a:lstStyle/>
          <a:p>
            <a:fld id="{4D029D89-7B63-4C94-AD4D-2E4D6BB83637}" type="slidenum">
              <a:rPr kumimoji="1" lang="ja-JP" altLang="en-US" smtClean="0"/>
              <a:pPr/>
              <a:t>9</a:t>
            </a:fld>
            <a:endParaRPr kumimoji="1" lang="ja-JP" altLang="en-US" dirty="0"/>
          </a:p>
        </p:txBody>
      </p:sp>
    </p:spTree>
    <p:extLst>
      <p:ext uri="{BB962C8B-B14F-4D97-AF65-F5344CB8AC3E}">
        <p14:creationId xmlns:p14="http://schemas.microsoft.com/office/powerpoint/2010/main" val="3290477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NET" val="3.1.12"/>
  <p:tag name="AS_OS" val="Unix 4.14.225.169"/>
  <p:tag name="AS_RELEASE_DATE" val="2020.03.14"/>
  <p:tag name="AS_TITLE" val="Aspose.Slides for .NET Standard 2.0"/>
  <p:tag name="AS_VERSION" val="20.3"/>
</p:tagLst>
</file>

<file path=ppt/tags/tag2.xml><?xml version="1.0" encoding="utf-8"?>
<p:tagLst xmlns:a="http://schemas.openxmlformats.org/drawingml/2006/main" xmlns:r="http://schemas.openxmlformats.org/officeDocument/2006/relationships" xmlns:p="http://schemas.openxmlformats.org/presentationml/2006/main">
  <p:tag name="DATEFORMAT" val="-1"/>
</p:tagLst>
</file>

<file path=ppt/theme/theme1.xml><?xml version="1.0" encoding="utf-8"?>
<a:theme xmlns:a="http://schemas.openxmlformats.org/drawingml/2006/main" name="F_Tool_T2_01_JP_R">
  <a:themeElements>
    <a:clrScheme name="F_Tool">
      <a:dk1>
        <a:srgbClr val="000000"/>
      </a:dk1>
      <a:lt1>
        <a:sysClr val="window" lastClr="FFFFFF"/>
      </a:lt1>
      <a:dk2>
        <a:srgbClr val="000000"/>
      </a:dk2>
      <a:lt2>
        <a:srgbClr val="FFFFFF"/>
      </a:lt2>
      <a:accent1>
        <a:srgbClr val="EA0000"/>
      </a:accent1>
      <a:accent2>
        <a:srgbClr val="FF8000"/>
      </a:accent2>
      <a:accent3>
        <a:srgbClr val="D80084"/>
      </a:accent3>
      <a:accent4>
        <a:srgbClr val="2400B0"/>
      </a:accent4>
      <a:accent5>
        <a:srgbClr val="61D600"/>
      </a:accent5>
      <a:accent6>
        <a:srgbClr val="008224"/>
      </a:accent6>
      <a:hlink>
        <a:srgbClr val="0563C1"/>
      </a:hlink>
      <a:folHlink>
        <a:srgbClr val="954F72"/>
      </a:folHlink>
    </a:clrScheme>
    <a:fontScheme name="F_Tool_JP">
      <a:majorFont>
        <a:latin typeface="メイリオ"/>
        <a:ea typeface="メイリオ"/>
        <a:cs typeface="Arial"/>
      </a:majorFont>
      <a:minorFont>
        <a:latin typeface="メイリオ"/>
        <a:ea typeface="メイリオ"/>
        <a:cs typeface="Arial"/>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a:solidFill>
            <a:schemeClr val="bg1">
              <a:lumMod val="75000"/>
            </a:schemeClr>
          </a:solidFill>
        </a:ln>
      </a:spPr>
      <a:bodyPr rtlCol="0" anchor="ctr"/>
      <a:lstStyle>
        <a:defPPr algn="ctr">
          <a:defRPr kumimoji="1"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bg1">
              <a:lumMod val="5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kumimoji="1"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F_Tool_8_EN">
      <a:dk1>
        <a:srgbClr val="000000"/>
      </a:dk1>
      <a:lt1>
        <a:sysClr val="window" lastClr="FFFFFF"/>
      </a:lt1>
      <a:dk2>
        <a:srgbClr val="D51C89"/>
      </a:dk2>
      <a:lt2>
        <a:srgbClr val="E60000"/>
      </a:lt2>
      <a:accent1>
        <a:srgbClr val="1813B1"/>
      </a:accent1>
      <a:accent2>
        <a:srgbClr val="00ECF4"/>
      </a:accent2>
      <a:accent3>
        <a:srgbClr val="75D700"/>
      </a:accent3>
      <a:accent4>
        <a:srgbClr val="00812F"/>
      </a:accent4>
      <a:accent5>
        <a:srgbClr val="FFE800"/>
      </a:accent5>
      <a:accent6>
        <a:srgbClr val="FF8100"/>
      </a:accent6>
      <a:hlink>
        <a:srgbClr val="0563C1"/>
      </a:hlink>
      <a:folHlink>
        <a:srgbClr val="954F72"/>
      </a:folHlink>
    </a:clrScheme>
    <a:fontScheme name="F_Tool_8_EN">
      <a:majorFont>
        <a:latin typeface="Arial"/>
        <a:ea typeface="メイリオ"/>
        <a:cs typeface="Arial"/>
      </a:majorFont>
      <a:minorFont>
        <a:latin typeface="Arial"/>
        <a:ea typeface="メイリオ"/>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F_Tool_8_EN">
      <a:dk1>
        <a:srgbClr val="000000"/>
      </a:dk1>
      <a:lt1>
        <a:sysClr val="window" lastClr="FFFFFF"/>
      </a:lt1>
      <a:dk2>
        <a:srgbClr val="D51C89"/>
      </a:dk2>
      <a:lt2>
        <a:srgbClr val="E60000"/>
      </a:lt2>
      <a:accent1>
        <a:srgbClr val="1813B1"/>
      </a:accent1>
      <a:accent2>
        <a:srgbClr val="00ECF4"/>
      </a:accent2>
      <a:accent3>
        <a:srgbClr val="75D700"/>
      </a:accent3>
      <a:accent4>
        <a:srgbClr val="00812F"/>
      </a:accent4>
      <a:accent5>
        <a:srgbClr val="FFE800"/>
      </a:accent5>
      <a:accent6>
        <a:srgbClr val="FF8100"/>
      </a:accent6>
      <a:hlink>
        <a:srgbClr val="0563C1"/>
      </a:hlink>
      <a:folHlink>
        <a:srgbClr val="954F72"/>
      </a:folHlink>
    </a:clrScheme>
    <a:fontScheme name="F_Tool_8_EN">
      <a:majorFont>
        <a:latin typeface="Arial"/>
        <a:ea typeface="メイリオ"/>
        <a:cs typeface="Arial"/>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メイリオ"/>
        <a:cs typeface="Arial"/>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77632e4-db3a-43c0-969e-6a336655b4f1">
      <UserInfo>
        <DisplayName>Global - FJBR Business Brand WG Owners</DisplayName>
        <AccountId>7</AccountId>
        <AccountType/>
      </UserInfo>
      <UserInfo>
        <DisplayName>Hasegawa, Sumika/長谷川 澄佳</DisplayName>
        <AccountId>26</AccountId>
        <AccountType/>
      </UserInfo>
      <UserInfo>
        <DisplayName>Kumagai, Akihito/熊谷 啓仁</DisplayName>
        <AccountId>14</AccountId>
        <AccountType/>
      </UserInfo>
      <UserInfo>
        <DisplayName>Ito, Masato/井東 真人</DisplayName>
        <AccountId>242</AccountId>
        <AccountType/>
      </UserInfo>
      <UserInfo>
        <DisplayName>Tatsumi, Asako/立見 朝子</DisplayName>
        <AccountId>23</AccountId>
        <AccountType/>
      </UserInfo>
      <UserInfo>
        <DisplayName>Eaton, Michelle</DisplayName>
        <AccountId>53</AccountId>
        <AccountType/>
      </UserInfo>
      <UserInfo>
        <DisplayName>Koberling, Toni</DisplayName>
        <AccountId>51</AccountId>
        <AccountType/>
      </UserInfo>
      <UserInfo>
        <DisplayName>Norman, Russell</DisplayName>
        <AccountId>119</AccountId>
        <AccountType/>
      </UserInfo>
      <UserInfo>
        <DisplayName>Connley, Claire</DisplayName>
        <AccountId>122</AccountId>
        <AccountType/>
      </UserInfo>
      <UserInfo>
        <DisplayName>Sato, Nobuaki/佐藤 暢晃</DisplayName>
        <AccountId>263</AccountId>
        <AccountType/>
      </UserInfo>
    </SharedWithUsers>
    <lcf76f155ced4ddcb4097134ff3c332f xmlns="f25d9fa6-e54d-49ea-ab91-d9c71c87ee56">
      <Terms xmlns="http://schemas.microsoft.com/office/infopath/2007/PartnerControls"/>
    </lcf76f155ced4ddcb4097134ff3c332f>
    <TaxCatchAll xmlns="377632e4-db3a-43c0-969e-6a336655b4f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F83B75F4E14D34388514777EA337D68" ma:contentTypeVersion="13" ma:contentTypeDescription="新しいドキュメントを作成します。" ma:contentTypeScope="" ma:versionID="c06cccaa8dda5abda39bf7e0fce82f12">
  <xsd:schema xmlns:xsd="http://www.w3.org/2001/XMLSchema" xmlns:xs="http://www.w3.org/2001/XMLSchema" xmlns:p="http://schemas.microsoft.com/office/2006/metadata/properties" xmlns:ns2="f25d9fa6-e54d-49ea-ab91-d9c71c87ee56" xmlns:ns3="377632e4-db3a-43c0-969e-6a336655b4f1" targetNamespace="http://schemas.microsoft.com/office/2006/metadata/properties" ma:root="true" ma:fieldsID="5358b9867faa34e280e9796a52c2bf74" ns2:_="" ns3:_="">
    <xsd:import namespace="f25d9fa6-e54d-49ea-ab91-d9c71c87ee56"/>
    <xsd:import namespace="377632e4-db3a-43c0-969e-6a336655b4f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d9fa6-e54d-49ea-ab91-d9c71c87ee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bc4fd492-276b-4614-b3af-3a4c63b563f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77632e4-db3a-43c0-969e-6a336655b4f1"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6" nillable="true" ma:displayName="Taxonomy Catch All Column" ma:hidden="true" ma:list="{629de483-7f1f-480d-ac32-1cf8bf0834a3}" ma:internalName="TaxCatchAll" ma:showField="CatchAllData" ma:web="377632e4-db3a-43c0-969e-6a336655b4f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C465F2-0AC5-4FBF-93A8-E431C3A4559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93906821-d52a-4864-9557-aac9f7935cf5"/>
    <ds:schemaRef ds:uri="c9421c07-d598-4c7b-81c8-1305584fa4dc"/>
    <ds:schemaRef ds:uri="http://www.w3.org/XML/1998/namespace"/>
    <ds:schemaRef ds:uri="http://purl.org/dc/dcmitype/"/>
    <ds:schemaRef ds:uri="377632e4-db3a-43c0-969e-6a336655b4f1"/>
    <ds:schemaRef ds:uri="f25d9fa6-e54d-49ea-ab91-d9c71c87ee56"/>
  </ds:schemaRefs>
</ds:datastoreItem>
</file>

<file path=customXml/itemProps2.xml><?xml version="1.0" encoding="utf-8"?>
<ds:datastoreItem xmlns:ds="http://schemas.openxmlformats.org/officeDocument/2006/customXml" ds:itemID="{1F25D4F4-E94B-40B2-8194-2CB875BC2C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d9fa6-e54d-49ea-ab91-d9c71c87ee56"/>
    <ds:schemaRef ds:uri="377632e4-db3a-43c0-969e-6a336655b4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FB60637-6213-40E9-B788-A0B864346F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4650</Words>
  <Application>Microsoft Office PowerPoint</Application>
  <PresentationFormat>On-screen Show (16:9)</PresentationFormat>
  <Paragraphs>660</Paragraphs>
  <Slides>27</Slides>
  <Notes>24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メイリオ</vt:lpstr>
      <vt:lpstr>Meiryo UI</vt:lpstr>
      <vt:lpstr>Yu Gothic</vt:lpstr>
      <vt:lpstr>Arial</vt:lpstr>
      <vt:lpstr>Calibri</vt:lpstr>
      <vt:lpstr>Fujitsu Infinity Pro</vt:lpstr>
      <vt:lpstr>Fujitsu Infinity Pro Bold</vt:lpstr>
      <vt:lpstr>Tahoma</vt:lpstr>
      <vt:lpstr>Wingdings</vt:lpstr>
      <vt:lpstr>F_Tool_T2_01_JP_R</vt:lpstr>
      <vt:lpstr>Summary - Product and service name guidelines </vt:lpstr>
      <vt:lpstr>Scope of application of the guidelines </vt:lpstr>
      <vt:lpstr>PowerPoint Presentation</vt:lpstr>
      <vt:lpstr>PowerPoint Presentation</vt:lpstr>
      <vt:lpstr>PowerPoint Presentation</vt:lpstr>
      <vt:lpstr>PowerPoint Presentation</vt:lpstr>
      <vt:lpstr> The new policy updates and operational rules</vt:lpstr>
      <vt:lpstr>PowerPoint Presentation</vt:lpstr>
      <vt:lpstr>Product and services naming structure application policy</vt:lpstr>
      <vt:lpstr>Reference:  Group 1: New product and service general name example  </vt:lpstr>
      <vt:lpstr>Reference:  Group 2: General names of existing enhanced products and services (1/2)</vt:lpstr>
      <vt:lpstr>Reference:  Group 2: general names of Existing Enhanced Products and services (2/2)</vt:lpstr>
      <vt:lpstr> Product &amp; service name notation rules </vt:lpstr>
      <vt:lpstr>On using Fujitsu in product and services names</vt:lpstr>
      <vt:lpstr>Elements to display and conditions for abbreviation</vt:lpstr>
      <vt:lpstr>Concept of name composition in generic names   </vt:lpstr>
      <vt:lpstr>PowerPoint Presentation</vt:lpstr>
      <vt:lpstr>PowerPoint Presentation</vt:lpstr>
      <vt:lpstr>PowerPoint Presentation</vt:lpstr>
      <vt:lpstr>Schedule and actions you need to take   </vt:lpstr>
      <vt:lpstr>PowerPoint Presentation</vt:lpstr>
      <vt:lpstr>Name application process Overseas group company version</vt:lpstr>
      <vt:lpstr>Background of changes &amp; more information</vt:lpstr>
      <vt:lpstr>Overview </vt:lpstr>
      <vt:lpstr>Issues with the previous product and services naming structure </vt:lpstr>
      <vt:lpstr>Concept behind these revisions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商品名称ガイドライン PPT版</dc:title>
  <dc:creator/>
  <cp:lastModifiedBy/>
  <cp:revision>2</cp:revision>
  <dcterms:created xsi:type="dcterms:W3CDTF">2021-10-28T00:05:33Z</dcterms:created>
  <dcterms:modified xsi:type="dcterms:W3CDTF">2023-07-07T08:56:45Z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0x0101002F83B75F4E14D34388514777EA337D68</vt:lpwstr>
  </property>
  <property fmtid="{D5CDD505-2E9C-101B-9397-08002B2CF9AE}" pid="3" name="MSIP_Label_a7295cc1-d279-42ac-ab4d-3b0f4fece050_ActionId">
    <vt:lpwstr>751175fa-1cc4-4216-aa52-802c8c087dcd</vt:lpwstr>
  </property>
  <property fmtid="{D5CDD505-2E9C-101B-9397-08002B2CF9AE}" pid="4" name="MSIP_Label_a7295cc1-d279-42ac-ab4d-3b0f4fece050_ContentBits">
    <vt:lpwstr>0</vt:lpwstr>
  </property>
  <property fmtid="{D5CDD505-2E9C-101B-9397-08002B2CF9AE}" pid="5" name="MSIP_Label_a7295cc1-d279-42ac-ab4d-3b0f4fece050_Enabled">
    <vt:lpwstr>true</vt:lpwstr>
  </property>
  <property fmtid="{D5CDD505-2E9C-101B-9397-08002B2CF9AE}" pid="6" name="MSIP_Label_a7295cc1-d279-42ac-ab4d-3b0f4fece050_Method">
    <vt:lpwstr>Standard</vt:lpwstr>
  </property>
  <property fmtid="{D5CDD505-2E9C-101B-9397-08002B2CF9AE}" pid="7" name="MSIP_Label_a7295cc1-d279-42ac-ab4d-3b0f4fece050_Name">
    <vt:lpwstr>FUJITSU-RESTRICTED​</vt:lpwstr>
  </property>
  <property fmtid="{D5CDD505-2E9C-101B-9397-08002B2CF9AE}" pid="8" name="MSIP_Label_a7295cc1-d279-42ac-ab4d-3b0f4fece050_SetDate">
    <vt:lpwstr>2021-10-28T00:05:38Z</vt:lpwstr>
  </property>
  <property fmtid="{D5CDD505-2E9C-101B-9397-08002B2CF9AE}" pid="9" name="MSIP_Label_a7295cc1-d279-42ac-ab4d-3b0f4fece050_SiteId">
    <vt:lpwstr>a19f121d-81e1-4858-a9d8-736e267fd4c7</vt:lpwstr>
  </property>
</Properties>
</file>