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9" r:id="rId4"/>
    <p:sldMasterId id="2147483709" r:id="rId5"/>
    <p:sldMasterId id="2147483719" r:id="rId6"/>
    <p:sldMasterId id="2147483729" r:id="rId7"/>
    <p:sldMasterId id="2147483739" r:id="rId8"/>
    <p:sldMasterId id="2147483749" r:id="rId9"/>
    <p:sldMasterId id="2147483760" r:id="rId10"/>
    <p:sldMasterId id="2147483803" r:id="rId11"/>
  </p:sldMasterIdLst>
  <p:notesMasterIdLst>
    <p:notesMasterId r:id="rId40"/>
  </p:notesMasterIdLst>
  <p:sldIdLst>
    <p:sldId id="259" r:id="rId12"/>
    <p:sldId id="312" r:id="rId13"/>
    <p:sldId id="282" r:id="rId14"/>
    <p:sldId id="288" r:id="rId15"/>
    <p:sldId id="2147473354" r:id="rId16"/>
    <p:sldId id="2147473353" r:id="rId17"/>
    <p:sldId id="322" r:id="rId18"/>
    <p:sldId id="2147473345" r:id="rId19"/>
    <p:sldId id="276" r:id="rId20"/>
    <p:sldId id="315" r:id="rId21"/>
    <p:sldId id="2147473342" r:id="rId22"/>
    <p:sldId id="2147473347" r:id="rId23"/>
    <p:sldId id="289" r:id="rId24"/>
    <p:sldId id="2147473343" r:id="rId25"/>
    <p:sldId id="2147473350" r:id="rId26"/>
    <p:sldId id="2147471320" r:id="rId27"/>
    <p:sldId id="2277" r:id="rId28"/>
    <p:sldId id="2147473356" r:id="rId29"/>
    <p:sldId id="323" r:id="rId30"/>
    <p:sldId id="310" r:id="rId31"/>
    <p:sldId id="267" r:id="rId32"/>
    <p:sldId id="2147473346" r:id="rId33"/>
    <p:sldId id="320" r:id="rId34"/>
    <p:sldId id="279" r:id="rId35"/>
    <p:sldId id="316" r:id="rId36"/>
    <p:sldId id="2147473333" r:id="rId37"/>
    <p:sldId id="317" r:id="rId38"/>
    <p:sldId id="318" r:id="rId39"/>
  </p:sldIdLst>
  <p:sldSz cx="12192000" cy="6858000"/>
  <p:notesSz cx="6858000" cy="9144000"/>
  <p:embeddedFontLst>
    <p:embeddedFont>
      <p:font typeface="メイリオ" panose="020B0604030504040204" pitchFamily="34" charset="-128"/>
      <p:regular r:id="rId41"/>
      <p:bold r:id="rId42"/>
      <p:italic r:id="rId43"/>
      <p:boldItalic r:id="rId44"/>
    </p:embeddedFont>
    <p:embeddedFont>
      <p:font typeface="Meiryo UI" panose="020B0604030504040204" pitchFamily="34" charset="-128"/>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Fujitsu Infinity Pro" panose="020B0604020202020204" charset="0"/>
      <p:regular r:id="rId53"/>
    </p:embeddedFont>
    <p:embeddedFont>
      <p:font typeface="Fujitsu Infinity Pro Bold" panose="020B0604020202020204" charset="0"/>
      <p:bold r:id="rId54"/>
    </p:embeddedFont>
    <p:embeddedFont>
      <p:font typeface="Fujitsu Infinity Pro Bold It" panose="020B0604020202020204" charset="0"/>
      <p:bold r:id="rId55"/>
      <p:italic r:id="rId56"/>
      <p:boldItalic r:id="rId57"/>
    </p:embeddedFont>
    <p:embeddedFont>
      <p:font typeface="Fujitsu Infinity Pro ExtraBold" panose="020B0604020202020204" charset="0"/>
      <p:bold r:id="rId58"/>
    </p:embeddedFont>
    <p:embeddedFont>
      <p:font typeface="Fujitsu Infinity Pro Italic" charset="0"/>
      <p:regular r:id="rId59"/>
      <p:italic r:id="rId60"/>
    </p:embeddedFont>
    <p:embeddedFont>
      <p:font typeface="Fujitsu Sans Light" panose="020B0604020202020204" charset="0"/>
      <p:regular r:id="rId61"/>
      <p:italic r:id="rId62"/>
    </p:embeddedFont>
    <p:embeddedFont>
      <p:font typeface="Merriweather" panose="00000500000000000000" pitchFamily="2" charset="0"/>
      <p:regular r:id="rId63"/>
      <p:bold r:id="rId64"/>
      <p:italic r:id="rId65"/>
      <p:boldItalic r:id="rId66"/>
    </p:embeddedFont>
    <p:embeddedFont>
      <p:font typeface="Tahoma" panose="020B0604030504040204" pitchFamily="34" charset="0"/>
      <p:regular r:id="rId67"/>
      <p:bold r:id="rId6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800361-1CB2-B73B-6EA6-22449413B957}" name="Dounia Tourougou" initials="DT" userId="S::Dounia.Tourougou@tmwunlimited.com::7dc17f0e-ad09-4231-b348-6e93f4deef04" providerId="AD"/>
  <p188:author id="{2AC38674-D31F-E839-D02A-FF3E15E612C9}" name="Eilish Brinkler" initials="EB" userId="S::EBrinkler@tmwunlimited.com::448018d4-d31d-4772-be68-7073b35b3f51" providerId="AD"/>
  <p188:author id="{2118D18E-0CB4-A50C-3471-8DF9AB5D8AA7}" name="Ramola Mehendale" initials="RM" userId="S::ramola.mehendale@fujitsu.com::2988bf1d-8726-4cb7-8dac-09a9a60e4312" providerId="AD"/>
  <p188:author id="{827AAB9A-3015-AA97-74A5-A1F1DA20F42D}" name="Jo McDonald" initials="JM" userId="S::Jo.McDonald@tmwunlimited.com::285c2e9e-5c4e-42da-b814-19a56cd64d2f" providerId="AD"/>
  <p188:author id="{93433AC0-6A0F-6300-1383-56ED1CDF8A32}" name="Law, Todd" initials="LT" userId="S::Todd.Law@fujitsu.com::5586ca34-4267-43d7-98d9-84249b85fc57" providerId="AD"/>
  <p188:author id="{3C2952E4-248E-65A6-DEDC-88A6BE61D5F3}" name="Helen Belben" initials="HB" userId="S::hbelben@helenbelben.onmicrosoft.com::de791ce9-3840-453c-9e6b-db3e0dad9ded" providerId="AD"/>
  <p188:author id="{4C19C1E4-B08C-7F44-FD83-F914683112A8}" name="Lucy Shaw" initials="LS" userId="S::Lucy.Shaw@tmwunlimited.com::1328518f-dbf8-49f6-a070-5b25b74e876f" providerId="AD"/>
  <p188:author id="{FFE47EE6-A2F0-13A5-8EE8-3661DB1849A6}" name="Medical Writer" initials="MW" userId="Medical Writ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ssman, Nadine" initials="WN" lastIdx="4" clrIdx="0">
    <p:extLst>
      <p:ext uri="{19B8F6BF-5375-455C-9EA6-DF929625EA0E}">
        <p15:presenceInfo xmlns:p15="http://schemas.microsoft.com/office/powerpoint/2012/main" userId="S::nadine.wintrich@fujitsu.com::1fea7844-feaa-419b-af9a-e6632cafcaee" providerId="AD"/>
      </p:ext>
    </p:extLst>
  </p:cmAuthor>
  <p:cmAuthor id="2" name="Leighton, Carla" initials="LC" lastIdx="16" clrIdx="1">
    <p:extLst>
      <p:ext uri="{19B8F6BF-5375-455C-9EA6-DF929625EA0E}">
        <p15:presenceInfo xmlns:p15="http://schemas.microsoft.com/office/powerpoint/2012/main" userId="S::carla.leighton@fujitsu.com::7b3846ed-b9d7-43e8-86df-e827a9bd505c" providerId="AD"/>
      </p:ext>
    </p:extLst>
  </p:cmAuthor>
  <p:cmAuthor id="3" name="Pip Bragg" initials="PB" lastIdx="2" clrIdx="2">
    <p:extLst>
      <p:ext uri="{19B8F6BF-5375-455C-9EA6-DF929625EA0E}">
        <p15:presenceInfo xmlns:p15="http://schemas.microsoft.com/office/powerpoint/2012/main" userId="S::pipb@tmwunlimited.com::5e42ca5a-535b-41a7-ac5a-dca3c4674d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200"/>
    <a:srgbClr val="EFEFEF"/>
    <a:srgbClr val="6D6E70"/>
    <a:srgbClr val="3C3C3C"/>
    <a:srgbClr val="0000EE"/>
    <a:srgbClr val="DA0878"/>
    <a:srgbClr val="2400B1"/>
    <a:srgbClr val="01E7EF"/>
    <a:srgbClr val="008223"/>
    <a:srgbClr val="D90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47" autoAdjust="0"/>
    <p:restoredTop sz="94796" autoAdjust="0"/>
  </p:normalViewPr>
  <p:slideViewPr>
    <p:cSldViewPr snapToGrid="0" showGuides="1">
      <p:cViewPr varScale="1">
        <p:scale>
          <a:sx n="67" d="100"/>
          <a:sy n="67" d="100"/>
        </p:scale>
        <p:origin x="948" y="44"/>
      </p:cViewPr>
      <p:guideLst>
        <p:guide orient="horz" pos="2160"/>
        <p:guide pos="3840"/>
      </p:guideLst>
    </p:cSldViewPr>
  </p:slideViewPr>
  <p:outlineViewPr>
    <p:cViewPr>
      <p:scale>
        <a:sx n="33" d="100"/>
        <a:sy n="33" d="100"/>
      </p:scale>
      <p:origin x="0" y="-186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font" Target="fonts/font28.fntdata"/><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DB3EC-AC40-304F-8D39-A8A391324862}"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1ECB75-94E7-AA4E-A088-337D330C40FC}" type="slidenum">
              <a:rPr lang="en-US" smtClean="0"/>
              <a:t>‹#›</a:t>
            </a:fld>
            <a:endParaRPr lang="en-US"/>
          </a:p>
        </p:txBody>
      </p:sp>
    </p:spTree>
    <p:extLst>
      <p:ext uri="{BB962C8B-B14F-4D97-AF65-F5344CB8AC3E}">
        <p14:creationId xmlns:p14="http://schemas.microsoft.com/office/powerpoint/2010/main" val="2569138882"/>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B1ECB75-94E7-AA4E-A088-337D330C40FC}" type="slidenum">
              <a:rPr lang="en-US" smtClean="0"/>
              <a:t>1</a:t>
            </a:fld>
            <a:endParaRPr lang="en-US"/>
          </a:p>
        </p:txBody>
      </p:sp>
    </p:spTree>
    <p:extLst>
      <p:ext uri="{BB962C8B-B14F-4D97-AF65-F5344CB8AC3E}">
        <p14:creationId xmlns:p14="http://schemas.microsoft.com/office/powerpoint/2010/main" val="1297542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14</a:t>
            </a:fld>
            <a:endParaRPr lang="en-US"/>
          </a:p>
        </p:txBody>
      </p:sp>
    </p:spTree>
    <p:extLst>
      <p:ext uri="{BB962C8B-B14F-4D97-AF65-F5344CB8AC3E}">
        <p14:creationId xmlns:p14="http://schemas.microsoft.com/office/powerpoint/2010/main" val="2020604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弊社では</a:t>
            </a:r>
            <a:r>
              <a:rPr kumimoji="1" lang="en-US" altLang="ja-JP"/>
              <a:t>DA</a:t>
            </a:r>
            <a:r>
              <a:rPr kumimoji="1" lang="ja-JP" altLang="en-US"/>
              <a:t>と</a:t>
            </a:r>
            <a:r>
              <a:rPr kumimoji="1" lang="en-US" altLang="ja-JP"/>
              <a:t>HPC</a:t>
            </a:r>
            <a:r>
              <a:rPr kumimoji="1" lang="ja-JP" altLang="en-US"/>
              <a:t>との連携により、配列情報から環状ペプチドの安定構造を探索し、デザイン指標を提示する技術を開発いたしました。</a:t>
            </a:r>
            <a:endParaRPr kumimoji="1" lang="en-US" altLang="ja-JP"/>
          </a:p>
          <a:p>
            <a:r>
              <a:rPr kumimoji="1" lang="ja-JP" altLang="en-US"/>
              <a:t>本技術ではまず、ペプチドを構成するアミノ酸を</a:t>
            </a:r>
            <a:r>
              <a:rPr kumimoji="1" lang="en-US" altLang="ja-JP"/>
              <a:t>1</a:t>
            </a:r>
            <a:r>
              <a:rPr kumimoji="1" lang="ja-JP" altLang="en-US"/>
              <a:t>つの粒子と見なして粗視化し、アミノ酸間の相互作用を</a:t>
            </a:r>
            <a:r>
              <a:rPr kumimoji="1" lang="en-US" altLang="ja-JP"/>
              <a:t>AI</a:t>
            </a:r>
            <a:r>
              <a:rPr kumimoji="1" lang="ja-JP" altLang="en-US"/>
              <a:t>で算出します。その相互作用を考慮して、</a:t>
            </a:r>
            <a:r>
              <a:rPr kumimoji="1" lang="en-US" altLang="ja-JP"/>
              <a:t>DA</a:t>
            </a:r>
            <a:r>
              <a:rPr kumimoji="1" lang="ja-JP" altLang="en-US"/>
              <a:t>の組合せ最適化で粗視化モデル構造を探索し、安定構造の絞り込みを行います。</a:t>
            </a:r>
            <a:endParaRPr kumimoji="1" lang="en-US" altLang="ja-JP"/>
          </a:p>
          <a:p>
            <a:r>
              <a:rPr kumimoji="1" lang="ja-JP" altLang="en-US"/>
              <a:t>絞り込まれた粗視化モデルの安定構造は全原子化し、拡張アンサンブル法を利用して</a:t>
            </a:r>
            <a:r>
              <a:rPr kumimoji="1" lang="en-US" altLang="ja-JP"/>
              <a:t>HPC</a:t>
            </a:r>
            <a:r>
              <a:rPr kumimoji="1" lang="ja-JP" altLang="en-US"/>
              <a:t>による精細構造探索に展開いたします。</a:t>
            </a:r>
            <a:endParaRPr kumimoji="1" lang="en-US" altLang="ja-JP"/>
          </a:p>
          <a:p>
            <a:r>
              <a:rPr kumimoji="1" lang="ja-JP" altLang="en-US"/>
              <a:t>これらの流れにより、環状ペプチドの安定構造を探索可能です。また、得られた安定構造情報に基づき、活性度合いを評価する指標も算出可能です。</a:t>
            </a:r>
            <a:endParaRPr kumimoji="1" lang="en-US" altLang="ja-JP"/>
          </a:p>
        </p:txBody>
      </p:sp>
      <p:sp>
        <p:nvSpPr>
          <p:cNvPr id="4" name="フッター プレースホルダー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2023 Fujitsu Limited</a:t>
            </a:r>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5" name="スライド番号プレースホルダー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44275-5C74-4E59-8F01-9B0DD8D2F6FE}"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563818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10"/>
          </p:nvPr>
        </p:nvSpPr>
        <p:spPr/>
        <p:txBody>
          <a:bodyPr/>
          <a:lstStyle/>
          <a:p>
            <a:fld id="{12BC81D3-C59B-4C63-B840-07ACB8BAB3C6}" type="slidenum">
              <a:rPr lang="en-GB" smtClean="0"/>
              <a:pPr/>
              <a:t>17</a:t>
            </a:fld>
            <a:endParaRPr lang="en-GB"/>
          </a:p>
        </p:txBody>
      </p:sp>
      <p:sp>
        <p:nvSpPr>
          <p:cNvPr id="5" name="Footer Placeholder 4"/>
          <p:cNvSpPr>
            <a:spLocks noGrp="1"/>
          </p:cNvSpPr>
          <p:nvPr>
            <p:ph type="ftr" sz="quarter" idx="11"/>
          </p:nvPr>
        </p:nvSpPr>
        <p:spPr/>
        <p:txBody>
          <a:bodyPr/>
          <a:lstStyle/>
          <a:p>
            <a:r>
              <a:rPr lang="en-GB"/>
              <a:t>© FUJITSU 2019</a:t>
            </a:r>
          </a:p>
        </p:txBody>
      </p:sp>
    </p:spTree>
    <p:extLst>
      <p:ext uri="{BB962C8B-B14F-4D97-AF65-F5344CB8AC3E}">
        <p14:creationId xmlns:p14="http://schemas.microsoft.com/office/powerpoint/2010/main" val="304079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19</a:t>
            </a:fld>
            <a:endParaRPr lang="en-US"/>
          </a:p>
        </p:txBody>
      </p:sp>
    </p:spTree>
    <p:extLst>
      <p:ext uri="{BB962C8B-B14F-4D97-AF65-F5344CB8AC3E}">
        <p14:creationId xmlns:p14="http://schemas.microsoft.com/office/powerpoint/2010/main" val="363025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20</a:t>
            </a:fld>
            <a:endParaRPr lang="en-US"/>
          </a:p>
        </p:txBody>
      </p:sp>
    </p:spTree>
    <p:extLst>
      <p:ext uri="{BB962C8B-B14F-4D97-AF65-F5344CB8AC3E}">
        <p14:creationId xmlns:p14="http://schemas.microsoft.com/office/powerpoint/2010/main" val="315894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23</a:t>
            </a:fld>
            <a:endParaRPr lang="en-US"/>
          </a:p>
        </p:txBody>
      </p:sp>
    </p:spTree>
    <p:extLst>
      <p:ext uri="{BB962C8B-B14F-4D97-AF65-F5344CB8AC3E}">
        <p14:creationId xmlns:p14="http://schemas.microsoft.com/office/powerpoint/2010/main" val="3887563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24</a:t>
            </a:fld>
            <a:endParaRPr lang="en-US"/>
          </a:p>
        </p:txBody>
      </p:sp>
    </p:spTree>
    <p:extLst>
      <p:ext uri="{BB962C8B-B14F-4D97-AF65-F5344CB8AC3E}">
        <p14:creationId xmlns:p14="http://schemas.microsoft.com/office/powerpoint/2010/main" val="2948550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25</a:t>
            </a:fld>
            <a:endParaRPr lang="en-US"/>
          </a:p>
        </p:txBody>
      </p:sp>
    </p:spTree>
    <p:extLst>
      <p:ext uri="{BB962C8B-B14F-4D97-AF65-F5344CB8AC3E}">
        <p14:creationId xmlns:p14="http://schemas.microsoft.com/office/powerpoint/2010/main" val="3043273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pPr marL="0" marR="0" lvl="0" indent="0" algn="l" defTabSz="91373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2023 Fujitsu Limited</a:t>
            </a:r>
          </a:p>
        </p:txBody>
      </p:sp>
      <p:sp>
        <p:nvSpPr>
          <p:cNvPr id="5" name="スライド番号プレースホルダー 4"/>
          <p:cNvSpPr>
            <a:spLocks noGrp="1"/>
          </p:cNvSpPr>
          <p:nvPr>
            <p:ph type="sldNum" sz="quarter" idx="5"/>
          </p:nvPr>
        </p:nvSpPr>
        <p:spPr/>
        <p:txBody>
          <a:bodyPr/>
          <a:lstStyle/>
          <a:p>
            <a:pPr marL="0" marR="0" lvl="0" indent="0" algn="r" defTabSz="913730" rtl="0" eaLnBrk="1" fontAlgn="base" latinLnBrk="0" hangingPunct="1">
              <a:lnSpc>
                <a:spcPct val="100000"/>
              </a:lnSpc>
              <a:spcBef>
                <a:spcPct val="0"/>
              </a:spcBef>
              <a:spcAft>
                <a:spcPct val="0"/>
              </a:spcAft>
              <a:buClrTx/>
              <a:buSzTx/>
              <a:buFontTx/>
              <a:buNone/>
              <a:tabLst/>
              <a:defRPr/>
            </a:pPr>
            <a:fld id="{2F680F5F-F392-44E6-8054-82736A05727A}" type="slidenum">
              <a:rPr kumimoji="1" lang="en-US" altLang="ja-JP" sz="10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3730" rtl="0" eaLnBrk="1" fontAlgn="base" latinLnBrk="0" hangingPunct="1">
                <a:lnSpc>
                  <a:spcPct val="100000"/>
                </a:lnSpc>
                <a:spcBef>
                  <a:spcPct val="0"/>
                </a:spcBef>
                <a:spcAft>
                  <a:spcPct val="0"/>
                </a:spcAft>
                <a:buClrTx/>
                <a:buSzTx/>
                <a:buFontTx/>
                <a:buNone/>
                <a:tabLst/>
                <a:defRPr/>
              </a:pPr>
              <a:t>26</a:t>
            </a:fld>
            <a:endParaRPr kumimoji="1" lang="en-US" altLang="ja-JP" sz="10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563638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27</a:t>
            </a:fld>
            <a:endParaRPr lang="en-US"/>
          </a:p>
        </p:txBody>
      </p:sp>
    </p:spTree>
    <p:extLst>
      <p:ext uri="{BB962C8B-B14F-4D97-AF65-F5344CB8AC3E}">
        <p14:creationId xmlns:p14="http://schemas.microsoft.com/office/powerpoint/2010/main" val="63285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2</a:t>
            </a:fld>
            <a:endParaRPr lang="en-US"/>
          </a:p>
        </p:txBody>
      </p:sp>
    </p:spTree>
    <p:extLst>
      <p:ext uri="{BB962C8B-B14F-4D97-AF65-F5344CB8AC3E}">
        <p14:creationId xmlns:p14="http://schemas.microsoft.com/office/powerpoint/2010/main" val="91550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ECB75-94E7-AA4E-A088-337D330C40FC}" type="slidenum">
              <a:rPr lang="en-US" smtClean="0"/>
              <a:t>28</a:t>
            </a:fld>
            <a:endParaRPr lang="en-US" dirty="0"/>
          </a:p>
        </p:txBody>
      </p:sp>
    </p:spTree>
    <p:extLst>
      <p:ext uri="{BB962C8B-B14F-4D97-AF65-F5344CB8AC3E}">
        <p14:creationId xmlns:p14="http://schemas.microsoft.com/office/powerpoint/2010/main" val="7983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3</a:t>
            </a:fld>
            <a:endParaRPr lang="en-US"/>
          </a:p>
        </p:txBody>
      </p:sp>
    </p:spTree>
    <p:extLst>
      <p:ext uri="{BB962C8B-B14F-4D97-AF65-F5344CB8AC3E}">
        <p14:creationId xmlns:p14="http://schemas.microsoft.com/office/powerpoint/2010/main" val="60760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e97bc0fa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e97bc0fa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68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fld id="{BB1ECB75-94E7-AA4E-A088-337D330C40FC}" type="slidenum">
              <a:rPr lang="en-US" smtClean="0"/>
              <a:t>6</a:t>
            </a:fld>
            <a:endParaRPr lang="en-US"/>
          </a:p>
        </p:txBody>
      </p:sp>
    </p:spTree>
    <p:extLst>
      <p:ext uri="{BB962C8B-B14F-4D97-AF65-F5344CB8AC3E}">
        <p14:creationId xmlns:p14="http://schemas.microsoft.com/office/powerpoint/2010/main" val="352199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7</a:t>
            </a:fld>
            <a:endParaRPr lang="en-US"/>
          </a:p>
        </p:txBody>
      </p:sp>
    </p:spTree>
    <p:extLst>
      <p:ext uri="{BB962C8B-B14F-4D97-AF65-F5344CB8AC3E}">
        <p14:creationId xmlns:p14="http://schemas.microsoft.com/office/powerpoint/2010/main" val="360753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9</a:t>
            </a:fld>
            <a:endParaRPr lang="en-US"/>
          </a:p>
        </p:txBody>
      </p:sp>
    </p:spTree>
    <p:extLst>
      <p:ext uri="{BB962C8B-B14F-4D97-AF65-F5344CB8AC3E}">
        <p14:creationId xmlns:p14="http://schemas.microsoft.com/office/powerpoint/2010/main" val="40315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ECB75-94E7-AA4E-A088-337D330C40FC}" type="slidenum">
              <a:rPr lang="en-US" smtClean="0"/>
              <a:t>10</a:t>
            </a:fld>
            <a:endParaRPr lang="en-US"/>
          </a:p>
        </p:txBody>
      </p:sp>
    </p:spTree>
    <p:extLst>
      <p:ext uri="{BB962C8B-B14F-4D97-AF65-F5344CB8AC3E}">
        <p14:creationId xmlns:p14="http://schemas.microsoft.com/office/powerpoint/2010/main" val="236384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e97bc0fa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e97bc0fa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385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4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5.xml"/><Relationship Id="rId4"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7.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0.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Master" Target="../slideMasters/slideMaster8.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 Id="rId4" Type="http://schemas.openxmlformats.org/officeDocument/2006/relationships/image" Target="../media/image5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Master" Target="../slideMasters/slideMaster8.xml"/><Relationship Id="rId6" Type="http://schemas.openxmlformats.org/officeDocument/2006/relationships/image" Target="../media/image2.png"/><Relationship Id="rId5" Type="http://schemas.openxmlformats.org/officeDocument/2006/relationships/image" Target="../media/image65.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39D0BDFD-0F5C-4BEC-BEB7-1E579AAF3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1"/>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80734" y="1087121"/>
            <a:ext cx="6057629" cy="4683759"/>
          </a:xfrm>
          <a:prstGeom prst="rect">
            <a:avLst/>
          </a:prstGeom>
        </p:spPr>
      </p:pic>
      <p:sp>
        <p:nvSpPr>
          <p:cNvPr id="2" name="Title 1"/>
          <p:cNvSpPr>
            <a:spLocks noGrp="1"/>
          </p:cNvSpPr>
          <p:nvPr>
            <p:ph type="ctrTitle" hasCustomPrompt="1"/>
          </p:nvPr>
        </p:nvSpPr>
        <p:spPr>
          <a:xfrm>
            <a:off x="361928" y="2321695"/>
            <a:ext cx="3973001" cy="1255728"/>
          </a:xfrm>
        </p:spPr>
        <p:txBody>
          <a:bodyPr anchor="b"/>
          <a:lstStyle>
            <a:lvl1pPr algn="l">
              <a:spcBef>
                <a:spcPts val="0"/>
              </a:spcBef>
              <a:spcAft>
                <a:spcPts val="800"/>
              </a:spcAft>
              <a:defRPr sz="4533">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383130" y="3835276"/>
            <a:ext cx="2491297" cy="664797"/>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pic>
        <p:nvPicPr>
          <p:cNvPr id="16" name="Picture 15" descr="Fujitsu">
            <a:extLst>
              <a:ext uri="{FF2B5EF4-FFF2-40B4-BE49-F238E27FC236}">
                <a16:creationId xmlns:a16="http://schemas.microsoft.com/office/drawing/2014/main" id="{B7C3A4BF-2822-450C-992C-DA879972909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2" name="Rounded Rectangle 21">
            <a:extLst>
              <a:ext uri="{FF2B5EF4-FFF2-40B4-BE49-F238E27FC236}">
                <a16:creationId xmlns:a16="http://schemas.microsoft.com/office/drawing/2014/main" id="{B0BB0D49-EE1B-4EC6-974A-0C823401ED63}"/>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0" name="Slide Number Placeholder 5">
            <a:extLst>
              <a:ext uri="{FF2B5EF4-FFF2-40B4-BE49-F238E27FC236}">
                <a16:creationId xmlns:a16="http://schemas.microsoft.com/office/drawing/2014/main" id="{E87E412C-08AE-754D-9351-3750852C86F4}"/>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spTree>
    <p:extLst>
      <p:ext uri="{BB962C8B-B14F-4D97-AF65-F5344CB8AC3E}">
        <p14:creationId xmlns:p14="http://schemas.microsoft.com/office/powerpoint/2010/main" val="152108533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1" y="1"/>
            <a:ext cx="7180321" cy="6851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80323" y="0"/>
            <a:ext cx="5011677" cy="685800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65057" y="1087121"/>
            <a:ext cx="6057628" cy="468375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7570" y="2851459"/>
            <a:ext cx="4639052" cy="738664"/>
          </a:xfrm>
        </p:spPr>
        <p:txBody>
          <a:bodyPr anchor="b"/>
          <a:lstStyle>
            <a:lvl1pPr algn="l">
              <a:spcBef>
                <a:spcPts val="0"/>
              </a:spcBef>
              <a:spcAft>
                <a:spcPts val="800"/>
              </a:spcAft>
              <a:defRPr sz="5333">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pic>
        <p:nvPicPr>
          <p:cNvPr id="11" name="Picture 10" descr="Fujitsu">
            <a:extLst>
              <a:ext uri="{FF2B5EF4-FFF2-40B4-BE49-F238E27FC236}">
                <a16:creationId xmlns:a16="http://schemas.microsoft.com/office/drawing/2014/main" id="{CFBC2E7D-C006-4188-A832-514055E998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0" name="Rounded Rectangle 21">
            <a:extLst>
              <a:ext uri="{FF2B5EF4-FFF2-40B4-BE49-F238E27FC236}">
                <a16:creationId xmlns:a16="http://schemas.microsoft.com/office/drawing/2014/main" id="{01B465EE-D2A0-4687-8DE7-AEADD128709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02396154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3" name="Straight Connector 2">
            <a:extLst>
              <a:ext uri="{FF2B5EF4-FFF2-40B4-BE49-F238E27FC236}">
                <a16:creationId xmlns:a16="http://schemas.microsoft.com/office/drawing/2014/main" id="{21189604-24E7-EA44-A4DB-CC03324E5C9B}"/>
              </a:ext>
            </a:extLst>
          </p:cNvPr>
          <p:cNvCxnSpPr>
            <a:cxnSpLocks/>
          </p:cNvCxnSpPr>
          <p:nvPr userDrawn="1"/>
        </p:nvCxnSpPr>
        <p:spPr>
          <a:xfrm flipV="1">
            <a:off x="4077409" y="1433788"/>
            <a:ext cx="0" cy="508826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10ADA96-7046-184A-8D81-1D55A508E560}"/>
              </a:ext>
            </a:extLst>
          </p:cNvPr>
          <p:cNvCxnSpPr>
            <a:cxnSpLocks/>
          </p:cNvCxnSpPr>
          <p:nvPr userDrawn="1"/>
        </p:nvCxnSpPr>
        <p:spPr>
          <a:xfrm>
            <a:off x="0" y="3977921"/>
            <a:ext cx="12214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C427D0-1C15-8542-8FFA-5132663F6AE1}"/>
              </a:ext>
            </a:extLst>
          </p:cNvPr>
          <p:cNvCxnSpPr>
            <a:cxnSpLocks/>
          </p:cNvCxnSpPr>
          <p:nvPr userDrawn="1"/>
        </p:nvCxnSpPr>
        <p:spPr>
          <a:xfrm flipV="1">
            <a:off x="8128169" y="1433790"/>
            <a:ext cx="0" cy="508826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46C02DB0-9351-0141-8066-DC24440D3345}"/>
              </a:ext>
            </a:extLst>
          </p:cNvPr>
          <p:cNvSpPr/>
          <p:nvPr userDrawn="1"/>
        </p:nvSpPr>
        <p:spPr>
          <a:xfrm>
            <a:off x="7627138" y="3478335"/>
            <a:ext cx="999173" cy="999173"/>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7" name="Diamond 6">
            <a:extLst>
              <a:ext uri="{FF2B5EF4-FFF2-40B4-BE49-F238E27FC236}">
                <a16:creationId xmlns:a16="http://schemas.microsoft.com/office/drawing/2014/main" id="{F3E47426-42C9-FA47-A965-824DE396BE79}"/>
              </a:ext>
            </a:extLst>
          </p:cNvPr>
          <p:cNvSpPr/>
          <p:nvPr userDrawn="1"/>
        </p:nvSpPr>
        <p:spPr>
          <a:xfrm>
            <a:off x="3577888" y="3478335"/>
            <a:ext cx="999173" cy="999173"/>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Tree>
    <p:extLst>
      <p:ext uri="{BB962C8B-B14F-4D97-AF65-F5344CB8AC3E}">
        <p14:creationId xmlns:p14="http://schemas.microsoft.com/office/powerpoint/2010/main" val="216237961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6051303"/>
            <a:ext cx="12214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76F167F-5429-F6F9-3DAB-C1255875013C}"/>
              </a:ext>
            </a:extLst>
          </p:cNvPr>
          <p:cNvGrpSpPr/>
          <p:nvPr userDrawn="1"/>
        </p:nvGrpSpPr>
        <p:grpSpPr>
          <a:xfrm>
            <a:off x="4077409" y="1955993"/>
            <a:ext cx="4050760" cy="4095305"/>
            <a:chOff x="3058057" y="1328840"/>
            <a:chExt cx="3038070" cy="2920187"/>
          </a:xfrm>
        </p:grpSpPr>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328840"/>
              <a:ext cx="0" cy="291185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328840"/>
              <a:ext cx="0" cy="2920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Tree>
    <p:extLst>
      <p:ext uri="{BB962C8B-B14F-4D97-AF65-F5344CB8AC3E}">
        <p14:creationId xmlns:p14="http://schemas.microsoft.com/office/powerpoint/2010/main" val="427322228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8E91F-42B2-545B-69AE-FC02C8BD3F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
            <a:ext cx="12192000" cy="949849"/>
          </a:xfrm>
          <a:prstGeom prst="rect">
            <a:avLst/>
          </a:prstGeom>
        </p:spPr>
      </p:pic>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6051303"/>
            <a:ext cx="12214560"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76F167F-5429-F6F9-3DAB-C1255875013C}"/>
              </a:ext>
            </a:extLst>
          </p:cNvPr>
          <p:cNvGrpSpPr/>
          <p:nvPr userDrawn="1"/>
        </p:nvGrpSpPr>
        <p:grpSpPr>
          <a:xfrm>
            <a:off x="4077409" y="1955993"/>
            <a:ext cx="4050760" cy="4095305"/>
            <a:chOff x="3058057" y="1328840"/>
            <a:chExt cx="3038070" cy="2920187"/>
          </a:xfrm>
        </p:grpSpPr>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3058057" y="1328840"/>
              <a:ext cx="0" cy="2911856"/>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6096127" y="1328840"/>
              <a:ext cx="0" cy="2920187"/>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gr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pic>
        <p:nvPicPr>
          <p:cNvPr id="4" name="Picture 3" descr="Fujitsu">
            <a:extLst>
              <a:ext uri="{FF2B5EF4-FFF2-40B4-BE49-F238E27FC236}">
                <a16:creationId xmlns:a16="http://schemas.microsoft.com/office/drawing/2014/main" id="{CB1CC443-ED03-1C51-94F2-2A171758B7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Tree>
    <p:extLst>
      <p:ext uri="{BB962C8B-B14F-4D97-AF65-F5344CB8AC3E}">
        <p14:creationId xmlns:p14="http://schemas.microsoft.com/office/powerpoint/2010/main" val="216765745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Freeform: Shape 61">
            <a:extLst>
              <a:ext uri="{FF2B5EF4-FFF2-40B4-BE49-F238E27FC236}">
                <a16:creationId xmlns:a16="http://schemas.microsoft.com/office/drawing/2014/main" id="{23247263-5B75-0748-9D24-E3386D36447C}"/>
              </a:ext>
            </a:extLst>
          </p:cNvPr>
          <p:cNvSpPr/>
          <p:nvPr userDrawn="1"/>
        </p:nvSpPr>
        <p:spPr>
          <a:xfrm flipV="1">
            <a:off x="6280741" y="3861494"/>
            <a:ext cx="5911491" cy="2996508"/>
          </a:xfrm>
          <a:custGeom>
            <a:avLst/>
            <a:gdLst>
              <a:gd name="connsiteX0" fmla="*/ 306280 w 4433618"/>
              <a:gd name="connsiteY0" fmla="*/ 2247381 h 2247381"/>
              <a:gd name="connsiteX1" fmla="*/ 4044412 w 4433618"/>
              <a:gd name="connsiteY1" fmla="*/ 2247381 h 2247381"/>
              <a:gd name="connsiteX2" fmla="*/ 4044412 w 4433618"/>
              <a:gd name="connsiteY2" fmla="*/ 2247380 h 2247381"/>
              <a:gd name="connsiteX3" fmla="*/ 4433618 w 4433618"/>
              <a:gd name="connsiteY3" fmla="*/ 2247380 h 2247381"/>
              <a:gd name="connsiteX4" fmla="*/ 4433618 w 4433618"/>
              <a:gd name="connsiteY4" fmla="*/ 0 h 2247381"/>
              <a:gd name="connsiteX5" fmla="*/ 0 w 4433618"/>
              <a:gd name="connsiteY5" fmla="*/ 0 h 2247381"/>
              <a:gd name="connsiteX6" fmla="*/ 0 w 4433618"/>
              <a:gd name="connsiteY6" fmla="*/ 1941101 h 22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618" h="2247381">
                <a:moveTo>
                  <a:pt x="306280" y="2247381"/>
                </a:moveTo>
                <a:lnTo>
                  <a:pt x="4044412" y="2247381"/>
                </a:lnTo>
                <a:lnTo>
                  <a:pt x="4044412" y="2247380"/>
                </a:lnTo>
                <a:lnTo>
                  <a:pt x="4433618" y="2247380"/>
                </a:lnTo>
                <a:lnTo>
                  <a:pt x="4433618" y="0"/>
                </a:lnTo>
                <a:lnTo>
                  <a:pt x="0" y="0"/>
                </a:lnTo>
                <a:lnTo>
                  <a:pt x="0" y="1941101"/>
                </a:lnTo>
                <a:close/>
              </a:path>
            </a:pathLst>
          </a:custGeom>
          <a:solidFill>
            <a:schemeClr val="accent2"/>
          </a:solidFill>
          <a:ln w="6341" cap="flat">
            <a:noFill/>
            <a:prstDash val="solid"/>
            <a:miter/>
          </a:ln>
        </p:spPr>
        <p:txBody>
          <a:bodyPr wrap="square" rtlCol="0" anchor="ctr">
            <a:noAutofit/>
          </a:bodyPr>
          <a:lstStyle/>
          <a:p>
            <a:endParaRPr lang="en-GB" sz="3200"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4" name="Freeform: Shape 57">
            <a:extLst>
              <a:ext uri="{FF2B5EF4-FFF2-40B4-BE49-F238E27FC236}">
                <a16:creationId xmlns:a16="http://schemas.microsoft.com/office/drawing/2014/main" id="{F79E2DB7-C0F5-0F4C-8EC4-B55F663389C2}"/>
              </a:ext>
            </a:extLst>
          </p:cNvPr>
          <p:cNvSpPr/>
          <p:nvPr userDrawn="1"/>
        </p:nvSpPr>
        <p:spPr>
          <a:xfrm>
            <a:off x="6280740" y="1446674"/>
            <a:ext cx="5911259" cy="2128157"/>
          </a:xfrm>
          <a:custGeom>
            <a:avLst/>
            <a:gdLst>
              <a:gd name="connsiteX0" fmla="*/ 0 w 4433444"/>
              <a:gd name="connsiteY0" fmla="*/ 0 h 1596118"/>
              <a:gd name="connsiteX1" fmla="*/ 4433444 w 4433444"/>
              <a:gd name="connsiteY1" fmla="*/ 0 h 1596118"/>
              <a:gd name="connsiteX2" fmla="*/ 4433444 w 4433444"/>
              <a:gd name="connsiteY2" fmla="*/ 1596117 h 1596118"/>
              <a:gd name="connsiteX3" fmla="*/ 4044412 w 4433444"/>
              <a:gd name="connsiteY3" fmla="*/ 1596117 h 1596118"/>
              <a:gd name="connsiteX4" fmla="*/ 4044412 w 4433444"/>
              <a:gd name="connsiteY4" fmla="*/ 1596118 h 1596118"/>
              <a:gd name="connsiteX5" fmla="*/ 306280 w 4433444"/>
              <a:gd name="connsiteY5" fmla="*/ 1596118 h 1596118"/>
              <a:gd name="connsiteX6" fmla="*/ 0 w 4433444"/>
              <a:gd name="connsiteY6" fmla="*/ 1289838 h 1596118"/>
              <a:gd name="connsiteX7" fmla="*/ 0 w 4433444"/>
              <a:gd name="connsiteY7" fmla="*/ 0 h 159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44" h="1596118">
                <a:moveTo>
                  <a:pt x="0" y="0"/>
                </a:moveTo>
                <a:lnTo>
                  <a:pt x="4433444" y="0"/>
                </a:lnTo>
                <a:lnTo>
                  <a:pt x="4433444" y="1596117"/>
                </a:lnTo>
                <a:lnTo>
                  <a:pt x="4044412" y="1596117"/>
                </a:lnTo>
                <a:lnTo>
                  <a:pt x="4044412" y="1596118"/>
                </a:lnTo>
                <a:lnTo>
                  <a:pt x="306280" y="1596118"/>
                </a:lnTo>
                <a:lnTo>
                  <a:pt x="0" y="1289838"/>
                </a:lnTo>
                <a:lnTo>
                  <a:pt x="0" y="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200" dirty="0"/>
          </a:p>
        </p:txBody>
      </p:sp>
      <p:sp>
        <p:nvSpPr>
          <p:cNvPr id="18" name="Text Placeholder 13">
            <a:extLst>
              <a:ext uri="{FF2B5EF4-FFF2-40B4-BE49-F238E27FC236}">
                <a16:creationId xmlns:a16="http://schemas.microsoft.com/office/drawing/2014/main" id="{E5FBAF9B-5D87-2341-BAF2-37F39FFC43C7}"/>
              </a:ext>
            </a:extLst>
          </p:cNvPr>
          <p:cNvSpPr>
            <a:spLocks noGrp="1"/>
          </p:cNvSpPr>
          <p:nvPr>
            <p:ph type="body" sz="quarter" idx="15" hasCustomPrompt="1"/>
          </p:nvPr>
        </p:nvSpPr>
        <p:spPr>
          <a:xfrm>
            <a:off x="6650853" y="1672435"/>
            <a:ext cx="5214160" cy="1333927"/>
          </a:xfrm>
          <a:prstGeom prst="rect">
            <a:avLst/>
          </a:prstGeom>
        </p:spPr>
        <p:txBody>
          <a:bodyPr>
            <a:normAutofit/>
          </a:bodyPr>
          <a:lstStyle>
            <a:lvl1pPr marL="0" indent="0">
              <a:lnSpc>
                <a:spcPct val="100000"/>
              </a:lnSpc>
              <a:buFont typeface="Wingdings" panose="05000000000000000000" pitchFamily="2" charset="2"/>
              <a:buNone/>
              <a:defRPr sz="1867">
                <a:solidFill>
                  <a:schemeClr val="tx1"/>
                </a:solidFill>
                <a:latin typeface="+mj-lt"/>
              </a:defRPr>
            </a:lvl1pPr>
            <a:lvl2pPr marL="380990" indent="-380990">
              <a:buClr>
                <a:schemeClr val="accent2"/>
              </a:buClr>
              <a:buFont typeface="Wingdings" panose="05000000000000000000" pitchFamily="2" charset="2"/>
              <a:buChar char="§"/>
              <a:defRPr/>
            </a:lvl2pPr>
          </a:lstStyle>
          <a:p>
            <a:pPr lvl="0"/>
            <a:r>
              <a:rPr lang="en-US" dirty="0"/>
              <a:t>» Quote text «</a:t>
            </a:r>
          </a:p>
        </p:txBody>
      </p:sp>
      <p:sp>
        <p:nvSpPr>
          <p:cNvPr id="19" name="Text Placeholder 13">
            <a:extLst>
              <a:ext uri="{FF2B5EF4-FFF2-40B4-BE49-F238E27FC236}">
                <a16:creationId xmlns:a16="http://schemas.microsoft.com/office/drawing/2014/main" id="{2EE96C3D-3045-4546-8025-0BA2F8FDE00E}"/>
              </a:ext>
            </a:extLst>
          </p:cNvPr>
          <p:cNvSpPr>
            <a:spLocks noGrp="1"/>
          </p:cNvSpPr>
          <p:nvPr>
            <p:ph type="body" sz="quarter" idx="17" hasCustomPrompt="1"/>
          </p:nvPr>
        </p:nvSpPr>
        <p:spPr>
          <a:xfrm>
            <a:off x="6690674" y="4594822"/>
            <a:ext cx="5174340" cy="1858909"/>
          </a:xfrm>
          <a:prstGeom prst="rect">
            <a:avLst/>
          </a:prstGeom>
        </p:spPr>
        <p:txBody>
          <a:bodyPr>
            <a:normAutofit/>
          </a:bodyPr>
          <a:lstStyle>
            <a:lvl1pPr marL="239178" indent="-239178">
              <a:buClr>
                <a:schemeClr val="bg1"/>
              </a:buClr>
              <a:buFont typeface="Wingdings" panose="05000000000000000000" pitchFamily="2" charset="2"/>
              <a:buChar char="§"/>
              <a:defRPr sz="160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Bullet list</a:t>
            </a:r>
          </a:p>
        </p:txBody>
      </p:sp>
      <p:sp>
        <p:nvSpPr>
          <p:cNvPr id="20" name="Title 4">
            <a:extLst>
              <a:ext uri="{FF2B5EF4-FFF2-40B4-BE49-F238E27FC236}">
                <a16:creationId xmlns:a16="http://schemas.microsoft.com/office/drawing/2014/main" id="{1B8F72BF-2929-B64C-A6C0-8983876B0E9B}"/>
              </a:ext>
            </a:extLst>
          </p:cNvPr>
          <p:cNvSpPr>
            <a:spLocks noGrp="1"/>
          </p:cNvSpPr>
          <p:nvPr>
            <p:ph type="title" hasCustomPrompt="1"/>
          </p:nvPr>
        </p:nvSpPr>
        <p:spPr>
          <a:xfrm>
            <a:off x="407830" y="459082"/>
            <a:ext cx="9708919" cy="443199"/>
          </a:xfrm>
        </p:spPr>
        <p:txBody>
          <a:bodyPr anchor="b"/>
          <a:lstStyle>
            <a:lvl1pPr>
              <a:defRPr sz="3200">
                <a:solidFill>
                  <a:schemeClr val="tx1"/>
                </a:solidFill>
              </a:defRPr>
            </a:lvl1pPr>
          </a:lstStyle>
          <a:p>
            <a:r>
              <a:rPr lang="en-US" dirty="0"/>
              <a:t>Case study title</a:t>
            </a:r>
            <a:endParaRPr lang="en-GB" dirty="0"/>
          </a:p>
        </p:txBody>
      </p:sp>
      <p:sp>
        <p:nvSpPr>
          <p:cNvPr id="21" name="Text Placeholder 8">
            <a:extLst>
              <a:ext uri="{FF2B5EF4-FFF2-40B4-BE49-F238E27FC236}">
                <a16:creationId xmlns:a16="http://schemas.microsoft.com/office/drawing/2014/main" id="{2F7991B6-1872-1345-983D-4A66704F1AC0}"/>
              </a:ext>
            </a:extLst>
          </p:cNvPr>
          <p:cNvSpPr>
            <a:spLocks noGrp="1"/>
          </p:cNvSpPr>
          <p:nvPr>
            <p:ph type="body" sz="quarter" idx="10" hasCustomPrompt="1"/>
          </p:nvPr>
        </p:nvSpPr>
        <p:spPr>
          <a:xfrm>
            <a:off x="407832" y="1052279"/>
            <a:ext cx="9708921" cy="295402"/>
          </a:xfrm>
          <a:prstGeom prst="rect">
            <a:avLst/>
          </a:prstGeom>
        </p:spPr>
        <p:txBody>
          <a:bodyPr lIns="0" tIns="0" rIns="0" bIns="0"/>
          <a:lstStyle>
            <a:lvl1pPr marL="0" indent="0">
              <a:buFontTx/>
              <a:buNone/>
              <a:defRPr sz="2133">
                <a:solidFill>
                  <a:schemeClr val="tx1"/>
                </a:solidFill>
                <a:latin typeface="+mn-lt"/>
              </a:defRPr>
            </a:lvl1pPr>
          </a:lstStyle>
          <a:p>
            <a:pPr lvl="0"/>
            <a:r>
              <a:rPr lang="en-US" dirty="0"/>
              <a:t>Subhead</a:t>
            </a:r>
          </a:p>
        </p:txBody>
      </p:sp>
      <p:sp>
        <p:nvSpPr>
          <p:cNvPr id="22" name="Text Placeholder 13">
            <a:extLst>
              <a:ext uri="{FF2B5EF4-FFF2-40B4-BE49-F238E27FC236}">
                <a16:creationId xmlns:a16="http://schemas.microsoft.com/office/drawing/2014/main" id="{67BC33D9-DF11-C94A-B150-57CC314545F5}"/>
              </a:ext>
            </a:extLst>
          </p:cNvPr>
          <p:cNvSpPr>
            <a:spLocks noGrp="1"/>
          </p:cNvSpPr>
          <p:nvPr>
            <p:ph type="body" sz="quarter" idx="12" hasCustomPrompt="1"/>
          </p:nvPr>
        </p:nvSpPr>
        <p:spPr>
          <a:xfrm>
            <a:off x="401258" y="2165693"/>
            <a:ext cx="4890149" cy="1695801"/>
          </a:xfrm>
          <a:prstGeom prst="rect">
            <a:avLst/>
          </a:prstGeom>
        </p:spPr>
        <p:txBody>
          <a:bodyPr>
            <a:normAutofit/>
          </a:bodyPr>
          <a:lstStyle>
            <a:lvl1pPr marL="0" indent="0">
              <a:buFont typeface="Wingdings" panose="05000000000000000000" pitchFamily="2" charset="2"/>
              <a:buNone/>
              <a:defRPr sz="1600">
                <a:latin typeface="+mn-lt"/>
              </a:defRPr>
            </a:lvl1pPr>
            <a:lvl2pPr marL="380990" indent="-380990">
              <a:buClr>
                <a:schemeClr val="accent2"/>
              </a:buClr>
              <a:buFont typeface="Wingdings" panose="05000000000000000000" pitchFamily="2" charset="2"/>
              <a:buChar char="§"/>
              <a:defRPr/>
            </a:lvl2pPr>
          </a:lstStyle>
          <a:p>
            <a:pPr lvl="0"/>
            <a:r>
              <a:rPr lang="en-US" dirty="0"/>
              <a:t>Paragraph text</a:t>
            </a:r>
          </a:p>
        </p:txBody>
      </p:sp>
      <p:sp>
        <p:nvSpPr>
          <p:cNvPr id="23" name="Text Placeholder 13">
            <a:extLst>
              <a:ext uri="{FF2B5EF4-FFF2-40B4-BE49-F238E27FC236}">
                <a16:creationId xmlns:a16="http://schemas.microsoft.com/office/drawing/2014/main" id="{081C22A4-1C09-F740-BD15-7239771DB82A}"/>
              </a:ext>
            </a:extLst>
          </p:cNvPr>
          <p:cNvSpPr>
            <a:spLocks noGrp="1"/>
          </p:cNvSpPr>
          <p:nvPr>
            <p:ph type="body" sz="quarter" idx="14" hasCustomPrompt="1"/>
          </p:nvPr>
        </p:nvSpPr>
        <p:spPr>
          <a:xfrm>
            <a:off x="401258" y="4558154"/>
            <a:ext cx="4890149" cy="1699481"/>
          </a:xfrm>
          <a:prstGeom prst="rect">
            <a:avLst/>
          </a:prstGeom>
        </p:spPr>
        <p:txBody>
          <a:bodyPr>
            <a:normAutofit/>
          </a:bodyPr>
          <a:lstStyle>
            <a:lvl1pPr marL="0" indent="0">
              <a:buFont typeface="Wingdings" panose="05000000000000000000" pitchFamily="2" charset="2"/>
              <a:buNone/>
              <a:defRPr sz="1600">
                <a:latin typeface="+mn-lt"/>
              </a:defRPr>
            </a:lvl1pPr>
            <a:lvl2pPr marL="380990" indent="-380990">
              <a:buClr>
                <a:schemeClr val="accent2"/>
              </a:buClr>
              <a:buFont typeface="Wingdings" panose="05000000000000000000" pitchFamily="2" charset="2"/>
              <a:buChar char="§"/>
              <a:defRPr/>
            </a:lvl2pPr>
          </a:lstStyle>
          <a:p>
            <a:pPr lvl="0"/>
            <a:r>
              <a:rPr lang="en-US" dirty="0"/>
              <a:t>Paragraph text</a:t>
            </a:r>
          </a:p>
        </p:txBody>
      </p:sp>
      <p:sp>
        <p:nvSpPr>
          <p:cNvPr id="24" name="Diamond 23">
            <a:extLst>
              <a:ext uri="{FF2B5EF4-FFF2-40B4-BE49-F238E27FC236}">
                <a16:creationId xmlns:a16="http://schemas.microsoft.com/office/drawing/2014/main" id="{0199F853-A69D-444B-BDC4-86F3ECB29F2B}"/>
              </a:ext>
            </a:extLst>
          </p:cNvPr>
          <p:cNvSpPr/>
          <p:nvPr userDrawn="1"/>
        </p:nvSpPr>
        <p:spPr>
          <a:xfrm>
            <a:off x="5617147" y="3215567"/>
            <a:ext cx="999173" cy="999173"/>
          </a:xfrm>
          <a:prstGeom prst="diamon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611354" y="3715153"/>
            <a:ext cx="558064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3">
            <a:extLst>
              <a:ext uri="{FF2B5EF4-FFF2-40B4-BE49-F238E27FC236}">
                <a16:creationId xmlns:a16="http://schemas.microsoft.com/office/drawing/2014/main" id="{B15FF75D-6FE9-5A45-ABBA-CBEF0F8276B7}"/>
              </a:ext>
            </a:extLst>
          </p:cNvPr>
          <p:cNvSpPr>
            <a:spLocks noGrp="1"/>
          </p:cNvSpPr>
          <p:nvPr>
            <p:ph type="body" sz="quarter" idx="21" hasCustomPrompt="1"/>
          </p:nvPr>
        </p:nvSpPr>
        <p:spPr>
          <a:xfrm>
            <a:off x="6942061" y="3033489"/>
            <a:ext cx="5206713" cy="254180"/>
          </a:xfrm>
          <a:prstGeom prst="rect">
            <a:avLst/>
          </a:prstGeom>
        </p:spPr>
        <p:txBody>
          <a:bodyPr lIns="0" tIns="0" rIns="0" bIns="0" anchor="b">
            <a:normAutofit/>
          </a:bodyPr>
          <a:lstStyle>
            <a:lvl1pPr marL="0" indent="0">
              <a:buFont typeface="Wingdings" panose="05000000000000000000" pitchFamily="2" charset="2"/>
              <a:buNone/>
              <a:defRPr sz="1333">
                <a:latin typeface="+mn-lt"/>
              </a:defRPr>
            </a:lvl1pPr>
            <a:lvl2pPr marL="380990" indent="-380990">
              <a:buClr>
                <a:schemeClr val="accent2"/>
              </a:buClr>
              <a:buFont typeface="Wingdings" panose="05000000000000000000" pitchFamily="2" charset="2"/>
              <a:buChar char="§"/>
              <a:defRPr/>
            </a:lvl2pPr>
          </a:lstStyle>
          <a:p>
            <a:pPr lvl="0"/>
            <a:r>
              <a:rPr lang="en-US" dirty="0"/>
              <a:t>ATTRIBUTE</a:t>
            </a:r>
          </a:p>
        </p:txBody>
      </p:sp>
      <p:sp>
        <p:nvSpPr>
          <p:cNvPr id="27" name="Text Placeholder 13">
            <a:extLst>
              <a:ext uri="{FF2B5EF4-FFF2-40B4-BE49-F238E27FC236}">
                <a16:creationId xmlns:a16="http://schemas.microsoft.com/office/drawing/2014/main" id="{11E02044-B15C-0245-8E87-967AB9A74CE8}"/>
              </a:ext>
            </a:extLst>
          </p:cNvPr>
          <p:cNvSpPr>
            <a:spLocks noGrp="1"/>
          </p:cNvSpPr>
          <p:nvPr>
            <p:ph type="body" sz="quarter" idx="16" hasCustomPrompt="1"/>
          </p:nvPr>
        </p:nvSpPr>
        <p:spPr>
          <a:xfrm>
            <a:off x="6690674" y="4054028"/>
            <a:ext cx="5174340" cy="465465"/>
          </a:xfrm>
          <a:prstGeom prst="rect">
            <a:avLst/>
          </a:prstGeom>
        </p:spPr>
        <p:txBody>
          <a:bodyPr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Key outcomes</a:t>
            </a:r>
          </a:p>
        </p:txBody>
      </p: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8" y="1661566"/>
            <a:ext cx="4890149" cy="428636"/>
          </a:xfrm>
          <a:prstGeom prst="rect">
            <a:avLst/>
          </a:prstGeom>
        </p:spPr>
        <p:txBody>
          <a:bodyPr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Challenge</a:t>
            </a:r>
          </a:p>
        </p:txBody>
      </p:sp>
      <p:sp>
        <p:nvSpPr>
          <p:cNvPr id="29" name="Text Placeholder 13">
            <a:extLst>
              <a:ext uri="{FF2B5EF4-FFF2-40B4-BE49-F238E27FC236}">
                <a16:creationId xmlns:a16="http://schemas.microsoft.com/office/drawing/2014/main" id="{D49DFD55-E4BF-2342-9813-7BBC95E96C0C}"/>
              </a:ext>
            </a:extLst>
          </p:cNvPr>
          <p:cNvSpPr>
            <a:spLocks noGrp="1"/>
          </p:cNvSpPr>
          <p:nvPr>
            <p:ph type="body" sz="quarter" idx="13" hasCustomPrompt="1"/>
          </p:nvPr>
        </p:nvSpPr>
        <p:spPr>
          <a:xfrm>
            <a:off x="401258" y="4054027"/>
            <a:ext cx="4890149" cy="428636"/>
          </a:xfrm>
          <a:prstGeom prst="rect">
            <a:avLst/>
          </a:prstGeom>
        </p:spPr>
        <p:txBody>
          <a:bodyPr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Solution</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116733" y="1454124"/>
            <a:ext cx="0" cy="17614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116733" y="4214740"/>
            <a:ext cx="0" cy="264326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24143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237E6A27-66A7-4BAC-BB35-E7DC6ADA25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1"/>
            <a:ext cx="6092535" cy="6878321"/>
          </a:xfrm>
          <a:prstGeom prst="rect">
            <a:avLst/>
          </a:prstGeom>
        </p:spPr>
      </p:pic>
      <p:pic>
        <p:nvPicPr>
          <p:cNvPr id="7" name="Picture 6" descr="Background pattern&#10;&#10;Description automatically generated">
            <a:extLst>
              <a:ext uri="{FF2B5EF4-FFF2-40B4-BE49-F238E27FC236}">
                <a16:creationId xmlns:a16="http://schemas.microsoft.com/office/drawing/2014/main" id="{F4C68D96-9E59-4899-8D2B-E78DE86CEA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1" y="-1200"/>
            <a:ext cx="6097345" cy="685920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76218" y="1087121"/>
            <a:ext cx="6057628" cy="4683759"/>
          </a:xfrm>
          <a:prstGeom prst="rect">
            <a:avLst/>
          </a:prstGeom>
        </p:spPr>
      </p:pic>
      <p:sp>
        <p:nvSpPr>
          <p:cNvPr id="2" name="Title 1"/>
          <p:cNvSpPr>
            <a:spLocks noGrp="1"/>
          </p:cNvSpPr>
          <p:nvPr userDrawn="1">
            <p:ph type="ctrTitle" hasCustomPrompt="1"/>
          </p:nvPr>
        </p:nvSpPr>
        <p:spPr>
          <a:xfrm>
            <a:off x="361928" y="2321695"/>
            <a:ext cx="3973001" cy="1255728"/>
          </a:xfrm>
        </p:spPr>
        <p:txBody>
          <a:bodyPr anchor="b"/>
          <a:lstStyle>
            <a:lvl1pPr algn="l">
              <a:spcBef>
                <a:spcPts val="0"/>
              </a:spcBef>
              <a:spcAft>
                <a:spcPts val="800"/>
              </a:spcAft>
              <a:defRPr sz="4533">
                <a:solidFill>
                  <a:schemeClr val="bg1"/>
                </a:solidFill>
              </a:defRPr>
            </a:lvl1pPr>
          </a:lstStyle>
          <a:p>
            <a:r>
              <a:rPr lang="en-US" dirty="0"/>
              <a:t>Presentation headline</a:t>
            </a:r>
          </a:p>
        </p:txBody>
      </p:sp>
      <p:sp>
        <p:nvSpPr>
          <p:cNvPr id="3" name="Subtitle 2"/>
          <p:cNvSpPr>
            <a:spLocks noGrp="1"/>
          </p:cNvSpPr>
          <p:nvPr userDrawn="1">
            <p:ph type="subTitle" idx="1" hasCustomPrompt="1"/>
          </p:nvPr>
        </p:nvSpPr>
        <p:spPr>
          <a:xfrm>
            <a:off x="383130" y="3835276"/>
            <a:ext cx="2491297" cy="664797"/>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pic>
        <p:nvPicPr>
          <p:cNvPr id="18" name="Picture 17" descr="Fujitsu">
            <a:extLst>
              <a:ext uri="{FF2B5EF4-FFF2-40B4-BE49-F238E27FC236}">
                <a16:creationId xmlns:a16="http://schemas.microsoft.com/office/drawing/2014/main" id="{C9D8C24E-717E-4926-9831-9A0461B7627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2" name="Rounded Rectangle 21">
            <a:extLst>
              <a:ext uri="{FF2B5EF4-FFF2-40B4-BE49-F238E27FC236}">
                <a16:creationId xmlns:a16="http://schemas.microsoft.com/office/drawing/2014/main" id="{9C771B63-C75F-4EFF-829F-49F7C47C3EA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98671748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1" y="-21242"/>
            <a:ext cx="8757919"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8" name="Picture 7" descr="Background pattern&#10;&#10;Description automatically generated">
            <a:extLst>
              <a:ext uri="{FF2B5EF4-FFF2-40B4-BE49-F238E27FC236}">
                <a16:creationId xmlns:a16="http://schemas.microsoft.com/office/drawing/2014/main" id="{9CC67DFB-BC7F-40AA-99D2-3055A9B4986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8757916" y="0"/>
            <a:ext cx="3434081" cy="685800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42654" y="1087120"/>
            <a:ext cx="6057628" cy="4683757"/>
          </a:xfrm>
          <a:prstGeom prst="rect">
            <a:avLst/>
          </a:prstGeom>
        </p:spPr>
      </p:pic>
      <p:sp>
        <p:nvSpPr>
          <p:cNvPr id="2" name="Title 1"/>
          <p:cNvSpPr>
            <a:spLocks noGrp="1"/>
          </p:cNvSpPr>
          <p:nvPr>
            <p:ph type="ctrTitle" hasCustomPrompt="1"/>
          </p:nvPr>
        </p:nvSpPr>
        <p:spPr>
          <a:xfrm>
            <a:off x="361926" y="1693831"/>
            <a:ext cx="6137081" cy="1883592"/>
          </a:xfrm>
        </p:spPr>
        <p:txBody>
          <a:bodyPr anchor="b"/>
          <a:lstStyle>
            <a:lvl1pPr algn="l">
              <a:spcBef>
                <a:spcPts val="0"/>
              </a:spcBef>
              <a:spcAft>
                <a:spcPts val="800"/>
              </a:spcAft>
              <a:defRPr sz="4533">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383130" y="3835277"/>
            <a:ext cx="5861879" cy="332399"/>
          </a:xfrm>
        </p:spPr>
        <p:txBody>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pic>
        <p:nvPicPr>
          <p:cNvPr id="12" name="Picture 11" descr="Fujitsu">
            <a:extLst>
              <a:ext uri="{FF2B5EF4-FFF2-40B4-BE49-F238E27FC236}">
                <a16:creationId xmlns:a16="http://schemas.microsoft.com/office/drawing/2014/main" id="{33BB6620-633F-4581-BF9F-EAE61854409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8" y="6348"/>
            <a:ext cx="1501475" cy="914399"/>
          </a:xfrm>
          <a:prstGeom prst="rect">
            <a:avLst/>
          </a:prstGeom>
        </p:spPr>
      </p:pic>
      <p:sp>
        <p:nvSpPr>
          <p:cNvPr id="11" name="Rounded Rectangle 21">
            <a:extLst>
              <a:ext uri="{FF2B5EF4-FFF2-40B4-BE49-F238E27FC236}">
                <a16:creationId xmlns:a16="http://schemas.microsoft.com/office/drawing/2014/main" id="{4DAFD778-DEC0-40A1-8B21-55C73ECF4243}"/>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48508302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34A215-1035-E748-C597-074C47D9FAD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7384" r="35673" b="18464"/>
          <a:stretch/>
        </p:blipFill>
        <p:spPr>
          <a:xfrm>
            <a:off x="1" y="18667"/>
            <a:ext cx="12192000" cy="6839333"/>
          </a:xfrm>
          <a:prstGeom prst="rect">
            <a:avLst/>
          </a:prstGeom>
        </p:spPr>
      </p:pic>
      <p:sp>
        <p:nvSpPr>
          <p:cNvPr id="2" name="Title 1"/>
          <p:cNvSpPr>
            <a:spLocks noGrp="1"/>
          </p:cNvSpPr>
          <p:nvPr>
            <p:ph type="ctrTitle" hasCustomPrompt="1"/>
          </p:nvPr>
        </p:nvSpPr>
        <p:spPr>
          <a:xfrm>
            <a:off x="361926" y="2949559"/>
            <a:ext cx="6400117" cy="627864"/>
          </a:xfrm>
        </p:spPr>
        <p:txBody>
          <a:bodyPr anchor="b"/>
          <a:lstStyle>
            <a:lvl1pPr algn="l">
              <a:spcBef>
                <a:spcPts val="0"/>
              </a:spcBef>
              <a:spcAft>
                <a:spcPts val="800"/>
              </a:spcAft>
              <a:defRPr sz="4533">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383127" y="3835277"/>
            <a:ext cx="6378916" cy="332399"/>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dirty="0">
              <a:solidFill>
                <a:schemeClr val="bg1"/>
              </a:solidFill>
              <a:latin typeface="Fujitsu Infinity Pro" pitchFamily="2" charset="0"/>
            </a:endParaRPr>
          </a:p>
        </p:txBody>
      </p:sp>
      <p:pic>
        <p:nvPicPr>
          <p:cNvPr id="12" name="Picture 11" descr="Fujitsu">
            <a:extLst>
              <a:ext uri="{FF2B5EF4-FFF2-40B4-BE49-F238E27FC236}">
                <a16:creationId xmlns:a16="http://schemas.microsoft.com/office/drawing/2014/main" id="{1C8E14BD-F169-4FC1-9159-3FB57464F4D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5668" y="6348"/>
            <a:ext cx="1501475" cy="914399"/>
          </a:xfrm>
          <a:prstGeom prst="rect">
            <a:avLst/>
          </a:prstGeom>
        </p:spPr>
      </p:pic>
      <p:sp>
        <p:nvSpPr>
          <p:cNvPr id="9" name="Rounded Rectangle 21">
            <a:extLst>
              <a:ext uri="{FF2B5EF4-FFF2-40B4-BE49-F238E27FC236}">
                <a16:creationId xmlns:a16="http://schemas.microsoft.com/office/drawing/2014/main" id="{723C1F1A-1BB7-4E15-A545-2042CBC3694C}"/>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69392877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 ins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EEAB41-AFD0-D841-8A44-D5AF16C17B2C}"/>
              </a:ext>
            </a:extLst>
          </p:cNvPr>
          <p:cNvSpPr/>
          <p:nvPr userDrawn="1"/>
        </p:nvSpPr>
        <p:spPr>
          <a:xfrm>
            <a:off x="8025009" y="0"/>
            <a:ext cx="4166991"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7384" r="45621"/>
          <a:stretch/>
        </p:blipFill>
        <p:spPr>
          <a:xfrm>
            <a:off x="2" y="0"/>
            <a:ext cx="8025007" cy="6857997"/>
          </a:xfrm>
          <a:prstGeom prst="rect">
            <a:avLst/>
          </a:prstGeom>
        </p:spPr>
      </p:pic>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sp>
        <p:nvSpPr>
          <p:cNvPr id="9" name="Rounded Rectangle 21">
            <a:extLst>
              <a:ext uri="{FF2B5EF4-FFF2-40B4-BE49-F238E27FC236}">
                <a16:creationId xmlns:a16="http://schemas.microsoft.com/office/drawing/2014/main" id="{723C1F1A-1BB7-4E15-A545-2042CBC3694C}"/>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02742812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7"/>
            <a:ext cx="11432143" cy="1645579"/>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6194649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1" y="-21242"/>
            <a:ext cx="8757919"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8757920" y="-20320"/>
            <a:ext cx="3448736" cy="688684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47170" y="1087121"/>
            <a:ext cx="6057628" cy="4683759"/>
          </a:xfrm>
          <a:prstGeom prst="rect">
            <a:avLst/>
          </a:prstGeom>
        </p:spPr>
      </p:pic>
      <p:sp>
        <p:nvSpPr>
          <p:cNvPr id="2" name="Title 1"/>
          <p:cNvSpPr>
            <a:spLocks noGrp="1"/>
          </p:cNvSpPr>
          <p:nvPr>
            <p:ph type="ctrTitle" hasCustomPrompt="1"/>
          </p:nvPr>
        </p:nvSpPr>
        <p:spPr>
          <a:xfrm>
            <a:off x="361926" y="1693831"/>
            <a:ext cx="6137081" cy="1883592"/>
          </a:xfrm>
        </p:spPr>
        <p:txBody>
          <a:bodyPr anchor="b"/>
          <a:lstStyle>
            <a:lvl1pPr algn="l">
              <a:spcBef>
                <a:spcPts val="0"/>
              </a:spcBef>
              <a:spcAft>
                <a:spcPts val="800"/>
              </a:spcAft>
              <a:defRPr sz="4533">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383130" y="3835277"/>
            <a:ext cx="5861879" cy="332399"/>
          </a:xfrm>
        </p:spPr>
        <p:txBody>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pic>
        <p:nvPicPr>
          <p:cNvPr id="12" name="Picture 11" descr="Fujitsu">
            <a:extLst>
              <a:ext uri="{FF2B5EF4-FFF2-40B4-BE49-F238E27FC236}">
                <a16:creationId xmlns:a16="http://schemas.microsoft.com/office/drawing/2014/main" id="{89E51E4B-6446-4746-8ACA-43722C14BF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1" name="Rounded Rectangle 21">
            <a:extLst>
              <a:ext uri="{FF2B5EF4-FFF2-40B4-BE49-F238E27FC236}">
                <a16:creationId xmlns:a16="http://schemas.microsoft.com/office/drawing/2014/main" id="{09A7EC6A-EEC9-4F2B-9492-DBB13699081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93957475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89467" y="1227667"/>
            <a:ext cx="5558109"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0964"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4087844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9467" y="1225938"/>
            <a:ext cx="11423651"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
        <p:nvSpPr>
          <p:cNvPr id="3" name="TextBox 2">
            <a:extLst>
              <a:ext uri="{FF2B5EF4-FFF2-40B4-BE49-F238E27FC236}">
                <a16:creationId xmlns:a16="http://schemas.microsoft.com/office/drawing/2014/main" id="{E2FE68C5-D716-BB86-055F-04E49057C327}"/>
              </a:ext>
            </a:extLst>
          </p:cNvPr>
          <p:cNvSpPr txBox="1"/>
          <p:nvPr userDrawn="1"/>
        </p:nvSpPr>
        <p:spPr>
          <a:xfrm>
            <a:off x="6113417" y="6583680"/>
            <a:ext cx="0" cy="0"/>
          </a:xfrm>
          <a:prstGeom prst="rect">
            <a:avLst/>
          </a:prstGeom>
        </p:spPr>
        <p:txBody>
          <a:bodyPr vert="horz" wrap="none" lIns="91440" tIns="45720" rIns="91440" bIns="45720" rtlCol="0" anchor="b">
            <a:normAutofit fontScale="25000" lnSpcReduction="20000"/>
          </a:bodyPr>
          <a:lstStyle/>
          <a:p>
            <a:pPr algn="l"/>
            <a:endParaRPr lang="en-US" dirty="0"/>
          </a:p>
        </p:txBody>
      </p:sp>
      <p:sp>
        <p:nvSpPr>
          <p:cNvPr id="4" name="TextBox 3">
            <a:extLst>
              <a:ext uri="{FF2B5EF4-FFF2-40B4-BE49-F238E27FC236}">
                <a16:creationId xmlns:a16="http://schemas.microsoft.com/office/drawing/2014/main" id="{68BD1569-3E86-C039-FB7C-3A9783879E1D}"/>
              </a:ext>
            </a:extLst>
          </p:cNvPr>
          <p:cNvSpPr txBox="1"/>
          <p:nvPr userDrawn="1"/>
        </p:nvSpPr>
        <p:spPr>
          <a:xfrm>
            <a:off x="6139543" y="6492240"/>
            <a:ext cx="0" cy="0"/>
          </a:xfrm>
          <a:prstGeom prst="rect">
            <a:avLst/>
          </a:prstGeom>
        </p:spPr>
        <p:txBody>
          <a:bodyPr vert="horz" wrap="none" lIns="91440" tIns="45720" rIns="91440" bIns="45720" rtlCol="0" anchor="b">
            <a:normAutofit fontScale="25000" lnSpcReduction="20000"/>
          </a:bodyPr>
          <a:lstStyle/>
          <a:p>
            <a:pPr algn="l"/>
            <a:endParaRPr lang="en-US" dirty="0"/>
          </a:p>
        </p:txBody>
      </p:sp>
    </p:spTree>
    <p:extLst>
      <p:ext uri="{BB962C8B-B14F-4D97-AF65-F5344CB8AC3E}">
        <p14:creationId xmlns:p14="http://schemas.microsoft.com/office/powerpoint/2010/main" val="34308753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89467" y="1227668"/>
            <a:ext cx="5558109"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8"/>
            <a:ext cx="5500965"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298144535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3234764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_U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F11286-C1D5-56C3-C233-00310AC2C1F4}"/>
              </a:ext>
            </a:extLst>
          </p:cNvPr>
          <p:cNvSpPr/>
          <p:nvPr userDrawn="1"/>
        </p:nvSpPr>
        <p:spPr>
          <a:xfrm>
            <a:off x="5017317" y="0"/>
            <a:ext cx="717468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4" name="Picture 13">
            <a:extLst>
              <a:ext uri="{FF2B5EF4-FFF2-40B4-BE49-F238E27FC236}">
                <a16:creationId xmlns:a16="http://schemas.microsoft.com/office/drawing/2014/main" id="{BD852742-29B5-2DE9-3060-4EF07395E56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 y="0"/>
            <a:ext cx="5017317" cy="6858000"/>
          </a:xfrm>
          <a:prstGeom prst="rect">
            <a:avLst/>
          </a:prstGeom>
        </p:spPr>
      </p:pic>
      <p:sp>
        <p:nvSpPr>
          <p:cNvPr id="26" name="Rounded Rectangle 21">
            <a:extLst>
              <a:ext uri="{FF2B5EF4-FFF2-40B4-BE49-F238E27FC236}">
                <a16:creationId xmlns:a16="http://schemas.microsoft.com/office/drawing/2014/main" id="{5DD7E86F-9DE5-667D-BDCE-C27DEDAE8DF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27" name="Picture 26" descr="Fujitsu">
            <a:extLst>
              <a:ext uri="{FF2B5EF4-FFF2-40B4-BE49-F238E27FC236}">
                <a16:creationId xmlns:a16="http://schemas.microsoft.com/office/drawing/2014/main" id="{518ABC95-9E7A-E944-032C-CA56609DCB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8" name="Slide Number Placeholder 5">
            <a:extLst>
              <a:ext uri="{FF2B5EF4-FFF2-40B4-BE49-F238E27FC236}">
                <a16:creationId xmlns:a16="http://schemas.microsoft.com/office/drawing/2014/main" id="{EC3E47AB-F46A-BC04-2475-0B8A2B393F6D}"/>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sp>
        <p:nvSpPr>
          <p:cNvPr id="29" name="Footer Placeholder 4">
            <a:extLst>
              <a:ext uri="{FF2B5EF4-FFF2-40B4-BE49-F238E27FC236}">
                <a16:creationId xmlns:a16="http://schemas.microsoft.com/office/drawing/2014/main" id="{B9425A3F-7F89-F3E7-AD26-892380607FDE}"/>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sp>
        <p:nvSpPr>
          <p:cNvPr id="34" name="Text Placeholder 33">
            <a:extLst>
              <a:ext uri="{FF2B5EF4-FFF2-40B4-BE49-F238E27FC236}">
                <a16:creationId xmlns:a16="http://schemas.microsoft.com/office/drawing/2014/main" id="{D11A7B1B-8FBD-8827-880F-FA969E7DCCEC}"/>
              </a:ext>
            </a:extLst>
          </p:cNvPr>
          <p:cNvSpPr>
            <a:spLocks noGrp="1"/>
          </p:cNvSpPr>
          <p:nvPr>
            <p:ph type="body" sz="quarter" idx="10"/>
          </p:nvPr>
        </p:nvSpPr>
        <p:spPr>
          <a:xfrm>
            <a:off x="338667" y="732367"/>
            <a:ext cx="3634317" cy="517064"/>
          </a:xfrm>
        </p:spPr>
        <p:txBody>
          <a:bodyPr/>
          <a:lstStyle>
            <a:lvl1pPr marL="0" indent="0">
              <a:buFontTx/>
              <a:buNone/>
              <a:defRPr sz="3733">
                <a:solidFill>
                  <a:schemeClr val="bg1"/>
                </a:solidFill>
                <a:latin typeface="+mj-lt"/>
              </a:defRPr>
            </a:lvl1pPr>
          </a:lstStyle>
          <a:p>
            <a:pPr lvl="0"/>
            <a:r>
              <a:rPr lang="en-GB" dirty="0"/>
              <a:t>Click to edit</a:t>
            </a:r>
          </a:p>
        </p:txBody>
      </p:sp>
    </p:spTree>
    <p:extLst>
      <p:ext uri="{BB962C8B-B14F-4D97-AF65-F5344CB8AC3E}">
        <p14:creationId xmlns:p14="http://schemas.microsoft.com/office/powerpoint/2010/main" val="39989824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act_Us">
    <p:spTree>
      <p:nvGrpSpPr>
        <p:cNvPr id="1" name=""/>
        <p:cNvGrpSpPr/>
        <p:nvPr/>
      </p:nvGrpSpPr>
      <p:grpSpPr>
        <a:xfrm>
          <a:off x="0" y="0"/>
          <a:ext cx="0" cy="0"/>
          <a:chOff x="0" y="0"/>
          <a:chExt cx="0" cy="0"/>
        </a:xfrm>
      </p:grpSpPr>
      <p:pic>
        <p:nvPicPr>
          <p:cNvPr id="7" name="Picture 6" descr="A picture containing person, window, indoor, person&#10;&#10;Description automatically generated">
            <a:extLst>
              <a:ext uri="{FF2B5EF4-FFF2-40B4-BE49-F238E27FC236}">
                <a16:creationId xmlns:a16="http://schemas.microsoft.com/office/drawing/2014/main" id="{5532D27B-AC30-D222-EF6E-4B2669F72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261" b="2034"/>
          <a:stretch/>
        </p:blipFill>
        <p:spPr>
          <a:xfrm>
            <a:off x="2882607" y="0"/>
            <a:ext cx="9309393" cy="6851653"/>
          </a:xfrm>
          <a:prstGeom prst="rect">
            <a:avLst/>
          </a:prstGeom>
        </p:spPr>
      </p:pic>
      <p:sp>
        <p:nvSpPr>
          <p:cNvPr id="3" name="Oval 2">
            <a:extLst>
              <a:ext uri="{FF2B5EF4-FFF2-40B4-BE49-F238E27FC236}">
                <a16:creationId xmlns:a16="http://schemas.microsoft.com/office/drawing/2014/main" id="{63B5A127-E777-FDF8-FDD8-04F73EB3BA6A}"/>
              </a:ext>
            </a:extLst>
          </p:cNvPr>
          <p:cNvSpPr/>
          <p:nvPr userDrawn="1"/>
        </p:nvSpPr>
        <p:spPr>
          <a:xfrm>
            <a:off x="8336614" y="4385546"/>
            <a:ext cx="6493083" cy="3872108"/>
          </a:xfrm>
          <a:prstGeom prst="ellipse">
            <a:avLst/>
          </a:prstGeom>
          <a:gradFill flip="none" rotWithShape="1">
            <a:gsLst>
              <a:gs pos="0">
                <a:schemeClr val="bg1">
                  <a:lumMod val="95000"/>
                </a:schemeClr>
              </a:gs>
              <a:gs pos="52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3426FB0-99CC-9870-F7FB-AD3DC56BA78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19" y="-20320"/>
            <a:ext cx="5024036" cy="6886840"/>
          </a:xfrm>
          <a:prstGeom prst="rect">
            <a:avLst/>
          </a:prstGeom>
        </p:spPr>
      </p:pic>
      <p:sp>
        <p:nvSpPr>
          <p:cNvPr id="26" name="Rounded Rectangle 21">
            <a:extLst>
              <a:ext uri="{FF2B5EF4-FFF2-40B4-BE49-F238E27FC236}">
                <a16:creationId xmlns:a16="http://schemas.microsoft.com/office/drawing/2014/main" id="{5DD7E86F-9DE5-667D-BDCE-C27DEDAE8DF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27" name="Picture 26" descr="Fujitsu">
            <a:extLst>
              <a:ext uri="{FF2B5EF4-FFF2-40B4-BE49-F238E27FC236}">
                <a16:creationId xmlns:a16="http://schemas.microsoft.com/office/drawing/2014/main" id="{518ABC95-9E7A-E944-032C-CA56609DCB7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8" name="Slide Number Placeholder 5">
            <a:extLst>
              <a:ext uri="{FF2B5EF4-FFF2-40B4-BE49-F238E27FC236}">
                <a16:creationId xmlns:a16="http://schemas.microsoft.com/office/drawing/2014/main" id="{EC3E47AB-F46A-BC04-2475-0B8A2B393F6D}"/>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sp>
        <p:nvSpPr>
          <p:cNvPr id="29" name="Footer Placeholder 4">
            <a:extLst>
              <a:ext uri="{FF2B5EF4-FFF2-40B4-BE49-F238E27FC236}">
                <a16:creationId xmlns:a16="http://schemas.microsoft.com/office/drawing/2014/main" id="{B9425A3F-7F89-F3E7-AD26-892380607FDE}"/>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sp>
        <p:nvSpPr>
          <p:cNvPr id="34" name="Text Placeholder 33">
            <a:extLst>
              <a:ext uri="{FF2B5EF4-FFF2-40B4-BE49-F238E27FC236}">
                <a16:creationId xmlns:a16="http://schemas.microsoft.com/office/drawing/2014/main" id="{D11A7B1B-8FBD-8827-880F-FA969E7DCCEC}"/>
              </a:ext>
            </a:extLst>
          </p:cNvPr>
          <p:cNvSpPr>
            <a:spLocks noGrp="1"/>
          </p:cNvSpPr>
          <p:nvPr>
            <p:ph type="body" sz="quarter" idx="10"/>
          </p:nvPr>
        </p:nvSpPr>
        <p:spPr>
          <a:xfrm>
            <a:off x="338667" y="732367"/>
            <a:ext cx="3634317" cy="517064"/>
          </a:xfrm>
        </p:spPr>
        <p:txBody>
          <a:bodyPr/>
          <a:lstStyle>
            <a:lvl1pPr marL="0" indent="0">
              <a:buFontTx/>
              <a:buNone/>
              <a:defRPr sz="3733">
                <a:solidFill>
                  <a:schemeClr val="bg1"/>
                </a:solidFill>
                <a:latin typeface="+mj-lt"/>
              </a:defRPr>
            </a:lvl1pPr>
          </a:lstStyle>
          <a:p>
            <a:pPr lvl="0"/>
            <a:r>
              <a:rPr lang="en-GB" dirty="0"/>
              <a:t>Click to edit</a:t>
            </a:r>
          </a:p>
        </p:txBody>
      </p:sp>
    </p:spTree>
    <p:extLst>
      <p:ext uri="{BB962C8B-B14F-4D97-AF65-F5344CB8AC3E}">
        <p14:creationId xmlns:p14="http://schemas.microsoft.com/office/powerpoint/2010/main" val="351424594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21242"/>
            <a:ext cx="7189336"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74680" y="-20320"/>
            <a:ext cx="5017321" cy="688684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59413" y="1087121"/>
            <a:ext cx="6057628" cy="468375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851459"/>
            <a:ext cx="4718073" cy="738664"/>
          </a:xfrm>
        </p:spPr>
        <p:txBody>
          <a:bodyPr anchor="b"/>
          <a:lstStyle>
            <a:lvl1pPr algn="l">
              <a:spcBef>
                <a:spcPts val="0"/>
              </a:spcBef>
              <a:spcAft>
                <a:spcPts val="800"/>
              </a:spcAft>
              <a:defRPr sz="5333">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pic>
        <p:nvPicPr>
          <p:cNvPr id="11" name="Picture 10" descr="Fujitsu">
            <a:extLst>
              <a:ext uri="{FF2B5EF4-FFF2-40B4-BE49-F238E27FC236}">
                <a16:creationId xmlns:a16="http://schemas.microsoft.com/office/drawing/2014/main" id="{90B4450D-3D39-48E0-AF74-3FAB298D734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0" name="Rounded Rectangle 21">
            <a:extLst>
              <a:ext uri="{FF2B5EF4-FFF2-40B4-BE49-F238E27FC236}">
                <a16:creationId xmlns:a16="http://schemas.microsoft.com/office/drawing/2014/main" id="{9AC2085B-B6B0-4AC6-A49C-7477730724E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96512499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F173293C-D859-4228-84AE-B4FACAE047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1"/>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85250" y="1087121"/>
            <a:ext cx="6057628" cy="4683759"/>
          </a:xfrm>
          <a:prstGeom prst="rect">
            <a:avLst/>
          </a:prstGeom>
        </p:spPr>
      </p:pic>
      <p:sp>
        <p:nvSpPr>
          <p:cNvPr id="2" name="Title 1"/>
          <p:cNvSpPr>
            <a:spLocks noGrp="1"/>
          </p:cNvSpPr>
          <p:nvPr>
            <p:ph type="ctrTitle" hasCustomPrompt="1"/>
          </p:nvPr>
        </p:nvSpPr>
        <p:spPr>
          <a:xfrm>
            <a:off x="367573" y="2321695"/>
            <a:ext cx="3973001" cy="1255728"/>
          </a:xfrm>
        </p:spPr>
        <p:txBody>
          <a:bodyPr anchor="b"/>
          <a:lstStyle>
            <a:lvl1pPr algn="l">
              <a:spcBef>
                <a:spcPts val="0"/>
              </a:spcBef>
              <a:spcAft>
                <a:spcPts val="800"/>
              </a:spcAft>
              <a:defRPr sz="4533">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388776" y="3835276"/>
            <a:ext cx="2491297" cy="664797"/>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pic>
        <p:nvPicPr>
          <p:cNvPr id="18" name="Picture 17" descr="Fujitsu">
            <a:extLst>
              <a:ext uri="{FF2B5EF4-FFF2-40B4-BE49-F238E27FC236}">
                <a16:creationId xmlns:a16="http://schemas.microsoft.com/office/drawing/2014/main" id="{987DC1B6-0608-4B39-8CD6-F4DF6A0A664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2" name="Rounded Rectangle 21">
            <a:extLst>
              <a:ext uri="{FF2B5EF4-FFF2-40B4-BE49-F238E27FC236}">
                <a16:creationId xmlns:a16="http://schemas.microsoft.com/office/drawing/2014/main" id="{4C717824-9CDA-4566-9B75-0F1A2518276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400829055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9" name="Picture 8" descr="A person looking through a microscope&#10;&#10;Description automatically generated with medium confidence">
            <a:extLst>
              <a:ext uri="{FF2B5EF4-FFF2-40B4-BE49-F238E27FC236}">
                <a16:creationId xmlns:a16="http://schemas.microsoft.com/office/drawing/2014/main" id="{E4D319A8-94F3-32F0-2176-D319D6054E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75" r="16444"/>
          <a:stretch/>
        </p:blipFill>
        <p:spPr>
          <a:xfrm>
            <a:off x="3376140" y="0"/>
            <a:ext cx="8829453" cy="6858000"/>
          </a:xfrm>
          <a:prstGeom prst="rect">
            <a:avLst/>
          </a:prstGeom>
        </p:spPr>
      </p:pic>
      <p:pic>
        <p:nvPicPr>
          <p:cNvPr id="4" name="Picture 3">
            <a:extLst>
              <a:ext uri="{FF2B5EF4-FFF2-40B4-BE49-F238E27FC236}">
                <a16:creationId xmlns:a16="http://schemas.microsoft.com/office/drawing/2014/main" id="{55B42FFF-1CBE-694D-C2A9-D505EDAB121A}"/>
              </a:ext>
              <a:ext uri="{C183D7F6-B498-43B3-948B-1728B52AA6E4}">
                <adec:decorative xmlns:adec="http://schemas.microsoft.com/office/drawing/2017/decorative" val="1"/>
              </a:ext>
            </a:extLst>
          </p:cNvPr>
          <p:cNvPicPr>
            <a:picLocks/>
          </p:cNvPicPr>
          <p:nvPr userDrawn="1"/>
        </p:nvPicPr>
        <p:blipFill rotWithShape="1">
          <a:blip r:embed="rId3" cstate="print">
            <a:extLst>
              <a:ext uri="{28A0092B-C50C-407E-A947-70E740481C1C}">
                <a14:useLocalDpi xmlns:a14="http://schemas.microsoft.com/office/drawing/2010/main" val="0"/>
              </a:ext>
            </a:extLst>
          </a:blip>
          <a:srcRect l="18669" t="8012"/>
          <a:stretch/>
        </p:blipFill>
        <p:spPr>
          <a:xfrm rot="10800000">
            <a:off x="-9463" y="0"/>
            <a:ext cx="6112800" cy="6858000"/>
          </a:xfrm>
          <a:prstGeom prst="rect">
            <a:avLst/>
          </a:prstGeom>
        </p:spPr>
      </p:pic>
      <p:pic>
        <p:nvPicPr>
          <p:cNvPr id="48" name="Picture 47" descr="Fujitsu Uvance">
            <a:extLst>
              <a:ext uri="{FF2B5EF4-FFF2-40B4-BE49-F238E27FC236}">
                <a16:creationId xmlns:a16="http://schemas.microsoft.com/office/drawing/2014/main" id="{0092D79D-D970-7478-FBC6-B88D41C5DEB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9651" y="161529"/>
            <a:ext cx="2804519" cy="1226698"/>
          </a:xfrm>
          <a:prstGeom prst="rect">
            <a:avLst/>
          </a:prstGeom>
        </p:spPr>
      </p:pic>
      <p:pic>
        <p:nvPicPr>
          <p:cNvPr id="5" name="Picture 4">
            <a:extLst>
              <a:ext uri="{FF2B5EF4-FFF2-40B4-BE49-F238E27FC236}">
                <a16:creationId xmlns:a16="http://schemas.microsoft.com/office/drawing/2014/main" id="{81B0791D-D810-7536-EF39-64C2AA824901}"/>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031044" y="1072800"/>
            <a:ext cx="6094670" cy="4712400"/>
          </a:xfrm>
          <a:prstGeom prst="rect">
            <a:avLst/>
          </a:prstGeom>
        </p:spPr>
      </p:pic>
      <p:sp>
        <p:nvSpPr>
          <p:cNvPr id="53" name="Rounded Rectangle 21">
            <a:extLst>
              <a:ext uri="{FF2B5EF4-FFF2-40B4-BE49-F238E27FC236}">
                <a16:creationId xmlns:a16="http://schemas.microsoft.com/office/drawing/2014/main" id="{F0F35B37-704C-2FAE-3F41-C7B0E82D3EA3}"/>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54" name="Oval 53">
            <a:extLst>
              <a:ext uri="{FF2B5EF4-FFF2-40B4-BE49-F238E27FC236}">
                <a16:creationId xmlns:a16="http://schemas.microsoft.com/office/drawing/2014/main" id="{6149AA1F-FF6C-58D6-D0BF-4F0F0BBBB4F8}"/>
              </a:ext>
            </a:extLst>
          </p:cNvPr>
          <p:cNvSpPr/>
          <p:nvPr userDrawn="1"/>
        </p:nvSpPr>
        <p:spPr>
          <a:xfrm>
            <a:off x="8336614" y="4385546"/>
            <a:ext cx="6493083" cy="3872108"/>
          </a:xfrm>
          <a:prstGeom prst="ellipse">
            <a:avLst/>
          </a:prstGeom>
          <a:gradFill flip="none" rotWithShape="1">
            <a:gsLst>
              <a:gs pos="0">
                <a:schemeClr val="bg1">
                  <a:lumMod val="95000"/>
                </a:schemeClr>
              </a:gs>
              <a:gs pos="45000">
                <a:schemeClr val="bg1">
                  <a:alpha val="33000"/>
                </a:schemeClr>
              </a:gs>
              <a:gs pos="51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
            <a:extLst>
              <a:ext uri="{FF2B5EF4-FFF2-40B4-BE49-F238E27FC236}">
                <a16:creationId xmlns:a16="http://schemas.microsoft.com/office/drawing/2014/main" id="{F29025F9-3867-CD51-6E4F-8880685C796A}"/>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 name="Picture 1" descr="Fujitsu">
            <a:extLst>
              <a:ext uri="{FF2B5EF4-FFF2-40B4-BE49-F238E27FC236}">
                <a16:creationId xmlns:a16="http://schemas.microsoft.com/office/drawing/2014/main" id="{E5E68198-CDC1-414D-AEEC-6747A1E5325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Tree>
    <p:extLst>
      <p:ext uri="{BB962C8B-B14F-4D97-AF65-F5344CB8AC3E}">
        <p14:creationId xmlns:p14="http://schemas.microsoft.com/office/powerpoint/2010/main" val="126891824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1" y="-21242"/>
            <a:ext cx="8757919"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8757920" y="-20320"/>
            <a:ext cx="3448736" cy="688684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42654" y="1087120"/>
            <a:ext cx="6057628" cy="4683757"/>
          </a:xfrm>
          <a:prstGeom prst="rect">
            <a:avLst/>
          </a:prstGeom>
        </p:spPr>
      </p:pic>
      <p:sp>
        <p:nvSpPr>
          <p:cNvPr id="2" name="Title 1"/>
          <p:cNvSpPr>
            <a:spLocks noGrp="1"/>
          </p:cNvSpPr>
          <p:nvPr>
            <p:ph type="ctrTitle" hasCustomPrompt="1"/>
          </p:nvPr>
        </p:nvSpPr>
        <p:spPr>
          <a:xfrm>
            <a:off x="361926" y="1693831"/>
            <a:ext cx="6137081" cy="1883592"/>
          </a:xfrm>
        </p:spPr>
        <p:txBody>
          <a:bodyPr anchor="b"/>
          <a:lstStyle>
            <a:lvl1pPr algn="l">
              <a:spcBef>
                <a:spcPts val="0"/>
              </a:spcBef>
              <a:spcAft>
                <a:spcPts val="800"/>
              </a:spcAft>
              <a:defRPr sz="4533">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383130" y="3835277"/>
            <a:ext cx="5861879" cy="332399"/>
          </a:xfrm>
        </p:spPr>
        <p:txBody>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sp>
        <p:nvSpPr>
          <p:cNvPr id="10" name="テキスト ボックス 5">
            <a:extLst>
              <a:ext uri="{FF2B5EF4-FFF2-40B4-BE49-F238E27FC236}">
                <a16:creationId xmlns:a16="http://schemas.microsoft.com/office/drawing/2014/main" id="{44104FCF-D5F6-4573-B47F-82094768C3ED}"/>
              </a:ext>
            </a:extLst>
          </p:cNvPr>
          <p:cNvSpPr txBox="1"/>
          <p:nvPr userDrawn="1"/>
        </p:nvSpPr>
        <p:spPr>
          <a:xfrm>
            <a:off x="4277360" y="-18680"/>
            <a:ext cx="3637280" cy="379656"/>
          </a:xfrm>
          <a:prstGeom prst="rect">
            <a:avLst/>
          </a:prstGeom>
          <a:solidFill>
            <a:srgbClr val="2400B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indent="0" algn="ctr" defTabSz="1219170" rtl="0" eaLnBrk="1" fontAlgn="ctr" latinLnBrk="0" hangingPunct="1">
              <a:lnSpc>
                <a:spcPct val="100000"/>
              </a:lnSpc>
              <a:spcBef>
                <a:spcPct val="0"/>
              </a:spcBef>
              <a:spcAft>
                <a:spcPct val="0"/>
              </a:spcAft>
              <a:buClrTx/>
              <a:buSzTx/>
              <a:buFontTx/>
              <a:buNone/>
              <a:tabLst/>
            </a:pPr>
            <a:r>
              <a:rPr kumimoji="1" lang="en-US" altLang="ja-JP" sz="1867" b="0" i="0" u="none" strike="noStrike" cap="none" normalizeH="0" baseline="0" dirty="0">
                <a:ln>
                  <a:noFill/>
                </a:ln>
                <a:solidFill>
                  <a:schemeClr val="bg1"/>
                </a:solidFill>
                <a:effectLst/>
                <a:latin typeface="Fujitsu Infinity Pro Bold" pitchFamily="2" charset="0"/>
                <a:ea typeface="+mn-ea"/>
              </a:rPr>
              <a:t>Presentation Headline Slide</a:t>
            </a:r>
          </a:p>
        </p:txBody>
      </p:sp>
      <p:pic>
        <p:nvPicPr>
          <p:cNvPr id="12" name="Picture 11" descr="Fujitsu">
            <a:extLst>
              <a:ext uri="{FF2B5EF4-FFF2-40B4-BE49-F238E27FC236}">
                <a16:creationId xmlns:a16="http://schemas.microsoft.com/office/drawing/2014/main" id="{710F4896-61A0-4CF3-AF43-FA21DE59CC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0"/>
            <a:ext cx="1501477" cy="914400"/>
          </a:xfrm>
          <a:prstGeom prst="rect">
            <a:avLst/>
          </a:prstGeom>
        </p:spPr>
      </p:pic>
      <p:sp>
        <p:nvSpPr>
          <p:cNvPr id="11" name="Rounded Rectangle 21">
            <a:extLst>
              <a:ext uri="{FF2B5EF4-FFF2-40B4-BE49-F238E27FC236}">
                <a16:creationId xmlns:a16="http://schemas.microsoft.com/office/drawing/2014/main" id="{CE5A9438-9B5B-48B7-BEB4-CA0E35E3F80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23667079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 y="1"/>
            <a:ext cx="12191997" cy="6857999"/>
          </a:xfrm>
          <a:prstGeom prst="rect">
            <a:avLst/>
          </a:prstGeom>
        </p:spPr>
      </p:pic>
      <p:sp>
        <p:nvSpPr>
          <p:cNvPr id="2" name="Title 1"/>
          <p:cNvSpPr>
            <a:spLocks noGrp="1"/>
          </p:cNvSpPr>
          <p:nvPr>
            <p:ph type="ctrTitle" hasCustomPrompt="1"/>
          </p:nvPr>
        </p:nvSpPr>
        <p:spPr>
          <a:xfrm>
            <a:off x="361925" y="2949559"/>
            <a:ext cx="8209723" cy="627864"/>
          </a:xfrm>
        </p:spPr>
        <p:txBody>
          <a:bodyPr anchor="b"/>
          <a:lstStyle>
            <a:lvl1pPr algn="l">
              <a:spcBef>
                <a:spcPts val="0"/>
              </a:spcBef>
              <a:spcAft>
                <a:spcPts val="800"/>
              </a:spcAft>
              <a:defRPr sz="4533">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383128" y="3835277"/>
            <a:ext cx="8188520" cy="332399"/>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66140"/>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 | 8898-01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55816"/>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dirty="0">
              <a:solidFill>
                <a:schemeClr val="bg1"/>
              </a:solidFill>
              <a:latin typeface="Fujitsu Infinity Pro" pitchFamily="2" charset="0"/>
            </a:endParaRPr>
          </a:p>
        </p:txBody>
      </p:sp>
      <p:pic>
        <p:nvPicPr>
          <p:cNvPr id="10" name="Picture 9" descr="Fujitsu">
            <a:extLst>
              <a:ext uri="{FF2B5EF4-FFF2-40B4-BE49-F238E27FC236}">
                <a16:creationId xmlns:a16="http://schemas.microsoft.com/office/drawing/2014/main" id="{2CDFFC0C-F993-4365-A947-FA67FDB66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32346348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a:stretch/>
        </p:blipFill>
        <p:spPr>
          <a:xfrm>
            <a:off x="3" y="1"/>
            <a:ext cx="12191995" cy="6857996"/>
          </a:xfrm>
          <a:prstGeom prst="rect">
            <a:avLst/>
          </a:prstGeom>
        </p:spPr>
      </p:pic>
      <p:sp>
        <p:nvSpPr>
          <p:cNvPr id="2" name="Title 1"/>
          <p:cNvSpPr>
            <a:spLocks noGrp="1"/>
          </p:cNvSpPr>
          <p:nvPr>
            <p:ph type="ctrTitle" hasCustomPrompt="1"/>
          </p:nvPr>
        </p:nvSpPr>
        <p:spPr>
          <a:xfrm>
            <a:off x="361925" y="2949559"/>
            <a:ext cx="8209723" cy="627864"/>
          </a:xfrm>
        </p:spPr>
        <p:txBody>
          <a:bodyPr anchor="b"/>
          <a:lstStyle>
            <a:lvl1pPr algn="l">
              <a:spcBef>
                <a:spcPts val="0"/>
              </a:spcBef>
              <a:spcAft>
                <a:spcPts val="800"/>
              </a:spcAft>
              <a:defRPr sz="4533">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383128" y="3835277"/>
            <a:ext cx="8188520" cy="332399"/>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dirty="0">
              <a:solidFill>
                <a:schemeClr val="bg1"/>
              </a:solidFill>
              <a:latin typeface="Fujitsu Infinity Pro" pitchFamily="2" charset="0"/>
            </a:endParaRPr>
          </a:p>
        </p:txBody>
      </p:sp>
      <p:pic>
        <p:nvPicPr>
          <p:cNvPr id="10" name="Picture 9" descr="Fujitsu">
            <a:extLst>
              <a:ext uri="{FF2B5EF4-FFF2-40B4-BE49-F238E27FC236}">
                <a16:creationId xmlns:a16="http://schemas.microsoft.com/office/drawing/2014/main" id="{5CBCD81C-F0DE-4355-A483-57244F4A31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9" name="Rounded Rectangle 21">
            <a:extLst>
              <a:ext uri="{FF2B5EF4-FFF2-40B4-BE49-F238E27FC236}">
                <a16:creationId xmlns:a16="http://schemas.microsoft.com/office/drawing/2014/main" id="{49250863-A0E4-464E-90C4-306F454C280C}"/>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26531669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7"/>
            <a:ext cx="11432143" cy="1645579"/>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257100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55549"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3621531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8"/>
            <a:ext cx="11432143"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288047830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8"/>
            <a:ext cx="5555549"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8"/>
            <a:ext cx="5503085"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351478301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35354215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3" name="Straight Connector 2">
            <a:extLst>
              <a:ext uri="{FF2B5EF4-FFF2-40B4-BE49-F238E27FC236}">
                <a16:creationId xmlns:a16="http://schemas.microsoft.com/office/drawing/2014/main" id="{21189604-24E7-EA44-A4DB-CC03324E5C9B}"/>
              </a:ext>
            </a:extLst>
          </p:cNvPr>
          <p:cNvCxnSpPr>
            <a:cxnSpLocks/>
          </p:cNvCxnSpPr>
          <p:nvPr userDrawn="1"/>
        </p:nvCxnSpPr>
        <p:spPr>
          <a:xfrm flipV="1">
            <a:off x="4077409" y="1433788"/>
            <a:ext cx="0" cy="5088267"/>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10ADA96-7046-184A-8D81-1D55A508E560}"/>
              </a:ext>
            </a:extLst>
          </p:cNvPr>
          <p:cNvCxnSpPr>
            <a:cxnSpLocks/>
          </p:cNvCxnSpPr>
          <p:nvPr userDrawn="1"/>
        </p:nvCxnSpPr>
        <p:spPr>
          <a:xfrm>
            <a:off x="0" y="3977921"/>
            <a:ext cx="1221456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AC427D0-1C15-8542-8FFA-5132663F6AE1}"/>
              </a:ext>
            </a:extLst>
          </p:cNvPr>
          <p:cNvCxnSpPr>
            <a:cxnSpLocks/>
          </p:cNvCxnSpPr>
          <p:nvPr userDrawn="1"/>
        </p:nvCxnSpPr>
        <p:spPr>
          <a:xfrm flipV="1">
            <a:off x="8128169" y="1433790"/>
            <a:ext cx="0" cy="5088265"/>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6" name="Diamond 5">
            <a:extLst>
              <a:ext uri="{FF2B5EF4-FFF2-40B4-BE49-F238E27FC236}">
                <a16:creationId xmlns:a16="http://schemas.microsoft.com/office/drawing/2014/main" id="{46C02DB0-9351-0141-8066-DC24440D3345}"/>
              </a:ext>
            </a:extLst>
          </p:cNvPr>
          <p:cNvSpPr/>
          <p:nvPr userDrawn="1"/>
        </p:nvSpPr>
        <p:spPr>
          <a:xfrm>
            <a:off x="7627138" y="3478335"/>
            <a:ext cx="999173" cy="999173"/>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7" name="Diamond 6">
            <a:extLst>
              <a:ext uri="{FF2B5EF4-FFF2-40B4-BE49-F238E27FC236}">
                <a16:creationId xmlns:a16="http://schemas.microsoft.com/office/drawing/2014/main" id="{F3E47426-42C9-FA47-A965-824DE396BE79}"/>
              </a:ext>
            </a:extLst>
          </p:cNvPr>
          <p:cNvSpPr/>
          <p:nvPr userDrawn="1"/>
        </p:nvSpPr>
        <p:spPr>
          <a:xfrm>
            <a:off x="3577888" y="3478335"/>
            <a:ext cx="999173" cy="999173"/>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Tree>
    <p:extLst>
      <p:ext uri="{BB962C8B-B14F-4D97-AF65-F5344CB8AC3E}">
        <p14:creationId xmlns:p14="http://schemas.microsoft.com/office/powerpoint/2010/main" val="267405968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4077409" y="1433789"/>
            <a:ext cx="0" cy="4220473"/>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5665369"/>
            <a:ext cx="1221456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8128169" y="1433789"/>
            <a:ext cx="0" cy="3947761"/>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7627138" y="5164800"/>
            <a:ext cx="999173" cy="999173"/>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3577888" y="5164800"/>
            <a:ext cx="999173" cy="999173"/>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Tree>
    <p:extLst>
      <p:ext uri="{BB962C8B-B14F-4D97-AF65-F5344CB8AC3E}">
        <p14:creationId xmlns:p14="http://schemas.microsoft.com/office/powerpoint/2010/main" val="121299485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5665369"/>
            <a:ext cx="1221456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20801"/>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Title</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001"/>
            <a:ext cx="3071283" cy="184665"/>
          </a:xfrm>
        </p:spPr>
        <p:txBody>
          <a:bodyPr/>
          <a:lstStyle>
            <a:lvl1pPr marL="237061" indent="-237061">
              <a:buFont typeface="Wingdings" pitchFamily="2" charset="2"/>
              <a:buChar char="§"/>
              <a:tabLst/>
              <a:defRPr sz="1333"/>
            </a:lvl1pPr>
            <a:lvl2pPr>
              <a:defRPr sz="1467"/>
            </a:lvl2pPr>
            <a:lvl3pPr>
              <a:defRPr sz="1467"/>
            </a:lvl3pPr>
            <a:lvl4pPr>
              <a:defRPr sz="1467"/>
            </a:lvl4pPr>
            <a:lvl5pPr>
              <a:defRPr sz="1467"/>
            </a:lvl5pPr>
          </a:lstStyle>
          <a:p>
            <a:pPr lvl="0"/>
            <a:r>
              <a:rPr lang="en-GB" dirty="0"/>
              <a:t>Click to edit Master text styles</a:t>
            </a:r>
            <a:endParaRPr lang="en-US" dirty="0"/>
          </a:p>
        </p:txBody>
      </p:sp>
    </p:spTree>
    <p:extLst>
      <p:ext uri="{BB962C8B-B14F-4D97-AF65-F5344CB8AC3E}">
        <p14:creationId xmlns:p14="http://schemas.microsoft.com/office/powerpoint/2010/main" val="197566820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8FAB29-B927-ABBE-A7AB-BCA26CFF7A8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33229" t="8012"/>
          <a:stretch/>
        </p:blipFill>
        <p:spPr>
          <a:xfrm rot="10800000">
            <a:off x="7173570" y="-29760"/>
            <a:ext cx="5018430" cy="6887760"/>
          </a:xfrm>
          <a:prstGeom prst="rect">
            <a:avLst/>
          </a:prstGeom>
        </p:spPr>
      </p:pic>
      <p:sp>
        <p:nvSpPr>
          <p:cNvPr id="8" name="Rectangle 7">
            <a:extLst>
              <a:ext uri="{FF2B5EF4-FFF2-40B4-BE49-F238E27FC236}">
                <a16:creationId xmlns:a16="http://schemas.microsoft.com/office/drawing/2014/main" id="{EE38A7A0-D515-45D6-B461-84E1F0B0290F}"/>
              </a:ext>
            </a:extLst>
          </p:cNvPr>
          <p:cNvSpPr/>
          <p:nvPr userDrawn="1"/>
        </p:nvSpPr>
        <p:spPr>
          <a:xfrm>
            <a:off x="0" y="-21242"/>
            <a:ext cx="7188227"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58303" y="1087120"/>
            <a:ext cx="6057628" cy="4683757"/>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851459"/>
            <a:ext cx="4656505" cy="738664"/>
          </a:xfrm>
        </p:spPr>
        <p:txBody>
          <a:bodyPr anchor="b"/>
          <a:lstStyle>
            <a:lvl1pPr algn="l">
              <a:spcBef>
                <a:spcPts val="0"/>
              </a:spcBef>
              <a:spcAft>
                <a:spcPts val="800"/>
              </a:spcAft>
              <a:defRPr sz="5333">
                <a:solidFill>
                  <a:schemeClr val="tx1"/>
                </a:solidFill>
              </a:defRPr>
            </a:lvl1pPr>
          </a:lstStyle>
          <a:p>
            <a:r>
              <a:rPr lang="en-US" dirty="0"/>
              <a:t>Thank you</a:t>
            </a:r>
          </a:p>
        </p:txBody>
      </p:sp>
      <p:pic>
        <p:nvPicPr>
          <p:cNvPr id="11" name="Picture 10" descr="Fujitsu">
            <a:extLst>
              <a:ext uri="{FF2B5EF4-FFF2-40B4-BE49-F238E27FC236}">
                <a16:creationId xmlns:a16="http://schemas.microsoft.com/office/drawing/2014/main" id="{4AB67976-3020-4AA7-8874-17F53BE157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0" name="Rounded Rectangle 21">
            <a:extLst>
              <a:ext uri="{FF2B5EF4-FFF2-40B4-BE49-F238E27FC236}">
                <a16:creationId xmlns:a16="http://schemas.microsoft.com/office/drawing/2014/main" id="{526AD21C-054B-4D3D-A2A0-AED9345ADB16}"/>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5" name="Slide Number Placeholder 5">
            <a:extLst>
              <a:ext uri="{FF2B5EF4-FFF2-40B4-BE49-F238E27FC236}">
                <a16:creationId xmlns:a16="http://schemas.microsoft.com/office/drawing/2014/main" id="{4ABE6776-B279-EBA5-5519-5CB55A84B14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 | 8898-01</a:t>
            </a:r>
          </a:p>
        </p:txBody>
      </p:sp>
    </p:spTree>
    <p:extLst>
      <p:ext uri="{BB962C8B-B14F-4D97-AF65-F5344CB8AC3E}">
        <p14:creationId xmlns:p14="http://schemas.microsoft.com/office/powerpoint/2010/main" val="4324549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GB"/>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7"/>
            <a:ext cx="11432143" cy="1645579"/>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2513554"/>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F935C26D-F224-1C48-9C13-A8014C29C526}"/>
              </a:ext>
            </a:extLst>
          </p:cNvPr>
          <p:cNvSpPr>
            <a:spLocks noGrp="1"/>
          </p:cNvSpPr>
          <p:nvPr>
            <p:ph type="body" sz="quarter" idx="10" hasCustomPrompt="1"/>
          </p:nvPr>
        </p:nvSpPr>
        <p:spPr>
          <a:xfrm>
            <a:off x="361926" y="2700991"/>
            <a:ext cx="3972993" cy="517001"/>
          </a:xfrm>
          <a:prstGeom prst="rect">
            <a:avLst/>
          </a:prstGeom>
        </p:spPr>
        <p:txBody>
          <a:bodyPr lIns="0" tIns="0" rIns="0" bIns="0"/>
          <a:lstStyle>
            <a:lvl1pPr marL="0" indent="0">
              <a:buFontTx/>
              <a:buNone/>
              <a:defRPr sz="3733">
                <a:latin typeface="+mj-lt"/>
              </a:defRPr>
            </a:lvl1pPr>
          </a:lstStyle>
          <a:p>
            <a:r>
              <a:rPr lang="en-US" dirty="0"/>
              <a:t>Section header</a:t>
            </a:r>
          </a:p>
        </p:txBody>
      </p:sp>
      <p:sp>
        <p:nvSpPr>
          <p:cNvPr id="3" name="Rectangle 2">
            <a:extLst>
              <a:ext uri="{FF2B5EF4-FFF2-40B4-BE49-F238E27FC236}">
                <a16:creationId xmlns:a16="http://schemas.microsoft.com/office/drawing/2014/main" id="{5B6087D6-A22B-2541-BD3C-CAC357FFF763}"/>
              </a:ext>
            </a:extLst>
          </p:cNvPr>
          <p:cNvSpPr/>
          <p:nvPr userDrawn="1"/>
        </p:nvSpPr>
        <p:spPr>
          <a:xfrm>
            <a:off x="10625896" y="6183445"/>
            <a:ext cx="1566104" cy="674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 name="Rectangle 3">
            <a:extLst>
              <a:ext uri="{FF2B5EF4-FFF2-40B4-BE49-F238E27FC236}">
                <a16:creationId xmlns:a16="http://schemas.microsoft.com/office/drawing/2014/main" id="{C9908DA4-198A-6A4A-ACAE-8979959BB04F}"/>
              </a:ext>
            </a:extLst>
          </p:cNvPr>
          <p:cNvSpPr/>
          <p:nvPr userDrawn="1"/>
        </p:nvSpPr>
        <p:spPr>
          <a:xfrm>
            <a:off x="10701571" y="2216489"/>
            <a:ext cx="1032412" cy="103241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5" name="Oval 4">
            <a:extLst>
              <a:ext uri="{FF2B5EF4-FFF2-40B4-BE49-F238E27FC236}">
                <a16:creationId xmlns:a16="http://schemas.microsoft.com/office/drawing/2014/main" id="{340A8C11-DA6A-A64C-B2A8-7551D271C407}"/>
              </a:ext>
            </a:extLst>
          </p:cNvPr>
          <p:cNvSpPr/>
          <p:nvPr userDrawn="1"/>
        </p:nvSpPr>
        <p:spPr>
          <a:xfrm>
            <a:off x="10625897" y="5225378"/>
            <a:ext cx="1182209" cy="1182209"/>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6" name="Straight Connector 5">
            <a:extLst>
              <a:ext uri="{FF2B5EF4-FFF2-40B4-BE49-F238E27FC236}">
                <a16:creationId xmlns:a16="http://schemas.microsoft.com/office/drawing/2014/main" id="{304B576E-2A0E-9F4C-BCF8-F6C37D8AC36B}"/>
              </a:ext>
            </a:extLst>
          </p:cNvPr>
          <p:cNvCxnSpPr>
            <a:cxnSpLocks/>
          </p:cNvCxnSpPr>
          <p:nvPr userDrawn="1"/>
        </p:nvCxnSpPr>
        <p:spPr>
          <a:xfrm flipH="1">
            <a:off x="3551161" y="5832640"/>
            <a:ext cx="7074736"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6F878D9-7A8F-7D43-8846-87F0AC4521CE}"/>
              </a:ext>
            </a:extLst>
          </p:cNvPr>
          <p:cNvCxnSpPr>
            <a:cxnSpLocks/>
          </p:cNvCxnSpPr>
          <p:nvPr userDrawn="1"/>
        </p:nvCxnSpPr>
        <p:spPr>
          <a:xfrm flipV="1">
            <a:off x="11217001" y="3248901"/>
            <a:ext cx="0" cy="1980651"/>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7CBB347-0105-4C40-83F0-F7DA564906DD}"/>
              </a:ext>
            </a:extLst>
          </p:cNvPr>
          <p:cNvCxnSpPr>
            <a:cxnSpLocks/>
          </p:cNvCxnSpPr>
          <p:nvPr userDrawn="1"/>
        </p:nvCxnSpPr>
        <p:spPr>
          <a:xfrm flipH="1">
            <a:off x="11733985" y="2732693"/>
            <a:ext cx="458015"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CA8D98A-02A6-A048-8CDB-24DBBC98FD62}"/>
              </a:ext>
            </a:extLst>
          </p:cNvPr>
          <p:cNvCxnSpPr>
            <a:cxnSpLocks/>
          </p:cNvCxnSpPr>
          <p:nvPr userDrawn="1"/>
        </p:nvCxnSpPr>
        <p:spPr>
          <a:xfrm flipH="1">
            <a:off x="11808107" y="5816481"/>
            <a:ext cx="383893"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80D6052-45B2-6149-ADE1-68868F8CCDD6}"/>
              </a:ext>
            </a:extLst>
          </p:cNvPr>
          <p:cNvCxnSpPr>
            <a:cxnSpLocks/>
          </p:cNvCxnSpPr>
          <p:nvPr userDrawn="1"/>
        </p:nvCxnSpPr>
        <p:spPr>
          <a:xfrm flipV="1">
            <a:off x="11214513" y="6407587"/>
            <a:ext cx="0" cy="450413"/>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
        <p:nvSpPr>
          <p:cNvPr id="11" name="Parallelogram 10">
            <a:extLst>
              <a:ext uri="{FF2B5EF4-FFF2-40B4-BE49-F238E27FC236}">
                <a16:creationId xmlns:a16="http://schemas.microsoft.com/office/drawing/2014/main" id="{82668278-2F9A-CA43-9FAC-48436A0EC762}"/>
              </a:ext>
            </a:extLst>
          </p:cNvPr>
          <p:cNvSpPr/>
          <p:nvPr userDrawn="1"/>
        </p:nvSpPr>
        <p:spPr>
          <a:xfrm>
            <a:off x="1801155" y="5439404"/>
            <a:ext cx="1837091" cy="744040"/>
          </a:xfrm>
          <a:prstGeom prst="parallelogram">
            <a:avLst/>
          </a:prstGeom>
          <a:noFill/>
          <a:ln w="12700">
            <a:solidFill>
              <a:schemeClr val="accent2"/>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a:endParaRPr lang="en-US" sz="3200" dirty="0">
              <a:solidFill>
                <a:schemeClr val="tx1"/>
              </a:solidFill>
              <a:latin typeface="Fujitsu Sans Light" panose="020B0304060202020204" pitchFamily="34" charset="0"/>
            </a:endParaRPr>
          </a:p>
        </p:txBody>
      </p:sp>
      <p:cxnSp>
        <p:nvCxnSpPr>
          <p:cNvPr id="13" name="Straight Connector 12">
            <a:extLst>
              <a:ext uri="{FF2B5EF4-FFF2-40B4-BE49-F238E27FC236}">
                <a16:creationId xmlns:a16="http://schemas.microsoft.com/office/drawing/2014/main" id="{0F4CA042-FEFC-AA4C-8CAB-CECDF5EDCFF7}"/>
              </a:ext>
            </a:extLst>
          </p:cNvPr>
          <p:cNvCxnSpPr>
            <a:cxnSpLocks/>
          </p:cNvCxnSpPr>
          <p:nvPr userDrawn="1"/>
        </p:nvCxnSpPr>
        <p:spPr>
          <a:xfrm flipH="1">
            <a:off x="0" y="5832640"/>
            <a:ext cx="1873405" cy="0"/>
          </a:xfrm>
          <a:prstGeom prst="line">
            <a:avLst/>
          </a:prstGeom>
          <a:ln w="127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253997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t" smtClean="0"/>
              <a:pPr algn="r"/>
              <a:t>‹#›</a:t>
            </a:fld>
            <a:endParaRPr lang="it"/>
          </a:p>
        </p:txBody>
      </p:sp>
    </p:spTree>
    <p:extLst>
      <p:ext uri="{BB962C8B-B14F-4D97-AF65-F5344CB8AC3E}">
        <p14:creationId xmlns:p14="http://schemas.microsoft.com/office/powerpoint/2010/main" val="5362671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86"/>
          <a:stretch/>
        </p:blipFill>
        <p:spPr>
          <a:xfrm>
            <a:off x="-1" y="-20320"/>
            <a:ext cx="5405127"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79181" y="1087120"/>
            <a:ext cx="6057628" cy="4683757"/>
          </a:xfrm>
          <a:prstGeom prst="rect">
            <a:avLst/>
          </a:prstGeom>
        </p:spPr>
      </p:pic>
      <p:sp>
        <p:nvSpPr>
          <p:cNvPr id="2" name="Title 1"/>
          <p:cNvSpPr>
            <a:spLocks noGrp="1"/>
          </p:cNvSpPr>
          <p:nvPr>
            <p:ph type="ctrTitle" hasCustomPrompt="1"/>
          </p:nvPr>
        </p:nvSpPr>
        <p:spPr>
          <a:xfrm>
            <a:off x="361928" y="1446845"/>
            <a:ext cx="3973001" cy="1255728"/>
          </a:xfrm>
        </p:spPr>
        <p:txBody>
          <a:bodyPr anchor="b"/>
          <a:lstStyle>
            <a:lvl1pPr algn="l">
              <a:spcBef>
                <a:spcPts val="0"/>
              </a:spcBef>
              <a:spcAft>
                <a:spcPts val="800"/>
              </a:spcAft>
              <a:defRPr sz="4533">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383130" y="3062298"/>
            <a:ext cx="2491297" cy="664797"/>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sp>
        <p:nvSpPr>
          <p:cNvPr id="13" name="Rounded Rectangle 21">
            <a:extLst>
              <a:ext uri="{FF2B5EF4-FFF2-40B4-BE49-F238E27FC236}">
                <a16:creationId xmlns:a16="http://schemas.microsoft.com/office/drawing/2014/main" id="{FFB45DF7-FD75-418C-8A43-BD02426ED2D6}"/>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14" name="Picture 13" descr="Fujitsu">
            <a:extLst>
              <a:ext uri="{FF2B5EF4-FFF2-40B4-BE49-F238E27FC236}">
                <a16:creationId xmlns:a16="http://schemas.microsoft.com/office/drawing/2014/main" id="{B0120EB4-CEE9-9942-9714-2C56C38E2C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5639" y="6348"/>
            <a:ext cx="1501477" cy="914400"/>
          </a:xfrm>
          <a:prstGeom prst="rect">
            <a:avLst/>
          </a:prstGeom>
        </p:spPr>
      </p:pic>
    </p:spTree>
    <p:extLst>
      <p:ext uri="{BB962C8B-B14F-4D97-AF65-F5344CB8AC3E}">
        <p14:creationId xmlns:p14="http://schemas.microsoft.com/office/powerpoint/2010/main" val="36043334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B252B52-F9BF-4CDD-A2C7-B953C29998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8757914" y="-18679"/>
            <a:ext cx="3434085" cy="6885197"/>
          </a:xfrm>
          <a:prstGeom prst="rect">
            <a:avLst/>
          </a:prstGeom>
        </p:spPr>
      </p:pic>
      <p:sp>
        <p:nvSpPr>
          <p:cNvPr id="6" name="Rectangle 5">
            <a:extLst>
              <a:ext uri="{FF2B5EF4-FFF2-40B4-BE49-F238E27FC236}">
                <a16:creationId xmlns:a16="http://schemas.microsoft.com/office/drawing/2014/main" id="{E1F151A3-079E-4CEC-B057-AA32714CBC2E}"/>
              </a:ext>
            </a:extLst>
          </p:cNvPr>
          <p:cNvSpPr/>
          <p:nvPr userDrawn="1"/>
        </p:nvSpPr>
        <p:spPr>
          <a:xfrm>
            <a:off x="1" y="-18680"/>
            <a:ext cx="8757919" cy="6885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42653" y="1087120"/>
            <a:ext cx="6057627" cy="4683757"/>
          </a:xfrm>
          <a:prstGeom prst="rect">
            <a:avLst/>
          </a:prstGeom>
        </p:spPr>
      </p:pic>
      <p:sp>
        <p:nvSpPr>
          <p:cNvPr id="2" name="Title 1"/>
          <p:cNvSpPr>
            <a:spLocks noGrp="1"/>
          </p:cNvSpPr>
          <p:nvPr userDrawn="1">
            <p:ph type="ctrTitle" hasCustomPrompt="1"/>
          </p:nvPr>
        </p:nvSpPr>
        <p:spPr>
          <a:xfrm>
            <a:off x="367572" y="1693831"/>
            <a:ext cx="6137081" cy="1883592"/>
          </a:xfrm>
        </p:spPr>
        <p:txBody>
          <a:bodyPr anchor="b"/>
          <a:lstStyle>
            <a:lvl1pPr algn="l">
              <a:spcBef>
                <a:spcPts val="0"/>
              </a:spcBef>
              <a:spcAft>
                <a:spcPts val="800"/>
              </a:spcAft>
              <a:defRPr sz="4533">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userDrawn="1">
            <p:ph type="subTitle" idx="1" hasCustomPrompt="1"/>
          </p:nvPr>
        </p:nvSpPr>
        <p:spPr>
          <a:xfrm>
            <a:off x="388775" y="3835277"/>
            <a:ext cx="5861879" cy="332399"/>
          </a:xfrm>
        </p:spPr>
        <p:txBody>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pic>
        <p:nvPicPr>
          <p:cNvPr id="17" name="Picture 16" descr="Fujitsu">
            <a:extLst>
              <a:ext uri="{FF2B5EF4-FFF2-40B4-BE49-F238E27FC236}">
                <a16:creationId xmlns:a16="http://schemas.microsoft.com/office/drawing/2014/main" id="{3448F965-CF45-49DA-BBF1-10B8E73FA7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1" name="Rounded Rectangle 21">
            <a:extLst>
              <a:ext uri="{FF2B5EF4-FFF2-40B4-BE49-F238E27FC236}">
                <a16:creationId xmlns:a16="http://schemas.microsoft.com/office/drawing/2014/main" id="{020CBEA8-43AA-40E5-81F1-FE35A1B4EFBA}"/>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99426678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A39717FE-2910-4909-AEA0-C12BA620E8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1999" cy="6858000"/>
          </a:xfrm>
          <a:prstGeom prst="rect">
            <a:avLst/>
          </a:prstGeom>
        </p:spPr>
      </p:pic>
      <p:sp>
        <p:nvSpPr>
          <p:cNvPr id="2" name="Title 1"/>
          <p:cNvSpPr>
            <a:spLocks noGrp="1"/>
          </p:cNvSpPr>
          <p:nvPr>
            <p:ph type="ctrTitle" hasCustomPrompt="1"/>
          </p:nvPr>
        </p:nvSpPr>
        <p:spPr>
          <a:xfrm>
            <a:off x="361925" y="2949559"/>
            <a:ext cx="8209723" cy="627864"/>
          </a:xfrm>
        </p:spPr>
        <p:txBody>
          <a:bodyPr anchor="b"/>
          <a:lstStyle>
            <a:lvl1pPr algn="l">
              <a:spcBef>
                <a:spcPts val="0"/>
              </a:spcBef>
              <a:spcAft>
                <a:spcPts val="800"/>
              </a:spcAft>
              <a:defRPr sz="4533">
                <a:solidFill>
                  <a:schemeClr val="bg1"/>
                </a:solidFill>
              </a:defRPr>
            </a:lvl1pPr>
          </a:lstStyle>
          <a:p>
            <a:r>
              <a:rPr lang="en-US" dirty="0"/>
              <a:t>Section title</a:t>
            </a:r>
          </a:p>
        </p:txBody>
      </p:sp>
      <p:sp>
        <p:nvSpPr>
          <p:cNvPr id="3" name="Subtitle 2"/>
          <p:cNvSpPr>
            <a:spLocks noGrp="1"/>
          </p:cNvSpPr>
          <p:nvPr>
            <p:ph type="subTitle" idx="1" hasCustomPrompt="1"/>
          </p:nvPr>
        </p:nvSpPr>
        <p:spPr>
          <a:xfrm>
            <a:off x="383128" y="3835277"/>
            <a:ext cx="8188520" cy="332399"/>
          </a:xfrm>
        </p:spPr>
        <p:txBody>
          <a:bodyPr wrap="square">
            <a:spAutoFit/>
          </a:bodyPr>
          <a:lstStyle>
            <a:lvl1pPr marL="0" indent="0" algn="l">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 | 8898-01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dirty="0">
              <a:solidFill>
                <a:schemeClr val="bg1"/>
              </a:solidFill>
              <a:latin typeface="Fujitsu Infinity Pro" pitchFamily="2" charset="0"/>
            </a:endParaRPr>
          </a:p>
        </p:txBody>
      </p:sp>
      <p:pic>
        <p:nvPicPr>
          <p:cNvPr id="12" name="Picture 11" descr="Fujitsu">
            <a:extLst>
              <a:ext uri="{FF2B5EF4-FFF2-40B4-BE49-F238E27FC236}">
                <a16:creationId xmlns:a16="http://schemas.microsoft.com/office/drawing/2014/main" id="{DA44B20C-7368-44EB-981F-393D517233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9" name="Rounded Rectangle 21">
            <a:extLst>
              <a:ext uri="{FF2B5EF4-FFF2-40B4-BE49-F238E27FC236}">
                <a16:creationId xmlns:a16="http://schemas.microsoft.com/office/drawing/2014/main" id="{490441CD-6F0B-42EE-BFE1-73DB19516B0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78562490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p:nvPr>
        </p:nvSpPr>
        <p:spPr>
          <a:xfrm>
            <a:off x="380976" y="1225937"/>
            <a:ext cx="11427909" cy="16455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3585309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61195"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3" y="1227667"/>
            <a:ext cx="5496732"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65541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69601" y="1225938"/>
            <a:ext cx="11439284"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256148058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69600" y="1227668"/>
            <a:ext cx="5511911"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272645" y="1227668"/>
            <a:ext cx="5536240"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218816330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059712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GB"/>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95061"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761772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DCE9859-93FE-4669-ADF3-188E2605C8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71293" y="0"/>
            <a:ext cx="5020707" cy="6858000"/>
          </a:xfrm>
          <a:prstGeom prst="rect">
            <a:avLst/>
          </a:prstGeom>
        </p:spPr>
      </p:pic>
      <p:sp>
        <p:nvSpPr>
          <p:cNvPr id="8" name="Rectangle 7">
            <a:extLst>
              <a:ext uri="{FF2B5EF4-FFF2-40B4-BE49-F238E27FC236}">
                <a16:creationId xmlns:a16="http://schemas.microsoft.com/office/drawing/2014/main" id="{EE38A7A0-D515-45D6-B461-84E1F0B0290F}"/>
              </a:ext>
            </a:extLst>
          </p:cNvPr>
          <p:cNvSpPr/>
          <p:nvPr userDrawn="1"/>
        </p:nvSpPr>
        <p:spPr>
          <a:xfrm>
            <a:off x="0" y="-21242"/>
            <a:ext cx="7171295"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41371" y="1087120"/>
            <a:ext cx="6057627" cy="4683757"/>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7" y="2851459"/>
            <a:ext cx="4658781" cy="738664"/>
          </a:xfrm>
        </p:spPr>
        <p:txBody>
          <a:bodyPr anchor="b"/>
          <a:lstStyle>
            <a:lvl1pPr algn="l">
              <a:spcBef>
                <a:spcPts val="0"/>
              </a:spcBef>
              <a:spcAft>
                <a:spcPts val="800"/>
              </a:spcAft>
              <a:defRPr sz="5333">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pic>
        <p:nvPicPr>
          <p:cNvPr id="15" name="Picture 14">
            <a:extLst>
              <a:ext uri="{FF2B5EF4-FFF2-40B4-BE49-F238E27FC236}">
                <a16:creationId xmlns:a16="http://schemas.microsoft.com/office/drawing/2014/main" id="{EA8B1AF5-6013-443B-8D34-BB504C1F20C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8" y="6348"/>
            <a:ext cx="1501475" cy="914399"/>
          </a:xfrm>
          <a:prstGeom prst="rect">
            <a:avLst/>
          </a:prstGeom>
        </p:spPr>
      </p:pic>
      <p:sp>
        <p:nvSpPr>
          <p:cNvPr id="10" name="Rounded Rectangle 21">
            <a:extLst>
              <a:ext uri="{FF2B5EF4-FFF2-40B4-BE49-F238E27FC236}">
                <a16:creationId xmlns:a16="http://schemas.microsoft.com/office/drawing/2014/main" id="{974FE912-33B0-4191-A2D9-3CA7C3615B15}"/>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5737145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BDAFAF52-8EA0-488E-AFD3-5A96D769C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1"/>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080733" y="1087120"/>
            <a:ext cx="6057627" cy="4683757"/>
          </a:xfrm>
          <a:prstGeom prst="rect">
            <a:avLst/>
          </a:prstGeom>
        </p:spPr>
      </p:pic>
      <p:sp>
        <p:nvSpPr>
          <p:cNvPr id="2" name="Title 1"/>
          <p:cNvSpPr>
            <a:spLocks noGrp="1"/>
          </p:cNvSpPr>
          <p:nvPr>
            <p:ph type="ctrTitle" hasCustomPrompt="1"/>
          </p:nvPr>
        </p:nvSpPr>
        <p:spPr>
          <a:xfrm>
            <a:off x="361928" y="2321695"/>
            <a:ext cx="3973001" cy="1255728"/>
          </a:xfrm>
        </p:spPr>
        <p:txBody>
          <a:bodyPr anchor="b"/>
          <a:lstStyle>
            <a:lvl1pPr algn="l">
              <a:spcBef>
                <a:spcPts val="0"/>
              </a:spcBef>
              <a:spcAft>
                <a:spcPts val="800"/>
              </a:spcAft>
              <a:defRPr sz="4533">
                <a:solidFill>
                  <a:schemeClr val="tx1"/>
                </a:solidFill>
              </a:defRPr>
            </a:lvl1pPr>
          </a:lstStyle>
          <a:p>
            <a:r>
              <a:rPr lang="en-US" dirty="0"/>
              <a:t>Presentation headline</a:t>
            </a:r>
          </a:p>
        </p:txBody>
      </p:sp>
      <p:sp>
        <p:nvSpPr>
          <p:cNvPr id="3" name="Subtitle 2"/>
          <p:cNvSpPr>
            <a:spLocks noGrp="1"/>
          </p:cNvSpPr>
          <p:nvPr>
            <p:ph type="subTitle" idx="1" hasCustomPrompt="1"/>
          </p:nvPr>
        </p:nvSpPr>
        <p:spPr>
          <a:xfrm>
            <a:off x="383130" y="3835276"/>
            <a:ext cx="2491297" cy="664797"/>
          </a:xfrm>
        </p:spPr>
        <p:txBody>
          <a:bodyPr wrap="square">
            <a:spAutoFit/>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pic>
        <p:nvPicPr>
          <p:cNvPr id="18" name="Picture 17" descr="Fujitsu">
            <a:extLst>
              <a:ext uri="{FF2B5EF4-FFF2-40B4-BE49-F238E27FC236}">
                <a16:creationId xmlns:a16="http://schemas.microsoft.com/office/drawing/2014/main" id="{CE6CDEDA-1A5C-4DE0-92EA-6AD8814E69B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2" name="Rounded Rectangle 21">
            <a:extLst>
              <a:ext uri="{FF2B5EF4-FFF2-40B4-BE49-F238E27FC236}">
                <a16:creationId xmlns:a16="http://schemas.microsoft.com/office/drawing/2014/main" id="{7F073BC3-3A32-4D49-9EB7-99E71980C578}"/>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147448004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Lst>
          </p:cNvPr>
          <p:cNvSpPr/>
          <p:nvPr userDrawn="1"/>
        </p:nvSpPr>
        <p:spPr>
          <a:xfrm>
            <a:off x="1" y="-21242"/>
            <a:ext cx="8757919"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8757920" y="-20320"/>
            <a:ext cx="3448736" cy="688684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42653" y="1087121"/>
            <a:ext cx="6057627" cy="4683756"/>
          </a:xfrm>
          <a:prstGeom prst="rect">
            <a:avLst/>
          </a:prstGeom>
        </p:spPr>
      </p:pic>
      <p:sp>
        <p:nvSpPr>
          <p:cNvPr id="2" name="Title 1"/>
          <p:cNvSpPr>
            <a:spLocks noGrp="1"/>
          </p:cNvSpPr>
          <p:nvPr>
            <p:ph type="ctrTitle" hasCustomPrompt="1"/>
          </p:nvPr>
        </p:nvSpPr>
        <p:spPr>
          <a:xfrm>
            <a:off x="361926" y="1693831"/>
            <a:ext cx="6137081" cy="1883592"/>
          </a:xfrm>
        </p:spPr>
        <p:txBody>
          <a:bodyPr anchor="b"/>
          <a:lstStyle>
            <a:lvl1pPr algn="l">
              <a:spcBef>
                <a:spcPts val="0"/>
              </a:spcBef>
              <a:spcAft>
                <a:spcPts val="800"/>
              </a:spcAft>
              <a:defRPr sz="4533">
                <a:solidFill>
                  <a:schemeClr val="tx1"/>
                </a:solidFill>
              </a:defRPr>
            </a:lvl1pPr>
          </a:lstStyle>
          <a:p>
            <a:r>
              <a:rPr lang="en-US" dirty="0"/>
              <a:t>Presentation headline</a:t>
            </a:r>
            <a:br>
              <a:rPr lang="en-US" dirty="0"/>
            </a:br>
            <a:r>
              <a:rPr lang="en-US" dirty="0"/>
              <a:t>Presentation headline</a:t>
            </a:r>
            <a:br>
              <a:rPr lang="en-US" dirty="0"/>
            </a:br>
            <a:r>
              <a:rPr lang="en-US" dirty="0"/>
              <a:t>Presentation headline</a:t>
            </a:r>
          </a:p>
        </p:txBody>
      </p:sp>
      <p:sp>
        <p:nvSpPr>
          <p:cNvPr id="3" name="Subtitle 2"/>
          <p:cNvSpPr>
            <a:spLocks noGrp="1"/>
          </p:cNvSpPr>
          <p:nvPr>
            <p:ph type="subTitle" idx="1" hasCustomPrompt="1"/>
          </p:nvPr>
        </p:nvSpPr>
        <p:spPr>
          <a:xfrm>
            <a:off x="383130" y="3835277"/>
            <a:ext cx="5861879" cy="332399"/>
          </a:xfrm>
        </p:spPr>
        <p:txBody>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pic>
        <p:nvPicPr>
          <p:cNvPr id="13" name="Picture 12" descr="Fujitsu">
            <a:extLst>
              <a:ext uri="{FF2B5EF4-FFF2-40B4-BE49-F238E27FC236}">
                <a16:creationId xmlns:a16="http://schemas.microsoft.com/office/drawing/2014/main" id="{CA669FEC-340D-46E2-A61E-E9C16786CBF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2" name="Rounded Rectangle 21">
            <a:extLst>
              <a:ext uri="{FF2B5EF4-FFF2-40B4-BE49-F238E27FC236}">
                <a16:creationId xmlns:a16="http://schemas.microsoft.com/office/drawing/2014/main" id="{86059F4A-D6C4-4698-9919-FE2454E9A55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24368975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3" y="1"/>
            <a:ext cx="12191995" cy="6857996"/>
          </a:xfrm>
          <a:prstGeom prst="rect">
            <a:avLst/>
          </a:prstGeom>
        </p:spPr>
      </p:pic>
      <p:sp>
        <p:nvSpPr>
          <p:cNvPr id="2" name="Title 1"/>
          <p:cNvSpPr>
            <a:spLocks noGrp="1"/>
          </p:cNvSpPr>
          <p:nvPr>
            <p:ph type="ctrTitle" hasCustomPrompt="1"/>
          </p:nvPr>
        </p:nvSpPr>
        <p:spPr>
          <a:xfrm>
            <a:off x="361925" y="2949559"/>
            <a:ext cx="8209723" cy="627864"/>
          </a:xfrm>
        </p:spPr>
        <p:txBody>
          <a:bodyPr anchor="b"/>
          <a:lstStyle>
            <a:lvl1pPr algn="l">
              <a:spcBef>
                <a:spcPts val="0"/>
              </a:spcBef>
              <a:spcAft>
                <a:spcPts val="800"/>
              </a:spcAft>
              <a:defRPr sz="4533">
                <a:solidFill>
                  <a:schemeClr val="tx1"/>
                </a:solidFill>
              </a:defRPr>
            </a:lvl1pPr>
          </a:lstStyle>
          <a:p>
            <a:r>
              <a:rPr lang="en-US" dirty="0"/>
              <a:t>Section title</a:t>
            </a:r>
          </a:p>
        </p:txBody>
      </p:sp>
      <p:sp>
        <p:nvSpPr>
          <p:cNvPr id="3" name="Subtitle 2"/>
          <p:cNvSpPr>
            <a:spLocks noGrp="1"/>
          </p:cNvSpPr>
          <p:nvPr>
            <p:ph type="subTitle" idx="1" hasCustomPrompt="1"/>
          </p:nvPr>
        </p:nvSpPr>
        <p:spPr>
          <a:xfrm>
            <a:off x="383128" y="3835277"/>
            <a:ext cx="8188520" cy="332399"/>
          </a:xfrm>
        </p:spPr>
        <p:txBody>
          <a:bodyPr wrap="square">
            <a:spAutoFit/>
          </a:bodyPr>
          <a:lstStyle>
            <a:lvl1pPr marL="0" indent="0" algn="l">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Subheadline and description</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pic>
        <p:nvPicPr>
          <p:cNvPr id="9" name="Picture 8" descr="Fujitsu">
            <a:extLst>
              <a:ext uri="{FF2B5EF4-FFF2-40B4-BE49-F238E27FC236}">
                <a16:creationId xmlns:a16="http://schemas.microsoft.com/office/drawing/2014/main" id="{2436CB2C-B4DE-4946-A0F1-16059034CAF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35377696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p:nvPr>
        </p:nvSpPr>
        <p:spPr>
          <a:xfrm>
            <a:off x="380975" y="1225937"/>
            <a:ext cx="11421559" cy="16455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68108704"/>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03088"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1608645"/>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24076363"/>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69600" y="1225938"/>
            <a:ext cx="11432933"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400640538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69600" y="1227668"/>
            <a:ext cx="5510248"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8"/>
            <a:ext cx="5490380"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204581523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009895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Lst>
          </p:cNvPr>
          <p:cNvSpPr/>
          <p:nvPr userDrawn="1"/>
        </p:nvSpPr>
        <p:spPr>
          <a:xfrm>
            <a:off x="0" y="-21242"/>
            <a:ext cx="7188227" cy="688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73570" y="-20320"/>
            <a:ext cx="5018431" cy="688684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58302" y="1087121"/>
            <a:ext cx="6057627" cy="4683756"/>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851459"/>
            <a:ext cx="4656505" cy="738664"/>
          </a:xfrm>
        </p:spPr>
        <p:txBody>
          <a:bodyPr anchor="b"/>
          <a:lstStyle>
            <a:lvl1pPr algn="l">
              <a:spcBef>
                <a:spcPts val="0"/>
              </a:spcBef>
              <a:spcAft>
                <a:spcPts val="800"/>
              </a:spcAft>
              <a:defRPr sz="5333">
                <a:solidFill>
                  <a:schemeClr val="tx1"/>
                </a:solidFill>
              </a:defRPr>
            </a:lvl1pPr>
          </a:lstStyle>
          <a:p>
            <a:r>
              <a:rPr lang="en-US" dirty="0"/>
              <a:t>Thank you</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a:t>
            </a:r>
          </a:p>
        </p:txBody>
      </p:sp>
      <p:pic>
        <p:nvPicPr>
          <p:cNvPr id="10" name="Picture 9">
            <a:extLst>
              <a:ext uri="{FF2B5EF4-FFF2-40B4-BE49-F238E27FC236}">
                <a16:creationId xmlns:a16="http://schemas.microsoft.com/office/drawing/2014/main" id="{983C36D2-4192-449E-A44B-589D5D89214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266540" y="1"/>
            <a:ext cx="1710017" cy="1041401"/>
          </a:xfrm>
          <a:prstGeom prst="rect">
            <a:avLst/>
          </a:prstGeom>
        </p:spPr>
      </p:pic>
      <p:sp>
        <p:nvSpPr>
          <p:cNvPr id="11" name="Rounded Rectangle 21">
            <a:extLst>
              <a:ext uri="{FF2B5EF4-FFF2-40B4-BE49-F238E27FC236}">
                <a16:creationId xmlns:a16="http://schemas.microsoft.com/office/drawing/2014/main" id="{8D2A3610-9615-4766-9473-09A4E2F315C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68711355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GB"/>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3117" y="1225938"/>
            <a:ext cx="11430000"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52309628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369601" y="230400"/>
            <a:ext cx="10154993" cy="517064"/>
          </a:xfrm>
        </p:spPr>
        <p:txBody>
          <a:bodyPr/>
          <a:lstStyle>
            <a:lvl1pPr>
              <a:defRPr sz="3733"/>
            </a:lvl1pPr>
          </a:lstStyle>
          <a:p>
            <a:r>
              <a:rPr lang="en-US" dirty="0"/>
              <a:t>Click to edit Master title style</a:t>
            </a:r>
            <a:endParaRPr lang="en-GB"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Tree>
    <p:extLst>
      <p:ext uri="{BB962C8B-B14F-4D97-AF65-F5344CB8AC3E}">
        <p14:creationId xmlns:p14="http://schemas.microsoft.com/office/powerpoint/2010/main" val="416870511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48FCAD-88D7-F91E-5EFB-6C7D0E21D28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9021" t="1101" r="40258" b="19117"/>
          <a:stretch/>
        </p:blipFill>
        <p:spPr>
          <a:xfrm>
            <a:off x="0" y="0"/>
            <a:ext cx="5011200" cy="6863159"/>
          </a:xfrm>
          <a:prstGeom prst="rect">
            <a:avLst/>
          </a:prstGeom>
        </p:spPr>
      </p:pic>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6" name="Rounded Rectangle 21">
            <a:extLst>
              <a:ext uri="{FF2B5EF4-FFF2-40B4-BE49-F238E27FC236}">
                <a16:creationId xmlns:a16="http://schemas.microsoft.com/office/drawing/2014/main" id="{9AC48F41-2EC4-0CC3-AC59-B40CB42F158A}"/>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83604070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T - Section Star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C2EFD2-AEE3-20F6-9E6E-A84F99BBAAD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2017" y="0"/>
            <a:ext cx="5018431" cy="6857992"/>
          </a:xfrm>
          <a:prstGeom prst="rect">
            <a:avLst/>
          </a:prstGeom>
        </p:spPr>
      </p:pic>
      <p:sp>
        <p:nvSpPr>
          <p:cNvPr id="23" name="Rounded Rectangle 21">
            <a:extLst>
              <a:ext uri="{FF2B5EF4-FFF2-40B4-BE49-F238E27FC236}">
                <a16:creationId xmlns:a16="http://schemas.microsoft.com/office/drawing/2014/main" id="{85CB5B1C-B6C3-2337-E2DB-B0F14C165A77}"/>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pic>
        <p:nvPicPr>
          <p:cNvPr id="24" name="Picture 23" descr="Fujitsu">
            <a:extLst>
              <a:ext uri="{FF2B5EF4-FFF2-40B4-BE49-F238E27FC236}">
                <a16:creationId xmlns:a16="http://schemas.microsoft.com/office/drawing/2014/main" id="{3C259EF8-5484-73D9-59DC-C31750074E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Tree>
    <p:extLst>
      <p:ext uri="{BB962C8B-B14F-4D97-AF65-F5344CB8AC3E}">
        <p14:creationId xmlns:p14="http://schemas.microsoft.com/office/powerpoint/2010/main" val="1648381614"/>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loyee - Section Start">
    <p:spTree>
      <p:nvGrpSpPr>
        <p:cNvPr id="1" name=""/>
        <p:cNvGrpSpPr/>
        <p:nvPr/>
      </p:nvGrpSpPr>
      <p:grpSpPr>
        <a:xfrm>
          <a:off x="0" y="0"/>
          <a:ext cx="0" cy="0"/>
          <a:chOff x="0" y="0"/>
          <a:chExt cx="0" cy="0"/>
        </a:xfrm>
      </p:grpSpPr>
      <p:pic>
        <p:nvPicPr>
          <p:cNvPr id="16" name="Picture 15" descr="A picture containing text, indoor, table, worktable&#10;&#10;Description automatically generated">
            <a:extLst>
              <a:ext uri="{FF2B5EF4-FFF2-40B4-BE49-F238E27FC236}">
                <a16:creationId xmlns:a16="http://schemas.microsoft.com/office/drawing/2014/main" id="{1BBFBFEA-EF2B-C658-662F-FE44A822F1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31" r="4286"/>
          <a:stretch/>
        </p:blipFill>
        <p:spPr>
          <a:xfrm>
            <a:off x="1954380" y="0"/>
            <a:ext cx="10237621" cy="6858000"/>
          </a:xfrm>
          <a:prstGeom prst="rect">
            <a:avLst/>
          </a:prstGeom>
        </p:spPr>
      </p:pic>
      <p:pic>
        <p:nvPicPr>
          <p:cNvPr id="4" name="Picture 3">
            <a:extLst>
              <a:ext uri="{FF2B5EF4-FFF2-40B4-BE49-F238E27FC236}">
                <a16:creationId xmlns:a16="http://schemas.microsoft.com/office/drawing/2014/main" id="{75D2C58D-F2DB-B997-EA4C-E606F9B9EB13}"/>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2" y="1"/>
            <a:ext cx="5017321" cy="6857999"/>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spTree>
    <p:extLst>
      <p:ext uri="{BB962C8B-B14F-4D97-AF65-F5344CB8AC3E}">
        <p14:creationId xmlns:p14="http://schemas.microsoft.com/office/powerpoint/2010/main" val="248673742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Employee - Section Sta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7D28D-BE92-E2AC-278E-28589140CE38}"/>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1225" t="13399" r="9849" b="2496"/>
          <a:stretch/>
        </p:blipFill>
        <p:spPr>
          <a:xfrm>
            <a:off x="-1" y="0"/>
            <a:ext cx="12192001" cy="6851653"/>
          </a:xfrm>
          <a:prstGeom prst="rect">
            <a:avLst/>
          </a:prstGeom>
        </p:spPr>
      </p:pic>
      <p:sp>
        <p:nvSpPr>
          <p:cNvPr id="3" name="Rectangle 2">
            <a:extLst>
              <a:ext uri="{FF2B5EF4-FFF2-40B4-BE49-F238E27FC236}">
                <a16:creationId xmlns:a16="http://schemas.microsoft.com/office/drawing/2014/main" id="{2BFFACFA-7CC0-46DC-F87E-50DB066B624D}"/>
              </a:ext>
            </a:extLst>
          </p:cNvPr>
          <p:cNvSpPr/>
          <p:nvPr userDrawn="1"/>
        </p:nvSpPr>
        <p:spPr>
          <a:xfrm>
            <a:off x="0" y="0"/>
            <a:ext cx="5491611" cy="6858000"/>
          </a:xfrm>
          <a:prstGeom prst="rect">
            <a:avLst/>
          </a:prstGeom>
          <a:gradFill>
            <a:gsLst>
              <a:gs pos="87000">
                <a:schemeClr val="bg1">
                  <a:alpha val="0"/>
                </a:schemeClr>
              </a:gs>
              <a:gs pos="50000">
                <a:schemeClr val="tx1">
                  <a:alpha val="64884"/>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463548"/>
            <a:ext cx="4642295" cy="1157240"/>
          </a:xfrm>
          <a:prstGeom prst="rect">
            <a:avLst/>
          </a:prstGeom>
        </p:spPr>
        <p:txBody>
          <a:bodyPr wrap="square">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sp>
        <p:nvSpPr>
          <p:cNvPr id="2" name="Oval 1">
            <a:extLst>
              <a:ext uri="{FF2B5EF4-FFF2-40B4-BE49-F238E27FC236}">
                <a16:creationId xmlns:a16="http://schemas.microsoft.com/office/drawing/2014/main" id="{148A9BB9-E3E4-3212-BD1D-98A9F7410C67}"/>
              </a:ext>
            </a:extLst>
          </p:cNvPr>
          <p:cNvSpPr/>
          <p:nvPr userDrawn="1"/>
        </p:nvSpPr>
        <p:spPr>
          <a:xfrm>
            <a:off x="10425965" y="-287942"/>
            <a:ext cx="2328582" cy="1502977"/>
          </a:xfrm>
          <a:prstGeom prst="ellipse">
            <a:avLst/>
          </a:prstGeom>
          <a:gradFill flip="none" rotWithShape="1">
            <a:gsLst>
              <a:gs pos="51000">
                <a:schemeClr val="bg2">
                  <a:alpha val="0"/>
                  <a:lumMod val="0"/>
                  <a:lumOff val="100000"/>
                </a:schemeClr>
              </a:gs>
              <a:gs pos="0">
                <a:schemeClr val="bg2">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ujitsu">
            <a:extLst>
              <a:ext uri="{FF2B5EF4-FFF2-40B4-BE49-F238E27FC236}">
                <a16:creationId xmlns:a16="http://schemas.microsoft.com/office/drawing/2014/main" id="{0287972A-7F2F-277D-EA7E-AB5F860A0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Tree>
    <p:extLst>
      <p:ext uri="{BB962C8B-B14F-4D97-AF65-F5344CB8AC3E}">
        <p14:creationId xmlns:p14="http://schemas.microsoft.com/office/powerpoint/2010/main" val="1947917868"/>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Employee - Section Sta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DBFA23C-1458-681D-C415-A0016BBF498E}"/>
              </a:ext>
            </a:extLst>
          </p:cNvPr>
          <p:cNvGrpSpPr/>
          <p:nvPr userDrawn="1"/>
        </p:nvGrpSpPr>
        <p:grpSpPr>
          <a:xfrm>
            <a:off x="-1" y="0"/>
            <a:ext cx="12192001" cy="6858000"/>
            <a:chOff x="-1" y="0"/>
            <a:chExt cx="9144001" cy="5143500"/>
          </a:xfrm>
        </p:grpSpPr>
        <p:pic>
          <p:nvPicPr>
            <p:cNvPr id="4" name="Picture 3" descr="A person in a lab coat&#10;&#10;Description automatically generated with low confidence">
              <a:extLst>
                <a:ext uri="{FF2B5EF4-FFF2-40B4-BE49-F238E27FC236}">
                  <a16:creationId xmlns:a16="http://schemas.microsoft.com/office/drawing/2014/main" id="{6DD4D675-0900-6BA3-6435-7F747F5326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07" t="4575" r="1" b="8165"/>
            <a:stretch/>
          </p:blipFill>
          <p:spPr>
            <a:xfrm>
              <a:off x="0" y="0"/>
              <a:ext cx="9144000" cy="5143500"/>
            </a:xfrm>
            <a:prstGeom prst="rect">
              <a:avLst/>
            </a:prstGeom>
          </p:spPr>
        </p:pic>
        <p:pic>
          <p:nvPicPr>
            <p:cNvPr id="5" name="Picture 4" descr="A person in a lab coat&#10;&#10;Description automatically generated with low confidence">
              <a:extLst>
                <a:ext uri="{FF2B5EF4-FFF2-40B4-BE49-F238E27FC236}">
                  <a16:creationId xmlns:a16="http://schemas.microsoft.com/office/drawing/2014/main" id="{E4F3B4A1-13EC-5212-A1F0-73279C67B9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06" t="4575" r="97285" b="8165"/>
            <a:stretch/>
          </p:blipFill>
          <p:spPr>
            <a:xfrm flipH="1">
              <a:off x="-1" y="0"/>
              <a:ext cx="693573" cy="5143500"/>
            </a:xfrm>
            <a:prstGeom prst="rect">
              <a:avLst/>
            </a:prstGeom>
          </p:spPr>
        </p:pic>
      </p:gr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7" name="Slide Number Placeholder 5">
            <a:extLst>
              <a:ext uri="{FF2B5EF4-FFF2-40B4-BE49-F238E27FC236}">
                <a16:creationId xmlns:a16="http://schemas.microsoft.com/office/drawing/2014/main" id="{8B9FEB1D-A12B-8AB4-C616-DE782151F7A0}"/>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sp>
        <p:nvSpPr>
          <p:cNvPr id="6" name="Rectangle 5">
            <a:extLst>
              <a:ext uri="{FF2B5EF4-FFF2-40B4-BE49-F238E27FC236}">
                <a16:creationId xmlns:a16="http://schemas.microsoft.com/office/drawing/2014/main" id="{7965C50F-3531-0ACD-4A9E-FD6DD8B043E9}"/>
              </a:ext>
            </a:extLst>
          </p:cNvPr>
          <p:cNvSpPr/>
          <p:nvPr userDrawn="1"/>
        </p:nvSpPr>
        <p:spPr>
          <a:xfrm>
            <a:off x="0" y="0"/>
            <a:ext cx="5491611" cy="6858000"/>
          </a:xfrm>
          <a:prstGeom prst="rect">
            <a:avLst/>
          </a:prstGeom>
          <a:gradFill>
            <a:gsLst>
              <a:gs pos="87000">
                <a:schemeClr val="bg1">
                  <a:alpha val="0"/>
                </a:schemeClr>
              </a:gs>
              <a:gs pos="50000">
                <a:schemeClr val="bg1">
                  <a:alpha val="39198"/>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 name="Rounded Rectangle 7">
            <a:extLst>
              <a:ext uri="{FF2B5EF4-FFF2-40B4-BE49-F238E27FC236}">
                <a16:creationId xmlns:a16="http://schemas.microsoft.com/office/drawing/2014/main" id="{79B28603-BAB1-A1EE-D222-A86674F6B618}"/>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tx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463548"/>
            <a:ext cx="3958167" cy="1674304"/>
          </a:xfrm>
          <a:prstGeom prst="rect">
            <a:avLst/>
          </a:prstGeom>
        </p:spPr>
        <p:txBody>
          <a:bodyPr>
            <a:spAutoFit/>
          </a:bodyPr>
          <a:lstStyle>
            <a:lvl1pPr marL="0" indent="0">
              <a:buNone/>
              <a:defRPr sz="3733" b="0">
                <a:solidFill>
                  <a:schemeClr val="tx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Tree>
    <p:extLst>
      <p:ext uri="{BB962C8B-B14F-4D97-AF65-F5344CB8AC3E}">
        <p14:creationId xmlns:p14="http://schemas.microsoft.com/office/powerpoint/2010/main" val="85385528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er - 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B52B0-FE60-148D-EDC0-BC553A34D697}"/>
              </a:ext>
            </a:extLst>
          </p:cNvPr>
          <p:cNvPicPr>
            <a:picLocks/>
          </p:cNvPicPr>
          <p:nvPr userDrawn="1"/>
        </p:nvPicPr>
        <p:blipFill rotWithShape="1">
          <a:blip r:embed="rId2">
            <a:alphaModFix/>
            <a:extLst>
              <a:ext uri="{28A0092B-C50C-407E-A947-70E740481C1C}">
                <a14:useLocalDpi xmlns:a14="http://schemas.microsoft.com/office/drawing/2010/main" val="0"/>
              </a:ext>
            </a:extLst>
          </a:blip>
          <a:srcRect l="5277" t="26503" r="54878" b="16562"/>
          <a:stretch/>
        </p:blipFill>
        <p:spPr>
          <a:xfrm>
            <a:off x="5001486" y="6348"/>
            <a:ext cx="7190514" cy="6845304"/>
          </a:xfrm>
          <a:prstGeom prst="rect">
            <a:avLst/>
          </a:prstGeom>
        </p:spPr>
      </p:pic>
      <p:pic>
        <p:nvPicPr>
          <p:cNvPr id="29" name="Picture 28" descr="Background pattern&#10;&#10;Description automatically generated">
            <a:extLst>
              <a:ext uri="{FF2B5EF4-FFF2-40B4-BE49-F238E27FC236}">
                <a16:creationId xmlns:a16="http://schemas.microsoft.com/office/drawing/2014/main" id="{47C3C65F-4C65-7B15-2A94-F368675719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0" y="0"/>
            <a:ext cx="5020707" cy="685800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
        <p:nvSpPr>
          <p:cNvPr id="3" name="Slide Number Placeholder 5">
            <a:extLst>
              <a:ext uri="{FF2B5EF4-FFF2-40B4-BE49-F238E27FC236}">
                <a16:creationId xmlns:a16="http://schemas.microsoft.com/office/drawing/2014/main" id="{D0ACB02D-2C1F-D4EF-5FE4-0AF10B95C576}"/>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tx1"/>
                </a:solidFill>
                <a:latin typeface="Fujitsu Infinity Pro" pitchFamily="2" charset="0"/>
              </a:rPr>
              <a:t>© Fujitsu 2023</a:t>
            </a:r>
          </a:p>
        </p:txBody>
      </p:sp>
      <p:pic>
        <p:nvPicPr>
          <p:cNvPr id="6" name="Picture 5" descr="Fujitsu">
            <a:extLst>
              <a:ext uri="{FF2B5EF4-FFF2-40B4-BE49-F238E27FC236}">
                <a16:creationId xmlns:a16="http://schemas.microsoft.com/office/drawing/2014/main" id="{C0EA66B0-F53E-76E7-2B5B-BBCEEB7C100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a:effectLst/>
        </p:spPr>
      </p:pic>
    </p:spTree>
    <p:extLst>
      <p:ext uri="{BB962C8B-B14F-4D97-AF65-F5344CB8AC3E}">
        <p14:creationId xmlns:p14="http://schemas.microsoft.com/office/powerpoint/2010/main" val="1146159961"/>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er - Section St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DFC16F-D62E-943E-C886-C113FB51687F}"/>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29674" t="2969"/>
          <a:stretch/>
        </p:blipFill>
        <p:spPr>
          <a:xfrm rot="10800000">
            <a:off x="-9463" y="0"/>
            <a:ext cx="5010949" cy="6858000"/>
          </a:xfrm>
          <a:prstGeom prst="rect">
            <a:avLst/>
          </a:prstGeom>
        </p:spPr>
      </p:pic>
      <p:pic>
        <p:nvPicPr>
          <p:cNvPr id="5" name="Picture 4">
            <a:extLst>
              <a:ext uri="{FF2B5EF4-FFF2-40B4-BE49-F238E27FC236}">
                <a16:creationId xmlns:a16="http://schemas.microsoft.com/office/drawing/2014/main" id="{91FB52B0-FE60-148D-EDC0-BC553A34D697}"/>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5277" t="26503" r="54878" b="16562"/>
          <a:stretch/>
        </p:blipFill>
        <p:spPr>
          <a:xfrm>
            <a:off x="5001486" y="6348"/>
            <a:ext cx="7190514" cy="6845304"/>
          </a:xfrm>
          <a:prstGeom prst="rect">
            <a:avLst/>
          </a:prstGeom>
        </p:spPr>
      </p:pic>
      <p:sp>
        <p:nvSpPr>
          <p:cNvPr id="4" name="Oval 3">
            <a:extLst>
              <a:ext uri="{FF2B5EF4-FFF2-40B4-BE49-F238E27FC236}">
                <a16:creationId xmlns:a16="http://schemas.microsoft.com/office/drawing/2014/main" id="{F5791B43-14DB-0D08-084F-8C21C9F4A1FF}"/>
              </a:ext>
            </a:extLst>
          </p:cNvPr>
          <p:cNvSpPr/>
          <p:nvPr userDrawn="1"/>
        </p:nvSpPr>
        <p:spPr>
          <a:xfrm>
            <a:off x="8336614" y="4385546"/>
            <a:ext cx="6493083" cy="3872108"/>
          </a:xfrm>
          <a:prstGeom prst="ellipse">
            <a:avLst/>
          </a:prstGeom>
          <a:gradFill flip="none" rotWithShape="1">
            <a:gsLst>
              <a:gs pos="0">
                <a:schemeClr val="bg1">
                  <a:lumMod val="95000"/>
                </a:schemeClr>
              </a:gs>
              <a:gs pos="42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
        <p:nvSpPr>
          <p:cNvPr id="3" name="Slide Number Placeholder 5">
            <a:extLst>
              <a:ext uri="{FF2B5EF4-FFF2-40B4-BE49-F238E27FC236}">
                <a16:creationId xmlns:a16="http://schemas.microsoft.com/office/drawing/2014/main" id="{D0ACB02D-2C1F-D4EF-5FE4-0AF10B95C576}"/>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6" name="Picture 5" descr="Fujitsu">
            <a:extLst>
              <a:ext uri="{FF2B5EF4-FFF2-40B4-BE49-F238E27FC236}">
                <a16:creationId xmlns:a16="http://schemas.microsoft.com/office/drawing/2014/main" id="{C0EA66B0-F53E-76E7-2B5B-BBCEEB7C100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a:effectLst/>
        </p:spPr>
      </p:pic>
    </p:spTree>
    <p:extLst>
      <p:ext uri="{BB962C8B-B14F-4D97-AF65-F5344CB8AC3E}">
        <p14:creationId xmlns:p14="http://schemas.microsoft.com/office/powerpoint/2010/main" val="357377382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ue - Section Start">
    <p:spTree>
      <p:nvGrpSpPr>
        <p:cNvPr id="1" name=""/>
        <p:cNvGrpSpPr/>
        <p:nvPr/>
      </p:nvGrpSpPr>
      <p:grpSpPr>
        <a:xfrm>
          <a:off x="0" y="0"/>
          <a:ext cx="0" cy="0"/>
          <a:chOff x="0" y="0"/>
          <a:chExt cx="0" cy="0"/>
        </a:xfrm>
      </p:grpSpPr>
      <p:pic>
        <p:nvPicPr>
          <p:cNvPr id="4" name="Picture 3" descr="A picture containing text, indoor, electronics, computer&#10;&#10;Description automatically generated">
            <a:extLst>
              <a:ext uri="{FF2B5EF4-FFF2-40B4-BE49-F238E27FC236}">
                <a16:creationId xmlns:a16="http://schemas.microsoft.com/office/drawing/2014/main" id="{33F0AD60-F8A5-3227-F060-EE2D844896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131" t="1891" r="3691" b="12014"/>
          <a:stretch/>
        </p:blipFill>
        <p:spPr>
          <a:xfrm>
            <a:off x="4838996" y="6348"/>
            <a:ext cx="7353005" cy="6845305"/>
          </a:xfrm>
          <a:prstGeom prst="rect">
            <a:avLst/>
          </a:prstGeom>
        </p:spPr>
      </p:pic>
      <p:pic>
        <p:nvPicPr>
          <p:cNvPr id="3" name="Picture 2">
            <a:extLst>
              <a:ext uri="{FF2B5EF4-FFF2-40B4-BE49-F238E27FC236}">
                <a16:creationId xmlns:a16="http://schemas.microsoft.com/office/drawing/2014/main" id="{4BA02808-DEA3-A527-8227-C83DD1057229}"/>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1" y="0"/>
            <a:ext cx="5011673" cy="685800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3FFAC57A-8382-5EE0-D807-8964B3BE985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tx1"/>
                </a:solidFill>
                <a:latin typeface="Fujitsu Infinity Pro" pitchFamily="2" charset="0"/>
              </a:rPr>
              <a:t>© Fujitsu 2023</a:t>
            </a:r>
          </a:p>
        </p:txBody>
      </p:sp>
      <p:sp>
        <p:nvSpPr>
          <p:cNvPr id="2" name="Oval 1">
            <a:extLst>
              <a:ext uri="{FF2B5EF4-FFF2-40B4-BE49-F238E27FC236}">
                <a16:creationId xmlns:a16="http://schemas.microsoft.com/office/drawing/2014/main" id="{9DF24EDC-565A-47A3-B078-AC7B423EF362}"/>
              </a:ext>
            </a:extLst>
          </p:cNvPr>
          <p:cNvSpPr/>
          <p:nvPr userDrawn="1"/>
        </p:nvSpPr>
        <p:spPr>
          <a:xfrm>
            <a:off x="10363200" y="-141194"/>
            <a:ext cx="1828800" cy="1055594"/>
          </a:xfrm>
          <a:prstGeom prst="ellipse">
            <a:avLst/>
          </a:prstGeom>
          <a:gradFill flip="none" rotWithShape="1">
            <a:gsLst>
              <a:gs pos="48000">
                <a:schemeClr val="bg2">
                  <a:alpha val="0"/>
                  <a:lumMod val="0"/>
                  <a:lumOff val="100000"/>
                </a:schemeClr>
              </a:gs>
              <a:gs pos="0">
                <a:schemeClr val="bg2">
                  <a:lumMod val="18119"/>
                  <a:lumOff val="81881"/>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7200"/>
            <a:ext cx="1501477" cy="914400"/>
          </a:xfrm>
          <a:prstGeom prst="rect">
            <a:avLst/>
          </a:prstGeom>
        </p:spPr>
      </p:pic>
    </p:spTree>
    <p:extLst>
      <p:ext uri="{BB962C8B-B14F-4D97-AF65-F5344CB8AC3E}">
        <p14:creationId xmlns:p14="http://schemas.microsoft.com/office/powerpoint/2010/main" val="480211214"/>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ue - Section Start">
    <p:spTree>
      <p:nvGrpSpPr>
        <p:cNvPr id="1" name=""/>
        <p:cNvGrpSpPr/>
        <p:nvPr/>
      </p:nvGrpSpPr>
      <p:grpSpPr>
        <a:xfrm>
          <a:off x="0" y="0"/>
          <a:ext cx="0" cy="0"/>
          <a:chOff x="0" y="0"/>
          <a:chExt cx="0" cy="0"/>
        </a:xfrm>
      </p:grpSpPr>
      <p:pic>
        <p:nvPicPr>
          <p:cNvPr id="4" name="Picture 3" descr="A picture containing text, indoor, electronics, computer&#10;&#10;Description automatically generated">
            <a:extLst>
              <a:ext uri="{FF2B5EF4-FFF2-40B4-BE49-F238E27FC236}">
                <a16:creationId xmlns:a16="http://schemas.microsoft.com/office/drawing/2014/main" id="{33F0AD60-F8A5-3227-F060-EE2D844896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131" t="1891" r="3691" b="12014"/>
          <a:stretch/>
        </p:blipFill>
        <p:spPr>
          <a:xfrm>
            <a:off x="4838996" y="6348"/>
            <a:ext cx="7353005" cy="6845305"/>
          </a:xfrm>
          <a:prstGeom prst="rect">
            <a:avLst/>
          </a:prstGeom>
        </p:spPr>
      </p:pic>
      <p:pic>
        <p:nvPicPr>
          <p:cNvPr id="5" name="Picture 4" descr="Background pattern&#10;&#10;Description automatically generated">
            <a:extLst>
              <a:ext uri="{FF2B5EF4-FFF2-40B4-BE49-F238E27FC236}">
                <a16:creationId xmlns:a16="http://schemas.microsoft.com/office/drawing/2014/main" id="{E30863FC-07E2-5B4D-12A2-915A647543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0" y="0"/>
            <a:ext cx="5020707" cy="6858000"/>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3FFAC57A-8382-5EE0-D807-8964B3BE985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tx1"/>
                </a:solidFill>
                <a:latin typeface="Fujitsu Infinity Pro" pitchFamily="2" charset="0"/>
              </a:rPr>
              <a:t>© Fujitsu 2023</a:t>
            </a:r>
          </a:p>
        </p:txBody>
      </p:sp>
      <p:sp>
        <p:nvSpPr>
          <p:cNvPr id="2" name="Oval 1">
            <a:extLst>
              <a:ext uri="{FF2B5EF4-FFF2-40B4-BE49-F238E27FC236}">
                <a16:creationId xmlns:a16="http://schemas.microsoft.com/office/drawing/2014/main" id="{9DF24EDC-565A-47A3-B078-AC7B423EF362}"/>
              </a:ext>
            </a:extLst>
          </p:cNvPr>
          <p:cNvSpPr/>
          <p:nvPr userDrawn="1"/>
        </p:nvSpPr>
        <p:spPr>
          <a:xfrm>
            <a:off x="10363200" y="-141194"/>
            <a:ext cx="1828800" cy="1055594"/>
          </a:xfrm>
          <a:prstGeom prst="ellipse">
            <a:avLst/>
          </a:prstGeom>
          <a:gradFill flip="none" rotWithShape="1">
            <a:gsLst>
              <a:gs pos="48000">
                <a:schemeClr val="bg2">
                  <a:alpha val="0"/>
                  <a:lumMod val="0"/>
                  <a:lumOff val="100000"/>
                </a:schemeClr>
              </a:gs>
              <a:gs pos="0">
                <a:schemeClr val="bg2">
                  <a:lumMod val="18119"/>
                  <a:lumOff val="81881"/>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Fujitsu">
            <a:extLst>
              <a:ext uri="{FF2B5EF4-FFF2-40B4-BE49-F238E27FC236}">
                <a16:creationId xmlns:a16="http://schemas.microsoft.com/office/drawing/2014/main" id="{2533F8AF-8BD7-CD9F-D368-F82ADC59E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5667" y="7200"/>
            <a:ext cx="1501477" cy="914400"/>
          </a:xfrm>
          <a:prstGeom prst="rect">
            <a:avLst/>
          </a:prstGeom>
        </p:spPr>
      </p:pic>
    </p:spTree>
    <p:extLst>
      <p:ext uri="{BB962C8B-B14F-4D97-AF65-F5344CB8AC3E}">
        <p14:creationId xmlns:p14="http://schemas.microsoft.com/office/powerpoint/2010/main" val="290509384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GB"/>
              <a:t>Click to edit Master title style</a:t>
            </a:r>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83117" y="1227668"/>
            <a:ext cx="5564459"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endParaRPr lang="en-GB" dirty="0"/>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8"/>
            <a:ext cx="5500964" cy="406265"/>
          </a:xfrm>
        </p:spPr>
        <p:txBody>
          <a:bodyPr/>
          <a:lstStyle>
            <a:lvl1pPr marL="0" indent="0">
              <a:buNone/>
              <a:defRPr/>
            </a:lvl1pPr>
            <a:lvl2pPr marL="457189" indent="0">
              <a:buNone/>
              <a:defRPr/>
            </a:lvl2pPr>
            <a:lvl3pPr marL="914377" indent="0">
              <a:buNone/>
              <a:defRPr/>
            </a:lvl3pPr>
            <a:lvl4pPr marL="1371566" indent="0">
              <a:buNone/>
              <a:defRPr/>
            </a:lvl4pPr>
          </a:lstStyle>
          <a:p>
            <a:pPr lvl="0"/>
            <a:r>
              <a:rPr lang="en-US" dirty="0"/>
              <a:t>Add your text here…</a:t>
            </a:r>
          </a:p>
        </p:txBody>
      </p:sp>
    </p:spTree>
    <p:extLst>
      <p:ext uri="{BB962C8B-B14F-4D97-AF65-F5344CB8AC3E}">
        <p14:creationId xmlns:p14="http://schemas.microsoft.com/office/powerpoint/2010/main" val="2205568332"/>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y Fujitsu - Section Sta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7A8CE6-9922-2B0A-0575-9718616AF1C7}"/>
              </a:ext>
            </a:extLst>
          </p:cNvPr>
          <p:cNvSpPr/>
          <p:nvPr userDrawn="1"/>
        </p:nvSpPr>
        <p:spPr>
          <a:xfrm>
            <a:off x="5017317" y="0"/>
            <a:ext cx="717468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29" name="Picture 28">
            <a:extLst>
              <a:ext uri="{FF2B5EF4-FFF2-40B4-BE49-F238E27FC236}">
                <a16:creationId xmlns:a16="http://schemas.microsoft.com/office/drawing/2014/main" id="{1B19AB64-6778-3619-2514-9AC508A890B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4" y="-3"/>
            <a:ext cx="5021707" cy="6864000"/>
          </a:xfrm>
          <a:prstGeom prst="rect">
            <a:avLst/>
          </a:prstGeom>
        </p:spPr>
      </p:pic>
      <p:pic>
        <p:nvPicPr>
          <p:cNvPr id="31" name="Picture 30" descr="Fujitsu">
            <a:extLst>
              <a:ext uri="{FF2B5EF4-FFF2-40B4-BE49-F238E27FC236}">
                <a16:creationId xmlns:a16="http://schemas.microsoft.com/office/drawing/2014/main" id="{F77FC862-FB60-15AB-10D7-9F43BBFF70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32" name="Rounded Rectangle 21">
            <a:extLst>
              <a:ext uri="{FF2B5EF4-FFF2-40B4-BE49-F238E27FC236}">
                <a16:creationId xmlns:a16="http://schemas.microsoft.com/office/drawing/2014/main" id="{EDB902A2-3776-821E-16E9-AB3F5C676FDC}"/>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spTree>
    <p:extLst>
      <p:ext uri="{BB962C8B-B14F-4D97-AF65-F5344CB8AC3E}">
        <p14:creationId xmlns:p14="http://schemas.microsoft.com/office/powerpoint/2010/main" val="419875365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lutions - Section St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8F5FC3-21D5-FA48-85D5-6CA7B872CADA}"/>
              </a:ext>
            </a:extLst>
          </p:cNvPr>
          <p:cNvSpPr/>
          <p:nvPr userDrawn="1"/>
        </p:nvSpPr>
        <p:spPr>
          <a:xfrm>
            <a:off x="5017317" y="0"/>
            <a:ext cx="717468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4" name="Picture 13">
            <a:extLst>
              <a:ext uri="{FF2B5EF4-FFF2-40B4-BE49-F238E27FC236}">
                <a16:creationId xmlns:a16="http://schemas.microsoft.com/office/drawing/2014/main" id="{41BC9CB0-9E19-AD64-EB6F-2653AECA56E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2017" y="0"/>
            <a:ext cx="5018431" cy="6857992"/>
          </a:xfrm>
          <a:prstGeom prst="rect">
            <a:avLst/>
          </a:prstGeom>
        </p:spPr>
      </p:pic>
      <p:sp>
        <p:nvSpPr>
          <p:cNvPr id="22" name="Rounded Rectangle 21">
            <a:extLst>
              <a:ext uri="{FF2B5EF4-FFF2-40B4-BE49-F238E27FC236}">
                <a16:creationId xmlns:a16="http://schemas.microsoft.com/office/drawing/2014/main" id="{5A8FB217-571F-08AF-66F7-51BFDCE90B7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tx1"/>
                </a:solidFill>
                <a:effectLst/>
                <a:uLnTx/>
                <a:uFillTx/>
                <a:latin typeface="Fujitsu Infinity Pro" pitchFamily="2" charset="0"/>
                <a:ea typeface="+mn-ea"/>
                <a:cs typeface="+mn-cs"/>
              </a:rPr>
              <a:t>FUJITSU-PUBLIC</a:t>
            </a:r>
          </a:p>
        </p:txBody>
      </p:sp>
      <p:sp>
        <p:nvSpPr>
          <p:cNvPr id="27" name="Text Placeholder 26">
            <a:extLst>
              <a:ext uri="{FF2B5EF4-FFF2-40B4-BE49-F238E27FC236}">
                <a16:creationId xmlns:a16="http://schemas.microsoft.com/office/drawing/2014/main" id="{788D15BE-80CD-E0BE-D3DB-72A03D151634}"/>
              </a:ext>
            </a:extLst>
          </p:cNvPr>
          <p:cNvSpPr>
            <a:spLocks noGrp="1"/>
          </p:cNvSpPr>
          <p:nvPr>
            <p:ph type="body" sz="quarter" idx="11"/>
          </p:nvPr>
        </p:nvSpPr>
        <p:spPr>
          <a:xfrm>
            <a:off x="378885" y="2696633"/>
            <a:ext cx="3958167" cy="1674304"/>
          </a:xfrm>
          <a:prstGeom prst="rect">
            <a:avLst/>
          </a:prstGeom>
        </p:spPr>
        <p:txBody>
          <a:bodyPr>
            <a:spAutoFit/>
          </a:bodyPr>
          <a:lstStyle>
            <a:lvl1pPr marL="0" indent="0">
              <a:buNone/>
              <a:defRPr sz="3733" b="0">
                <a:solidFill>
                  <a:schemeClr val="tx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GB" dirty="0"/>
              <a:t>Click to edit Master text styles</a:t>
            </a:r>
          </a:p>
        </p:txBody>
      </p:sp>
      <p:pic>
        <p:nvPicPr>
          <p:cNvPr id="30" name="Picture 29" descr="Fujitsu">
            <a:extLst>
              <a:ext uri="{FF2B5EF4-FFF2-40B4-BE49-F238E27FC236}">
                <a16:creationId xmlns:a16="http://schemas.microsoft.com/office/drawing/2014/main" id="{2E6F45AB-466F-3DED-E5F6-D310342409B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Tree>
    <p:extLst>
      <p:ext uri="{BB962C8B-B14F-4D97-AF65-F5344CB8AC3E}">
        <p14:creationId xmlns:p14="http://schemas.microsoft.com/office/powerpoint/2010/main" val="49545497"/>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FE850DB-F9F1-2917-8F2F-6453102F18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0800000" flipH="1">
            <a:off x="0" y="1"/>
            <a:ext cx="12192000" cy="949849"/>
          </a:xfrm>
          <a:prstGeom prst="rect">
            <a:avLst/>
          </a:prstGeom>
        </p:spPr>
      </p:pic>
      <p:pic>
        <p:nvPicPr>
          <p:cNvPr id="33" name="Picture 32" descr="Fujitsu">
            <a:extLst>
              <a:ext uri="{FF2B5EF4-FFF2-40B4-BE49-F238E27FC236}">
                <a16:creationId xmlns:a16="http://schemas.microsoft.com/office/drawing/2014/main" id="{6536B7EA-EFD4-7DC3-B466-3F002CE8B4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1" name="Text Placeholder 8">
            <a:extLst>
              <a:ext uri="{FF2B5EF4-FFF2-40B4-BE49-F238E27FC236}">
                <a16:creationId xmlns:a16="http://schemas.microsoft.com/office/drawing/2014/main" id="{2F7991B6-1872-1345-983D-4A66704F1AC0}"/>
              </a:ext>
            </a:extLst>
          </p:cNvPr>
          <p:cNvSpPr>
            <a:spLocks noGrp="1"/>
          </p:cNvSpPr>
          <p:nvPr>
            <p:ph type="body" sz="quarter" idx="10" hasCustomPrompt="1"/>
          </p:nvPr>
        </p:nvSpPr>
        <p:spPr>
          <a:xfrm>
            <a:off x="407832" y="1268164"/>
            <a:ext cx="5601083" cy="377144"/>
          </a:xfrm>
          <a:prstGeom prst="rect">
            <a:avLst/>
          </a:prstGeom>
        </p:spPr>
        <p:txBody>
          <a:bodyPr lIns="0" tIns="0" rIns="0" bIns="0"/>
          <a:lstStyle>
            <a:lvl1pPr marL="0" indent="0">
              <a:buFontTx/>
              <a:buNone/>
              <a:defRPr sz="2000">
                <a:solidFill>
                  <a:schemeClr val="tx1"/>
                </a:solidFill>
                <a:latin typeface="+mj-lt"/>
              </a:defRPr>
            </a:lvl1pPr>
          </a:lstStyle>
          <a:p>
            <a:pPr lvl="0"/>
            <a:r>
              <a:rPr lang="en-US" dirty="0"/>
              <a:t>Subhead</a:t>
            </a:r>
          </a:p>
        </p:txBody>
      </p:sp>
      <p:sp>
        <p:nvSpPr>
          <p:cNvPr id="22" name="Text Placeholder 13">
            <a:extLst>
              <a:ext uri="{FF2B5EF4-FFF2-40B4-BE49-F238E27FC236}">
                <a16:creationId xmlns:a16="http://schemas.microsoft.com/office/drawing/2014/main" id="{67BC33D9-DF11-C94A-B150-57CC314545F5}"/>
              </a:ext>
            </a:extLst>
          </p:cNvPr>
          <p:cNvSpPr>
            <a:spLocks noGrp="1"/>
          </p:cNvSpPr>
          <p:nvPr>
            <p:ph type="body" sz="quarter" idx="12" hasCustomPrompt="1"/>
          </p:nvPr>
        </p:nvSpPr>
        <p:spPr>
          <a:xfrm>
            <a:off x="401258" y="2308282"/>
            <a:ext cx="4890149" cy="1695801"/>
          </a:xfrm>
          <a:prstGeom prst="rect">
            <a:avLst/>
          </a:prstGeom>
        </p:spPr>
        <p:txBody>
          <a:bodyPr lIns="0">
            <a:normAutofit/>
          </a:bodyPr>
          <a:lstStyle>
            <a:lvl1pPr marL="0" indent="0">
              <a:buFont typeface="Wingdings" panose="05000000000000000000" pitchFamily="2" charset="2"/>
              <a:buNone/>
              <a:defRPr sz="1600">
                <a:latin typeface="+mn-lt"/>
              </a:defRPr>
            </a:lvl1pPr>
            <a:lvl2pPr marL="380990" indent="-380990">
              <a:buClr>
                <a:schemeClr val="accent2"/>
              </a:buClr>
              <a:buFont typeface="Wingdings" panose="05000000000000000000" pitchFamily="2" charset="2"/>
              <a:buChar char="§"/>
              <a:defRPr/>
            </a:lvl2pPr>
          </a:lstStyle>
          <a:p>
            <a:pPr lvl="0"/>
            <a:r>
              <a:rPr lang="en-US" dirty="0"/>
              <a:t>Paragraph text</a:t>
            </a:r>
          </a:p>
        </p:txBody>
      </p: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8" y="1804155"/>
            <a:ext cx="4890149" cy="428636"/>
          </a:xfrm>
          <a:prstGeom prst="rect">
            <a:avLst/>
          </a:prstGeom>
        </p:spPr>
        <p:txBody>
          <a:bodyPr l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Challenge</a:t>
            </a:r>
          </a:p>
        </p:txBody>
      </p:sp>
      <p:sp>
        <p:nvSpPr>
          <p:cNvPr id="35" name="Title 1">
            <a:extLst>
              <a:ext uri="{FF2B5EF4-FFF2-40B4-BE49-F238E27FC236}">
                <a16:creationId xmlns:a16="http://schemas.microsoft.com/office/drawing/2014/main" id="{1A6E9840-DB3C-9866-05E4-091D29336743}"/>
              </a:ext>
            </a:extLst>
          </p:cNvPr>
          <p:cNvSpPr>
            <a:spLocks noGrp="1"/>
          </p:cNvSpPr>
          <p:nvPr>
            <p:ph type="title"/>
          </p:nvPr>
        </p:nvSpPr>
        <p:spPr>
          <a:xfrm>
            <a:off x="369601" y="230400"/>
            <a:ext cx="10168540" cy="517064"/>
          </a:xfrm>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397165909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 name="Freeform: Shape 61">
            <a:extLst>
              <a:ext uri="{FF2B5EF4-FFF2-40B4-BE49-F238E27FC236}">
                <a16:creationId xmlns:a16="http://schemas.microsoft.com/office/drawing/2014/main" id="{23247263-5B75-0748-9D24-E3386D36447C}"/>
              </a:ext>
            </a:extLst>
          </p:cNvPr>
          <p:cNvSpPr/>
          <p:nvPr userDrawn="1"/>
        </p:nvSpPr>
        <p:spPr>
          <a:xfrm flipV="1">
            <a:off x="6280741" y="3861494"/>
            <a:ext cx="5911491" cy="2996508"/>
          </a:xfrm>
          <a:custGeom>
            <a:avLst/>
            <a:gdLst>
              <a:gd name="connsiteX0" fmla="*/ 306280 w 4433618"/>
              <a:gd name="connsiteY0" fmla="*/ 2247381 h 2247381"/>
              <a:gd name="connsiteX1" fmla="*/ 4044412 w 4433618"/>
              <a:gd name="connsiteY1" fmla="*/ 2247381 h 2247381"/>
              <a:gd name="connsiteX2" fmla="*/ 4044412 w 4433618"/>
              <a:gd name="connsiteY2" fmla="*/ 2247380 h 2247381"/>
              <a:gd name="connsiteX3" fmla="*/ 4433618 w 4433618"/>
              <a:gd name="connsiteY3" fmla="*/ 2247380 h 2247381"/>
              <a:gd name="connsiteX4" fmla="*/ 4433618 w 4433618"/>
              <a:gd name="connsiteY4" fmla="*/ 0 h 2247381"/>
              <a:gd name="connsiteX5" fmla="*/ 0 w 4433618"/>
              <a:gd name="connsiteY5" fmla="*/ 0 h 2247381"/>
              <a:gd name="connsiteX6" fmla="*/ 0 w 4433618"/>
              <a:gd name="connsiteY6" fmla="*/ 1941101 h 22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3618" h="2247381">
                <a:moveTo>
                  <a:pt x="306280" y="2247381"/>
                </a:moveTo>
                <a:lnTo>
                  <a:pt x="4044412" y="2247381"/>
                </a:lnTo>
                <a:lnTo>
                  <a:pt x="4044412" y="2247380"/>
                </a:lnTo>
                <a:lnTo>
                  <a:pt x="4433618" y="2247380"/>
                </a:lnTo>
                <a:lnTo>
                  <a:pt x="4433618" y="0"/>
                </a:lnTo>
                <a:lnTo>
                  <a:pt x="0" y="0"/>
                </a:lnTo>
                <a:lnTo>
                  <a:pt x="0" y="1941101"/>
                </a:lnTo>
                <a:close/>
              </a:path>
            </a:pathLst>
          </a:custGeom>
          <a:solidFill>
            <a:schemeClr val="accent2"/>
          </a:solidFill>
          <a:ln w="6341" cap="flat">
            <a:noFill/>
            <a:prstDash val="solid"/>
            <a:miter/>
          </a:ln>
        </p:spPr>
        <p:txBody>
          <a:bodyPr wrap="square" rtlCol="0" anchor="ctr">
            <a:noAutofit/>
          </a:bodyPr>
          <a:lstStyle/>
          <a:p>
            <a:endParaRPr lang="en-GB" sz="3200"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4" name="Freeform: Shape 57">
            <a:extLst>
              <a:ext uri="{FF2B5EF4-FFF2-40B4-BE49-F238E27FC236}">
                <a16:creationId xmlns:a16="http://schemas.microsoft.com/office/drawing/2014/main" id="{F79E2DB7-C0F5-0F4C-8EC4-B55F663389C2}"/>
              </a:ext>
            </a:extLst>
          </p:cNvPr>
          <p:cNvSpPr/>
          <p:nvPr userDrawn="1"/>
        </p:nvSpPr>
        <p:spPr>
          <a:xfrm>
            <a:off x="6280740" y="1446674"/>
            <a:ext cx="5911259" cy="2128157"/>
          </a:xfrm>
          <a:custGeom>
            <a:avLst/>
            <a:gdLst>
              <a:gd name="connsiteX0" fmla="*/ 0 w 4433444"/>
              <a:gd name="connsiteY0" fmla="*/ 0 h 1596118"/>
              <a:gd name="connsiteX1" fmla="*/ 4433444 w 4433444"/>
              <a:gd name="connsiteY1" fmla="*/ 0 h 1596118"/>
              <a:gd name="connsiteX2" fmla="*/ 4433444 w 4433444"/>
              <a:gd name="connsiteY2" fmla="*/ 1596117 h 1596118"/>
              <a:gd name="connsiteX3" fmla="*/ 4044412 w 4433444"/>
              <a:gd name="connsiteY3" fmla="*/ 1596117 h 1596118"/>
              <a:gd name="connsiteX4" fmla="*/ 4044412 w 4433444"/>
              <a:gd name="connsiteY4" fmla="*/ 1596118 h 1596118"/>
              <a:gd name="connsiteX5" fmla="*/ 306280 w 4433444"/>
              <a:gd name="connsiteY5" fmla="*/ 1596118 h 1596118"/>
              <a:gd name="connsiteX6" fmla="*/ 0 w 4433444"/>
              <a:gd name="connsiteY6" fmla="*/ 1289838 h 1596118"/>
              <a:gd name="connsiteX7" fmla="*/ 0 w 4433444"/>
              <a:gd name="connsiteY7" fmla="*/ 0 h 159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44" h="1596118">
                <a:moveTo>
                  <a:pt x="0" y="0"/>
                </a:moveTo>
                <a:lnTo>
                  <a:pt x="4433444" y="0"/>
                </a:lnTo>
                <a:lnTo>
                  <a:pt x="4433444" y="1596117"/>
                </a:lnTo>
                <a:lnTo>
                  <a:pt x="4044412" y="1596117"/>
                </a:lnTo>
                <a:lnTo>
                  <a:pt x="4044412" y="1596118"/>
                </a:lnTo>
                <a:lnTo>
                  <a:pt x="306280" y="1596118"/>
                </a:lnTo>
                <a:lnTo>
                  <a:pt x="0" y="1289838"/>
                </a:lnTo>
                <a:lnTo>
                  <a:pt x="0" y="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3200" dirty="0"/>
          </a:p>
        </p:txBody>
      </p:sp>
      <p:sp>
        <p:nvSpPr>
          <p:cNvPr id="18" name="Text Placeholder 13">
            <a:extLst>
              <a:ext uri="{FF2B5EF4-FFF2-40B4-BE49-F238E27FC236}">
                <a16:creationId xmlns:a16="http://schemas.microsoft.com/office/drawing/2014/main" id="{E5FBAF9B-5D87-2341-BAF2-37F39FFC43C7}"/>
              </a:ext>
            </a:extLst>
          </p:cNvPr>
          <p:cNvSpPr>
            <a:spLocks noGrp="1"/>
          </p:cNvSpPr>
          <p:nvPr>
            <p:ph type="body" sz="quarter" idx="15" hasCustomPrompt="1"/>
          </p:nvPr>
        </p:nvSpPr>
        <p:spPr>
          <a:xfrm>
            <a:off x="6650853" y="1672435"/>
            <a:ext cx="5214160" cy="1333927"/>
          </a:xfrm>
          <a:prstGeom prst="rect">
            <a:avLst/>
          </a:prstGeom>
        </p:spPr>
        <p:txBody>
          <a:bodyPr>
            <a:normAutofit/>
          </a:bodyPr>
          <a:lstStyle>
            <a:lvl1pPr marL="0" indent="0">
              <a:lnSpc>
                <a:spcPct val="100000"/>
              </a:lnSpc>
              <a:buFont typeface="Wingdings" panose="05000000000000000000" pitchFamily="2" charset="2"/>
              <a:buNone/>
              <a:defRPr sz="1867">
                <a:solidFill>
                  <a:schemeClr val="tx1"/>
                </a:solidFill>
                <a:latin typeface="+mj-lt"/>
              </a:defRPr>
            </a:lvl1pPr>
            <a:lvl2pPr marL="380990" indent="-380990">
              <a:buClr>
                <a:schemeClr val="accent2"/>
              </a:buClr>
              <a:buFont typeface="Wingdings" panose="05000000000000000000" pitchFamily="2" charset="2"/>
              <a:buChar char="§"/>
              <a:defRPr/>
            </a:lvl2pPr>
          </a:lstStyle>
          <a:p>
            <a:pPr lvl="0"/>
            <a:r>
              <a:rPr lang="en-US" dirty="0"/>
              <a:t>» Quote text «</a:t>
            </a:r>
          </a:p>
        </p:txBody>
      </p:sp>
      <p:sp>
        <p:nvSpPr>
          <p:cNvPr id="19" name="Text Placeholder 13">
            <a:extLst>
              <a:ext uri="{FF2B5EF4-FFF2-40B4-BE49-F238E27FC236}">
                <a16:creationId xmlns:a16="http://schemas.microsoft.com/office/drawing/2014/main" id="{2EE96C3D-3045-4546-8025-0BA2F8FDE00E}"/>
              </a:ext>
            </a:extLst>
          </p:cNvPr>
          <p:cNvSpPr>
            <a:spLocks noGrp="1"/>
          </p:cNvSpPr>
          <p:nvPr>
            <p:ph type="body" sz="quarter" idx="17" hasCustomPrompt="1"/>
          </p:nvPr>
        </p:nvSpPr>
        <p:spPr>
          <a:xfrm>
            <a:off x="6690674" y="4594822"/>
            <a:ext cx="5174340" cy="1858909"/>
          </a:xfrm>
          <a:prstGeom prst="rect">
            <a:avLst/>
          </a:prstGeom>
        </p:spPr>
        <p:txBody>
          <a:bodyPr>
            <a:normAutofit/>
          </a:bodyPr>
          <a:lstStyle>
            <a:lvl1pPr marL="239178" indent="-239178">
              <a:buClr>
                <a:schemeClr val="bg1"/>
              </a:buClr>
              <a:buFont typeface="Wingdings" panose="05000000000000000000" pitchFamily="2" charset="2"/>
              <a:buChar char="§"/>
              <a:defRPr sz="160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Bullet list</a:t>
            </a:r>
          </a:p>
        </p:txBody>
      </p:sp>
      <p:sp>
        <p:nvSpPr>
          <p:cNvPr id="20" name="Title 4">
            <a:extLst>
              <a:ext uri="{FF2B5EF4-FFF2-40B4-BE49-F238E27FC236}">
                <a16:creationId xmlns:a16="http://schemas.microsoft.com/office/drawing/2014/main" id="{1B8F72BF-2929-B64C-A6C0-8983876B0E9B}"/>
              </a:ext>
            </a:extLst>
          </p:cNvPr>
          <p:cNvSpPr>
            <a:spLocks noGrp="1"/>
          </p:cNvSpPr>
          <p:nvPr>
            <p:ph type="title" hasCustomPrompt="1"/>
          </p:nvPr>
        </p:nvSpPr>
        <p:spPr>
          <a:xfrm>
            <a:off x="407830" y="459082"/>
            <a:ext cx="9708919" cy="443199"/>
          </a:xfrm>
        </p:spPr>
        <p:txBody>
          <a:bodyPr anchor="b"/>
          <a:lstStyle>
            <a:lvl1pPr>
              <a:defRPr sz="3200">
                <a:solidFill>
                  <a:schemeClr val="tx1"/>
                </a:solidFill>
              </a:defRPr>
            </a:lvl1pPr>
          </a:lstStyle>
          <a:p>
            <a:r>
              <a:rPr lang="en-US" dirty="0"/>
              <a:t>Case study title</a:t>
            </a:r>
            <a:endParaRPr lang="en-GB" dirty="0"/>
          </a:p>
        </p:txBody>
      </p:sp>
      <p:sp>
        <p:nvSpPr>
          <p:cNvPr id="21" name="Text Placeholder 8">
            <a:extLst>
              <a:ext uri="{FF2B5EF4-FFF2-40B4-BE49-F238E27FC236}">
                <a16:creationId xmlns:a16="http://schemas.microsoft.com/office/drawing/2014/main" id="{2F7991B6-1872-1345-983D-4A66704F1AC0}"/>
              </a:ext>
            </a:extLst>
          </p:cNvPr>
          <p:cNvSpPr>
            <a:spLocks noGrp="1"/>
          </p:cNvSpPr>
          <p:nvPr>
            <p:ph type="body" sz="quarter" idx="10" hasCustomPrompt="1"/>
          </p:nvPr>
        </p:nvSpPr>
        <p:spPr>
          <a:xfrm>
            <a:off x="407832" y="1052279"/>
            <a:ext cx="9708921" cy="452573"/>
          </a:xfrm>
          <a:prstGeom prst="rect">
            <a:avLst/>
          </a:prstGeom>
        </p:spPr>
        <p:txBody>
          <a:bodyPr lIns="0" tIns="0" rIns="0" bIns="0"/>
          <a:lstStyle>
            <a:lvl1pPr marL="0" indent="0">
              <a:buFontTx/>
              <a:buNone/>
              <a:defRPr sz="1867">
                <a:solidFill>
                  <a:schemeClr val="tx1"/>
                </a:solidFill>
                <a:latin typeface="+mn-lt"/>
              </a:defRPr>
            </a:lvl1pPr>
          </a:lstStyle>
          <a:p>
            <a:pPr lvl="0"/>
            <a:r>
              <a:rPr lang="en-US" dirty="0"/>
              <a:t>Subhead</a:t>
            </a:r>
          </a:p>
        </p:txBody>
      </p:sp>
      <p:sp>
        <p:nvSpPr>
          <p:cNvPr id="22" name="Text Placeholder 13">
            <a:extLst>
              <a:ext uri="{FF2B5EF4-FFF2-40B4-BE49-F238E27FC236}">
                <a16:creationId xmlns:a16="http://schemas.microsoft.com/office/drawing/2014/main" id="{67BC33D9-DF11-C94A-B150-57CC314545F5}"/>
              </a:ext>
            </a:extLst>
          </p:cNvPr>
          <p:cNvSpPr>
            <a:spLocks noGrp="1"/>
          </p:cNvSpPr>
          <p:nvPr>
            <p:ph type="body" sz="quarter" idx="12" hasCustomPrompt="1"/>
          </p:nvPr>
        </p:nvSpPr>
        <p:spPr>
          <a:xfrm>
            <a:off x="401258" y="2165693"/>
            <a:ext cx="4890149" cy="1695801"/>
          </a:xfrm>
          <a:prstGeom prst="rect">
            <a:avLst/>
          </a:prstGeom>
        </p:spPr>
        <p:txBody>
          <a:bodyPr lIns="0">
            <a:normAutofit/>
          </a:bodyPr>
          <a:lstStyle>
            <a:lvl1pPr marL="0" indent="0">
              <a:buFont typeface="Wingdings" panose="05000000000000000000" pitchFamily="2" charset="2"/>
              <a:buNone/>
              <a:defRPr sz="1600">
                <a:latin typeface="+mn-lt"/>
              </a:defRPr>
            </a:lvl1pPr>
            <a:lvl2pPr marL="380990" indent="-380990">
              <a:buClr>
                <a:schemeClr val="accent2"/>
              </a:buClr>
              <a:buFont typeface="Wingdings" panose="05000000000000000000" pitchFamily="2" charset="2"/>
              <a:buChar char="§"/>
              <a:defRPr/>
            </a:lvl2pPr>
          </a:lstStyle>
          <a:p>
            <a:pPr lvl="0"/>
            <a:r>
              <a:rPr lang="en-US" dirty="0"/>
              <a:t>Paragraph text</a:t>
            </a:r>
          </a:p>
        </p:txBody>
      </p:sp>
      <p:sp>
        <p:nvSpPr>
          <p:cNvPr id="23" name="Text Placeholder 13">
            <a:extLst>
              <a:ext uri="{FF2B5EF4-FFF2-40B4-BE49-F238E27FC236}">
                <a16:creationId xmlns:a16="http://schemas.microsoft.com/office/drawing/2014/main" id="{081C22A4-1C09-F740-BD15-7239771DB82A}"/>
              </a:ext>
            </a:extLst>
          </p:cNvPr>
          <p:cNvSpPr>
            <a:spLocks noGrp="1"/>
          </p:cNvSpPr>
          <p:nvPr>
            <p:ph type="body" sz="quarter" idx="14" hasCustomPrompt="1"/>
          </p:nvPr>
        </p:nvSpPr>
        <p:spPr>
          <a:xfrm>
            <a:off x="401258" y="4558154"/>
            <a:ext cx="4890149" cy="1699481"/>
          </a:xfrm>
          <a:prstGeom prst="rect">
            <a:avLst/>
          </a:prstGeom>
        </p:spPr>
        <p:txBody>
          <a:bodyPr lIns="0">
            <a:normAutofit/>
          </a:bodyPr>
          <a:lstStyle>
            <a:lvl1pPr marL="0" indent="0">
              <a:buFont typeface="Wingdings" panose="05000000000000000000" pitchFamily="2" charset="2"/>
              <a:buNone/>
              <a:defRPr sz="1600">
                <a:latin typeface="+mn-lt"/>
              </a:defRPr>
            </a:lvl1pPr>
            <a:lvl2pPr marL="380990" indent="-380990">
              <a:buClr>
                <a:schemeClr val="accent2"/>
              </a:buClr>
              <a:buFont typeface="Wingdings" panose="05000000000000000000" pitchFamily="2" charset="2"/>
              <a:buChar char="§"/>
              <a:defRPr/>
            </a:lvl2pPr>
          </a:lstStyle>
          <a:p>
            <a:pPr lvl="0"/>
            <a:r>
              <a:rPr lang="en-US" dirty="0"/>
              <a:t>Paragraph text</a:t>
            </a:r>
          </a:p>
        </p:txBody>
      </p:sp>
      <p:sp>
        <p:nvSpPr>
          <p:cNvPr id="24" name="Diamond 23">
            <a:extLst>
              <a:ext uri="{FF2B5EF4-FFF2-40B4-BE49-F238E27FC236}">
                <a16:creationId xmlns:a16="http://schemas.microsoft.com/office/drawing/2014/main" id="{0199F853-A69D-444B-BDC4-86F3ECB29F2B}"/>
              </a:ext>
            </a:extLst>
          </p:cNvPr>
          <p:cNvSpPr/>
          <p:nvPr userDrawn="1"/>
        </p:nvSpPr>
        <p:spPr>
          <a:xfrm>
            <a:off x="5617147" y="3215567"/>
            <a:ext cx="999173" cy="999173"/>
          </a:xfrm>
          <a:prstGeom prst="diamon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611354" y="3715153"/>
            <a:ext cx="558064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3">
            <a:extLst>
              <a:ext uri="{FF2B5EF4-FFF2-40B4-BE49-F238E27FC236}">
                <a16:creationId xmlns:a16="http://schemas.microsoft.com/office/drawing/2014/main" id="{B15FF75D-6FE9-5A45-ABBA-CBEF0F8276B7}"/>
              </a:ext>
            </a:extLst>
          </p:cNvPr>
          <p:cNvSpPr>
            <a:spLocks noGrp="1"/>
          </p:cNvSpPr>
          <p:nvPr>
            <p:ph type="body" sz="quarter" idx="21" hasCustomPrompt="1"/>
          </p:nvPr>
        </p:nvSpPr>
        <p:spPr>
          <a:xfrm>
            <a:off x="6942061" y="3033489"/>
            <a:ext cx="5206713" cy="254180"/>
          </a:xfrm>
          <a:prstGeom prst="rect">
            <a:avLst/>
          </a:prstGeom>
        </p:spPr>
        <p:txBody>
          <a:bodyPr lIns="0" tIns="0" rIns="0" bIns="0" anchor="b">
            <a:normAutofit/>
          </a:bodyPr>
          <a:lstStyle>
            <a:lvl1pPr marL="0" indent="0">
              <a:buFont typeface="Wingdings" panose="05000000000000000000" pitchFamily="2" charset="2"/>
              <a:buNone/>
              <a:defRPr sz="1333">
                <a:latin typeface="+mn-lt"/>
              </a:defRPr>
            </a:lvl1pPr>
            <a:lvl2pPr marL="380990" indent="-380990">
              <a:buClr>
                <a:schemeClr val="accent2"/>
              </a:buClr>
              <a:buFont typeface="Wingdings" panose="05000000000000000000" pitchFamily="2" charset="2"/>
              <a:buChar char="§"/>
              <a:defRPr/>
            </a:lvl2pPr>
          </a:lstStyle>
          <a:p>
            <a:pPr lvl="0"/>
            <a:r>
              <a:rPr lang="en-US" dirty="0"/>
              <a:t>ATTRIBUTE</a:t>
            </a:r>
          </a:p>
        </p:txBody>
      </p:sp>
      <p:sp>
        <p:nvSpPr>
          <p:cNvPr id="27" name="Text Placeholder 13">
            <a:extLst>
              <a:ext uri="{FF2B5EF4-FFF2-40B4-BE49-F238E27FC236}">
                <a16:creationId xmlns:a16="http://schemas.microsoft.com/office/drawing/2014/main" id="{11E02044-B15C-0245-8E87-967AB9A74CE8}"/>
              </a:ext>
            </a:extLst>
          </p:cNvPr>
          <p:cNvSpPr>
            <a:spLocks noGrp="1"/>
          </p:cNvSpPr>
          <p:nvPr>
            <p:ph type="body" sz="quarter" idx="16" hasCustomPrompt="1"/>
          </p:nvPr>
        </p:nvSpPr>
        <p:spPr>
          <a:xfrm>
            <a:off x="6690674" y="4054028"/>
            <a:ext cx="5174340" cy="465465"/>
          </a:xfrm>
          <a:prstGeom prst="rect">
            <a:avLst/>
          </a:prstGeom>
        </p:spPr>
        <p:txBody>
          <a:bodyPr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Key outcomes</a:t>
            </a:r>
          </a:p>
        </p:txBody>
      </p: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8" y="1661566"/>
            <a:ext cx="4890149" cy="428636"/>
          </a:xfrm>
          <a:prstGeom prst="rect">
            <a:avLst/>
          </a:prstGeom>
        </p:spPr>
        <p:txBody>
          <a:bodyPr l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Challenge</a:t>
            </a:r>
          </a:p>
        </p:txBody>
      </p:sp>
      <p:sp>
        <p:nvSpPr>
          <p:cNvPr id="29" name="Text Placeholder 13">
            <a:extLst>
              <a:ext uri="{FF2B5EF4-FFF2-40B4-BE49-F238E27FC236}">
                <a16:creationId xmlns:a16="http://schemas.microsoft.com/office/drawing/2014/main" id="{D49DFD55-E4BF-2342-9813-7BBC95E96C0C}"/>
              </a:ext>
            </a:extLst>
          </p:cNvPr>
          <p:cNvSpPr>
            <a:spLocks noGrp="1"/>
          </p:cNvSpPr>
          <p:nvPr>
            <p:ph type="body" sz="quarter" idx="13" hasCustomPrompt="1"/>
          </p:nvPr>
        </p:nvSpPr>
        <p:spPr>
          <a:xfrm>
            <a:off x="401258" y="4054027"/>
            <a:ext cx="4890149" cy="428636"/>
          </a:xfrm>
          <a:prstGeom prst="rect">
            <a:avLst/>
          </a:prstGeom>
        </p:spPr>
        <p:txBody>
          <a:bodyPr l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Solution</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116733" y="1454124"/>
            <a:ext cx="0" cy="17614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116733" y="4214740"/>
            <a:ext cx="0" cy="264326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685363"/>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252505-7A5D-25CF-D034-2A154BF927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0800000" flipH="1">
            <a:off x="0" y="1"/>
            <a:ext cx="12192000" cy="949849"/>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2159982"/>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307772"/>
            <a:ext cx="0" cy="324997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649594"/>
            <a:ext cx="5237872" cy="1604433"/>
          </a:xfrm>
          <a:prstGeom prst="rect">
            <a:avLst/>
          </a:prstGeom>
        </p:spPr>
        <p:txBody>
          <a:bodyPr lIns="0" tIns="0" rIns="0" bIns="0"/>
          <a:lstStyle>
            <a:lvl1pPr marL="245527" indent="-245527">
              <a:lnSpc>
                <a:spcPct val="100000"/>
              </a:lnSpc>
              <a:spcBef>
                <a:spcPts val="667"/>
              </a:spcBef>
              <a:buClr>
                <a:srgbClr val="FF800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2159982"/>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649594"/>
            <a:ext cx="5237872" cy="1604433"/>
          </a:xfrm>
          <a:prstGeom prst="rect">
            <a:avLst/>
          </a:prstGeom>
        </p:spPr>
        <p:txBody>
          <a:bodyPr lIns="0" tIns="0" rIns="0" bIns="0"/>
          <a:lstStyle>
            <a:lvl1pPr marL="245527" indent="-245527">
              <a:lnSpc>
                <a:spcPct val="100000"/>
              </a:lnSpc>
              <a:spcBef>
                <a:spcPts val="667"/>
              </a:spcBef>
              <a:buClr>
                <a:srgbClr val="FF800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1167117"/>
            <a:ext cx="2180167" cy="277283"/>
          </a:xfrm>
          <a:prstGeom prst="rect">
            <a:avLst/>
          </a:prstGeom>
        </p:spPr>
        <p:txBody>
          <a:bodyPr lIns="0" tIns="0" rIns="0" bIns="0"/>
          <a:lstStyle>
            <a:lvl1pPr marL="0" indent="0">
              <a:buFontTx/>
              <a:buNone/>
              <a:defRPr sz="1867">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9" y="1569483"/>
            <a:ext cx="6155936" cy="525109"/>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239169" y="169031"/>
            <a:ext cx="8941116" cy="630767"/>
          </a:xfrm>
          <a:prstGeom prst="rect">
            <a:avLst/>
          </a:prstGeom>
        </p:spPr>
        <p:txBody>
          <a:bodyPr/>
          <a:lstStyle>
            <a:lvl1pPr marL="6351" indent="0">
              <a:buFontTx/>
              <a:buNone/>
              <a:tabLst/>
              <a:defRPr sz="3733">
                <a:solidFill>
                  <a:schemeClr val="bg1"/>
                </a:solidFill>
                <a:latin typeface="+mj-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339771157"/>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E3A9469-B41C-151C-B2FC-2719C6A23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
            <a:ext cx="12192000" cy="949849"/>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0" y="6057335"/>
            <a:ext cx="12132411"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239169" y="169031"/>
            <a:ext cx="8941116" cy="630767"/>
          </a:xfrm>
          <a:prstGeom prst="rect">
            <a:avLst/>
          </a:prstGeom>
        </p:spPr>
        <p:txBody>
          <a:bodyPr/>
          <a:lstStyle>
            <a:lvl1pPr marL="6351" indent="0">
              <a:buFontTx/>
              <a:buNone/>
              <a:tabLst/>
              <a:defRPr sz="3733">
                <a:solidFill>
                  <a:schemeClr val="bg1"/>
                </a:solidFill>
                <a:latin typeface="+mj-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200025639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49C50FA-1F40-4370-7537-DB2747C3D9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flipH="1">
            <a:off x="0" y="1"/>
            <a:ext cx="12192000" cy="949849"/>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rgbClr val="D8008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2159982"/>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307772"/>
            <a:ext cx="0" cy="3249976"/>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649594"/>
            <a:ext cx="5237872" cy="1604433"/>
          </a:xfrm>
          <a:prstGeom prst="rect">
            <a:avLst/>
          </a:prstGeom>
        </p:spPr>
        <p:txBody>
          <a:bodyPr lIns="0" tIns="0" rIns="0" bIns="0"/>
          <a:lstStyle>
            <a:lvl1pPr marL="245527" indent="-245527">
              <a:lnSpc>
                <a:spcPct val="100000"/>
              </a:lnSpc>
              <a:spcBef>
                <a:spcPts val="667"/>
              </a:spcBef>
              <a:buClr>
                <a:srgbClr val="D80084"/>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2159982"/>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649594"/>
            <a:ext cx="5237872" cy="1604433"/>
          </a:xfrm>
          <a:prstGeom prst="rect">
            <a:avLst/>
          </a:prstGeom>
        </p:spPr>
        <p:txBody>
          <a:bodyPr lIns="0" tIns="0" rIns="0" bIns="0"/>
          <a:lstStyle>
            <a:lvl1pPr marL="245527" indent="-245527">
              <a:lnSpc>
                <a:spcPct val="100000"/>
              </a:lnSpc>
              <a:spcBef>
                <a:spcPts val="667"/>
              </a:spcBef>
              <a:buClr>
                <a:srgbClr val="D80084"/>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1167117"/>
            <a:ext cx="2180167" cy="277283"/>
          </a:xfrm>
          <a:prstGeom prst="rect">
            <a:avLst/>
          </a:prstGeom>
        </p:spPr>
        <p:txBody>
          <a:bodyPr lIns="0" tIns="0" rIns="0" bIns="0"/>
          <a:lstStyle>
            <a:lvl1pPr marL="0" indent="0">
              <a:buFontTx/>
              <a:buNone/>
              <a:defRPr sz="1867">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9" y="1569483"/>
            <a:ext cx="6155936" cy="525109"/>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239169" y="169031"/>
            <a:ext cx="8941116" cy="630767"/>
          </a:xfrm>
          <a:prstGeom prst="rect">
            <a:avLst/>
          </a:prstGeom>
        </p:spPr>
        <p:txBody>
          <a:bodyPr/>
          <a:lstStyle>
            <a:lvl1pPr marL="6351" indent="0">
              <a:buFontTx/>
              <a:buNone/>
              <a:tabLst/>
              <a:defRPr sz="3733">
                <a:solidFill>
                  <a:schemeClr val="bg1"/>
                </a:solidFill>
                <a:latin typeface="+mj-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14743179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220D3BE-3297-0EB1-FD20-5A4FF81302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
            <a:ext cx="12192000" cy="949849"/>
          </a:xfrm>
          <a:prstGeom prst="rect">
            <a:avLst/>
          </a:prstGeom>
        </p:spPr>
      </p:pic>
      <p:pic>
        <p:nvPicPr>
          <p:cNvPr id="18" name="Picture 17" descr="Fujitsu">
            <a:extLst>
              <a:ext uri="{FF2B5EF4-FFF2-40B4-BE49-F238E27FC236}">
                <a16:creationId xmlns:a16="http://schemas.microsoft.com/office/drawing/2014/main" id="{EFDE02EF-25A2-88EE-C51D-BBA8D336E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2159982"/>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307772"/>
            <a:ext cx="0" cy="3249976"/>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649594"/>
            <a:ext cx="5237872" cy="1604433"/>
          </a:xfrm>
          <a:prstGeom prst="rect">
            <a:avLst/>
          </a:prstGeom>
        </p:spPr>
        <p:txBody>
          <a:bodyPr lIns="0" tIns="0" rIns="0" bIns="0"/>
          <a:lstStyle>
            <a:lvl1pPr marL="245527" indent="-245527">
              <a:lnSpc>
                <a:spcPct val="100000"/>
              </a:lnSpc>
              <a:spcBef>
                <a:spcPts val="667"/>
              </a:spcBef>
              <a:buClr>
                <a:srgbClr val="2400B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2159982"/>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649594"/>
            <a:ext cx="5237872" cy="1604433"/>
          </a:xfrm>
          <a:prstGeom prst="rect">
            <a:avLst/>
          </a:prstGeom>
        </p:spPr>
        <p:txBody>
          <a:bodyPr lIns="0" tIns="0" rIns="0" bIns="0"/>
          <a:lstStyle>
            <a:lvl1pPr marL="245527" indent="-245527">
              <a:lnSpc>
                <a:spcPct val="100000"/>
              </a:lnSpc>
              <a:spcBef>
                <a:spcPts val="667"/>
              </a:spcBef>
              <a:buClr>
                <a:srgbClr val="2400B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1167117"/>
            <a:ext cx="2180167" cy="277283"/>
          </a:xfrm>
          <a:prstGeom prst="rect">
            <a:avLst/>
          </a:prstGeom>
        </p:spPr>
        <p:txBody>
          <a:bodyPr lIns="0" tIns="0" rIns="0" bIns="0"/>
          <a:lstStyle>
            <a:lvl1pPr marL="0" indent="0">
              <a:buFontTx/>
              <a:buNone/>
              <a:defRPr sz="1867">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9" y="1569483"/>
            <a:ext cx="6155936" cy="525109"/>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
        <p:nvSpPr>
          <p:cNvPr id="6" name="Text Placeholder 5">
            <a:extLst>
              <a:ext uri="{FF2B5EF4-FFF2-40B4-BE49-F238E27FC236}">
                <a16:creationId xmlns:a16="http://schemas.microsoft.com/office/drawing/2014/main" id="{5AB8AF53-E996-BBBA-0DBE-284235EDD947}"/>
              </a:ext>
            </a:extLst>
          </p:cNvPr>
          <p:cNvSpPr>
            <a:spLocks noGrp="1"/>
          </p:cNvSpPr>
          <p:nvPr>
            <p:ph type="body" sz="quarter" idx="18"/>
          </p:nvPr>
        </p:nvSpPr>
        <p:spPr>
          <a:xfrm>
            <a:off x="239169" y="169031"/>
            <a:ext cx="8941116" cy="630767"/>
          </a:xfrm>
          <a:prstGeom prst="rect">
            <a:avLst/>
          </a:prstGeom>
        </p:spPr>
        <p:txBody>
          <a:bodyPr/>
          <a:lstStyle>
            <a:lvl1pPr marL="6351" indent="0">
              <a:buFontTx/>
              <a:buNone/>
              <a:tabLst/>
              <a:defRPr sz="3733">
                <a:solidFill>
                  <a:schemeClr val="bg1"/>
                </a:solidFill>
                <a:latin typeface="+mj-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287210007"/>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rgbClr val="00822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1979598"/>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081561"/>
            <a:ext cx="0" cy="3476187"/>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483725"/>
            <a:ext cx="5237872" cy="1604433"/>
          </a:xfrm>
          <a:prstGeom prst="rect">
            <a:avLst/>
          </a:prstGeom>
        </p:spPr>
        <p:txBody>
          <a:bodyPr lIns="0" tIns="0" rIns="0" bIns="0"/>
          <a:lstStyle>
            <a:lvl1pPr marL="245527" indent="-245527">
              <a:lnSpc>
                <a:spcPct val="100000"/>
              </a:lnSpc>
              <a:spcBef>
                <a:spcPts val="667"/>
              </a:spcBef>
              <a:buClr>
                <a:srgbClr val="008224"/>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1979598"/>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483725"/>
            <a:ext cx="5237872" cy="1604433"/>
          </a:xfrm>
          <a:prstGeom prst="rect">
            <a:avLst/>
          </a:prstGeom>
        </p:spPr>
        <p:txBody>
          <a:bodyPr lIns="0" tIns="0" rIns="0" bIns="0"/>
          <a:lstStyle>
            <a:lvl1pPr marL="245527" indent="-245527">
              <a:lnSpc>
                <a:spcPct val="100000"/>
              </a:lnSpc>
              <a:spcBef>
                <a:spcPts val="667"/>
              </a:spcBef>
              <a:buClr>
                <a:srgbClr val="008224"/>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395723" y="705352"/>
            <a:ext cx="11394896" cy="406201"/>
          </a:xfrm>
        </p:spPr>
        <p:txBody>
          <a:bodyPr/>
          <a:lstStyle/>
          <a:p>
            <a:r>
              <a:rPr lang="en-US" sz="2933" dirty="0"/>
              <a:t>Header</a:t>
            </a:r>
            <a:endParaRPr lang="en-GB" sz="2933"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306917"/>
            <a:ext cx="2180167" cy="277283"/>
          </a:xfrm>
          <a:prstGeom prst="rect">
            <a:avLst/>
          </a:prstGeom>
        </p:spPr>
        <p:txBody>
          <a:bodyPr lIns="0" tIns="0" rIns="0" bIns="0"/>
          <a:lstStyle>
            <a:lvl1pPr marL="0" indent="0">
              <a:buFontTx/>
              <a:buNone/>
              <a:defRPr sz="1600">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7" y="1298266"/>
            <a:ext cx="11394896" cy="605815"/>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Tree>
    <p:extLst>
      <p:ext uri="{BB962C8B-B14F-4D97-AF65-F5344CB8AC3E}">
        <p14:creationId xmlns:p14="http://schemas.microsoft.com/office/powerpoint/2010/main" val="139718906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1979598"/>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081561"/>
            <a:ext cx="0" cy="3476187"/>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483725"/>
            <a:ext cx="5237872" cy="1604433"/>
          </a:xfrm>
          <a:prstGeom prst="rect">
            <a:avLst/>
          </a:prstGeom>
        </p:spPr>
        <p:txBody>
          <a:bodyPr lIns="0" tIns="0" rIns="0" bIns="0"/>
          <a:lstStyle>
            <a:lvl1pPr marL="245527" indent="-245527">
              <a:lnSpc>
                <a:spcPct val="100000"/>
              </a:lnSpc>
              <a:spcBef>
                <a:spcPts val="667"/>
              </a:spcBef>
              <a:buClr>
                <a:srgbClr val="2400B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1979598"/>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483725"/>
            <a:ext cx="5237872" cy="1604433"/>
          </a:xfrm>
          <a:prstGeom prst="rect">
            <a:avLst/>
          </a:prstGeom>
        </p:spPr>
        <p:txBody>
          <a:bodyPr lIns="0" tIns="0" rIns="0" bIns="0"/>
          <a:lstStyle>
            <a:lvl1pPr marL="245527" indent="-245527">
              <a:lnSpc>
                <a:spcPct val="100000"/>
              </a:lnSpc>
              <a:spcBef>
                <a:spcPts val="667"/>
              </a:spcBef>
              <a:buClr>
                <a:srgbClr val="2400B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395723" y="705352"/>
            <a:ext cx="11394896" cy="406201"/>
          </a:xfrm>
        </p:spPr>
        <p:txBody>
          <a:bodyPr/>
          <a:lstStyle/>
          <a:p>
            <a:r>
              <a:rPr lang="en-US" sz="2933" dirty="0"/>
              <a:t>Header</a:t>
            </a:r>
            <a:endParaRPr lang="en-GB" sz="2933"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306917"/>
            <a:ext cx="2180167" cy="277283"/>
          </a:xfrm>
          <a:prstGeom prst="rect">
            <a:avLst/>
          </a:prstGeom>
        </p:spPr>
        <p:txBody>
          <a:bodyPr lIns="0" tIns="0" rIns="0" bIns="0"/>
          <a:lstStyle>
            <a:lvl1pPr marL="0" indent="0">
              <a:buFontTx/>
              <a:buNone/>
              <a:defRPr sz="1600">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7" y="1298266"/>
            <a:ext cx="11394896" cy="605815"/>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Tree>
    <p:extLst>
      <p:ext uri="{BB962C8B-B14F-4D97-AF65-F5344CB8AC3E}">
        <p14:creationId xmlns:p14="http://schemas.microsoft.com/office/powerpoint/2010/main" val="44773846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07149246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rgbClr val="D8008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1979598"/>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081561"/>
            <a:ext cx="0" cy="3476187"/>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483725"/>
            <a:ext cx="5237872" cy="1604433"/>
          </a:xfrm>
          <a:prstGeom prst="rect">
            <a:avLst/>
          </a:prstGeom>
        </p:spPr>
        <p:txBody>
          <a:bodyPr lIns="0" tIns="0" rIns="0" bIns="0"/>
          <a:lstStyle>
            <a:lvl1pPr marL="245527" indent="-245527">
              <a:lnSpc>
                <a:spcPct val="100000"/>
              </a:lnSpc>
              <a:spcBef>
                <a:spcPts val="667"/>
              </a:spcBef>
              <a:buClr>
                <a:srgbClr val="D80084"/>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1979598"/>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483725"/>
            <a:ext cx="5237872" cy="1604433"/>
          </a:xfrm>
          <a:prstGeom prst="rect">
            <a:avLst/>
          </a:prstGeom>
        </p:spPr>
        <p:txBody>
          <a:bodyPr lIns="0" tIns="0" rIns="0" bIns="0"/>
          <a:lstStyle>
            <a:lvl1pPr marL="245527" indent="-245527">
              <a:lnSpc>
                <a:spcPct val="100000"/>
              </a:lnSpc>
              <a:spcBef>
                <a:spcPts val="667"/>
              </a:spcBef>
              <a:buClr>
                <a:srgbClr val="D80084"/>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395723" y="705352"/>
            <a:ext cx="11394896" cy="406201"/>
          </a:xfrm>
        </p:spPr>
        <p:txBody>
          <a:bodyPr/>
          <a:lstStyle/>
          <a:p>
            <a:r>
              <a:rPr lang="en-US" sz="2933" dirty="0"/>
              <a:t>Header</a:t>
            </a:r>
            <a:endParaRPr lang="en-GB" sz="2933"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306917"/>
            <a:ext cx="2180167" cy="277283"/>
          </a:xfrm>
          <a:prstGeom prst="rect">
            <a:avLst/>
          </a:prstGeom>
        </p:spPr>
        <p:txBody>
          <a:bodyPr lIns="0" tIns="0" rIns="0" bIns="0"/>
          <a:lstStyle>
            <a:lvl1pPr marL="0" indent="0">
              <a:buFontTx/>
              <a:buNone/>
              <a:defRPr sz="1600">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7" y="1298266"/>
            <a:ext cx="11394896" cy="605815"/>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Tree>
    <p:extLst>
      <p:ext uri="{BB962C8B-B14F-4D97-AF65-F5344CB8AC3E}">
        <p14:creationId xmlns:p14="http://schemas.microsoft.com/office/powerpoint/2010/main" val="115576676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5866B-650F-C442-A308-7008AEF442FA}"/>
              </a:ext>
            </a:extLst>
          </p:cNvPr>
          <p:cNvSpPr/>
          <p:nvPr userDrawn="1"/>
        </p:nvSpPr>
        <p:spPr>
          <a:xfrm>
            <a:off x="5887844" y="6323981"/>
            <a:ext cx="392896" cy="33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2" name="Picture 11" descr="Fujitsu">
            <a:extLst>
              <a:ext uri="{FF2B5EF4-FFF2-40B4-BE49-F238E27FC236}">
                <a16:creationId xmlns:a16="http://schemas.microsoft.com/office/drawing/2014/main" id="{8E8C0849-541A-4C42-87CF-5FFF10876D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24" name="Diamond 23">
            <a:extLst>
              <a:ext uri="{FF2B5EF4-FFF2-40B4-BE49-F238E27FC236}">
                <a16:creationId xmlns:a16="http://schemas.microsoft.com/office/drawing/2014/main" id="{0199F853-A69D-444B-BDC4-86F3ECB29F2B}"/>
              </a:ext>
            </a:extLst>
          </p:cNvPr>
          <p:cNvSpPr/>
          <p:nvPr userDrawn="1"/>
        </p:nvSpPr>
        <p:spPr>
          <a:xfrm>
            <a:off x="5557558" y="5557748"/>
            <a:ext cx="999173" cy="999173"/>
          </a:xfrm>
          <a:prstGeom prst="diamond">
            <a:avLst/>
          </a:prstGeom>
          <a:noFill/>
          <a:ln w="12700">
            <a:solidFill>
              <a:srgbClr val="EA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cxnSp>
        <p:nvCxnSpPr>
          <p:cNvPr id="25" name="Straight Connector 24">
            <a:extLst>
              <a:ext uri="{FF2B5EF4-FFF2-40B4-BE49-F238E27FC236}">
                <a16:creationId xmlns:a16="http://schemas.microsoft.com/office/drawing/2014/main" id="{EADDFECE-D13A-8A4E-BDBE-97E5AC9301A8}"/>
              </a:ext>
            </a:extLst>
          </p:cNvPr>
          <p:cNvCxnSpPr>
            <a:cxnSpLocks/>
          </p:cNvCxnSpPr>
          <p:nvPr userDrawn="1"/>
        </p:nvCxnSpPr>
        <p:spPr>
          <a:xfrm>
            <a:off x="6551765" y="6057335"/>
            <a:ext cx="5580647" cy="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ADC166D4-154E-394C-9C8E-5DDA597363FB}"/>
              </a:ext>
            </a:extLst>
          </p:cNvPr>
          <p:cNvSpPr>
            <a:spLocks noGrp="1"/>
          </p:cNvSpPr>
          <p:nvPr>
            <p:ph type="body" sz="quarter" idx="11" hasCustomPrompt="1"/>
          </p:nvPr>
        </p:nvSpPr>
        <p:spPr>
          <a:xfrm>
            <a:off x="401257" y="1979598"/>
            <a:ext cx="5233983"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cxnSp>
        <p:nvCxnSpPr>
          <p:cNvPr id="30" name="Straight Connector 29">
            <a:extLst>
              <a:ext uri="{FF2B5EF4-FFF2-40B4-BE49-F238E27FC236}">
                <a16:creationId xmlns:a16="http://schemas.microsoft.com/office/drawing/2014/main" id="{28624508-B5E6-F84C-B94C-99AD979F53D2}"/>
              </a:ext>
            </a:extLst>
          </p:cNvPr>
          <p:cNvCxnSpPr>
            <a:cxnSpLocks/>
            <a:stCxn id="24" idx="0"/>
          </p:cNvCxnSpPr>
          <p:nvPr userDrawn="1"/>
        </p:nvCxnSpPr>
        <p:spPr>
          <a:xfrm flipV="1">
            <a:off x="6057144" y="2081561"/>
            <a:ext cx="0" cy="3476187"/>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2A1490-2EA6-A94B-BCB1-BD922DB62048}"/>
              </a:ext>
            </a:extLst>
          </p:cNvPr>
          <p:cNvCxnSpPr>
            <a:cxnSpLocks/>
            <a:endCxn id="24" idx="2"/>
          </p:cNvCxnSpPr>
          <p:nvPr userDrawn="1"/>
        </p:nvCxnSpPr>
        <p:spPr>
          <a:xfrm flipV="1">
            <a:off x="6057144" y="6556922"/>
            <a:ext cx="0" cy="301079"/>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11C064-E6B9-E24F-8C94-6824B0076BAE}"/>
              </a:ext>
            </a:extLst>
          </p:cNvPr>
          <p:cNvCxnSpPr>
            <a:cxnSpLocks/>
          </p:cNvCxnSpPr>
          <p:nvPr userDrawn="1"/>
        </p:nvCxnSpPr>
        <p:spPr>
          <a:xfrm>
            <a:off x="1" y="6057335"/>
            <a:ext cx="5560625" cy="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84E4311-81D8-5845-A4A1-FA9C1D8CE671}"/>
              </a:ext>
            </a:extLst>
          </p:cNvPr>
          <p:cNvSpPr>
            <a:spLocks noGrp="1"/>
          </p:cNvSpPr>
          <p:nvPr>
            <p:ph type="body" sz="quarter" idx="13"/>
          </p:nvPr>
        </p:nvSpPr>
        <p:spPr>
          <a:xfrm>
            <a:off x="402167" y="2483725"/>
            <a:ext cx="5237872" cy="1604433"/>
          </a:xfrm>
          <a:prstGeom prst="rect">
            <a:avLst/>
          </a:prstGeom>
        </p:spPr>
        <p:txBody>
          <a:bodyPr lIns="0" tIns="0" rIns="0" bIns="0"/>
          <a:lstStyle>
            <a:lvl1pPr marL="245527" indent="-245527">
              <a:lnSpc>
                <a:spcPct val="100000"/>
              </a:lnSpc>
              <a:spcBef>
                <a:spcPts val="667"/>
              </a:spcBef>
              <a:buClr>
                <a:srgbClr val="EA000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4" name="Text Placeholder 13">
            <a:extLst>
              <a:ext uri="{FF2B5EF4-FFF2-40B4-BE49-F238E27FC236}">
                <a16:creationId xmlns:a16="http://schemas.microsoft.com/office/drawing/2014/main" id="{A781DBEA-6E78-4C40-BBA0-EE320D7EDABC}"/>
              </a:ext>
            </a:extLst>
          </p:cNvPr>
          <p:cNvSpPr>
            <a:spLocks noGrp="1"/>
          </p:cNvSpPr>
          <p:nvPr>
            <p:ph type="body" sz="quarter" idx="14" hasCustomPrompt="1"/>
          </p:nvPr>
        </p:nvSpPr>
        <p:spPr>
          <a:xfrm>
            <a:off x="6556730" y="1979598"/>
            <a:ext cx="5233988" cy="428636"/>
          </a:xfrm>
          <a:prstGeom prst="rect">
            <a:avLst/>
          </a:prstGeom>
        </p:spPr>
        <p:txBody>
          <a:bodyPr lIns="0" tIns="0" rIns="0" anchor="b">
            <a:normAutofit/>
          </a:bodyPr>
          <a:lstStyle>
            <a:lvl1pPr marL="0" indent="0">
              <a:buFont typeface="Wingdings" panose="05000000000000000000" pitchFamily="2" charset="2"/>
              <a:buNone/>
              <a:defRPr sz="1867" b="0" i="0">
                <a:solidFill>
                  <a:schemeClr val="tx1"/>
                </a:solidFill>
                <a:latin typeface="+mn-lt"/>
              </a:defRPr>
            </a:lvl1pPr>
            <a:lvl2pPr marL="380990" indent="-380990">
              <a:buClr>
                <a:schemeClr val="accent2"/>
              </a:buClr>
              <a:buFont typeface="Wingdings" panose="05000000000000000000" pitchFamily="2" charset="2"/>
              <a:buChar char="§"/>
              <a:defRPr/>
            </a:lvl2pPr>
          </a:lstStyle>
          <a:p>
            <a:pPr lvl="0"/>
            <a:r>
              <a:rPr lang="en-US" dirty="0"/>
              <a:t>Title</a:t>
            </a:r>
          </a:p>
        </p:txBody>
      </p:sp>
      <p:sp>
        <p:nvSpPr>
          <p:cNvPr id="35" name="Text Placeholder 9">
            <a:extLst>
              <a:ext uri="{FF2B5EF4-FFF2-40B4-BE49-F238E27FC236}">
                <a16:creationId xmlns:a16="http://schemas.microsoft.com/office/drawing/2014/main" id="{A71B0586-E322-9642-B27D-D953E7E169F5}"/>
              </a:ext>
            </a:extLst>
          </p:cNvPr>
          <p:cNvSpPr>
            <a:spLocks noGrp="1"/>
          </p:cNvSpPr>
          <p:nvPr>
            <p:ph type="body" sz="quarter" idx="15"/>
          </p:nvPr>
        </p:nvSpPr>
        <p:spPr>
          <a:xfrm>
            <a:off x="6557640" y="2483725"/>
            <a:ext cx="5237872" cy="1604433"/>
          </a:xfrm>
          <a:prstGeom prst="rect">
            <a:avLst/>
          </a:prstGeom>
        </p:spPr>
        <p:txBody>
          <a:bodyPr lIns="0" tIns="0" rIns="0" bIns="0"/>
          <a:lstStyle>
            <a:lvl1pPr marL="245527" indent="-245527">
              <a:lnSpc>
                <a:spcPct val="100000"/>
              </a:lnSpc>
              <a:spcBef>
                <a:spcPts val="667"/>
              </a:spcBef>
              <a:buClr>
                <a:srgbClr val="EA0000"/>
              </a:buClr>
              <a:buFont typeface="Wingdings" pitchFamily="2" charset="2"/>
              <a:buChar char="§"/>
              <a:tabLst/>
              <a:defRPr sz="1267"/>
            </a:lvl1pPr>
            <a:lvl2pPr marL="751399" indent="-294210">
              <a:buClr>
                <a:srgbClr val="FF8000"/>
              </a:buClr>
              <a:buFont typeface="Wingdings" pitchFamily="2" charset="2"/>
              <a:buChar char="§"/>
              <a:defRPr sz="1600"/>
            </a:lvl2pPr>
            <a:lvl3pPr marL="1164138" indent="-249760">
              <a:buClr>
                <a:srgbClr val="FF8000"/>
              </a:buClr>
              <a:buFont typeface="Wingdings" pitchFamily="2" charset="2"/>
              <a:buChar char="§"/>
              <a:defRPr sz="1600"/>
            </a:lvl3pPr>
            <a:lvl4pPr marL="1600160" indent="-228594">
              <a:buClr>
                <a:srgbClr val="FF8000"/>
              </a:buClr>
              <a:buFont typeface="Wingdings" pitchFamily="2" charset="2"/>
              <a:buChar char="§"/>
              <a:defRPr sz="1600"/>
            </a:lvl4pPr>
            <a:lvl5pPr marL="2057349" indent="-228594">
              <a:buClr>
                <a:srgbClr val="FF8000"/>
              </a:buClr>
              <a:buFont typeface="Wingdings" pitchFamily="2" charset="2"/>
              <a:buChar char="§"/>
              <a:defRPr sz="1600"/>
            </a:lvl5pPr>
          </a:lstStyle>
          <a:p>
            <a:pPr lvl="0"/>
            <a:r>
              <a:rPr lang="en-GB" dirty="0"/>
              <a:t>Click to edit Master text styles</a:t>
            </a:r>
            <a:endParaRPr lang="en-US" dirty="0"/>
          </a:p>
        </p:txBody>
      </p:sp>
      <p:sp>
        <p:nvSpPr>
          <p:cNvPr id="36" name="Title 1">
            <a:extLst>
              <a:ext uri="{FF2B5EF4-FFF2-40B4-BE49-F238E27FC236}">
                <a16:creationId xmlns:a16="http://schemas.microsoft.com/office/drawing/2014/main" id="{DB50E326-9C0D-374F-AC76-BF8A1649C020}"/>
              </a:ext>
            </a:extLst>
          </p:cNvPr>
          <p:cNvSpPr>
            <a:spLocks noGrp="1"/>
          </p:cNvSpPr>
          <p:nvPr>
            <p:ph type="title" hasCustomPrompt="1"/>
          </p:nvPr>
        </p:nvSpPr>
        <p:spPr>
          <a:xfrm>
            <a:off x="395723" y="705352"/>
            <a:ext cx="11394896" cy="406201"/>
          </a:xfrm>
        </p:spPr>
        <p:txBody>
          <a:bodyPr/>
          <a:lstStyle/>
          <a:p>
            <a:r>
              <a:rPr lang="en-US" sz="2933" dirty="0"/>
              <a:t>Header</a:t>
            </a:r>
            <a:endParaRPr lang="en-GB" sz="2933" dirty="0"/>
          </a:p>
        </p:txBody>
      </p:sp>
      <p:sp>
        <p:nvSpPr>
          <p:cNvPr id="38" name="Text Placeholder 37">
            <a:extLst>
              <a:ext uri="{FF2B5EF4-FFF2-40B4-BE49-F238E27FC236}">
                <a16:creationId xmlns:a16="http://schemas.microsoft.com/office/drawing/2014/main" id="{7B1E01D8-C5C3-9847-AF23-2554F522A6D9}"/>
              </a:ext>
            </a:extLst>
          </p:cNvPr>
          <p:cNvSpPr>
            <a:spLocks noGrp="1"/>
          </p:cNvSpPr>
          <p:nvPr>
            <p:ph type="body" sz="quarter" idx="16"/>
          </p:nvPr>
        </p:nvSpPr>
        <p:spPr>
          <a:xfrm>
            <a:off x="395723" y="306917"/>
            <a:ext cx="2180167" cy="277283"/>
          </a:xfrm>
          <a:prstGeom prst="rect">
            <a:avLst/>
          </a:prstGeom>
        </p:spPr>
        <p:txBody>
          <a:bodyPr lIns="0" tIns="0" rIns="0" bIns="0"/>
          <a:lstStyle>
            <a:lvl1pPr marL="0" indent="0">
              <a:buFontTx/>
              <a:buNone/>
              <a:defRPr sz="1600">
                <a:latin typeface="+mj-lt"/>
              </a:defRPr>
            </a:lvl1pPr>
            <a:lvl2pPr marL="457189" indent="0">
              <a:buFontTx/>
              <a:buNone/>
              <a:defRPr sz="1600">
                <a:latin typeface="+mj-lt"/>
              </a:defRPr>
            </a:lvl2pPr>
            <a:lvl3pPr marL="914377" indent="0">
              <a:buFontTx/>
              <a:buNone/>
              <a:defRPr sz="1600">
                <a:latin typeface="+mj-lt"/>
              </a:defRPr>
            </a:lvl3pPr>
            <a:lvl4pPr marL="1371566" indent="0">
              <a:buFontTx/>
              <a:buNone/>
              <a:defRPr sz="1600">
                <a:latin typeface="+mj-lt"/>
              </a:defRPr>
            </a:lvl4pPr>
            <a:lvl5pPr marL="1828754" indent="0">
              <a:buFontTx/>
              <a:buNone/>
              <a:defRPr sz="1600">
                <a:latin typeface="+mj-lt"/>
              </a:defRPr>
            </a:lvl5pPr>
          </a:lstStyle>
          <a:p>
            <a:pPr lvl="0"/>
            <a:r>
              <a:rPr lang="en-GB" dirty="0"/>
              <a:t>Click to edit</a:t>
            </a:r>
            <a:endParaRPr lang="en-US" dirty="0"/>
          </a:p>
        </p:txBody>
      </p:sp>
      <p:sp>
        <p:nvSpPr>
          <p:cNvPr id="40" name="Text Placeholder 39">
            <a:extLst>
              <a:ext uri="{FF2B5EF4-FFF2-40B4-BE49-F238E27FC236}">
                <a16:creationId xmlns:a16="http://schemas.microsoft.com/office/drawing/2014/main" id="{7E9D4C9E-AB5E-C947-9B1E-6E4C77CB8266}"/>
              </a:ext>
            </a:extLst>
          </p:cNvPr>
          <p:cNvSpPr>
            <a:spLocks noGrp="1"/>
          </p:cNvSpPr>
          <p:nvPr>
            <p:ph type="body" sz="quarter" idx="17"/>
          </p:nvPr>
        </p:nvSpPr>
        <p:spPr>
          <a:xfrm>
            <a:off x="395817" y="1298266"/>
            <a:ext cx="11394896" cy="605815"/>
          </a:xfrm>
          <a:prstGeom prst="rect">
            <a:avLst/>
          </a:prstGeom>
        </p:spPr>
        <p:txBody>
          <a:bodyPr lIns="0" tIns="0" rIns="0" bIns="0"/>
          <a:lstStyle>
            <a:lvl1pPr marL="0" indent="0" algn="l">
              <a:lnSpc>
                <a:spcPct val="100000"/>
              </a:lnSpc>
              <a:buFontTx/>
              <a:buNone/>
              <a:defRPr sz="1600"/>
            </a:lvl1pPr>
            <a:lvl2pPr marL="457189" indent="0" algn="l">
              <a:buFontTx/>
              <a:buNone/>
              <a:defRPr sz="1600"/>
            </a:lvl2pPr>
            <a:lvl3pPr marL="914377" indent="0" algn="l">
              <a:buFontTx/>
              <a:buNone/>
              <a:defRPr sz="1600"/>
            </a:lvl3pPr>
            <a:lvl4pPr marL="1371566" indent="0" algn="l">
              <a:buFontTx/>
              <a:buNone/>
              <a:defRPr sz="1600"/>
            </a:lvl4pPr>
            <a:lvl5pPr marL="1828754" indent="0" algn="l">
              <a:buFontTx/>
              <a:buNone/>
              <a:defRPr sz="1600"/>
            </a:lvl5pPr>
          </a:lstStyle>
          <a:p>
            <a:pPr lvl="0"/>
            <a:r>
              <a:rPr lang="en-GB" dirty="0"/>
              <a:t>Click to edit Master text styles</a:t>
            </a:r>
            <a:endParaRPr lang="en-US" dirty="0"/>
          </a:p>
        </p:txBody>
      </p:sp>
    </p:spTree>
    <p:extLst>
      <p:ext uri="{BB962C8B-B14F-4D97-AF65-F5344CB8AC3E}">
        <p14:creationId xmlns:p14="http://schemas.microsoft.com/office/powerpoint/2010/main" val="117185931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ED1605-9ED8-4BFC-ABB9-42751C317E6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369601" y="267333"/>
            <a:ext cx="10114353" cy="517064"/>
          </a:xfrm>
        </p:spPr>
        <p:txBody>
          <a:bodyPr/>
          <a:lstStyle>
            <a:lvl1pPr>
              <a:defRPr sz="3733">
                <a:solidFill>
                  <a:schemeClr val="bg1"/>
                </a:solidFill>
              </a:defRPr>
            </a:lvl1pPr>
          </a:lstStyle>
          <a:p>
            <a:r>
              <a:rPr lang="en-US" dirty="0"/>
              <a:t>Click to edit Master title style</a:t>
            </a:r>
            <a:endParaRPr lang="en-GB" dirty="0"/>
          </a:p>
        </p:txBody>
      </p:sp>
      <p:sp>
        <p:nvSpPr>
          <p:cNvPr id="14" name="Footer Placeholder 4">
            <a:extLst>
              <a:ext uri="{FF2B5EF4-FFF2-40B4-BE49-F238E27FC236}">
                <a16:creationId xmlns:a16="http://schemas.microsoft.com/office/drawing/2014/main" id="{C3B6EFFA-B593-4605-AC27-D0F0C88D0FDB}"/>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dirty="0">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ED1F5400-9F57-4788-9467-25E1B4241BF1}"/>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a:t>
            </a:r>
          </a:p>
        </p:txBody>
      </p:sp>
      <p:pic>
        <p:nvPicPr>
          <p:cNvPr id="16" name="Picture 15" descr="Fujitsu">
            <a:extLst>
              <a:ext uri="{FF2B5EF4-FFF2-40B4-BE49-F238E27FC236}">
                <a16:creationId xmlns:a16="http://schemas.microsoft.com/office/drawing/2014/main" id="{33B8D96D-9431-45DD-B948-3EA78FB807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8" name="Rounded Rectangle 21">
            <a:extLst>
              <a:ext uri="{FF2B5EF4-FFF2-40B4-BE49-F238E27FC236}">
                <a16:creationId xmlns:a16="http://schemas.microsoft.com/office/drawing/2014/main" id="{A95839F1-5CA3-4C3C-BF44-E6A68B1FAD0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00511862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ullets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CCE3-064B-4C83-8249-E46C030EB825}"/>
              </a:ext>
            </a:extLst>
          </p:cNvPr>
          <p:cNvSpPr>
            <a:spLocks noGrp="1"/>
          </p:cNvSpPr>
          <p:nvPr>
            <p:ph type="title"/>
          </p:nvPr>
        </p:nvSpPr>
        <p:spPr/>
        <p:txBody>
          <a:bodyPr/>
          <a:lstStyle/>
          <a:p>
            <a:r>
              <a:rPr lang="en-US" dirty="0"/>
              <a:t>Click to edit Master title style</a:t>
            </a:r>
            <a:endParaRPr lang="en-GB" dirty="0"/>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7"/>
            <a:ext cx="11432143" cy="1645579"/>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7059415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Stay ahead…</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To manage complexity</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4077409" y="1433789"/>
            <a:ext cx="0" cy="422047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5665369"/>
            <a:ext cx="12214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8128169" y="1433789"/>
            <a:ext cx="0" cy="394776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7627138" y="5164800"/>
            <a:ext cx="999173" cy="999173"/>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3577888" y="5164800"/>
            <a:ext cx="999173" cy="999173"/>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Meet expectations…</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Tree>
    <p:extLst>
      <p:ext uri="{BB962C8B-B14F-4D97-AF65-F5344CB8AC3E}">
        <p14:creationId xmlns:p14="http://schemas.microsoft.com/office/powerpoint/2010/main" val="55537781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Stay ahead…</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To manage complexity</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4077409" y="1433789"/>
            <a:ext cx="0" cy="422047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5665369"/>
            <a:ext cx="122145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8128169" y="1433789"/>
            <a:ext cx="0" cy="394776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7627138" y="5164800"/>
            <a:ext cx="999173" cy="999173"/>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3577888" y="5164800"/>
            <a:ext cx="999173" cy="999173"/>
          </a:xfrm>
          <a:prstGeom prst="diamond">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Meet expectations…</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Tree>
    <p:extLst>
      <p:ext uri="{BB962C8B-B14F-4D97-AF65-F5344CB8AC3E}">
        <p14:creationId xmlns:p14="http://schemas.microsoft.com/office/powerpoint/2010/main" val="259781901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4" name="Text Placeholder 21">
            <a:extLst>
              <a:ext uri="{FF2B5EF4-FFF2-40B4-BE49-F238E27FC236}">
                <a16:creationId xmlns:a16="http://schemas.microsoft.com/office/drawing/2014/main" id="{DF5BB14B-E18D-7040-BFB5-F4D36A547F8C}"/>
              </a:ext>
            </a:extLst>
          </p:cNvPr>
          <p:cNvSpPr>
            <a:spLocks noGrp="1"/>
          </p:cNvSpPr>
          <p:nvPr>
            <p:ph type="body" sz="quarter" idx="12" hasCustomPrompt="1"/>
          </p:nvPr>
        </p:nvSpPr>
        <p:spPr>
          <a:xfrm>
            <a:off x="8626311"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Stay ahead…</a:t>
            </a:r>
            <a:endParaRPr lang="en-US" dirty="0"/>
          </a:p>
        </p:txBody>
      </p:sp>
      <p:sp>
        <p:nvSpPr>
          <p:cNvPr id="22" name="Text Placeholder 21">
            <a:extLst>
              <a:ext uri="{FF2B5EF4-FFF2-40B4-BE49-F238E27FC236}">
                <a16:creationId xmlns:a16="http://schemas.microsoft.com/office/drawing/2014/main" id="{3B77A278-FAF4-8846-86C7-BA025C6E037A}"/>
              </a:ext>
            </a:extLst>
          </p:cNvPr>
          <p:cNvSpPr>
            <a:spLocks noGrp="1"/>
          </p:cNvSpPr>
          <p:nvPr>
            <p:ph type="body" sz="quarter" idx="10" hasCustomPrompt="1"/>
          </p:nvPr>
        </p:nvSpPr>
        <p:spPr>
          <a:xfrm>
            <a:off x="505275"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To manage complexity</a:t>
            </a:r>
            <a:endParaRPr lang="en-US" dirty="0"/>
          </a:p>
        </p:txBody>
      </p:sp>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p:txBody>
          <a:bodyPr/>
          <a:lstStyle/>
          <a:p>
            <a:r>
              <a:rPr lang="en-US" dirty="0"/>
              <a:t>Click to edit Master title style</a:t>
            </a:r>
            <a:endParaRPr lang="en-GB" dirty="0"/>
          </a:p>
        </p:txBody>
      </p:sp>
      <p:cxnSp>
        <p:nvCxnSpPr>
          <p:cNvPr id="8" name="Straight Connector 7">
            <a:extLst>
              <a:ext uri="{FF2B5EF4-FFF2-40B4-BE49-F238E27FC236}">
                <a16:creationId xmlns:a16="http://schemas.microsoft.com/office/drawing/2014/main" id="{ECE799DA-9C5F-5B48-8F73-3CE4C9816DF5}"/>
              </a:ext>
            </a:extLst>
          </p:cNvPr>
          <p:cNvCxnSpPr>
            <a:cxnSpLocks/>
          </p:cNvCxnSpPr>
          <p:nvPr userDrawn="1"/>
        </p:nvCxnSpPr>
        <p:spPr>
          <a:xfrm flipV="1">
            <a:off x="4077409" y="1433789"/>
            <a:ext cx="0" cy="4220473"/>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148A91-047D-014B-9671-24420D4606B7}"/>
              </a:ext>
            </a:extLst>
          </p:cNvPr>
          <p:cNvCxnSpPr>
            <a:cxnSpLocks/>
          </p:cNvCxnSpPr>
          <p:nvPr userDrawn="1"/>
        </p:nvCxnSpPr>
        <p:spPr>
          <a:xfrm>
            <a:off x="-22560" y="5665369"/>
            <a:ext cx="12214560"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7E6E19-9AC0-2247-8BDA-A1E3CFFE9E94}"/>
              </a:ext>
            </a:extLst>
          </p:cNvPr>
          <p:cNvCxnSpPr>
            <a:cxnSpLocks/>
          </p:cNvCxnSpPr>
          <p:nvPr userDrawn="1"/>
        </p:nvCxnSpPr>
        <p:spPr>
          <a:xfrm flipV="1">
            <a:off x="8128169" y="1433789"/>
            <a:ext cx="0" cy="3947761"/>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sp>
        <p:nvSpPr>
          <p:cNvPr id="11" name="Diamond 10">
            <a:extLst>
              <a:ext uri="{FF2B5EF4-FFF2-40B4-BE49-F238E27FC236}">
                <a16:creationId xmlns:a16="http://schemas.microsoft.com/office/drawing/2014/main" id="{83CCE0A0-D7B3-804C-A318-732467D5DFBD}"/>
              </a:ext>
            </a:extLst>
          </p:cNvPr>
          <p:cNvSpPr/>
          <p:nvPr userDrawn="1"/>
        </p:nvSpPr>
        <p:spPr>
          <a:xfrm>
            <a:off x="7627138" y="5164800"/>
            <a:ext cx="999173" cy="999173"/>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12" name="Diamond 11">
            <a:extLst>
              <a:ext uri="{FF2B5EF4-FFF2-40B4-BE49-F238E27FC236}">
                <a16:creationId xmlns:a16="http://schemas.microsoft.com/office/drawing/2014/main" id="{0369F52B-C3D9-FB4C-99CE-9BE90EC454AB}"/>
              </a:ext>
            </a:extLst>
          </p:cNvPr>
          <p:cNvSpPr/>
          <p:nvPr userDrawn="1"/>
        </p:nvSpPr>
        <p:spPr>
          <a:xfrm>
            <a:off x="3577888" y="5164800"/>
            <a:ext cx="999173" cy="999173"/>
          </a:xfrm>
          <a:prstGeom prst="diamond">
            <a:avLst/>
          </a:prstGeom>
          <a:solidFill>
            <a:schemeClr val="bg1"/>
          </a:solidFill>
          <a:ln w="12700">
            <a:solidFill>
              <a:srgbClr val="2400B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3200" dirty="0">
              <a:solidFill>
                <a:schemeClr val="tx1"/>
              </a:solidFill>
              <a:latin typeface="Fujitsu Sans Light" panose="020B0304060202020204" pitchFamily="34" charset="0"/>
            </a:endParaRPr>
          </a:p>
        </p:txBody>
      </p:sp>
      <p:sp>
        <p:nvSpPr>
          <p:cNvPr id="23" name="Text Placeholder 21">
            <a:extLst>
              <a:ext uri="{FF2B5EF4-FFF2-40B4-BE49-F238E27FC236}">
                <a16:creationId xmlns:a16="http://schemas.microsoft.com/office/drawing/2014/main" id="{8D0D3D8E-E2BE-3745-A0D2-A2F83F76A0E5}"/>
              </a:ext>
            </a:extLst>
          </p:cNvPr>
          <p:cNvSpPr>
            <a:spLocks noGrp="1"/>
          </p:cNvSpPr>
          <p:nvPr>
            <p:ph type="body" sz="quarter" idx="11" hasCustomPrompt="1"/>
          </p:nvPr>
        </p:nvSpPr>
        <p:spPr>
          <a:xfrm>
            <a:off x="4513789" y="3218574"/>
            <a:ext cx="3361267" cy="295465"/>
          </a:xfrm>
        </p:spPr>
        <p:txBody>
          <a:bodyPr/>
          <a:lstStyle>
            <a:lvl1pPr marL="0" indent="0">
              <a:buFontTx/>
              <a:buNone/>
              <a:defRPr sz="2133"/>
            </a:lvl1pPr>
            <a:lvl2pPr marL="457189" indent="0">
              <a:buFontTx/>
              <a:buNone/>
              <a:defRPr sz="2133"/>
            </a:lvl2pPr>
            <a:lvl3pPr marL="914377" indent="0">
              <a:buFontTx/>
              <a:buNone/>
              <a:defRPr sz="2133"/>
            </a:lvl3pPr>
            <a:lvl4pPr marL="1371566" indent="0">
              <a:buFontTx/>
              <a:buNone/>
              <a:defRPr sz="2133"/>
            </a:lvl4pPr>
            <a:lvl5pPr marL="1828754" indent="0">
              <a:buFontTx/>
              <a:buNone/>
              <a:defRPr sz="2133"/>
            </a:lvl5pPr>
          </a:lstStyle>
          <a:p>
            <a:pPr lvl="0"/>
            <a:r>
              <a:rPr lang="en-GB" dirty="0"/>
              <a:t>Meet expectations…</a:t>
            </a:r>
            <a:endParaRPr lang="en-US" dirty="0"/>
          </a:p>
        </p:txBody>
      </p:sp>
      <p:sp>
        <p:nvSpPr>
          <p:cNvPr id="26" name="Text Placeholder 25">
            <a:extLst>
              <a:ext uri="{FF2B5EF4-FFF2-40B4-BE49-F238E27FC236}">
                <a16:creationId xmlns:a16="http://schemas.microsoft.com/office/drawing/2014/main" id="{5370EAA4-B459-474B-96BD-EDD82B897451}"/>
              </a:ext>
            </a:extLst>
          </p:cNvPr>
          <p:cNvSpPr>
            <a:spLocks noGrp="1"/>
          </p:cNvSpPr>
          <p:nvPr>
            <p:ph type="body" sz="quarter" idx="13"/>
          </p:nvPr>
        </p:nvSpPr>
        <p:spPr>
          <a:xfrm>
            <a:off x="496532"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7" name="Text Placeholder 25">
            <a:extLst>
              <a:ext uri="{FF2B5EF4-FFF2-40B4-BE49-F238E27FC236}">
                <a16:creationId xmlns:a16="http://schemas.microsoft.com/office/drawing/2014/main" id="{6003652C-D50B-5849-B66F-9ACE77BBE74E}"/>
              </a:ext>
            </a:extLst>
          </p:cNvPr>
          <p:cNvSpPr>
            <a:spLocks noGrp="1"/>
          </p:cNvSpPr>
          <p:nvPr>
            <p:ph type="body" sz="quarter" idx="14"/>
          </p:nvPr>
        </p:nvSpPr>
        <p:spPr>
          <a:xfrm>
            <a:off x="4513789"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
        <p:nvSpPr>
          <p:cNvPr id="28" name="Text Placeholder 25">
            <a:extLst>
              <a:ext uri="{FF2B5EF4-FFF2-40B4-BE49-F238E27FC236}">
                <a16:creationId xmlns:a16="http://schemas.microsoft.com/office/drawing/2014/main" id="{B438F954-C654-D04D-B322-B7A6161FA353}"/>
              </a:ext>
            </a:extLst>
          </p:cNvPr>
          <p:cNvSpPr>
            <a:spLocks noGrp="1"/>
          </p:cNvSpPr>
          <p:nvPr>
            <p:ph type="body" sz="quarter" idx="15"/>
          </p:nvPr>
        </p:nvSpPr>
        <p:spPr>
          <a:xfrm>
            <a:off x="8626311" y="3696293"/>
            <a:ext cx="3071283" cy="203132"/>
          </a:xfrm>
        </p:spPr>
        <p:txBody>
          <a:bodyPr/>
          <a:lstStyle>
            <a:lvl1pPr marL="237061" indent="-237061">
              <a:buFont typeface="Wingdings" pitchFamily="2" charset="2"/>
              <a:buChar char="§"/>
              <a:tabLst/>
              <a:defRPr sz="1467"/>
            </a:lvl1pPr>
            <a:lvl2pPr>
              <a:defRPr sz="1467"/>
            </a:lvl2pPr>
            <a:lvl3pPr>
              <a:defRPr sz="1467"/>
            </a:lvl3pPr>
            <a:lvl4pPr>
              <a:defRPr sz="1467"/>
            </a:lvl4pPr>
            <a:lvl5pPr>
              <a:defRPr sz="1467"/>
            </a:lvl5pPr>
          </a:lstStyle>
          <a:p>
            <a:pPr lvl="0"/>
            <a:r>
              <a:rPr lang="en-GB" dirty="0"/>
              <a:t>Click to edit Master text styles</a:t>
            </a:r>
            <a:endParaRPr lang="en-US" dirty="0"/>
          </a:p>
        </p:txBody>
      </p:sp>
    </p:spTree>
    <p:extLst>
      <p:ext uri="{BB962C8B-B14F-4D97-AF65-F5344CB8AC3E}">
        <p14:creationId xmlns:p14="http://schemas.microsoft.com/office/powerpoint/2010/main" val="2045447233"/>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209928-40DB-4516-8EEE-6C02A57F1C02}"/>
              </a:ext>
            </a:extLst>
          </p:cNvPr>
          <p:cNvSpPr txBox="1"/>
          <p:nvPr userDrawn="1"/>
        </p:nvSpPr>
        <p:spPr>
          <a:xfrm>
            <a:off x="497840" y="345441"/>
            <a:ext cx="11196320" cy="984885"/>
          </a:xfrm>
          <a:prstGeom prst="rect">
            <a:avLst/>
          </a:prstGeom>
          <a:noFill/>
        </p:spPr>
        <p:txBody>
          <a:bodyPr wrap="square" lIns="0" tIns="0" rIns="0" bIns="0" rtlCol="0">
            <a:spAutoFit/>
          </a:bodyPr>
          <a:lstStyle/>
          <a:p>
            <a:r>
              <a:rPr lang="en-GB" sz="3200" dirty="0">
                <a:solidFill>
                  <a:schemeClr val="bg1"/>
                </a:solidFill>
                <a:latin typeface="Fujitsu Infinity Pro ExtraBold" pitchFamily="2" charset="0"/>
                <a:cs typeface="Arial" panose="020B0604020202020204" pitchFamily="34" charset="0"/>
              </a:rPr>
              <a:t>Fujitsu Infinity Pro font embed slide – please do not delete.</a:t>
            </a:r>
          </a:p>
        </p:txBody>
      </p:sp>
      <p:sp>
        <p:nvSpPr>
          <p:cNvPr id="18" name="TextBox 17">
            <a:extLst>
              <a:ext uri="{FF2B5EF4-FFF2-40B4-BE49-F238E27FC236}">
                <a16:creationId xmlns:a16="http://schemas.microsoft.com/office/drawing/2014/main" id="{964BC483-7E21-45ED-B951-C839D76B94C4}"/>
              </a:ext>
            </a:extLst>
          </p:cNvPr>
          <p:cNvSpPr txBox="1"/>
          <p:nvPr userDrawn="1"/>
        </p:nvSpPr>
        <p:spPr>
          <a:xfrm>
            <a:off x="497840" y="948689"/>
            <a:ext cx="10668000" cy="4514056"/>
          </a:xfrm>
          <a:prstGeom prst="rect">
            <a:avLst/>
          </a:prstGeom>
          <a:noFill/>
        </p:spPr>
        <p:txBody>
          <a:bodyPr wrap="square" lIns="0" tIns="0" rIns="0" bIns="0" rtlCol="0">
            <a:spAutoFit/>
          </a:bodyPr>
          <a:lstStyle/>
          <a:p>
            <a:pPr>
              <a:spcAft>
                <a:spcPts val="1600"/>
              </a:spcAft>
            </a:pPr>
            <a:r>
              <a:rPr lang="en-GB" sz="1200" dirty="0">
                <a:solidFill>
                  <a:schemeClr val="bg1"/>
                </a:solidFill>
                <a:latin typeface="Fujitsu Infinity Pro" pitchFamily="2" charset="0"/>
                <a:cs typeface="Arial" panose="020B0604020202020204" pitchFamily="34" charset="0"/>
              </a:rPr>
              <a:t>Fujitsu Infinity Pro Regular</a:t>
            </a:r>
            <a:br>
              <a:rPr lang="en-GB" sz="1200" dirty="0">
                <a:solidFill>
                  <a:schemeClr val="bg1"/>
                </a:solidFill>
                <a:latin typeface="Fujitsu Infinity Pro" pitchFamily="2" charset="0"/>
                <a:cs typeface="Arial" panose="020B0604020202020204" pitchFamily="34" charset="0"/>
              </a:rPr>
            </a:br>
            <a:r>
              <a:rPr lang="en-GB" sz="1200" dirty="0" err="1">
                <a:solidFill>
                  <a:schemeClr val="bg1"/>
                </a:solidFill>
                <a:latin typeface="Fujitsu Infinity Pro" pitchFamily="2" charset="0"/>
                <a:cs typeface="Arial" panose="020B0604020202020204" pitchFamily="34" charset="0"/>
              </a:rPr>
              <a:t>abcdefghijklmnopqrstuvwxyz</a:t>
            </a:r>
            <a:r>
              <a:rPr lang="en-GB" sz="1200" dirty="0">
                <a:solidFill>
                  <a:schemeClr val="bg1"/>
                </a:solidFill>
                <a:latin typeface="Fujitsu Infinity Pro" pitchFamily="2" charset="0"/>
                <a:cs typeface="Arial" panose="020B0604020202020204" pitchFamily="34" charset="0"/>
              </a:rPr>
              <a:t> 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1200" dirty="0" err="1">
                <a:solidFill>
                  <a:schemeClr val="bg1"/>
                </a:solidFill>
                <a:latin typeface="Arial" panose="020B0604020202020204" pitchFamily="34" charset="0"/>
                <a:cs typeface="Arial" panose="020B0604020202020204" pitchFamily="34" charset="0"/>
              </a:rPr>
              <a:t>Ω</a:t>
            </a:r>
            <a:r>
              <a:rPr lang="el-GR" sz="1200" dirty="0">
                <a:solidFill>
                  <a:schemeClr val="bg1"/>
                </a:solidFill>
                <a:latin typeface="Arial" panose="020B0604020202020204" pitchFamily="34" charset="0"/>
                <a:cs typeface="Arial" panose="020B0604020202020204" pitchFamily="34" charset="0"/>
              </a:rPr>
              <a:t>→∂∆∏∑−√∞∫≈≠≤≥⋅■◊</a:t>
            </a:r>
            <a:r>
              <a:rPr lang="en-GB" sz="1200" dirty="0" err="1">
                <a:solidFill>
                  <a:schemeClr val="bg1"/>
                </a:solidFill>
                <a:latin typeface="Fujitsu Infinity Pro" pitchFamily="2" charset="0"/>
                <a:cs typeface="Arial" panose="020B0604020202020204" pitchFamily="34" charset="0"/>
              </a:rPr>
              <a:t>ﬁﬂ</a:t>
            </a:r>
            <a:endParaRPr lang="en-GB" sz="1200" dirty="0">
              <a:solidFill>
                <a:schemeClr val="bg1"/>
              </a:solidFill>
              <a:latin typeface="Fujitsu Infinity Pro" pitchFamily="2" charset="0"/>
              <a:cs typeface="Arial" panose="020B0604020202020204" pitchFamily="34" charset="0"/>
            </a:endParaRPr>
          </a:p>
          <a:p>
            <a:pPr>
              <a:spcAft>
                <a:spcPts val="1600"/>
              </a:spcAft>
            </a:pPr>
            <a:r>
              <a:rPr lang="en-GB" sz="1200" dirty="0">
                <a:solidFill>
                  <a:schemeClr val="bg1"/>
                </a:solidFill>
                <a:latin typeface="Fujitsu Infinity Pro Italic" pitchFamily="2" charset="0"/>
                <a:cs typeface="Arial" panose="020B0604020202020204" pitchFamily="34" charset="0"/>
              </a:rPr>
              <a:t>Fujitsu Infinity Pro Italic</a:t>
            </a:r>
            <a:br>
              <a:rPr lang="en-GB" sz="1200" dirty="0">
                <a:solidFill>
                  <a:schemeClr val="bg1"/>
                </a:solidFill>
                <a:latin typeface="Fujitsu Infinity Pro Italic" pitchFamily="2" charset="0"/>
                <a:cs typeface="Arial" panose="020B0604020202020204" pitchFamily="34" charset="0"/>
              </a:rPr>
            </a:br>
            <a:r>
              <a:rPr lang="en-GB" sz="1200" dirty="0" err="1">
                <a:solidFill>
                  <a:schemeClr val="bg1"/>
                </a:solidFill>
                <a:latin typeface="Fujitsu Infinity Pro Italic" pitchFamily="2" charset="0"/>
                <a:cs typeface="Arial" panose="020B0604020202020204" pitchFamily="34" charset="0"/>
              </a:rPr>
              <a:t>abcdefghijklmnopqrstuvwxyz</a:t>
            </a:r>
            <a:r>
              <a:rPr lang="en-GB" sz="1200" dirty="0">
                <a:solidFill>
                  <a:schemeClr val="bg1"/>
                </a:solidFill>
                <a:latin typeface="Fujitsu Infinity Pro Italic"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dirty="0" err="1">
                <a:solidFill>
                  <a:schemeClr val="bg1"/>
                </a:solidFill>
                <a:latin typeface="Arial" panose="020B0604020202020204" pitchFamily="34" charset="0"/>
                <a:cs typeface="Arial" panose="020B0604020202020204" pitchFamily="34" charset="0"/>
              </a:rPr>
              <a:t>Ω</a:t>
            </a:r>
            <a:r>
              <a:rPr lang="el-GR" sz="1200" dirty="0">
                <a:solidFill>
                  <a:schemeClr val="bg1"/>
                </a:solidFill>
                <a:latin typeface="Arial" panose="020B0604020202020204" pitchFamily="34" charset="0"/>
                <a:cs typeface="Arial" panose="020B0604020202020204" pitchFamily="34" charset="0"/>
              </a:rPr>
              <a:t>→∂∆∏∑−√∞∫≈≠≤≥⋅■◊</a:t>
            </a:r>
            <a:r>
              <a:rPr lang="en-GB" sz="1200" dirty="0" err="1">
                <a:solidFill>
                  <a:schemeClr val="bg1"/>
                </a:solidFill>
                <a:latin typeface="Fujitsu Infinity Pro Italic" pitchFamily="2" charset="0"/>
                <a:cs typeface="Arial" panose="020B0604020202020204" pitchFamily="34" charset="0"/>
              </a:rPr>
              <a:t>ﬁﬂ</a:t>
            </a:r>
            <a:endParaRPr lang="en-GB" sz="1200" dirty="0">
              <a:solidFill>
                <a:schemeClr val="bg1"/>
              </a:solidFill>
              <a:latin typeface="Fujitsu Infinity Pro Italic" pitchFamily="2" charset="0"/>
              <a:cs typeface="Arial" panose="020B0604020202020204" pitchFamily="34" charset="0"/>
            </a:endParaRPr>
          </a:p>
          <a:p>
            <a:pPr>
              <a:spcAft>
                <a:spcPts val="1600"/>
              </a:spcAft>
            </a:pPr>
            <a:r>
              <a:rPr lang="en-GB" sz="1200" dirty="0">
                <a:solidFill>
                  <a:schemeClr val="bg1"/>
                </a:solidFill>
                <a:latin typeface="Fujitsu Infinity Pro Bold" pitchFamily="2" charset="0"/>
                <a:cs typeface="Arial" panose="020B0604020202020204" pitchFamily="34" charset="0"/>
              </a:rPr>
              <a:t>Fujitsu Infinity Pro Bold</a:t>
            </a:r>
            <a:br>
              <a:rPr lang="en-GB" sz="1200" dirty="0">
                <a:solidFill>
                  <a:schemeClr val="bg1"/>
                </a:solidFill>
                <a:latin typeface="Fujitsu Infinity Pro Bold" pitchFamily="2" charset="0"/>
                <a:cs typeface="Arial" panose="020B0604020202020204" pitchFamily="34" charset="0"/>
              </a:rPr>
            </a:br>
            <a:r>
              <a:rPr lang="en-GB" sz="1200" dirty="0" err="1">
                <a:solidFill>
                  <a:schemeClr val="bg1"/>
                </a:solidFill>
                <a:latin typeface="Fujitsu Infinity Pro Bold" pitchFamily="2" charset="0"/>
                <a:cs typeface="Arial" panose="020B0604020202020204" pitchFamily="34" charset="0"/>
              </a:rPr>
              <a:t>abcdefghijklmnopqrstuvwxyz</a:t>
            </a:r>
            <a:r>
              <a:rPr lang="en-GB" sz="1200" dirty="0">
                <a:solidFill>
                  <a:schemeClr val="bg1"/>
                </a:solidFill>
                <a:latin typeface="Fujitsu Infinity Pro Bold"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dirty="0" err="1">
                <a:solidFill>
                  <a:schemeClr val="bg1"/>
                </a:solidFill>
                <a:latin typeface="Arial" panose="020B0604020202020204" pitchFamily="34" charset="0"/>
                <a:cs typeface="Arial" panose="020B0604020202020204" pitchFamily="34" charset="0"/>
              </a:rPr>
              <a:t>Ω</a:t>
            </a:r>
            <a:r>
              <a:rPr lang="el-GR" sz="1200" dirty="0">
                <a:solidFill>
                  <a:schemeClr val="bg1"/>
                </a:solidFill>
                <a:latin typeface="Arial" panose="020B0604020202020204" pitchFamily="34" charset="0"/>
                <a:cs typeface="Arial" panose="020B0604020202020204" pitchFamily="34" charset="0"/>
              </a:rPr>
              <a:t>→∂∆∏∑−√∞∫≈≠≤≥⋅■◊</a:t>
            </a:r>
            <a:r>
              <a:rPr lang="en-GB" sz="1200" dirty="0" err="1">
                <a:solidFill>
                  <a:schemeClr val="bg1"/>
                </a:solidFill>
                <a:latin typeface="Fujitsu Infinity Pro Bold" pitchFamily="2" charset="0"/>
                <a:cs typeface="Arial" panose="020B0604020202020204" pitchFamily="34" charset="0"/>
              </a:rPr>
              <a:t>ﬁﬂ</a:t>
            </a:r>
            <a:endParaRPr lang="en-GB" sz="1200" dirty="0">
              <a:solidFill>
                <a:schemeClr val="bg1"/>
              </a:solidFill>
              <a:latin typeface="Fujitsu Infinity Pro Bold" pitchFamily="2"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1600"/>
              </a:spcAft>
              <a:buClrTx/>
              <a:buSzTx/>
              <a:buFontTx/>
              <a:buNone/>
              <a:tabLst/>
              <a:defRPr/>
            </a:pPr>
            <a:r>
              <a:rPr lang="en-GB" sz="1200" dirty="0">
                <a:solidFill>
                  <a:schemeClr val="bg1"/>
                </a:solidFill>
                <a:latin typeface="Fujitsu Infinity Pro Bold It" pitchFamily="2" charset="0"/>
                <a:cs typeface="Arial" panose="020B0604020202020204" pitchFamily="34" charset="0"/>
              </a:rPr>
              <a:t>Fujitsu Infinity Pro Bold Italic</a:t>
            </a:r>
            <a:br>
              <a:rPr lang="en-GB" sz="1200" dirty="0">
                <a:solidFill>
                  <a:schemeClr val="bg1"/>
                </a:solidFill>
                <a:latin typeface="Fujitsu Infinity Pro Bold It" pitchFamily="2" charset="0"/>
                <a:cs typeface="Arial" panose="020B0604020202020204" pitchFamily="34" charset="0"/>
              </a:rPr>
            </a:br>
            <a:r>
              <a:rPr lang="en-GB" sz="1200" dirty="0" err="1">
                <a:solidFill>
                  <a:schemeClr val="bg1"/>
                </a:solidFill>
                <a:latin typeface="Fujitsu Infinity Pro Bold It" pitchFamily="2" charset="0"/>
                <a:cs typeface="Arial" panose="020B0604020202020204" pitchFamily="34" charset="0"/>
              </a:rPr>
              <a:t>abcdefghijklmnopqrstuvwxyz</a:t>
            </a:r>
            <a:r>
              <a:rPr lang="en-GB" sz="1200" dirty="0">
                <a:solidFill>
                  <a:schemeClr val="bg1"/>
                </a:solidFill>
                <a:latin typeface="Fujitsu Infinity Pro Bold It"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dirty="0" err="1">
                <a:solidFill>
                  <a:schemeClr val="bg1"/>
                </a:solidFill>
                <a:latin typeface="Arial" panose="020B0604020202020204" pitchFamily="34" charset="0"/>
                <a:cs typeface="Arial" panose="020B0604020202020204" pitchFamily="34" charset="0"/>
              </a:rPr>
              <a:t>Ω</a:t>
            </a:r>
            <a:r>
              <a:rPr lang="el-GR" sz="1200" dirty="0">
                <a:solidFill>
                  <a:schemeClr val="bg1"/>
                </a:solidFill>
                <a:latin typeface="Arial" panose="020B0604020202020204" pitchFamily="34" charset="0"/>
                <a:cs typeface="Arial" panose="020B0604020202020204" pitchFamily="34" charset="0"/>
              </a:rPr>
              <a:t>→∂∆∏∑−√∞∫≈≠≤≥⋅■◊</a:t>
            </a:r>
            <a:r>
              <a:rPr lang="en-GB" sz="1200" dirty="0" err="1">
                <a:solidFill>
                  <a:schemeClr val="bg1"/>
                </a:solidFill>
                <a:latin typeface="Fujitsu Infinity Pro Bold It" pitchFamily="2" charset="0"/>
                <a:cs typeface="Arial" panose="020B0604020202020204" pitchFamily="34" charset="0"/>
              </a:rPr>
              <a:t>ﬁﬂ</a:t>
            </a:r>
            <a:endParaRPr lang="en-GB" sz="1200" dirty="0">
              <a:solidFill>
                <a:schemeClr val="bg1"/>
              </a:solidFill>
              <a:latin typeface="Fujitsu Infinity Pro Bold It" pitchFamily="2"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1600"/>
              </a:spcAft>
              <a:buClrTx/>
              <a:buSzTx/>
              <a:buFontTx/>
              <a:buNone/>
              <a:tabLst/>
              <a:defRPr/>
            </a:pPr>
            <a:r>
              <a:rPr lang="en-GB" sz="1200" dirty="0">
                <a:solidFill>
                  <a:schemeClr val="bg1"/>
                </a:solidFill>
                <a:latin typeface="Fujitsu Infinity Pro ExtraBold" pitchFamily="2" charset="0"/>
                <a:cs typeface="Arial" panose="020B0604020202020204" pitchFamily="34" charset="0"/>
              </a:rPr>
              <a:t>Fujitsu Infinity Pro Extra Bold</a:t>
            </a:r>
            <a:br>
              <a:rPr lang="en-GB" sz="1200" dirty="0">
                <a:solidFill>
                  <a:schemeClr val="bg1"/>
                </a:solidFill>
                <a:latin typeface="Fujitsu Infinity Pro ExtraBold" pitchFamily="2" charset="0"/>
                <a:cs typeface="Arial" panose="020B0604020202020204" pitchFamily="34" charset="0"/>
              </a:rPr>
            </a:br>
            <a:r>
              <a:rPr lang="en-GB" sz="1200" dirty="0" err="1">
                <a:solidFill>
                  <a:schemeClr val="bg1"/>
                </a:solidFill>
                <a:latin typeface="Fujitsu Infinity Pro ExtraBold" pitchFamily="2" charset="0"/>
                <a:cs typeface="Arial" panose="020B0604020202020204" pitchFamily="34" charset="0"/>
              </a:rPr>
              <a:t>abcdefghijklmnopqrstuvwxyz</a:t>
            </a:r>
            <a:r>
              <a:rPr lang="en-GB" sz="1200" dirty="0">
                <a:solidFill>
                  <a:schemeClr val="bg1"/>
                </a:solidFill>
                <a:latin typeface="Fujitsu Infinity Pro ExtraBold"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dirty="0" err="1">
                <a:solidFill>
                  <a:schemeClr val="bg1"/>
                </a:solidFill>
                <a:latin typeface="Arial" panose="020B0604020202020204" pitchFamily="34" charset="0"/>
                <a:cs typeface="Arial" panose="020B0604020202020204" pitchFamily="34" charset="0"/>
              </a:rPr>
              <a:t>Ω</a:t>
            </a:r>
            <a:r>
              <a:rPr lang="el-GR" sz="1200" dirty="0">
                <a:solidFill>
                  <a:schemeClr val="bg1"/>
                </a:solidFill>
                <a:latin typeface="Arial" panose="020B0604020202020204" pitchFamily="34" charset="0"/>
                <a:cs typeface="Arial" panose="020B0604020202020204" pitchFamily="34" charset="0"/>
              </a:rPr>
              <a:t>→∂∆∏∑−√∞∫≈≠≤≥⋅■◊</a:t>
            </a:r>
            <a:r>
              <a:rPr lang="en-GB" sz="1200" dirty="0" err="1">
                <a:solidFill>
                  <a:schemeClr val="bg1"/>
                </a:solidFill>
                <a:latin typeface="Fujitsu Infinity Pro ExtraBold" pitchFamily="2" charset="0"/>
                <a:cs typeface="Arial" panose="020B0604020202020204" pitchFamily="34" charset="0"/>
              </a:rPr>
              <a:t>ﬁﬂ</a:t>
            </a:r>
            <a:endParaRPr lang="en-GB" sz="1200" dirty="0">
              <a:solidFill>
                <a:schemeClr val="bg1"/>
              </a:solidFill>
              <a:latin typeface="Fujitsu Infinity Pro ExtraBold" pitchFamily="2" charset="0"/>
              <a:cs typeface="Arial" panose="020B0604020202020204" pitchFamily="34" charset="0"/>
            </a:endParaRPr>
          </a:p>
        </p:txBody>
      </p:sp>
    </p:spTree>
    <p:extLst>
      <p:ext uri="{BB962C8B-B14F-4D97-AF65-F5344CB8AC3E}">
        <p14:creationId xmlns:p14="http://schemas.microsoft.com/office/powerpoint/2010/main" val="109736303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Master_1">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B425EB50-6909-45C6-A1A7-67639F0DFF0A}"/>
              </a:ext>
            </a:extLst>
          </p:cNvPr>
          <p:cNvGrpSpPr/>
          <p:nvPr userDrawn="1"/>
        </p:nvGrpSpPr>
        <p:grpSpPr>
          <a:xfrm>
            <a:off x="5951999" y="0"/>
            <a:ext cx="6240000" cy="6859200"/>
            <a:chOff x="4463999" y="0"/>
            <a:chExt cx="4680000" cy="5144400"/>
          </a:xfrm>
        </p:grpSpPr>
        <p:pic>
          <p:nvPicPr>
            <p:cNvPr id="33" name="図 32">
              <a:extLst>
                <a:ext uri="{FF2B5EF4-FFF2-40B4-BE49-F238E27FC236}">
                  <a16:creationId xmlns:a16="http://schemas.microsoft.com/office/drawing/2014/main" id="{C7FC48BF-12D1-4A78-B7A2-25F502D996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74"/>
            <a:stretch/>
          </p:blipFill>
          <p:spPr>
            <a:xfrm>
              <a:off x="4463999" y="0"/>
              <a:ext cx="4680000" cy="5144400"/>
            </a:xfrm>
            <a:prstGeom prst="rect">
              <a:avLst/>
            </a:prstGeom>
          </p:spPr>
        </p:pic>
        <p:sp>
          <p:nvSpPr>
            <p:cNvPr id="34" name="正方形/長方形 33">
              <a:extLst>
                <a:ext uri="{FF2B5EF4-FFF2-40B4-BE49-F238E27FC236}">
                  <a16:creationId xmlns:a16="http://schemas.microsoft.com/office/drawing/2014/main" id="{8E93D9B4-43AE-4B60-BADD-3D04426019F0}"/>
                </a:ext>
              </a:extLst>
            </p:cNvPr>
            <p:cNvSpPr/>
            <p:nvPr userDrawn="1"/>
          </p:nvSpPr>
          <p:spPr>
            <a:xfrm>
              <a:off x="4463999" y="4581524"/>
              <a:ext cx="4680000" cy="561975"/>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err="1">
                <a:solidFill>
                  <a:schemeClr val="tx1"/>
                </a:solidFill>
              </a:endParaRPr>
            </a:p>
          </p:txBody>
        </p:sp>
      </p:grpSp>
      <p:pic>
        <p:nvPicPr>
          <p:cNvPr id="16" name="図 15">
            <a:extLst>
              <a:ext uri="{FF2B5EF4-FFF2-40B4-BE49-F238E27FC236}">
                <a16:creationId xmlns:a16="http://schemas.microsoft.com/office/drawing/2014/main" id="{F9FB0B9C-B504-47A7-8CB7-A5EE6EEF3AE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6099077" cy="6858000"/>
          </a:xfrm>
          <a:prstGeom prst="rect">
            <a:avLst/>
          </a:prstGeom>
        </p:spPr>
      </p:pic>
      <p:pic>
        <p:nvPicPr>
          <p:cNvPr id="21" name="図 20">
            <a:extLst>
              <a:ext uri="{FF2B5EF4-FFF2-40B4-BE49-F238E27FC236}">
                <a16:creationId xmlns:a16="http://schemas.microsoft.com/office/drawing/2014/main" id="{9522F68D-D7B8-4079-A7C4-DBAF3F52D5F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39851" y="1732603"/>
            <a:ext cx="4367997" cy="3391749"/>
          </a:xfrm>
          <a:prstGeom prst="rect">
            <a:avLst/>
          </a:prstGeom>
        </p:spPr>
      </p:pic>
      <p:pic>
        <p:nvPicPr>
          <p:cNvPr id="15" name="図 14" descr="Fujitsu">
            <a:extLst>
              <a:ext uri="{FF2B5EF4-FFF2-40B4-BE49-F238E27FC236}">
                <a16:creationId xmlns:a16="http://schemas.microsoft.com/office/drawing/2014/main" id="{ADE5F98F-8F8F-47B3-827E-4C605546B9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88624" y="327431"/>
            <a:ext cx="1286400" cy="625933"/>
          </a:xfrm>
          <a:prstGeom prst="rect">
            <a:avLst/>
          </a:prstGeom>
        </p:spPr>
      </p:pic>
      <p:sp>
        <p:nvSpPr>
          <p:cNvPr id="2" name="Title 1"/>
          <p:cNvSpPr>
            <a:spLocks noGrp="1"/>
          </p:cNvSpPr>
          <p:nvPr userDrawn="1">
            <p:ph type="ctrTitle" hasCustomPrompt="1"/>
          </p:nvPr>
        </p:nvSpPr>
        <p:spPr>
          <a:xfrm>
            <a:off x="292800" y="2121600"/>
            <a:ext cx="4320000" cy="1329600"/>
          </a:xfrm>
        </p:spPr>
        <p:txBody>
          <a:bodyPr anchor="b">
            <a:noAutofit/>
          </a:bodyPr>
          <a:lstStyle>
            <a:lvl1pPr algn="l">
              <a:defRPr sz="3200">
                <a:solidFill>
                  <a:schemeClr val="bg1"/>
                </a:solidFill>
              </a:defRPr>
            </a:lvl1pPr>
          </a:lstStyle>
          <a:p>
            <a:r>
              <a:rPr lang="ja-JP" altLang="en-US"/>
              <a:t>タイトルを入力</a:t>
            </a:r>
            <a:endParaRPr lang="en-US"/>
          </a:p>
        </p:txBody>
      </p:sp>
      <p:sp>
        <p:nvSpPr>
          <p:cNvPr id="3" name="Subtitle 2"/>
          <p:cNvSpPr>
            <a:spLocks noGrp="1"/>
          </p:cNvSpPr>
          <p:nvPr userDrawn="1">
            <p:ph type="subTitle" idx="1" hasCustomPrompt="1"/>
          </p:nvPr>
        </p:nvSpPr>
        <p:spPr>
          <a:xfrm>
            <a:off x="312000" y="4089400"/>
            <a:ext cx="3696000" cy="1680000"/>
          </a:xfrm>
        </p:spPr>
        <p:txBody>
          <a:bodyPr anchor="t" anchorCtr="0">
            <a:noAutofit/>
          </a:bodyPr>
          <a:lstStyle>
            <a:lvl1pPr marL="0" indent="0" algn="l">
              <a:buNone/>
              <a:defRPr sz="1920">
                <a:solidFill>
                  <a:schemeClr val="bg1"/>
                </a:solidFill>
              </a:defRPr>
            </a:lvl1pPr>
            <a:lvl2pPr marL="457178" indent="0" algn="ctr">
              <a:buNone/>
              <a:defRPr sz="1600"/>
            </a:lvl2pPr>
            <a:lvl3pPr marL="914354" indent="0" algn="ctr">
              <a:buNone/>
              <a:defRPr sz="1440"/>
            </a:lvl3pPr>
            <a:lvl4pPr marL="1371532" indent="0" algn="ctr">
              <a:buNone/>
              <a:defRPr sz="1280"/>
            </a:lvl4pPr>
            <a:lvl5pPr marL="1828709" indent="0" algn="ctr">
              <a:buNone/>
              <a:defRPr sz="1280"/>
            </a:lvl5pPr>
            <a:lvl6pPr marL="2285886" indent="0" algn="ctr">
              <a:buNone/>
              <a:defRPr sz="1280"/>
            </a:lvl6pPr>
            <a:lvl7pPr marL="2743062" indent="0" algn="ctr">
              <a:buNone/>
              <a:defRPr sz="1280"/>
            </a:lvl7pPr>
            <a:lvl8pPr marL="3200240" indent="0" algn="ctr">
              <a:buNone/>
              <a:defRPr sz="1280"/>
            </a:lvl8pPr>
            <a:lvl9pPr marL="3657418" indent="0" algn="ctr">
              <a:buNone/>
              <a:defRPr sz="1280"/>
            </a:lvl9pPr>
          </a:lstStyle>
          <a:p>
            <a:r>
              <a:rPr lang="ja-JP" altLang="en-US"/>
              <a:t>サブタイトルを入力</a:t>
            </a:r>
            <a:endParaRPr lang="en-US"/>
          </a:p>
        </p:txBody>
      </p:sp>
      <p:sp>
        <p:nvSpPr>
          <p:cNvPr id="5" name="Footer Placeholder 4"/>
          <p:cNvSpPr>
            <a:spLocks noGrp="1"/>
          </p:cNvSpPr>
          <p:nvPr userDrawn="1">
            <p:ph type="ftr" sz="quarter" idx="11"/>
          </p:nvPr>
        </p:nvSpPr>
        <p:spPr/>
        <p:txBody>
          <a:bodyPr/>
          <a:lstStyle>
            <a:lvl1pPr>
              <a:defRPr>
                <a:solidFill>
                  <a:schemeClr val="tx1"/>
                </a:solidFill>
              </a:defRPr>
            </a:lvl1pPr>
          </a:lstStyle>
          <a:p>
            <a:r>
              <a:rPr kumimoji="1" lang="en-US" altLang="ja-JP"/>
              <a:t>© 2023 Fujitsu Limited</a:t>
            </a:r>
            <a:endParaRPr kumimoji="1" lang="ja-JP" altLang="en-US"/>
          </a:p>
        </p:txBody>
      </p:sp>
      <p:pic>
        <p:nvPicPr>
          <p:cNvPr id="6" name="SD_FUJITSU-CONFIDENTIAL">
            <a:extLst>
              <a:ext uri="{FF2B5EF4-FFF2-40B4-BE49-F238E27FC236}">
                <a16:creationId xmlns:a16="http://schemas.microsoft.com/office/drawing/2014/main" id="{5759852A-BE25-414C-864A-6F157429816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0401" y="6483126"/>
            <a:ext cx="1446484" cy="166263"/>
          </a:xfrm>
          <a:prstGeom prst="rect">
            <a:avLst/>
          </a:prstGeom>
        </p:spPr>
      </p:pic>
    </p:spTree>
    <p:extLst>
      <p:ext uri="{BB962C8B-B14F-4D97-AF65-F5344CB8AC3E}">
        <p14:creationId xmlns:p14="http://schemas.microsoft.com/office/powerpoint/2010/main" val="2771346483"/>
      </p:ext>
    </p:extLst>
  </p:cSld>
  <p:clrMapOvr>
    <a:masterClrMapping/>
  </p:clrMapOvr>
  <p:transition spd="slow">
    <p:fade/>
  </p:transition>
  <p:hf hdr="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Master_2">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F46A06C-9A3F-471C-999E-CB75C4DB07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04516" y="0"/>
            <a:ext cx="3387485" cy="6858000"/>
          </a:xfrm>
          <a:prstGeom prst="rect">
            <a:avLst/>
          </a:prstGeom>
        </p:spPr>
      </p:pic>
      <p:sp>
        <p:nvSpPr>
          <p:cNvPr id="2" name="Title 1"/>
          <p:cNvSpPr>
            <a:spLocks noGrp="1"/>
          </p:cNvSpPr>
          <p:nvPr>
            <p:ph type="ctrTitle" hasCustomPrompt="1"/>
          </p:nvPr>
        </p:nvSpPr>
        <p:spPr>
          <a:xfrm>
            <a:off x="311999" y="1488000"/>
            <a:ext cx="7200000" cy="1920000"/>
          </a:xfrm>
        </p:spPr>
        <p:txBody>
          <a:bodyPr anchor="b">
            <a:noAutofit/>
          </a:bodyPr>
          <a:lstStyle>
            <a:lvl1pPr algn="l">
              <a:defRPr sz="3415">
                <a:solidFill>
                  <a:schemeClr val="tx1"/>
                </a:solidFill>
              </a:defRPr>
            </a:lvl1pPr>
          </a:lstStyle>
          <a:p>
            <a:r>
              <a:rPr lang="ja-JP" altLang="en-US"/>
              <a:t>タイトルを入力</a:t>
            </a:r>
            <a:endParaRPr lang="en-US"/>
          </a:p>
        </p:txBody>
      </p:sp>
      <p:sp>
        <p:nvSpPr>
          <p:cNvPr id="3" name="Subtitle 2"/>
          <p:cNvSpPr>
            <a:spLocks noGrp="1"/>
          </p:cNvSpPr>
          <p:nvPr>
            <p:ph type="subTitle" idx="1" hasCustomPrompt="1"/>
          </p:nvPr>
        </p:nvSpPr>
        <p:spPr>
          <a:xfrm>
            <a:off x="312000" y="4089600"/>
            <a:ext cx="6331200" cy="1680000"/>
          </a:xfrm>
        </p:spPr>
        <p:txBody>
          <a:bodyPr anchor="t" anchorCtr="0">
            <a:noAutofit/>
          </a:bodyPr>
          <a:lstStyle>
            <a:lvl1pPr marL="0" indent="0" algn="l">
              <a:buNone/>
              <a:defRPr sz="1920">
                <a:solidFill>
                  <a:schemeClr val="tx1"/>
                </a:solidFill>
              </a:defRPr>
            </a:lvl1pPr>
            <a:lvl2pPr marL="457178" indent="0" algn="ctr">
              <a:buNone/>
              <a:defRPr sz="1600"/>
            </a:lvl2pPr>
            <a:lvl3pPr marL="914354" indent="0" algn="ctr">
              <a:buNone/>
              <a:defRPr sz="1440"/>
            </a:lvl3pPr>
            <a:lvl4pPr marL="1371532" indent="0" algn="ctr">
              <a:buNone/>
              <a:defRPr sz="1280"/>
            </a:lvl4pPr>
            <a:lvl5pPr marL="1828709" indent="0" algn="ctr">
              <a:buNone/>
              <a:defRPr sz="1280"/>
            </a:lvl5pPr>
            <a:lvl6pPr marL="2285886" indent="0" algn="ctr">
              <a:buNone/>
              <a:defRPr sz="1280"/>
            </a:lvl6pPr>
            <a:lvl7pPr marL="2743062" indent="0" algn="ctr">
              <a:buNone/>
              <a:defRPr sz="1280"/>
            </a:lvl7pPr>
            <a:lvl8pPr marL="3200240" indent="0" algn="ctr">
              <a:buNone/>
              <a:defRPr sz="1280"/>
            </a:lvl8pPr>
            <a:lvl9pPr marL="3657418" indent="0" algn="ctr">
              <a:buNone/>
              <a:defRPr sz="1280"/>
            </a:lvl9pPr>
          </a:lstStyle>
          <a:p>
            <a:r>
              <a:rPr lang="ja-JP" altLang="en-US"/>
              <a:t>サブタイトルを入力</a:t>
            </a:r>
            <a:endParaRPr lang="en-US"/>
          </a:p>
        </p:txBody>
      </p:sp>
      <p:pic>
        <p:nvPicPr>
          <p:cNvPr id="20" name="図 19">
            <a:extLst>
              <a:ext uri="{FF2B5EF4-FFF2-40B4-BE49-F238E27FC236}">
                <a16:creationId xmlns:a16="http://schemas.microsoft.com/office/drawing/2014/main" id="{943DCFA9-F6CE-4F0F-B3EE-23D84F3C6FB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83624" y="1801117"/>
            <a:ext cx="4190397" cy="3256027"/>
          </a:xfrm>
          <a:prstGeom prst="rect">
            <a:avLst/>
          </a:prstGeom>
        </p:spPr>
      </p:pic>
      <p:grpSp>
        <p:nvGrpSpPr>
          <p:cNvPr id="23" name="Group 22" descr="Fujitsu">
            <a:extLst>
              <a:ext uri="{FF2B5EF4-FFF2-40B4-BE49-F238E27FC236}">
                <a16:creationId xmlns:a16="http://schemas.microsoft.com/office/drawing/2014/main" id="{EA0FA9AC-AC26-48E3-BF47-91D55901E917}"/>
              </a:ext>
            </a:extLst>
          </p:cNvPr>
          <p:cNvGrpSpPr>
            <a:grpSpLocks noChangeAspect="1"/>
          </p:cNvGrpSpPr>
          <p:nvPr userDrawn="1"/>
        </p:nvGrpSpPr>
        <p:grpSpPr>
          <a:xfrm>
            <a:off x="10587567" y="323746"/>
            <a:ext cx="1291692" cy="629564"/>
            <a:chOff x="8012114" y="249161"/>
            <a:chExt cx="892174" cy="434841"/>
          </a:xfrm>
        </p:grpSpPr>
        <p:sp>
          <p:nvSpPr>
            <p:cNvPr id="24" name="Freeform 34">
              <a:extLst>
                <a:ext uri="{FF2B5EF4-FFF2-40B4-BE49-F238E27FC236}">
                  <a16:creationId xmlns:a16="http://schemas.microsoft.com/office/drawing/2014/main" id="{6DD794C0-B5B1-4749-93AE-C0B3DA7765D6}"/>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5" name="Freeform 35">
              <a:extLst>
                <a:ext uri="{FF2B5EF4-FFF2-40B4-BE49-F238E27FC236}">
                  <a16:creationId xmlns:a16="http://schemas.microsoft.com/office/drawing/2014/main" id="{C8AFA1DF-E2AD-431B-9A71-F99A68BFE07C}"/>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6" name="Freeform 36">
              <a:extLst>
                <a:ext uri="{FF2B5EF4-FFF2-40B4-BE49-F238E27FC236}">
                  <a16:creationId xmlns:a16="http://schemas.microsoft.com/office/drawing/2014/main" id="{DCCF753C-FF99-4C0C-94D0-F2FE9DC1EC9C}"/>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7" name="Freeform 37">
              <a:extLst>
                <a:ext uri="{FF2B5EF4-FFF2-40B4-BE49-F238E27FC236}">
                  <a16:creationId xmlns:a16="http://schemas.microsoft.com/office/drawing/2014/main" id="{BB8A9FF0-74AF-4BF0-B63E-8CF3120C9676}"/>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8" name="Freeform 38">
              <a:extLst>
                <a:ext uri="{FF2B5EF4-FFF2-40B4-BE49-F238E27FC236}">
                  <a16:creationId xmlns:a16="http://schemas.microsoft.com/office/drawing/2014/main" id="{3EFD3576-7BB3-4739-A24F-50250CAEBEE9}"/>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9" name="Freeform 39">
              <a:extLst>
                <a:ext uri="{FF2B5EF4-FFF2-40B4-BE49-F238E27FC236}">
                  <a16:creationId xmlns:a16="http://schemas.microsoft.com/office/drawing/2014/main" id="{FC6758ED-3FB6-42D3-9F56-BDE1752E62A0}"/>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0" name="Freeform 40">
              <a:extLst>
                <a:ext uri="{FF2B5EF4-FFF2-40B4-BE49-F238E27FC236}">
                  <a16:creationId xmlns:a16="http://schemas.microsoft.com/office/drawing/2014/main" id="{1A0FF2C9-FB26-4EE6-9744-A33823AB18C4}"/>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1" name="Freeform 41">
              <a:extLst>
                <a:ext uri="{FF2B5EF4-FFF2-40B4-BE49-F238E27FC236}">
                  <a16:creationId xmlns:a16="http://schemas.microsoft.com/office/drawing/2014/main" id="{3652132C-1D36-46D8-B40D-EFABBC1421B3}"/>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grpSp>
      <p:sp>
        <p:nvSpPr>
          <p:cNvPr id="5" name="Footer Placeholder 4"/>
          <p:cNvSpPr>
            <a:spLocks noGrp="1"/>
          </p:cNvSpPr>
          <p:nvPr>
            <p:ph type="ftr" sz="quarter" idx="11"/>
          </p:nvPr>
        </p:nvSpPr>
        <p:spPr/>
        <p:txBody>
          <a:bodyPr/>
          <a:lstStyle>
            <a:lvl1pPr>
              <a:defRPr>
                <a:solidFill>
                  <a:schemeClr val="tx1"/>
                </a:solidFill>
              </a:defRPr>
            </a:lvl1pPr>
          </a:lstStyle>
          <a:p>
            <a:r>
              <a:rPr kumimoji="1" lang="en-US" altLang="ja-JP"/>
              <a:t>© 2023 Fujitsu Limited</a:t>
            </a:r>
            <a:endParaRPr kumimoji="1" lang="ja-JP" altLang="en-US"/>
          </a:p>
        </p:txBody>
      </p:sp>
      <p:pic>
        <p:nvPicPr>
          <p:cNvPr id="6" name="SD_FUJITSU-CONFIDENTIAL">
            <a:extLst>
              <a:ext uri="{FF2B5EF4-FFF2-40B4-BE49-F238E27FC236}">
                <a16:creationId xmlns:a16="http://schemas.microsoft.com/office/drawing/2014/main" id="{FEDE9477-712B-4A12-A1EB-A375376E1C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0401" y="6540275"/>
            <a:ext cx="1446484" cy="166263"/>
          </a:xfrm>
          <a:prstGeom prst="rect">
            <a:avLst/>
          </a:prstGeom>
        </p:spPr>
      </p:pic>
    </p:spTree>
    <p:extLst>
      <p:ext uri="{BB962C8B-B14F-4D97-AF65-F5344CB8AC3E}">
        <p14:creationId xmlns:p14="http://schemas.microsoft.com/office/powerpoint/2010/main" val="2963902269"/>
      </p:ext>
    </p:extLst>
  </p:cSld>
  <p:clrMapOvr>
    <a:masterClrMapping/>
  </p:clrMapOvr>
  <p:transition spd="slow">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hapes">
    <p:spTree>
      <p:nvGrpSpPr>
        <p:cNvPr id="1" name=""/>
        <p:cNvGrpSpPr/>
        <p:nvPr/>
      </p:nvGrpSpPr>
      <p:grpSpPr>
        <a:xfrm>
          <a:off x="0" y="0"/>
          <a:ext cx="0" cy="0"/>
          <a:chOff x="0" y="0"/>
          <a:chExt cx="0" cy="0"/>
        </a:xfrm>
      </p:grpSpPr>
      <p:pic>
        <p:nvPicPr>
          <p:cNvPr id="3" name="Picture 2" descr="A picture containing indoor, person, ceiling&#10;&#10;Description automatically generated">
            <a:extLst>
              <a:ext uri="{FF2B5EF4-FFF2-40B4-BE49-F238E27FC236}">
                <a16:creationId xmlns:a16="http://schemas.microsoft.com/office/drawing/2014/main" id="{3CE79C0D-F4C6-B27A-8020-21CF2A33F4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flipH="1">
            <a:off x="-1" y="0"/>
            <a:ext cx="12191997" cy="6858000"/>
          </a:xfrm>
          <a:prstGeom prst="rect">
            <a:avLst/>
          </a:prstGeom>
        </p:spPr>
      </p:pic>
      <p:sp>
        <p:nvSpPr>
          <p:cNvPr id="4" name="Footer Placeholder 4">
            <a:extLst>
              <a:ext uri="{FF2B5EF4-FFF2-40B4-BE49-F238E27FC236}">
                <a16:creationId xmlns:a16="http://schemas.microsoft.com/office/drawing/2014/main" id="{BEBBC980-1F7C-EFEA-64C2-36D1170B7C80}"/>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dirty="0">
              <a:solidFill>
                <a:schemeClr val="bg1"/>
              </a:solidFill>
              <a:latin typeface="Fujitsu Infinity Pro" pitchFamily="2" charset="0"/>
            </a:endParaRPr>
          </a:p>
        </p:txBody>
      </p:sp>
      <p:sp>
        <p:nvSpPr>
          <p:cNvPr id="5" name="Slide Number Placeholder 5">
            <a:extLst>
              <a:ext uri="{FF2B5EF4-FFF2-40B4-BE49-F238E27FC236}">
                <a16:creationId xmlns:a16="http://schemas.microsoft.com/office/drawing/2014/main" id="{D07C5CB2-BB14-9A2B-EFAB-9F4CB555115C}"/>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2023 | 8898-01</a:t>
            </a:r>
          </a:p>
        </p:txBody>
      </p:sp>
      <p:pic>
        <p:nvPicPr>
          <p:cNvPr id="6" name="Picture 5" descr="Fujitsu">
            <a:extLst>
              <a:ext uri="{FF2B5EF4-FFF2-40B4-BE49-F238E27FC236}">
                <a16:creationId xmlns:a16="http://schemas.microsoft.com/office/drawing/2014/main" id="{BC57E85E-8203-9F5A-4301-7B40078B1F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7" name="Rounded Rectangle 21">
            <a:extLst>
              <a:ext uri="{FF2B5EF4-FFF2-40B4-BE49-F238E27FC236}">
                <a16:creationId xmlns:a16="http://schemas.microsoft.com/office/drawing/2014/main" id="{EB00D266-AFFF-949E-F3D6-B063A2859D3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cxnSp>
        <p:nvCxnSpPr>
          <p:cNvPr id="9" name="Straight Connector 8">
            <a:extLst>
              <a:ext uri="{FF2B5EF4-FFF2-40B4-BE49-F238E27FC236}">
                <a16:creationId xmlns:a16="http://schemas.microsoft.com/office/drawing/2014/main" id="{826651FC-DC3C-6FEF-577B-28398F2F02CF}"/>
              </a:ext>
            </a:extLst>
          </p:cNvPr>
          <p:cNvCxnSpPr>
            <a:cxnSpLocks/>
          </p:cNvCxnSpPr>
          <p:nvPr userDrawn="1"/>
        </p:nvCxnSpPr>
        <p:spPr>
          <a:xfrm flipH="1">
            <a:off x="2" y="6270172"/>
            <a:ext cx="12191999" cy="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109585"/>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Section dividers">
    <p:spTree>
      <p:nvGrpSpPr>
        <p:cNvPr id="1" name=""/>
        <p:cNvGrpSpPr/>
        <p:nvPr/>
      </p:nvGrpSpPr>
      <p:grpSpPr>
        <a:xfrm>
          <a:off x="0" y="0"/>
          <a:ext cx="0" cy="0"/>
          <a:chOff x="0" y="0"/>
          <a:chExt cx="0" cy="0"/>
        </a:xfrm>
      </p:grpSpPr>
      <p:pic>
        <p:nvPicPr>
          <p:cNvPr id="23" name="図 16">
            <a:extLst>
              <a:ext uri="{FF2B5EF4-FFF2-40B4-BE49-F238E27FC236}">
                <a16:creationId xmlns:a16="http://schemas.microsoft.com/office/drawing/2014/main" id="{4E6397AD-310C-48CA-885C-F7B1DFD0956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540"/>
            <a:ext cx="12192000" cy="6854920"/>
          </a:xfrm>
          <a:prstGeom prst="rect">
            <a:avLst/>
          </a:prstGeom>
        </p:spPr>
      </p:pic>
      <p:sp>
        <p:nvSpPr>
          <p:cNvPr id="24" name="正方形/長方形 3">
            <a:extLst>
              <a:ext uri="{FF2B5EF4-FFF2-40B4-BE49-F238E27FC236}">
                <a16:creationId xmlns:a16="http://schemas.microsoft.com/office/drawing/2014/main" id="{CD577E9E-58F6-407C-9583-7A2B1D256100}"/>
              </a:ext>
            </a:extLst>
          </p:cNvPr>
          <p:cNvSpPr/>
          <p:nvPr userDrawn="1"/>
        </p:nvSpPr>
        <p:spPr>
          <a:xfrm>
            <a:off x="4267200" y="-2740"/>
            <a:ext cx="7924800" cy="6859200"/>
          </a:xfrm>
          <a:prstGeom prst="rect">
            <a:avLst/>
          </a:prstGeom>
          <a:gradFill flip="none" rotWithShape="1">
            <a:gsLst>
              <a:gs pos="0">
                <a:schemeClr val="accent4">
                  <a:alpha val="70000"/>
                </a:schemeClr>
              </a:gs>
              <a:gs pos="10000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err="1">
              <a:solidFill>
                <a:schemeClr val="tx1"/>
              </a:solidFill>
            </a:endParaRPr>
          </a:p>
        </p:txBody>
      </p:sp>
      <p:grpSp>
        <p:nvGrpSpPr>
          <p:cNvPr id="20" name="Group 22" descr="Fujitsu">
            <a:extLst>
              <a:ext uri="{FF2B5EF4-FFF2-40B4-BE49-F238E27FC236}">
                <a16:creationId xmlns:a16="http://schemas.microsoft.com/office/drawing/2014/main" id="{DDC40295-912F-4B75-825E-6A19D918735E}"/>
              </a:ext>
            </a:extLst>
          </p:cNvPr>
          <p:cNvGrpSpPr>
            <a:grpSpLocks noChangeAspect="1"/>
          </p:cNvGrpSpPr>
          <p:nvPr userDrawn="1"/>
        </p:nvGrpSpPr>
        <p:grpSpPr>
          <a:xfrm>
            <a:off x="10587567" y="323746"/>
            <a:ext cx="1291692" cy="629564"/>
            <a:chOff x="8012114" y="249161"/>
            <a:chExt cx="892174" cy="434841"/>
          </a:xfrm>
        </p:grpSpPr>
        <p:sp>
          <p:nvSpPr>
            <p:cNvPr id="21" name="Freeform 34">
              <a:extLst>
                <a:ext uri="{FF2B5EF4-FFF2-40B4-BE49-F238E27FC236}">
                  <a16:creationId xmlns:a16="http://schemas.microsoft.com/office/drawing/2014/main" id="{58651FFA-FC3B-4BF1-AE37-56C9BAC03808}"/>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2" name="Freeform 35">
              <a:extLst>
                <a:ext uri="{FF2B5EF4-FFF2-40B4-BE49-F238E27FC236}">
                  <a16:creationId xmlns:a16="http://schemas.microsoft.com/office/drawing/2014/main" id="{F38D1057-B75F-4A54-AF90-A8D57DDB5EA3}"/>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3" name="Freeform 36">
              <a:extLst>
                <a:ext uri="{FF2B5EF4-FFF2-40B4-BE49-F238E27FC236}">
                  <a16:creationId xmlns:a16="http://schemas.microsoft.com/office/drawing/2014/main" id="{0FA8FF41-1874-4F27-9ACB-8F9DD0AC90F7}"/>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4" name="Freeform 37">
              <a:extLst>
                <a:ext uri="{FF2B5EF4-FFF2-40B4-BE49-F238E27FC236}">
                  <a16:creationId xmlns:a16="http://schemas.microsoft.com/office/drawing/2014/main" id="{50E67408-B338-4449-B662-76E98D8E5C11}"/>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5" name="Freeform 38">
              <a:extLst>
                <a:ext uri="{FF2B5EF4-FFF2-40B4-BE49-F238E27FC236}">
                  <a16:creationId xmlns:a16="http://schemas.microsoft.com/office/drawing/2014/main" id="{4AC7696B-9860-489B-BE9B-00D46469390B}"/>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6" name="Freeform 39">
              <a:extLst>
                <a:ext uri="{FF2B5EF4-FFF2-40B4-BE49-F238E27FC236}">
                  <a16:creationId xmlns:a16="http://schemas.microsoft.com/office/drawing/2014/main" id="{CDE404E4-3DFC-433A-8E05-E73F0F493EE7}"/>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7" name="Freeform 40">
              <a:extLst>
                <a:ext uri="{FF2B5EF4-FFF2-40B4-BE49-F238E27FC236}">
                  <a16:creationId xmlns:a16="http://schemas.microsoft.com/office/drawing/2014/main" id="{606859B5-A1E4-47EF-9016-922C15E0DCDD}"/>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8" name="Freeform 41">
              <a:extLst>
                <a:ext uri="{FF2B5EF4-FFF2-40B4-BE49-F238E27FC236}">
                  <a16:creationId xmlns:a16="http://schemas.microsoft.com/office/drawing/2014/main" id="{9916EAC5-51B3-4315-A6F9-67FA3906E9D3}"/>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grpSp>
      <p:sp>
        <p:nvSpPr>
          <p:cNvPr id="2" name="Title 1"/>
          <p:cNvSpPr>
            <a:spLocks noGrp="1"/>
          </p:cNvSpPr>
          <p:nvPr>
            <p:ph type="ctrTitle" hasCustomPrompt="1"/>
          </p:nvPr>
        </p:nvSpPr>
        <p:spPr>
          <a:xfrm>
            <a:off x="312000" y="1488000"/>
            <a:ext cx="11040000" cy="1920000"/>
          </a:xfrm>
        </p:spPr>
        <p:txBody>
          <a:bodyPr anchor="b">
            <a:noAutofit/>
          </a:bodyPr>
          <a:lstStyle>
            <a:lvl1pPr algn="l">
              <a:defRPr sz="3415">
                <a:solidFill>
                  <a:schemeClr val="bg1"/>
                </a:solidFill>
              </a:defRPr>
            </a:lvl1pPr>
          </a:lstStyle>
          <a:p>
            <a:r>
              <a:rPr lang="ja-JP" altLang="en-US"/>
              <a:t>タイトルを入力</a:t>
            </a:r>
            <a:endParaRPr lang="en-US"/>
          </a:p>
        </p:txBody>
      </p:sp>
      <p:sp>
        <p:nvSpPr>
          <p:cNvPr id="3" name="Subtitle 2"/>
          <p:cNvSpPr>
            <a:spLocks noGrp="1"/>
          </p:cNvSpPr>
          <p:nvPr>
            <p:ph type="subTitle" idx="1" hasCustomPrompt="1"/>
          </p:nvPr>
        </p:nvSpPr>
        <p:spPr>
          <a:xfrm>
            <a:off x="312000" y="3614400"/>
            <a:ext cx="11040000" cy="1929600"/>
          </a:xfrm>
        </p:spPr>
        <p:txBody>
          <a:bodyPr>
            <a:noAutofit/>
          </a:bodyPr>
          <a:lstStyle>
            <a:lvl1pPr marL="0" indent="0" algn="l">
              <a:buNone/>
              <a:defRPr sz="2135">
                <a:solidFill>
                  <a:schemeClr val="bg1"/>
                </a:solidFill>
              </a:defRPr>
            </a:lvl1pPr>
            <a:lvl2pPr marL="457178" indent="0" algn="ctr">
              <a:buNone/>
              <a:defRPr sz="1600"/>
            </a:lvl2pPr>
            <a:lvl3pPr marL="914354" indent="0" algn="ctr">
              <a:buNone/>
              <a:defRPr sz="1440"/>
            </a:lvl3pPr>
            <a:lvl4pPr marL="1371532" indent="0" algn="ctr">
              <a:buNone/>
              <a:defRPr sz="1280"/>
            </a:lvl4pPr>
            <a:lvl5pPr marL="1828709" indent="0" algn="ctr">
              <a:buNone/>
              <a:defRPr sz="1280"/>
            </a:lvl5pPr>
            <a:lvl6pPr marL="2285886" indent="0" algn="ctr">
              <a:buNone/>
              <a:defRPr sz="1280"/>
            </a:lvl6pPr>
            <a:lvl7pPr marL="2743062" indent="0" algn="ctr">
              <a:buNone/>
              <a:defRPr sz="1280"/>
            </a:lvl7pPr>
            <a:lvl8pPr marL="3200240" indent="0" algn="ctr">
              <a:buNone/>
              <a:defRPr sz="1280"/>
            </a:lvl8pPr>
            <a:lvl9pPr marL="3657418" indent="0" algn="ctr">
              <a:buNone/>
              <a:defRPr sz="1280"/>
            </a:lvl9pPr>
          </a:lstStyle>
          <a:p>
            <a:r>
              <a:rPr lang="ja-JP" altLang="en-US"/>
              <a:t>サブタイトルを入力</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kumimoji="1" lang="en-US" altLang="ja-JP"/>
              <a:t>© 2023 Fujitsu Limited</a:t>
            </a:r>
            <a:endParaRPr kumimoji="1" lang="ja-JP" altLang="en-US"/>
          </a:p>
        </p:txBody>
      </p:sp>
      <p:sp>
        <p:nvSpPr>
          <p:cNvPr id="6" name="Slide Number Placeholder 5"/>
          <p:cNvSpPr>
            <a:spLocks noGrp="1"/>
          </p:cNvSpPr>
          <p:nvPr>
            <p:ph type="sldNum" sz="quarter" idx="12"/>
          </p:nvPr>
        </p:nvSpPr>
        <p:spPr>
          <a:xfrm>
            <a:off x="5736000" y="6504000"/>
            <a:ext cx="720000" cy="163200"/>
          </a:xfrm>
          <a:prstGeom prst="rect">
            <a:avLst/>
          </a:prstGeom>
        </p:spPr>
        <p:txBody>
          <a:bodyPr/>
          <a:lstStyle>
            <a:lvl1pPr>
              <a:defRPr>
                <a:solidFill>
                  <a:schemeClr val="bg1"/>
                </a:solidFill>
              </a:defRPr>
            </a:lvl1pPr>
          </a:lstStyle>
          <a:p>
            <a:fld id="{4D029D89-7B63-4C94-AD4D-2E4D6BB83637}" type="slidenum">
              <a:rPr kumimoji="1" lang="ja-JP" altLang="en-US" smtClean="0"/>
              <a:pPr/>
              <a:t>‹#›</a:t>
            </a:fld>
            <a:endParaRPr kumimoji="1" lang="ja-JP" altLang="en-US"/>
          </a:p>
        </p:txBody>
      </p:sp>
      <p:pic>
        <p:nvPicPr>
          <p:cNvPr id="9" name="SD_FUJITSU-CONFIDENTIAL">
            <a:extLst>
              <a:ext uri="{FF2B5EF4-FFF2-40B4-BE49-F238E27FC236}">
                <a16:creationId xmlns:a16="http://schemas.microsoft.com/office/drawing/2014/main" id="{3845D5EF-84D9-4E2E-968B-EDD9AC63B3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401" y="6521226"/>
            <a:ext cx="1446484" cy="166263"/>
          </a:xfrm>
          <a:prstGeom prst="rect">
            <a:avLst/>
          </a:prstGeom>
        </p:spPr>
      </p:pic>
    </p:spTree>
    <p:extLst>
      <p:ext uri="{BB962C8B-B14F-4D97-AF65-F5344CB8AC3E}">
        <p14:creationId xmlns:p14="http://schemas.microsoft.com/office/powerpoint/2010/main" val="2317541362"/>
      </p:ext>
    </p:extLst>
  </p:cSld>
  <p:clrMapOvr>
    <a:masterClrMapping/>
  </p:clrMapOvr>
  <p:transition spd="slow">
    <p:fade/>
  </p:transition>
  <p:hf hdr="0"/>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a:t>
            </a:r>
            <a:r>
              <a:rPr lang="en-US" altLang="ja-JP"/>
              <a:t>2 </a:t>
            </a:r>
            <a:r>
              <a:rPr lang="ja-JP" altLang="en-US"/>
              <a:t>レベル</a:t>
            </a:r>
          </a:p>
          <a:p>
            <a:pPr lvl="2"/>
            <a:r>
              <a:rPr lang="ja-JP" altLang="en-US"/>
              <a:t>第</a:t>
            </a:r>
            <a:r>
              <a:rPr lang="en-US" altLang="ja-JP"/>
              <a:t>3 </a:t>
            </a:r>
            <a:r>
              <a:rPr lang="ja-JP" altLang="en-US"/>
              <a:t>レベル</a:t>
            </a:r>
          </a:p>
          <a:p>
            <a:pPr lvl="3"/>
            <a:r>
              <a:rPr lang="ja-JP" altLang="en-US"/>
              <a:t>第</a:t>
            </a:r>
            <a:r>
              <a:rPr lang="en-US" altLang="ja-JP"/>
              <a:t>4 </a:t>
            </a:r>
            <a:r>
              <a:rPr lang="ja-JP" altLang="en-US"/>
              <a:t>レベル</a:t>
            </a:r>
          </a:p>
          <a:p>
            <a:pPr lvl="4"/>
            <a:r>
              <a:rPr lang="ja-JP" altLang="en-US"/>
              <a:t>第</a:t>
            </a:r>
            <a:r>
              <a:rPr lang="en-US" altLang="ja-JP"/>
              <a:t>5 </a:t>
            </a:r>
            <a:r>
              <a:rPr lang="ja-JP" altLang="en-US"/>
              <a:t>レベル</a:t>
            </a:r>
            <a:endParaRPr lang="en-US" altLang="ja-JP"/>
          </a:p>
          <a:p>
            <a:pPr lvl="5"/>
            <a:r>
              <a:rPr lang="ja-JP" altLang="en-US"/>
              <a:t>テキスト</a:t>
            </a:r>
            <a:endParaRPr lang="en-US" altLang="ja-JP"/>
          </a:p>
          <a:p>
            <a:pPr lvl="6"/>
            <a:r>
              <a:rPr lang="ja-JP" altLang="en-US"/>
              <a:t>テキスト</a:t>
            </a:r>
            <a:endParaRPr lang="en-US" altLang="ja-JP"/>
          </a:p>
          <a:p>
            <a:pPr lvl="7"/>
            <a:r>
              <a:rPr lang="ja-JP" altLang="en-US"/>
              <a:t>テキスト</a:t>
            </a:r>
            <a:endParaRPr lang="en-US" altLang="ja-JP"/>
          </a:p>
          <a:p>
            <a:pPr lvl="8"/>
            <a:r>
              <a:rPr lang="ja-JP" altLang="en-US"/>
              <a:t>テキスト</a:t>
            </a:r>
            <a:endParaRPr lang="en-US"/>
          </a:p>
        </p:txBody>
      </p:sp>
      <p:sp>
        <p:nvSpPr>
          <p:cNvPr id="5" name="Footer Placeholder 4"/>
          <p:cNvSpPr>
            <a:spLocks noGrp="1"/>
          </p:cNvSpPr>
          <p:nvPr>
            <p:ph type="ftr" sz="quarter" idx="11"/>
          </p:nvPr>
        </p:nvSpPr>
        <p:spPr/>
        <p:txBody>
          <a:bodyPr/>
          <a:lstStyle/>
          <a:p>
            <a:r>
              <a:rPr kumimoji="1" lang="en-US" altLang="ja-JP"/>
              <a:t>© 2023 Fujitsu Limited</a:t>
            </a:r>
            <a:endParaRPr kumimoji="1" lang="ja-JP" altLang="en-US"/>
          </a:p>
        </p:txBody>
      </p:sp>
      <p:sp>
        <p:nvSpPr>
          <p:cNvPr id="6" name="Slide Number Placeholder 5"/>
          <p:cNvSpPr>
            <a:spLocks noGrp="1"/>
          </p:cNvSpPr>
          <p:nvPr>
            <p:ph type="sldNum" sz="quarter" idx="12"/>
          </p:nvPr>
        </p:nvSpPr>
        <p:spPr>
          <a:xfrm>
            <a:off x="5736000" y="6504000"/>
            <a:ext cx="720000" cy="163200"/>
          </a:xfrm>
          <a:prstGeom prst="rect">
            <a:avLst/>
          </a:prstGeom>
        </p:spPr>
        <p:txBody>
          <a:bodyPr/>
          <a:lstStyle/>
          <a:p>
            <a:fld id="{4D029D89-7B63-4C94-AD4D-2E4D6BB83637}" type="slidenum">
              <a:rPr kumimoji="1" lang="ja-JP" altLang="en-US" smtClean="0"/>
              <a:t>‹#›</a:t>
            </a:fld>
            <a:endParaRPr kumimoji="1" lang="ja-JP" altLang="en-US"/>
          </a:p>
        </p:txBody>
      </p:sp>
    </p:spTree>
    <p:extLst>
      <p:ext uri="{BB962C8B-B14F-4D97-AF65-F5344CB8AC3E}">
        <p14:creationId xmlns:p14="http://schemas.microsoft.com/office/powerpoint/2010/main" val="3890729637"/>
      </p:ext>
    </p:extLst>
  </p:cSld>
  <p:clrMapOvr>
    <a:masterClrMapping/>
  </p:clrMapOvr>
  <p:transition spd="slow">
    <p:fade/>
  </p:transition>
  <p:hf hdr="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ext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307200" y="1267200"/>
            <a:ext cx="5707200" cy="5049600"/>
          </a:xfrm>
        </p:spPr>
        <p:txBody>
          <a:bodyPr/>
          <a:lstStyle>
            <a:lvl4pPr>
              <a:defRPr sz="1495"/>
            </a:lvl4pPr>
            <a:lvl5pPr>
              <a:defRPr sz="1495"/>
            </a:lvl5pPr>
            <a:lvl6pPr>
              <a:defRPr sz="1495"/>
            </a:lvl6pPr>
            <a:lvl7pPr>
              <a:defRPr sz="1495"/>
            </a:lvl7pPr>
            <a:lvl8pPr>
              <a:defRPr sz="1495"/>
            </a:lvl8pPr>
            <a:lvl9pPr>
              <a:defRPr sz="1495"/>
            </a:lvl9pPr>
          </a:lstStyle>
          <a:p>
            <a:pPr lvl="0"/>
            <a:r>
              <a:rPr lang="ja-JP" altLang="en-US"/>
              <a:t>マスター テキストの書式設定</a:t>
            </a:r>
          </a:p>
          <a:p>
            <a:pPr lvl="1"/>
            <a:r>
              <a:rPr lang="ja-JP" altLang="en-US"/>
              <a:t>第</a:t>
            </a:r>
            <a:r>
              <a:rPr lang="en-US" altLang="ja-JP"/>
              <a:t>2 </a:t>
            </a:r>
            <a:r>
              <a:rPr lang="ja-JP" altLang="en-US"/>
              <a:t>レベル</a:t>
            </a:r>
          </a:p>
          <a:p>
            <a:pPr lvl="2"/>
            <a:r>
              <a:rPr lang="ja-JP" altLang="en-US"/>
              <a:t>第</a:t>
            </a:r>
            <a:r>
              <a:rPr lang="en-US" altLang="ja-JP"/>
              <a:t>3 </a:t>
            </a:r>
            <a:r>
              <a:rPr lang="ja-JP" altLang="en-US"/>
              <a:t>レベル</a:t>
            </a:r>
          </a:p>
          <a:p>
            <a:pPr lvl="3"/>
            <a:r>
              <a:rPr lang="ja-JP" altLang="en-US"/>
              <a:t>第</a:t>
            </a:r>
            <a:r>
              <a:rPr lang="en-US" altLang="ja-JP"/>
              <a:t>4 </a:t>
            </a:r>
            <a:r>
              <a:rPr lang="ja-JP" altLang="en-US"/>
              <a:t>レベル</a:t>
            </a:r>
          </a:p>
          <a:p>
            <a:pPr lvl="4"/>
            <a:r>
              <a:rPr lang="ja-JP" altLang="en-US"/>
              <a:t>第</a:t>
            </a:r>
            <a:r>
              <a:rPr lang="en-US" altLang="ja-JP"/>
              <a:t>5 </a:t>
            </a:r>
            <a:r>
              <a:rPr lang="ja-JP" altLang="en-US"/>
              <a:t>レベル</a:t>
            </a:r>
            <a:endParaRPr lang="en-US" altLang="ja-JP"/>
          </a:p>
          <a:p>
            <a:pPr lvl="5"/>
            <a:r>
              <a:rPr lang="ja-JP" altLang="en-US"/>
              <a:t>テキスト</a:t>
            </a:r>
            <a:endParaRPr lang="en-US" altLang="ja-JP"/>
          </a:p>
          <a:p>
            <a:pPr lvl="6"/>
            <a:r>
              <a:rPr lang="ja-JP" altLang="en-US"/>
              <a:t>テキスト</a:t>
            </a:r>
            <a:endParaRPr lang="en-US" altLang="ja-JP"/>
          </a:p>
          <a:p>
            <a:pPr lvl="7"/>
            <a:r>
              <a:rPr lang="ja-JP" altLang="en-US"/>
              <a:t>テキスト</a:t>
            </a:r>
            <a:endParaRPr lang="en-US" altLang="ja-JP"/>
          </a:p>
          <a:p>
            <a:pPr lvl="8"/>
            <a:r>
              <a:rPr lang="ja-JP" altLang="en-US"/>
              <a:t>テキスト</a:t>
            </a:r>
            <a:endParaRPr lang="en-US"/>
          </a:p>
        </p:txBody>
      </p:sp>
      <p:sp>
        <p:nvSpPr>
          <p:cNvPr id="4" name="Content Placeholder 3"/>
          <p:cNvSpPr>
            <a:spLocks noGrp="1"/>
          </p:cNvSpPr>
          <p:nvPr>
            <p:ph sz="half" idx="2"/>
          </p:nvPr>
        </p:nvSpPr>
        <p:spPr>
          <a:xfrm>
            <a:off x="6172800" y="1267200"/>
            <a:ext cx="5707200" cy="5049600"/>
          </a:xfrm>
        </p:spPr>
        <p:txBody>
          <a:bodyPr/>
          <a:lstStyle>
            <a:lvl4pPr>
              <a:defRPr sz="1495"/>
            </a:lvl4pPr>
            <a:lvl5pPr>
              <a:defRPr sz="1495"/>
            </a:lvl5pPr>
            <a:lvl6pPr>
              <a:defRPr sz="1495"/>
            </a:lvl6pPr>
            <a:lvl7pPr>
              <a:defRPr sz="1495"/>
            </a:lvl7pPr>
            <a:lvl8pPr>
              <a:defRPr sz="1495"/>
            </a:lvl8pPr>
            <a:lvl9pPr>
              <a:defRPr sz="1495"/>
            </a:lvl9pPr>
          </a:lstStyle>
          <a:p>
            <a:pPr lvl="0"/>
            <a:r>
              <a:rPr lang="ja-JP" altLang="en-US"/>
              <a:t>マスター テキストの書式設定</a:t>
            </a:r>
          </a:p>
          <a:p>
            <a:pPr lvl="1"/>
            <a:r>
              <a:rPr lang="ja-JP" altLang="en-US"/>
              <a:t>第</a:t>
            </a:r>
            <a:r>
              <a:rPr lang="en-US" altLang="ja-JP"/>
              <a:t>2 </a:t>
            </a:r>
            <a:r>
              <a:rPr lang="ja-JP" altLang="en-US"/>
              <a:t>レベル</a:t>
            </a:r>
          </a:p>
          <a:p>
            <a:pPr lvl="2"/>
            <a:r>
              <a:rPr lang="ja-JP" altLang="en-US"/>
              <a:t>第</a:t>
            </a:r>
            <a:r>
              <a:rPr lang="en-US" altLang="ja-JP"/>
              <a:t>3 </a:t>
            </a:r>
            <a:r>
              <a:rPr lang="ja-JP" altLang="en-US"/>
              <a:t>レベル</a:t>
            </a:r>
          </a:p>
          <a:p>
            <a:pPr lvl="3"/>
            <a:r>
              <a:rPr lang="ja-JP" altLang="en-US"/>
              <a:t>第</a:t>
            </a:r>
            <a:r>
              <a:rPr lang="en-US" altLang="ja-JP"/>
              <a:t>4 </a:t>
            </a:r>
            <a:r>
              <a:rPr lang="ja-JP" altLang="en-US"/>
              <a:t>レベル</a:t>
            </a:r>
          </a:p>
          <a:p>
            <a:pPr lvl="4"/>
            <a:r>
              <a:rPr lang="ja-JP" altLang="en-US"/>
              <a:t>第</a:t>
            </a:r>
            <a:r>
              <a:rPr lang="en-US" altLang="ja-JP"/>
              <a:t>5 </a:t>
            </a:r>
            <a:r>
              <a:rPr lang="ja-JP" altLang="en-US"/>
              <a:t>レベル</a:t>
            </a:r>
            <a:endParaRPr lang="en-US" altLang="ja-JP"/>
          </a:p>
          <a:p>
            <a:pPr lvl="5"/>
            <a:r>
              <a:rPr lang="ja-JP" altLang="en-US"/>
              <a:t>テキスト</a:t>
            </a:r>
            <a:endParaRPr lang="en-US" altLang="ja-JP"/>
          </a:p>
          <a:p>
            <a:pPr lvl="6"/>
            <a:r>
              <a:rPr lang="ja-JP" altLang="en-US"/>
              <a:t>テキスト</a:t>
            </a:r>
            <a:endParaRPr lang="en-US" altLang="ja-JP"/>
          </a:p>
          <a:p>
            <a:pPr lvl="7"/>
            <a:r>
              <a:rPr lang="ja-JP" altLang="en-US"/>
              <a:t>テキスト</a:t>
            </a:r>
            <a:endParaRPr lang="en-US" altLang="ja-JP"/>
          </a:p>
          <a:p>
            <a:pPr lvl="8"/>
            <a:r>
              <a:rPr lang="ja-JP" altLang="en-US"/>
              <a:t>テキスト</a:t>
            </a:r>
            <a:endParaRPr lang="en-US"/>
          </a:p>
        </p:txBody>
      </p:sp>
      <p:sp>
        <p:nvSpPr>
          <p:cNvPr id="6" name="Footer Placeholder 5"/>
          <p:cNvSpPr>
            <a:spLocks noGrp="1"/>
          </p:cNvSpPr>
          <p:nvPr>
            <p:ph type="ftr" sz="quarter" idx="11"/>
          </p:nvPr>
        </p:nvSpPr>
        <p:spPr/>
        <p:txBody>
          <a:bodyPr/>
          <a:lstStyle/>
          <a:p>
            <a:r>
              <a:rPr kumimoji="1" lang="en-US" altLang="ja-JP"/>
              <a:t>© 2023 Fujitsu Limited</a:t>
            </a:r>
            <a:endParaRPr kumimoji="1" lang="ja-JP" altLang="en-US"/>
          </a:p>
        </p:txBody>
      </p:sp>
      <p:sp>
        <p:nvSpPr>
          <p:cNvPr id="7" name="Slide Number Placeholder 6"/>
          <p:cNvSpPr>
            <a:spLocks noGrp="1"/>
          </p:cNvSpPr>
          <p:nvPr>
            <p:ph type="sldNum" sz="quarter" idx="12"/>
          </p:nvPr>
        </p:nvSpPr>
        <p:spPr>
          <a:xfrm>
            <a:off x="5736000" y="6504000"/>
            <a:ext cx="720000" cy="163200"/>
          </a:xfrm>
          <a:prstGeom prst="rect">
            <a:avLst/>
          </a:prstGeom>
        </p:spPr>
        <p:txBody>
          <a:bodyPr/>
          <a:lstStyle/>
          <a:p>
            <a:fld id="{4D029D89-7B63-4C94-AD4D-2E4D6BB83637}" type="slidenum">
              <a:rPr kumimoji="1" lang="ja-JP" altLang="en-US" smtClean="0"/>
              <a:t>‹#›</a:t>
            </a:fld>
            <a:endParaRPr kumimoji="1" lang="ja-JP" altLang="en-US"/>
          </a:p>
        </p:txBody>
      </p:sp>
    </p:spTree>
    <p:extLst>
      <p:ext uri="{BB962C8B-B14F-4D97-AF65-F5344CB8AC3E}">
        <p14:creationId xmlns:p14="http://schemas.microsoft.com/office/powerpoint/2010/main" val="302815787"/>
      </p:ext>
    </p:extLst>
  </p:cSld>
  <p:clrMapOvr>
    <a:masterClrMapping/>
  </p:clrMapOvr>
  <p:transition spd="slow">
    <p:fade/>
  </p:transition>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6" name="Footer Placeholder 5"/>
          <p:cNvSpPr>
            <a:spLocks noGrp="1"/>
          </p:cNvSpPr>
          <p:nvPr>
            <p:ph type="ftr" sz="quarter" idx="11"/>
          </p:nvPr>
        </p:nvSpPr>
        <p:spPr/>
        <p:txBody>
          <a:bodyPr/>
          <a:lstStyle/>
          <a:p>
            <a:r>
              <a:rPr kumimoji="1" lang="en-US" altLang="ja-JP"/>
              <a:t>© 2023 Fujitsu Limited</a:t>
            </a:r>
            <a:endParaRPr kumimoji="1" lang="ja-JP" altLang="en-US"/>
          </a:p>
        </p:txBody>
      </p:sp>
      <p:sp>
        <p:nvSpPr>
          <p:cNvPr id="7" name="Slide Number Placeholder 6"/>
          <p:cNvSpPr>
            <a:spLocks noGrp="1"/>
          </p:cNvSpPr>
          <p:nvPr>
            <p:ph type="sldNum" sz="quarter" idx="12"/>
          </p:nvPr>
        </p:nvSpPr>
        <p:spPr>
          <a:xfrm>
            <a:off x="5736000" y="6504000"/>
            <a:ext cx="720000" cy="163200"/>
          </a:xfrm>
          <a:prstGeom prst="rect">
            <a:avLst/>
          </a:prstGeom>
        </p:spPr>
        <p:txBody>
          <a:bodyPr/>
          <a:lstStyle/>
          <a:p>
            <a:fld id="{4D029D89-7B63-4C94-AD4D-2E4D6BB83637}" type="slidenum">
              <a:rPr kumimoji="1" lang="ja-JP" altLang="en-US" smtClean="0"/>
              <a:t>‹#›</a:t>
            </a:fld>
            <a:endParaRPr kumimoji="1" lang="ja-JP" altLang="en-US"/>
          </a:p>
        </p:txBody>
      </p:sp>
    </p:spTree>
    <p:extLst>
      <p:ext uri="{BB962C8B-B14F-4D97-AF65-F5344CB8AC3E}">
        <p14:creationId xmlns:p14="http://schemas.microsoft.com/office/powerpoint/2010/main" val="4000002715"/>
      </p:ext>
    </p:extLst>
  </p:cSld>
  <p:clrMapOvr>
    <a:masterClrMapping/>
  </p:clrMapOvr>
  <p:transition spd="slow">
    <p:fade/>
  </p:transition>
  <p:hf hdr="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ext 1 column_W">
    <p:spTree>
      <p:nvGrpSpPr>
        <p:cNvPr id="1" name=""/>
        <p:cNvGrpSpPr/>
        <p:nvPr/>
      </p:nvGrpSpPr>
      <p:grpSpPr>
        <a:xfrm>
          <a:off x="0" y="0"/>
          <a:ext cx="0" cy="0"/>
          <a:chOff x="0" y="0"/>
          <a:chExt cx="0" cy="0"/>
        </a:xfrm>
      </p:grpSpPr>
      <p:pic>
        <p:nvPicPr>
          <p:cNvPr id="7" name="図 6" descr="Fujitsu">
            <a:extLst>
              <a:ext uri="{FF2B5EF4-FFF2-40B4-BE49-F238E27FC236}">
                <a16:creationId xmlns:a16="http://schemas.microsoft.com/office/drawing/2014/main" id="{22777F4C-70BC-40F5-9740-6775CB07A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2365" y="241188"/>
            <a:ext cx="986483" cy="480000"/>
          </a:xfrm>
          <a:prstGeom prst="rect">
            <a:avLst/>
          </a:prstGeom>
        </p:spPr>
      </p:pic>
      <p:sp>
        <p:nvSpPr>
          <p:cNvPr id="3" name="タイトル 2">
            <a:extLst>
              <a:ext uri="{FF2B5EF4-FFF2-40B4-BE49-F238E27FC236}">
                <a16:creationId xmlns:a16="http://schemas.microsoft.com/office/drawing/2014/main" id="{85F77DF4-84F9-4F8F-8A0E-AF3B283C4F7E}"/>
              </a:ext>
            </a:extLst>
          </p:cNvPr>
          <p:cNvSpPr>
            <a:spLocks noGrp="1"/>
          </p:cNvSpPr>
          <p:nvPr>
            <p:ph type="title"/>
          </p:nvPr>
        </p:nvSpPr>
        <p:spPr/>
        <p:txBody>
          <a:bodyPr/>
          <a:lstStyle>
            <a:lvl1pPr>
              <a:defRPr>
                <a:solidFill>
                  <a:schemeClr val="tx1"/>
                </a:solidFill>
              </a:defRPr>
            </a:lvl1pPr>
          </a:lstStyle>
          <a:p>
            <a:r>
              <a:rPr kumimoji="1" lang="ja-JP" altLang="en-US"/>
              <a:t>マスター タイトルの書式設定</a:t>
            </a:r>
          </a:p>
        </p:txBody>
      </p:sp>
      <p:sp>
        <p:nvSpPr>
          <p:cNvPr id="10" name="コンテンツ プレースホルダー 9">
            <a:extLst>
              <a:ext uri="{FF2B5EF4-FFF2-40B4-BE49-F238E27FC236}">
                <a16:creationId xmlns:a16="http://schemas.microsoft.com/office/drawing/2014/main" id="{B60F4D62-2B92-4299-B68D-0C70961FC88A}"/>
              </a:ext>
            </a:extLst>
          </p:cNvPr>
          <p:cNvSpPr>
            <a:spLocks noGrp="1"/>
          </p:cNvSpPr>
          <p:nvPr>
            <p:ph sz="quarter" idx="13"/>
          </p:nvPr>
        </p:nvSpPr>
        <p:spPr>
          <a:xfrm>
            <a:off x="307200" y="1267200"/>
            <a:ext cx="11572800" cy="5049600"/>
          </a:xfrm>
        </p:spPr>
        <p:txBody>
          <a:bodyPr/>
          <a:lstStyle>
            <a:lvl1pPr>
              <a:buClr>
                <a:schemeClr val="tx1">
                  <a:lumMod val="50000"/>
                  <a:lumOff val="50000"/>
                </a:schemeClr>
              </a:buClr>
              <a:defRPr/>
            </a:lvl1pPr>
            <a:lvl2pPr>
              <a:buClr>
                <a:schemeClr val="tx1">
                  <a:lumMod val="50000"/>
                  <a:lumOff val="50000"/>
                </a:schemeClr>
              </a:buClr>
              <a:defRPr/>
            </a:lvl2pPr>
            <a:lvl3pPr>
              <a:buClr>
                <a:schemeClr val="tx1">
                  <a:lumMod val="50000"/>
                  <a:lumOff val="50000"/>
                </a:schemeClr>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Footer Placeholder 4"/>
          <p:cNvSpPr>
            <a:spLocks noGrp="1"/>
          </p:cNvSpPr>
          <p:nvPr>
            <p:ph type="ftr" sz="quarter" idx="11"/>
          </p:nvPr>
        </p:nvSpPr>
        <p:spPr/>
        <p:txBody>
          <a:bodyPr/>
          <a:lstStyle/>
          <a:p>
            <a:pPr defTabSz="609570">
              <a:defRPr/>
            </a:pPr>
            <a:r>
              <a:rPr lang="en-US" altLang="ja-JP">
                <a:solidFill>
                  <a:srgbClr val="000000"/>
                </a:solidFill>
              </a:rPr>
              <a:t>© 2023 Fujitsu Limited</a:t>
            </a:r>
            <a:endParaRPr lang="ja-JP" altLang="en-US">
              <a:solidFill>
                <a:srgbClr val="000000"/>
              </a:solidFill>
            </a:endParaRPr>
          </a:p>
        </p:txBody>
      </p:sp>
      <p:sp>
        <p:nvSpPr>
          <p:cNvPr id="6" name="Slide Number Placeholder 5"/>
          <p:cNvSpPr>
            <a:spLocks noGrp="1"/>
          </p:cNvSpPr>
          <p:nvPr>
            <p:ph type="sldNum" sz="quarter" idx="12"/>
          </p:nvPr>
        </p:nvSpPr>
        <p:spPr/>
        <p:txBody>
          <a:bodyPr/>
          <a:lstStyle/>
          <a:p>
            <a:pPr defTabSz="609570">
              <a:defRPr/>
            </a:pPr>
            <a:fld id="{4D029D89-7B63-4C94-AD4D-2E4D6BB83637}" type="slidenum">
              <a:rPr lang="ja-JP" altLang="en-US" smtClean="0">
                <a:solidFill>
                  <a:srgbClr val="000000"/>
                </a:solidFill>
              </a:rPr>
              <a:pPr defTabSz="609570">
                <a:defRPr/>
              </a:pPr>
              <a:t>‹#›</a:t>
            </a:fld>
            <a:endParaRPr lang="ja-JP" altLang="en-US">
              <a:solidFill>
                <a:srgbClr val="000000"/>
              </a:solidFill>
            </a:endParaRPr>
          </a:p>
        </p:txBody>
      </p:sp>
      <p:pic>
        <p:nvPicPr>
          <p:cNvPr id="4" name="SD_FUJITSU-CONFIDENTIAL">
            <a:extLst>
              <a:ext uri="{FF2B5EF4-FFF2-40B4-BE49-F238E27FC236}">
                <a16:creationId xmlns:a16="http://schemas.microsoft.com/office/drawing/2014/main" id="{93A8A8F8-D5D4-4184-BC71-E7E628B0E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401" y="4863875"/>
            <a:ext cx="1446484" cy="166263"/>
          </a:xfrm>
          <a:prstGeom prst="rect">
            <a:avLst/>
          </a:prstGeom>
        </p:spPr>
      </p:pic>
    </p:spTree>
    <p:extLst>
      <p:ext uri="{BB962C8B-B14F-4D97-AF65-F5344CB8AC3E}">
        <p14:creationId xmlns:p14="http://schemas.microsoft.com/office/powerpoint/2010/main" val="3209214455"/>
      </p:ext>
    </p:extLst>
  </p:cSld>
  <p:clrMapOvr>
    <a:masterClrMapping/>
  </p:clrMapOvr>
  <p:transition spd="slow">
    <p:fade/>
  </p:transition>
  <p:hf hdr="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xt 1 column_K">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1C87A6D6-AFE6-4F01-AF74-E70FCA8E17F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1" lang="en-GB"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2" name="Title 1"/>
          <p:cNvSpPr>
            <a:spLocks noGrp="1"/>
          </p:cNvSpPr>
          <p:nvPr>
            <p:ph type="title"/>
          </p:nvPr>
        </p:nvSpPr>
        <p:spPr/>
        <p:txBody>
          <a:bodyPr/>
          <a:lstStyle>
            <a:lvl1pPr>
              <a:defRPr>
                <a:solidFill>
                  <a:schemeClr val="bg1"/>
                </a:solidFill>
              </a:defRPr>
            </a:lvl1pPr>
          </a:lstStyle>
          <a:p>
            <a:r>
              <a:rPr lang="ja-JP" altLang="en-US"/>
              <a:t>マスター タイトルの書式設定</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pPr defTabSz="609570">
              <a:defRPr/>
            </a:pPr>
            <a:r>
              <a:rPr lang="en-US" altLang="ja-JP">
                <a:solidFill>
                  <a:prstClr val="white"/>
                </a:solidFill>
              </a:rPr>
              <a:t>© 2023 Fujitsu Limited</a:t>
            </a:r>
            <a:endParaRPr lang="ja-JP" alt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09570">
              <a:defRPr/>
            </a:pPr>
            <a:fld id="{4D029D89-7B63-4C94-AD4D-2E4D6BB83637}" type="slidenum">
              <a:rPr lang="ja-JP" altLang="en-US" smtClean="0">
                <a:solidFill>
                  <a:prstClr val="white"/>
                </a:solidFill>
              </a:rPr>
              <a:pPr defTabSz="609570">
                <a:defRPr/>
              </a:pPr>
              <a:t>‹#›</a:t>
            </a:fld>
            <a:endParaRPr lang="ja-JP" altLang="en-US">
              <a:solidFill>
                <a:prstClr val="white"/>
              </a:solidFill>
            </a:endParaRPr>
          </a:p>
        </p:txBody>
      </p:sp>
      <p:grpSp>
        <p:nvGrpSpPr>
          <p:cNvPr id="28" name="Group 16" descr="Fujitsu">
            <a:extLst>
              <a:ext uri="{FF2B5EF4-FFF2-40B4-BE49-F238E27FC236}">
                <a16:creationId xmlns:a16="http://schemas.microsoft.com/office/drawing/2014/main" id="{F0838B82-4C4F-4EEE-B7DA-FBEAB8784BAB}"/>
              </a:ext>
            </a:extLst>
          </p:cNvPr>
          <p:cNvGrpSpPr/>
          <p:nvPr userDrawn="1"/>
        </p:nvGrpSpPr>
        <p:grpSpPr>
          <a:xfrm>
            <a:off x="10892367" y="241188"/>
            <a:ext cx="988484" cy="481781"/>
            <a:chOff x="8012114" y="249161"/>
            <a:chExt cx="892174" cy="434841"/>
          </a:xfrm>
        </p:grpSpPr>
        <p:sp>
          <p:nvSpPr>
            <p:cNvPr id="29" name="Freeform 34">
              <a:extLst>
                <a:ext uri="{FF2B5EF4-FFF2-40B4-BE49-F238E27FC236}">
                  <a16:creationId xmlns:a16="http://schemas.microsoft.com/office/drawing/2014/main" id="{408B78F1-3259-4E86-B8CA-DC16B5A6F7A0}"/>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0" name="Freeform 35">
              <a:extLst>
                <a:ext uri="{FF2B5EF4-FFF2-40B4-BE49-F238E27FC236}">
                  <a16:creationId xmlns:a16="http://schemas.microsoft.com/office/drawing/2014/main" id="{12533E4E-1F5E-4B61-B9C1-BD668B91E49E}"/>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1" name="Freeform 36">
              <a:extLst>
                <a:ext uri="{FF2B5EF4-FFF2-40B4-BE49-F238E27FC236}">
                  <a16:creationId xmlns:a16="http://schemas.microsoft.com/office/drawing/2014/main" id="{75E7D130-E190-4A38-9EAF-DCED278BBF72}"/>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2" name="Freeform 37">
              <a:extLst>
                <a:ext uri="{FF2B5EF4-FFF2-40B4-BE49-F238E27FC236}">
                  <a16:creationId xmlns:a16="http://schemas.microsoft.com/office/drawing/2014/main" id="{060F49BC-00C9-4723-B502-E385D6B38643}"/>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3" name="Freeform 38">
              <a:extLst>
                <a:ext uri="{FF2B5EF4-FFF2-40B4-BE49-F238E27FC236}">
                  <a16:creationId xmlns:a16="http://schemas.microsoft.com/office/drawing/2014/main" id="{11371B87-8E3B-4E25-BBDC-3AC22E6E96E7}"/>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4" name="Freeform 39">
              <a:extLst>
                <a:ext uri="{FF2B5EF4-FFF2-40B4-BE49-F238E27FC236}">
                  <a16:creationId xmlns:a16="http://schemas.microsoft.com/office/drawing/2014/main" id="{D743705E-7BEB-479F-B021-8C54FB3AC296}"/>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5" name="Freeform 40">
              <a:extLst>
                <a:ext uri="{FF2B5EF4-FFF2-40B4-BE49-F238E27FC236}">
                  <a16:creationId xmlns:a16="http://schemas.microsoft.com/office/drawing/2014/main" id="{323A64DD-AABF-4E03-BD5D-0E12528D3BB2}"/>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sp>
          <p:nvSpPr>
            <p:cNvPr id="36" name="Freeform 41">
              <a:extLst>
                <a:ext uri="{FF2B5EF4-FFF2-40B4-BE49-F238E27FC236}">
                  <a16:creationId xmlns:a16="http://schemas.microsoft.com/office/drawing/2014/main" id="{ECCE5251-B484-410F-B89E-E4B279F787C5}"/>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メイリオ"/>
                <a:ea typeface="メイリオ"/>
                <a:cs typeface="+mn-cs"/>
              </a:endParaRPr>
            </a:p>
          </p:txBody>
        </p:sp>
      </p:grpSp>
      <p:sp>
        <p:nvSpPr>
          <p:cNvPr id="8" name="コンテンツ プレースホルダー 7">
            <a:extLst>
              <a:ext uri="{FF2B5EF4-FFF2-40B4-BE49-F238E27FC236}">
                <a16:creationId xmlns:a16="http://schemas.microsoft.com/office/drawing/2014/main" id="{DBA5F77D-00F7-4D5A-BDCC-7ABC59A03BC5}"/>
              </a:ext>
            </a:extLst>
          </p:cNvPr>
          <p:cNvSpPr>
            <a:spLocks noGrp="1"/>
          </p:cNvSpPr>
          <p:nvPr>
            <p:ph sz="quarter" idx="13"/>
          </p:nvPr>
        </p:nvSpPr>
        <p:spPr>
          <a:xfrm>
            <a:off x="307200" y="1267200"/>
            <a:ext cx="11572800" cy="5049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4" name="SD_FUJITSU-CONFIDENTIAL">
            <a:extLst>
              <a:ext uri="{FF2B5EF4-FFF2-40B4-BE49-F238E27FC236}">
                <a16:creationId xmlns:a16="http://schemas.microsoft.com/office/drawing/2014/main" id="{07519DB1-841A-4BF8-9A0D-2807EB2DA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401" y="4863875"/>
            <a:ext cx="1446484" cy="166263"/>
          </a:xfrm>
          <a:prstGeom prst="rect">
            <a:avLst/>
          </a:prstGeom>
        </p:spPr>
      </p:pic>
    </p:spTree>
    <p:extLst>
      <p:ext uri="{BB962C8B-B14F-4D97-AF65-F5344CB8AC3E}">
        <p14:creationId xmlns:p14="http://schemas.microsoft.com/office/powerpoint/2010/main" val="845848313"/>
      </p:ext>
    </p:extLst>
  </p:cSld>
  <p:clrMapOvr>
    <a:masterClrMapping/>
  </p:clrMapOvr>
  <p:transition spd="slow">
    <p:fade/>
  </p:transition>
  <p:hf hdr="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page">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C69335-2DC7-4BE9-B3C4-6BB3F4B5BB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097845" y="2"/>
            <a:ext cx="6094155" cy="6857999"/>
          </a:xfrm>
          <a:prstGeom prst="rect">
            <a:avLst/>
          </a:prstGeom>
        </p:spPr>
      </p:pic>
      <p:sp>
        <p:nvSpPr>
          <p:cNvPr id="5" name="Footer Placeholder 4"/>
          <p:cNvSpPr>
            <a:spLocks noGrp="1"/>
          </p:cNvSpPr>
          <p:nvPr>
            <p:ph type="ftr" sz="quarter" idx="11"/>
          </p:nvPr>
        </p:nvSpPr>
        <p:spPr/>
        <p:txBody>
          <a:bodyPr/>
          <a:lstStyle>
            <a:lvl1pPr>
              <a:defRPr>
                <a:solidFill>
                  <a:schemeClr val="tx1"/>
                </a:solidFill>
              </a:defRPr>
            </a:lvl1pPr>
          </a:lstStyle>
          <a:p>
            <a:r>
              <a:rPr kumimoji="1" lang="en-US" altLang="ja-JP"/>
              <a:t>© 2023 Fujitsu Limited</a:t>
            </a:r>
            <a:endParaRPr kumimoji="1" lang="ja-JP" altLang="en-US"/>
          </a:p>
        </p:txBody>
      </p:sp>
      <p:pic>
        <p:nvPicPr>
          <p:cNvPr id="20" name="図 19">
            <a:extLst>
              <a:ext uri="{FF2B5EF4-FFF2-40B4-BE49-F238E27FC236}">
                <a16:creationId xmlns:a16="http://schemas.microsoft.com/office/drawing/2014/main" id="{8B2F974C-2586-44F6-B521-85BC5FA4904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39853" y="1731464"/>
            <a:ext cx="4367999" cy="3394027"/>
          </a:xfrm>
          <a:prstGeom prst="rect">
            <a:avLst/>
          </a:prstGeom>
        </p:spPr>
      </p:pic>
      <p:sp>
        <p:nvSpPr>
          <p:cNvPr id="30" name="テキスト ボックス 29">
            <a:extLst>
              <a:ext uri="{FF2B5EF4-FFF2-40B4-BE49-F238E27FC236}">
                <a16:creationId xmlns:a16="http://schemas.microsoft.com/office/drawing/2014/main" id="{8613DED7-82D0-49B9-8E63-BB17EBF8CE0D}"/>
              </a:ext>
            </a:extLst>
          </p:cNvPr>
          <p:cNvSpPr txBox="1"/>
          <p:nvPr userDrawn="1"/>
        </p:nvSpPr>
        <p:spPr>
          <a:xfrm>
            <a:off x="172800" y="2678402"/>
            <a:ext cx="3776996" cy="954107"/>
          </a:xfrm>
          <a:prstGeom prst="rect">
            <a:avLst/>
          </a:prstGeom>
          <a:noFill/>
        </p:spPr>
        <p:txBody>
          <a:bodyPr wrap="none" rtlCol="0">
            <a:spAutoFit/>
          </a:bodyPr>
          <a:lstStyle/>
          <a:p>
            <a:pPr marL="0" algn="l" defTabSz="609570" rtl="0" eaLnBrk="1" latinLnBrk="0" hangingPunct="1"/>
            <a:r>
              <a:rPr kumimoji="1" lang="en-US" altLang="ja-JP" sz="5600" b="1" kern="1200">
                <a:solidFill>
                  <a:schemeClr val="tx1"/>
                </a:solidFill>
                <a:latin typeface="Arial" panose="020B0604020202020204" pitchFamily="34" charset="0"/>
                <a:ea typeface="+mn-ea"/>
                <a:cs typeface="Arial" panose="020B0604020202020204" pitchFamily="34" charset="0"/>
              </a:rPr>
              <a:t>Thank you</a:t>
            </a:r>
            <a:endParaRPr kumimoji="1" lang="ja-JP" altLang="en-US" sz="5600" b="1" kern="1200">
              <a:solidFill>
                <a:schemeClr val="tx1"/>
              </a:solidFill>
              <a:latin typeface="Arial" panose="020B0604020202020204" pitchFamily="34" charset="0"/>
              <a:ea typeface="+mn-ea"/>
              <a:cs typeface="Arial" panose="020B0604020202020204" pitchFamily="34" charset="0"/>
            </a:endParaRPr>
          </a:p>
        </p:txBody>
      </p:sp>
      <p:grpSp>
        <p:nvGrpSpPr>
          <p:cNvPr id="19" name="Group 22" descr="Fujitsu">
            <a:extLst>
              <a:ext uri="{FF2B5EF4-FFF2-40B4-BE49-F238E27FC236}">
                <a16:creationId xmlns:a16="http://schemas.microsoft.com/office/drawing/2014/main" id="{30D807CB-9C19-40CB-9ADA-F5FD76695222}"/>
              </a:ext>
            </a:extLst>
          </p:cNvPr>
          <p:cNvGrpSpPr>
            <a:grpSpLocks noChangeAspect="1"/>
          </p:cNvGrpSpPr>
          <p:nvPr userDrawn="1"/>
        </p:nvGrpSpPr>
        <p:grpSpPr>
          <a:xfrm>
            <a:off x="10587567" y="323746"/>
            <a:ext cx="1291692" cy="629564"/>
            <a:chOff x="8012114" y="249161"/>
            <a:chExt cx="892174" cy="434841"/>
          </a:xfrm>
        </p:grpSpPr>
        <p:sp>
          <p:nvSpPr>
            <p:cNvPr id="21" name="Freeform 34">
              <a:extLst>
                <a:ext uri="{FF2B5EF4-FFF2-40B4-BE49-F238E27FC236}">
                  <a16:creationId xmlns:a16="http://schemas.microsoft.com/office/drawing/2014/main" id="{8877A15F-B670-4519-AB23-C001B82B9FBA}"/>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2" name="Freeform 35">
              <a:extLst>
                <a:ext uri="{FF2B5EF4-FFF2-40B4-BE49-F238E27FC236}">
                  <a16:creationId xmlns:a16="http://schemas.microsoft.com/office/drawing/2014/main" id="{DA8B768A-A97D-490B-93AE-5E275BCA6988}"/>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4" name="Freeform 36">
              <a:extLst>
                <a:ext uri="{FF2B5EF4-FFF2-40B4-BE49-F238E27FC236}">
                  <a16:creationId xmlns:a16="http://schemas.microsoft.com/office/drawing/2014/main" id="{4B37A482-6532-4170-98AF-22DF8FB9C97D}"/>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5" name="Freeform 37">
              <a:extLst>
                <a:ext uri="{FF2B5EF4-FFF2-40B4-BE49-F238E27FC236}">
                  <a16:creationId xmlns:a16="http://schemas.microsoft.com/office/drawing/2014/main" id="{30D79590-2C60-41D2-B7FF-F45AC7FE2B11}"/>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6" name="Freeform 38">
              <a:extLst>
                <a:ext uri="{FF2B5EF4-FFF2-40B4-BE49-F238E27FC236}">
                  <a16:creationId xmlns:a16="http://schemas.microsoft.com/office/drawing/2014/main" id="{0142B91E-6DB6-4543-AD78-EB25DDD078A4}"/>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7" name="Freeform 39">
              <a:extLst>
                <a:ext uri="{FF2B5EF4-FFF2-40B4-BE49-F238E27FC236}">
                  <a16:creationId xmlns:a16="http://schemas.microsoft.com/office/drawing/2014/main" id="{60628E7A-A810-4212-B4B2-7491E343EAE6}"/>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8" name="Freeform 40">
              <a:extLst>
                <a:ext uri="{FF2B5EF4-FFF2-40B4-BE49-F238E27FC236}">
                  <a16:creationId xmlns:a16="http://schemas.microsoft.com/office/drawing/2014/main" id="{FF33B481-F09E-41F9-A16D-ABCE1EFBE5FD}"/>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9" name="Freeform 41">
              <a:extLst>
                <a:ext uri="{FF2B5EF4-FFF2-40B4-BE49-F238E27FC236}">
                  <a16:creationId xmlns:a16="http://schemas.microsoft.com/office/drawing/2014/main" id="{7E5FB21F-1485-49A3-BE1D-880B4556A005}"/>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grpSp>
    </p:spTree>
    <p:extLst>
      <p:ext uri="{BB962C8B-B14F-4D97-AF65-F5344CB8AC3E}">
        <p14:creationId xmlns:p14="http://schemas.microsoft.com/office/powerpoint/2010/main" val="2446937093"/>
      </p:ext>
    </p:extLst>
  </p:cSld>
  <p:clrMapOvr>
    <a:masterClrMapping/>
  </p:clrMapOvr>
  <p:transition spd="slow">
    <p:fade/>
  </p:transition>
  <p:hf hdr="0"/>
  <p:extLst>
    <p:ext uri="{DCECCB84-F9BA-43D5-87BE-67443E8EF086}">
      <p15:sldGuideLst xmlns:p15="http://schemas.microsoft.com/office/powerpoint/2012/main">
        <p15:guide id="1" orient="horz" pos="2129"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2_Title Master_1">
    <p:spTree>
      <p:nvGrpSpPr>
        <p:cNvPr id="1" name=""/>
        <p:cNvGrpSpPr/>
        <p:nvPr/>
      </p:nvGrpSpPr>
      <p:grpSpPr>
        <a:xfrm>
          <a:off x="0" y="0"/>
          <a:ext cx="0" cy="0"/>
          <a:chOff x="0" y="0"/>
          <a:chExt cx="0" cy="0"/>
        </a:xfrm>
      </p:grpSpPr>
      <p:pic>
        <p:nvPicPr>
          <p:cNvPr id="12" name="図 11" descr="ネックレス が含まれている画像  自動的に生成された説明">
            <a:extLst>
              <a:ext uri="{FF2B5EF4-FFF2-40B4-BE49-F238E27FC236}">
                <a16:creationId xmlns:a16="http://schemas.microsoft.com/office/drawing/2014/main" id="{81711808-713F-4C2F-91EA-B418F62B4C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57" r="27434" b="3119"/>
          <a:stretch/>
        </p:blipFill>
        <p:spPr>
          <a:xfrm>
            <a:off x="3868800" y="609"/>
            <a:ext cx="8323200" cy="6859200"/>
          </a:xfrm>
          <a:prstGeom prst="rect">
            <a:avLst/>
          </a:prstGeom>
        </p:spPr>
      </p:pic>
      <p:pic>
        <p:nvPicPr>
          <p:cNvPr id="21" name="図 20">
            <a:extLst>
              <a:ext uri="{FF2B5EF4-FFF2-40B4-BE49-F238E27FC236}">
                <a16:creationId xmlns:a16="http://schemas.microsoft.com/office/drawing/2014/main" id="{0CD83C98-68A3-4CAC-8AEA-5267588ECFA6}"/>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6" b="857"/>
          <a:stretch/>
        </p:blipFill>
        <p:spPr>
          <a:xfrm>
            <a:off x="0" y="0"/>
            <a:ext cx="6099077" cy="6864000"/>
          </a:xfrm>
          <a:prstGeom prst="rect">
            <a:avLst/>
          </a:prstGeom>
        </p:spPr>
      </p:pic>
      <p:sp>
        <p:nvSpPr>
          <p:cNvPr id="2" name="Title 1"/>
          <p:cNvSpPr>
            <a:spLocks noGrp="1"/>
          </p:cNvSpPr>
          <p:nvPr userDrawn="1">
            <p:ph type="ctrTitle" hasCustomPrompt="1"/>
          </p:nvPr>
        </p:nvSpPr>
        <p:spPr>
          <a:xfrm>
            <a:off x="292800" y="2121600"/>
            <a:ext cx="4320000" cy="1329600"/>
          </a:xfrm>
        </p:spPr>
        <p:txBody>
          <a:bodyPr anchor="b">
            <a:noAutofit/>
          </a:bodyPr>
          <a:lstStyle>
            <a:lvl1pPr algn="l">
              <a:defRPr sz="3200">
                <a:solidFill>
                  <a:schemeClr val="bg1"/>
                </a:solidFill>
              </a:defRPr>
            </a:lvl1pPr>
          </a:lstStyle>
          <a:p>
            <a:r>
              <a:rPr lang="ja-JP" altLang="en-US"/>
              <a:t>タイトルを入力</a:t>
            </a:r>
            <a:endParaRPr lang="en-US"/>
          </a:p>
        </p:txBody>
      </p:sp>
      <p:sp>
        <p:nvSpPr>
          <p:cNvPr id="3" name="Subtitle 2"/>
          <p:cNvSpPr>
            <a:spLocks noGrp="1"/>
          </p:cNvSpPr>
          <p:nvPr userDrawn="1">
            <p:ph type="subTitle" idx="1" hasCustomPrompt="1"/>
          </p:nvPr>
        </p:nvSpPr>
        <p:spPr>
          <a:xfrm>
            <a:off x="312000" y="4089400"/>
            <a:ext cx="3696000" cy="1680000"/>
          </a:xfrm>
        </p:spPr>
        <p:txBody>
          <a:bodyPr anchor="t" anchorCtr="0">
            <a:noAutofit/>
          </a:bodyPr>
          <a:lstStyle>
            <a:lvl1pPr marL="0" indent="0" algn="l">
              <a:buNone/>
              <a:defRPr sz="1920">
                <a:solidFill>
                  <a:schemeClr val="bg1"/>
                </a:solidFill>
              </a:defRPr>
            </a:lvl1pPr>
            <a:lvl2pPr marL="457178" indent="0" algn="ctr">
              <a:buNone/>
              <a:defRPr sz="1600"/>
            </a:lvl2pPr>
            <a:lvl3pPr marL="914354" indent="0" algn="ctr">
              <a:buNone/>
              <a:defRPr sz="1440"/>
            </a:lvl3pPr>
            <a:lvl4pPr marL="1371532" indent="0" algn="ctr">
              <a:buNone/>
              <a:defRPr sz="1280"/>
            </a:lvl4pPr>
            <a:lvl5pPr marL="1828709" indent="0" algn="ctr">
              <a:buNone/>
              <a:defRPr sz="1280"/>
            </a:lvl5pPr>
            <a:lvl6pPr marL="2285886" indent="0" algn="ctr">
              <a:buNone/>
              <a:defRPr sz="1280"/>
            </a:lvl6pPr>
            <a:lvl7pPr marL="2743062" indent="0" algn="ctr">
              <a:buNone/>
              <a:defRPr sz="1280"/>
            </a:lvl7pPr>
            <a:lvl8pPr marL="3200240" indent="0" algn="ctr">
              <a:buNone/>
              <a:defRPr sz="1280"/>
            </a:lvl8pPr>
            <a:lvl9pPr marL="3657418" indent="0" algn="ctr">
              <a:buNone/>
              <a:defRPr sz="1280"/>
            </a:lvl9pPr>
          </a:lstStyle>
          <a:p>
            <a:r>
              <a:rPr lang="ja-JP" altLang="en-US"/>
              <a:t>サブタイトルを入力</a:t>
            </a:r>
            <a:endParaRPr lang="en-US"/>
          </a:p>
        </p:txBody>
      </p:sp>
      <p:sp>
        <p:nvSpPr>
          <p:cNvPr id="5" name="Footer Placeholder 4"/>
          <p:cNvSpPr>
            <a:spLocks noGrp="1"/>
          </p:cNvSpPr>
          <p:nvPr userDrawn="1">
            <p:ph type="ftr" sz="quarter" idx="11"/>
          </p:nvPr>
        </p:nvSpPr>
        <p:spPr/>
        <p:txBody>
          <a:bodyPr/>
          <a:lstStyle>
            <a:lvl1pPr>
              <a:defRPr>
                <a:solidFill>
                  <a:schemeClr val="tx1"/>
                </a:solidFill>
              </a:defRPr>
            </a:lvl1pPr>
          </a:lstStyle>
          <a:p>
            <a:r>
              <a:rPr kumimoji="1" lang="en-US" altLang="ja-JP"/>
              <a:t>© 2023 Fujitsu Limited</a:t>
            </a:r>
            <a:endParaRPr kumimoji="1" lang="ja-JP" altLang="en-US"/>
          </a:p>
        </p:txBody>
      </p:sp>
      <p:pic>
        <p:nvPicPr>
          <p:cNvPr id="17" name="Picture 65" descr="Fujitsu">
            <a:extLst>
              <a:ext uri="{FF2B5EF4-FFF2-40B4-BE49-F238E27FC236}">
                <a16:creationId xmlns:a16="http://schemas.microsoft.com/office/drawing/2014/main" id="{CCB6765E-C35E-49F5-ACF0-0D1968E323C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485668" y="6350"/>
            <a:ext cx="1501477" cy="914399"/>
          </a:xfrm>
          <a:prstGeom prst="rect">
            <a:avLst/>
          </a:prstGeom>
        </p:spPr>
      </p:pic>
      <p:pic>
        <p:nvPicPr>
          <p:cNvPr id="19" name="Picture 32">
            <a:extLst>
              <a:ext uri="{FF2B5EF4-FFF2-40B4-BE49-F238E27FC236}">
                <a16:creationId xmlns:a16="http://schemas.microsoft.com/office/drawing/2014/main" id="{EE3E6C87-0D7C-4B40-821D-A4C12D2D21B7}"/>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067188" y="1088335"/>
            <a:ext cx="6057627" cy="4681335"/>
          </a:xfrm>
          <a:prstGeom prst="rect">
            <a:avLst/>
          </a:prstGeom>
        </p:spPr>
      </p:pic>
      <p:sp>
        <p:nvSpPr>
          <p:cNvPr id="20" name="Slide Number Placeholder 5">
            <a:extLst>
              <a:ext uri="{FF2B5EF4-FFF2-40B4-BE49-F238E27FC236}">
                <a16:creationId xmlns:a16="http://schemas.microsoft.com/office/drawing/2014/main" id="{46ECDFF2-628F-4136-9A86-FA7D71683613}"/>
              </a:ext>
            </a:extLst>
          </p:cNvPr>
          <p:cNvSpPr>
            <a:spLocks noGrp="1"/>
          </p:cNvSpPr>
          <p:nvPr>
            <p:ph type="sldNum" sz="quarter" idx="4"/>
          </p:nvPr>
        </p:nvSpPr>
        <p:spPr bwMode="gray">
          <a:xfrm>
            <a:off x="5410880" y="6504000"/>
            <a:ext cx="720000" cy="163200"/>
          </a:xfrm>
          <a:prstGeom prst="rect">
            <a:avLst/>
          </a:prstGeom>
        </p:spPr>
        <p:txBody>
          <a:bodyPr vert="horz" lIns="0" tIns="0" rIns="0" bIns="0" rtlCol="0" anchor="ctr"/>
          <a:lstStyle>
            <a:lvl1pPr algn="ctr">
              <a:defRPr sz="853">
                <a:solidFill>
                  <a:srgbClr val="2600A7"/>
                </a:solidFill>
                <a:latin typeface="Arial" panose="020B0604020202020204" pitchFamily="34" charset="0"/>
                <a:cs typeface="Arial" panose="020B0604020202020204" pitchFamily="34" charset="0"/>
              </a:defRPr>
            </a:lvl1pPr>
          </a:lstStyle>
          <a:p>
            <a:fld id="{4D029D89-7B63-4C94-AD4D-2E4D6BB83637}" type="slidenum">
              <a:rPr kumimoji="1" lang="ja-JP" altLang="en-US" smtClean="0"/>
              <a:pPr/>
              <a:t>‹#›</a:t>
            </a:fld>
            <a:endParaRPr kumimoji="1" lang="ja-JP" altLang="en-US"/>
          </a:p>
        </p:txBody>
      </p:sp>
      <p:pic>
        <p:nvPicPr>
          <p:cNvPr id="11" name="Picture 23" descr="A picture containing icon  Description automatically generated">
            <a:extLst>
              <a:ext uri="{FF2B5EF4-FFF2-40B4-BE49-F238E27FC236}">
                <a16:creationId xmlns:a16="http://schemas.microsoft.com/office/drawing/2014/main" id="{9A53DC76-129A-4536-82BA-A8B01366A55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pic>
        <p:nvPicPr>
          <p:cNvPr id="7" name="SD_FUJITSU-CONFIDENTIAL">
            <a:extLst>
              <a:ext uri="{FF2B5EF4-FFF2-40B4-BE49-F238E27FC236}">
                <a16:creationId xmlns:a16="http://schemas.microsoft.com/office/drawing/2014/main" id="{F10C8067-1852-4AF9-8418-5892C13A190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7200" y="6485167"/>
            <a:ext cx="1928645" cy="221684"/>
          </a:xfrm>
          <a:prstGeom prst="rect">
            <a:avLst/>
          </a:prstGeom>
        </p:spPr>
      </p:pic>
    </p:spTree>
    <p:extLst>
      <p:ext uri="{BB962C8B-B14F-4D97-AF65-F5344CB8AC3E}">
        <p14:creationId xmlns:p14="http://schemas.microsoft.com/office/powerpoint/2010/main" val="2646945839"/>
      </p:ext>
    </p:extLst>
  </p:cSld>
  <p:clrMapOvr>
    <a:masterClrMapping/>
  </p:clrMapOvr>
  <p:transition spd="slow">
    <p:fade/>
  </p:transition>
  <p:hf hdr="0"/>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26487" y="-1588"/>
            <a:ext cx="10477500" cy="693739"/>
          </a:xfrm>
        </p:spPr>
        <p:txBody>
          <a:bodyPr/>
          <a:lstStyle/>
          <a:p>
            <a:r>
              <a:rPr lang="ja-JP" altLang="en-US"/>
              <a:t>マスタ タイトルの書式設定</a:t>
            </a:r>
          </a:p>
        </p:txBody>
      </p:sp>
      <p:sp>
        <p:nvSpPr>
          <p:cNvPr id="3" name="表プレースホルダ 2"/>
          <p:cNvSpPr>
            <a:spLocks noGrp="1"/>
          </p:cNvSpPr>
          <p:nvPr>
            <p:ph type="tbl" idx="1"/>
          </p:nvPr>
        </p:nvSpPr>
        <p:spPr>
          <a:xfrm>
            <a:off x="224371" y="869953"/>
            <a:ext cx="11715751" cy="5592763"/>
          </a:xfrm>
        </p:spPr>
        <p:txBody>
          <a:bodyPr/>
          <a:lstStyle/>
          <a:p>
            <a:pPr lvl="0"/>
            <a:endParaRPr lang="ja-JP" altLang="en-US" noProof="0"/>
          </a:p>
        </p:txBody>
      </p:sp>
      <p:sp>
        <p:nvSpPr>
          <p:cNvPr id="4" name="Rectangle 3"/>
          <p:cNvSpPr>
            <a:spLocks noGrp="1" noChangeArrowheads="1"/>
          </p:cNvSpPr>
          <p:nvPr>
            <p:ph type="ftr" sz="quarter" idx="10"/>
          </p:nvPr>
        </p:nvSpPr>
        <p:spPr>
          <a:ln/>
        </p:spPr>
        <p:txBody>
          <a:bodyPr/>
          <a:lstStyle>
            <a:lvl1pPr>
              <a:defRPr/>
            </a:lvl1pPr>
          </a:lstStyle>
          <a:p>
            <a:pPr>
              <a:defRPr/>
            </a:pPr>
            <a:r>
              <a:rPr lang="en-US" altLang="ja-JP"/>
              <a:t>© 2023 Fujitsu Limited</a:t>
            </a:r>
            <a:endParaRPr lang="de-DE" altLang="ja-JP"/>
          </a:p>
        </p:txBody>
      </p:sp>
      <p:sp>
        <p:nvSpPr>
          <p:cNvPr id="5" name="Rectangle 6"/>
          <p:cNvSpPr>
            <a:spLocks noGrp="1" noChangeArrowheads="1"/>
          </p:cNvSpPr>
          <p:nvPr>
            <p:ph type="sldNum" sz="quarter" idx="11"/>
          </p:nvPr>
        </p:nvSpPr>
        <p:spPr>
          <a:ln/>
        </p:spPr>
        <p:txBody>
          <a:bodyPr/>
          <a:lstStyle>
            <a:lvl1pPr>
              <a:defRPr/>
            </a:lvl1pPr>
          </a:lstStyle>
          <a:p>
            <a:pPr>
              <a:defRPr/>
            </a:pPr>
            <a:fld id="{15E2B7C1-91AD-4EBA-9827-622187FCFB8B}" type="slidenum">
              <a:rPr lang="ja-JP" altLang="de-DE"/>
              <a:pPr>
                <a:defRPr/>
              </a:pPr>
              <a:t>‹#›</a:t>
            </a:fld>
            <a:endParaRPr lang="de-DE" altLang="ja-JP"/>
          </a:p>
        </p:txBody>
      </p:sp>
    </p:spTree>
    <p:extLst>
      <p:ext uri="{BB962C8B-B14F-4D97-AF65-F5344CB8AC3E}">
        <p14:creationId xmlns:p14="http://schemas.microsoft.com/office/powerpoint/2010/main" val="593803926"/>
      </p:ext>
    </p:extLst>
  </p:cSld>
  <p:clrMapOvr>
    <a:masterClrMapping/>
  </p:clrMapOvr>
  <p:transition spd="slow">
    <p:fade/>
  </p:transition>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4.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3.png"/><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7.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2.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38.png"/><Relationship Id="rId5" Type="http://schemas.openxmlformats.org/officeDocument/2006/relationships/slideLayout" Target="../slideLayouts/slideLayout55.xml"/><Relationship Id="rId10"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theme" Target="../theme/theme6.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3.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5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rot="10800000" flipH="1">
            <a:off x="0" y="1"/>
            <a:ext cx="12192000" cy="949849"/>
          </a:xfrm>
          <a:prstGeom prst="rect">
            <a:avLst/>
          </a:prstGeom>
        </p:spPr>
      </p:pic>
      <p:sp>
        <p:nvSpPr>
          <p:cNvPr id="2" name="Title Placeholder 1"/>
          <p:cNvSpPr>
            <a:spLocks noGrp="1"/>
          </p:cNvSpPr>
          <p:nvPr>
            <p:ph type="title"/>
          </p:nvPr>
        </p:nvSpPr>
        <p:spPr>
          <a:xfrm>
            <a:off x="369601" y="230400"/>
            <a:ext cx="10168540" cy="517064"/>
          </a:xfrm>
          <a:prstGeom prst="rect">
            <a:avLst/>
          </a:prstGeom>
        </p:spPr>
        <p:txBody>
          <a:bodyPr vert="horz" wrap="square" lIns="0" tIns="0" rIns="0" bIns="0" rtlCol="0" anchor="ctr">
            <a:spAutoFit/>
          </a:bodyPr>
          <a:lstStyle/>
          <a:p>
            <a:r>
              <a:rPr lang="en-GB" dirty="0"/>
              <a:t>Click to edit Master title style</a:t>
            </a:r>
            <a:endParaRPr lang="en-US" dirty="0"/>
          </a:p>
        </p:txBody>
      </p:sp>
      <p:sp>
        <p:nvSpPr>
          <p:cNvPr id="3" name="Text Placeholder 2"/>
          <p:cNvSpPr>
            <a:spLocks noGrp="1"/>
          </p:cNvSpPr>
          <p:nvPr>
            <p:ph type="body" idx="1"/>
          </p:nvPr>
        </p:nvSpPr>
        <p:spPr>
          <a:xfrm>
            <a:off x="384309" y="1233591"/>
            <a:ext cx="11428809" cy="164557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13193629" y="-19049"/>
            <a:ext cx="893696" cy="4499609"/>
          </a:xfrm>
          <a:prstGeom prst="rect">
            <a:avLst/>
          </a:prstGeom>
        </p:spPr>
      </p:pic>
      <p:pic>
        <p:nvPicPr>
          <p:cNvPr id="57" name="Picture 56" descr="Fujitsu">
            <a:extLst>
              <a:ext uri="{FF2B5EF4-FFF2-40B4-BE49-F238E27FC236}">
                <a16:creationId xmlns:a16="http://schemas.microsoft.com/office/drawing/2014/main" id="{FFC543E2-13C1-45AC-B194-E23209B99A6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0" name="Rounded Rectangle 21">
            <a:extLst>
              <a:ext uri="{FF2B5EF4-FFF2-40B4-BE49-F238E27FC236}">
                <a16:creationId xmlns:a16="http://schemas.microsoft.com/office/drawing/2014/main" id="{06D30449-5914-45FD-A718-29E810212D26}"/>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24273683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83" r:id="rId9"/>
    <p:sldLayoutId id="2147483708" r:id="rId10"/>
    <p:sldLayoutId id="2147483785" r:id="rId11"/>
    <p:sldLayoutId id="2147483786" r:id="rId12"/>
    <p:sldLayoutId id="2147483817" r:id="rId13"/>
    <p:sldLayoutId id="2147483769" r:id="rId14"/>
  </p:sldLayoutIdLst>
  <p:transition spd="slow">
    <p:fade/>
  </p:transition>
  <p:hf hdr="0" ftr="0" dt="0"/>
  <p:txStyles>
    <p:titleStyle>
      <a:lvl1pPr algn="l" defTabSz="914377" rtl="0" eaLnBrk="1" latinLnBrk="0" hangingPunct="1">
        <a:lnSpc>
          <a:spcPct val="90000"/>
        </a:lnSpc>
        <a:spcBef>
          <a:spcPct val="0"/>
        </a:spcBef>
        <a:buNone/>
        <a:defRPr sz="3733" b="0"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Clr>
          <a:srgbClr val="D80084"/>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6" orient="horz" pos="239" userDrawn="1">
          <p15:clr>
            <a:srgbClr val="F26B43"/>
          </p15:clr>
        </p15:guide>
        <p15:guide id="7" orient="horz" pos="4085" userDrawn="1">
          <p15:clr>
            <a:srgbClr val="F26B43"/>
          </p15:clr>
        </p15:guide>
        <p15:guide id="8" orient="horz" pos="77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rot="10800000" flipH="1">
            <a:off x="0" y="1"/>
            <a:ext cx="12192000" cy="949849"/>
          </a:xfrm>
          <a:prstGeom prst="rect">
            <a:avLst/>
          </a:prstGeom>
        </p:spPr>
      </p:pic>
      <p:sp>
        <p:nvSpPr>
          <p:cNvPr id="2" name="Title Placeholder 1"/>
          <p:cNvSpPr>
            <a:spLocks noGrp="1"/>
          </p:cNvSpPr>
          <p:nvPr>
            <p:ph type="title"/>
          </p:nvPr>
        </p:nvSpPr>
        <p:spPr>
          <a:xfrm>
            <a:off x="369601" y="230400"/>
            <a:ext cx="10175313" cy="517064"/>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384309" y="1233591"/>
            <a:ext cx="11428809" cy="164557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pic>
        <p:nvPicPr>
          <p:cNvPr id="66" name="Picture 65" descr="Fujitsu">
            <a:extLst>
              <a:ext uri="{FF2B5EF4-FFF2-40B4-BE49-F238E27FC236}">
                <a16:creationId xmlns:a16="http://schemas.microsoft.com/office/drawing/2014/main" id="{42E451AE-B0A2-4CEE-B15A-C67E6B0200A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0" name="Rounded Rectangle 21">
            <a:extLst>
              <a:ext uri="{FF2B5EF4-FFF2-40B4-BE49-F238E27FC236}">
                <a16:creationId xmlns:a16="http://schemas.microsoft.com/office/drawing/2014/main" id="{948ED492-2BFE-4E3D-9CEC-072921A25CF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73537917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64" r:id="rId4"/>
    <p:sldLayoutId id="2147483713" r:id="rId5"/>
    <p:sldLayoutId id="2147483714" r:id="rId6"/>
    <p:sldLayoutId id="2147483715" r:id="rId7"/>
    <p:sldLayoutId id="2147483716" r:id="rId8"/>
    <p:sldLayoutId id="2147483717" r:id="rId9"/>
    <p:sldLayoutId id="2147483784" r:id="rId10"/>
    <p:sldLayoutId id="2147483801" r:id="rId11"/>
    <p:sldLayoutId id="2147483718" r:id="rId12"/>
  </p:sldLayoutIdLst>
  <p:transition spd="slow">
    <p:fade/>
  </p:transition>
  <p:txStyles>
    <p:titleStyle>
      <a:lvl1pPr algn="l" defTabSz="914377" rtl="0" eaLnBrk="1" latinLnBrk="0" hangingPunct="1">
        <a:lnSpc>
          <a:spcPct val="90000"/>
        </a:lnSpc>
        <a:spcBef>
          <a:spcPct val="0"/>
        </a:spcBef>
        <a:buNone/>
        <a:defRPr sz="3733" b="0"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Clr>
          <a:srgbClr val="EA0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5" userDrawn="1">
          <p15:clr>
            <a:srgbClr val="F26B43"/>
          </p15:clr>
        </p15:guide>
        <p15:guide id="4" pos="7441" userDrawn="1">
          <p15:clr>
            <a:srgbClr val="F26B43"/>
          </p15:clr>
        </p15:guide>
        <p15:guide id="5" orient="horz" pos="4081" userDrawn="1">
          <p15:clr>
            <a:srgbClr val="F26B43"/>
          </p15:clr>
        </p15:guide>
        <p15:guide id="6" orient="horz" pos="241" userDrawn="1">
          <p15:clr>
            <a:srgbClr val="F26B43"/>
          </p15:clr>
        </p15:guide>
        <p15:guide id="8" orient="horz" pos="77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flipH="1">
            <a:off x="0" y="1"/>
            <a:ext cx="12192000" cy="949849"/>
          </a:xfrm>
          <a:prstGeom prst="rect">
            <a:avLst/>
          </a:prstGeom>
        </p:spPr>
      </p:pic>
      <p:sp>
        <p:nvSpPr>
          <p:cNvPr id="2" name="Title Placeholder 1"/>
          <p:cNvSpPr>
            <a:spLocks noGrp="1"/>
          </p:cNvSpPr>
          <p:nvPr>
            <p:ph type="title"/>
          </p:nvPr>
        </p:nvSpPr>
        <p:spPr>
          <a:xfrm>
            <a:off x="369601" y="230400"/>
            <a:ext cx="10121127" cy="517064"/>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384309" y="1233591"/>
            <a:ext cx="11428809" cy="164557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pic>
        <p:nvPicPr>
          <p:cNvPr id="66" name="Picture 65" descr="Fujitsu">
            <a:extLst>
              <a:ext uri="{FF2B5EF4-FFF2-40B4-BE49-F238E27FC236}">
                <a16:creationId xmlns:a16="http://schemas.microsoft.com/office/drawing/2014/main" id="{A2EFCD49-D79D-455B-979D-5F3B1659606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0" name="Rounded Rectangle 21">
            <a:extLst>
              <a:ext uri="{FF2B5EF4-FFF2-40B4-BE49-F238E27FC236}">
                <a16:creationId xmlns:a16="http://schemas.microsoft.com/office/drawing/2014/main" id="{399B5633-5298-4C37-82E4-08A4774012F9}"/>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82165764"/>
      </p:ext>
    </p:extLst>
  </p:cSld>
  <p:clrMap bg1="lt1" tx1="dk1" bg2="lt2" tx2="dk2" accent1="accent1" accent2="accent2" accent3="accent3" accent4="accent4" accent5="accent5" accent6="accent6" hlink="hlink" folHlink="folHlink"/>
  <p:sldLayoutIdLst>
    <p:sldLayoutId id="2147483720" r:id="rId1"/>
    <p:sldLayoutId id="2147483798" r:id="rId2"/>
    <p:sldLayoutId id="2147483721" r:id="rId3"/>
    <p:sldLayoutId id="2147483722" r:id="rId4"/>
    <p:sldLayoutId id="2147483723" r:id="rId5"/>
    <p:sldLayoutId id="2147483724" r:id="rId6"/>
    <p:sldLayoutId id="2147483725" r:id="rId7"/>
    <p:sldLayoutId id="2147483726" r:id="rId8"/>
    <p:sldLayoutId id="2147483727" r:id="rId9"/>
    <p:sldLayoutId id="2147483767" r:id="rId10"/>
    <p:sldLayoutId id="2147483768" r:id="rId11"/>
    <p:sldLayoutId id="2147483799" r:id="rId12"/>
    <p:sldLayoutId id="2147483728" r:id="rId13"/>
    <p:sldLayoutId id="2147483773" r:id="rId14"/>
    <p:sldLayoutId id="2147483818" r:id="rId15"/>
  </p:sldLayoutIdLst>
  <p:transition spd="slow">
    <p:fade/>
  </p:transition>
  <p:txStyles>
    <p:titleStyle>
      <a:lvl1pPr algn="l" defTabSz="914377" rtl="0" eaLnBrk="1" latinLnBrk="0" hangingPunct="1">
        <a:lnSpc>
          <a:spcPct val="90000"/>
        </a:lnSpc>
        <a:spcBef>
          <a:spcPct val="0"/>
        </a:spcBef>
        <a:buNone/>
        <a:defRPr sz="3733" b="0"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5" orient="horz" pos="4079" userDrawn="1">
          <p15:clr>
            <a:srgbClr val="F26B43"/>
          </p15:clr>
        </p15:guide>
        <p15:guide id="6" orient="horz" pos="241" userDrawn="1">
          <p15:clr>
            <a:srgbClr val="F26B43"/>
          </p15:clr>
        </p15:guide>
        <p15:guide id="8" orient="horz" pos="77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flipH="1">
            <a:off x="0" y="1"/>
            <a:ext cx="12192000" cy="949849"/>
          </a:xfrm>
          <a:prstGeom prst="rect">
            <a:avLst/>
          </a:prstGeom>
        </p:spPr>
      </p:pic>
      <p:sp>
        <p:nvSpPr>
          <p:cNvPr id="2" name="Title Placeholder 1"/>
          <p:cNvSpPr>
            <a:spLocks noGrp="1"/>
          </p:cNvSpPr>
          <p:nvPr>
            <p:ph type="title"/>
          </p:nvPr>
        </p:nvSpPr>
        <p:spPr>
          <a:xfrm>
            <a:off x="369601" y="234564"/>
            <a:ext cx="10141447" cy="517064"/>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384308" y="1233591"/>
            <a:ext cx="11424576" cy="164557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pic>
        <p:nvPicPr>
          <p:cNvPr id="66" name="Picture 65" descr="Fujitsu">
            <a:extLst>
              <a:ext uri="{FF2B5EF4-FFF2-40B4-BE49-F238E27FC236}">
                <a16:creationId xmlns:a16="http://schemas.microsoft.com/office/drawing/2014/main" id="{03614EFE-39C1-40B3-9BA6-75054F9DB6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85667" y="6348"/>
            <a:ext cx="1501477" cy="914400"/>
          </a:xfrm>
          <a:prstGeom prst="rect">
            <a:avLst/>
          </a:prstGeom>
        </p:spPr>
      </p:pic>
      <p:sp>
        <p:nvSpPr>
          <p:cNvPr id="10" name="Rounded Rectangle 21">
            <a:extLst>
              <a:ext uri="{FF2B5EF4-FFF2-40B4-BE49-F238E27FC236}">
                <a16:creationId xmlns:a16="http://schemas.microsoft.com/office/drawing/2014/main" id="{33F54F28-88F3-4A83-ACCD-96B1EA69B72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75745785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ransition spd="slow">
    <p:fade/>
  </p:transition>
  <p:txStyles>
    <p:titleStyle>
      <a:lvl1pPr algn="l" defTabSz="914377" rtl="0" eaLnBrk="1" latinLnBrk="0" hangingPunct="1">
        <a:lnSpc>
          <a:spcPct val="90000"/>
        </a:lnSpc>
        <a:spcBef>
          <a:spcPct val="0"/>
        </a:spcBef>
        <a:buNone/>
        <a:defRPr sz="3733" b="0"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Clr>
          <a:srgbClr val="008224"/>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5" userDrawn="1">
          <p15:clr>
            <a:srgbClr val="F26B43"/>
          </p15:clr>
        </p15:guide>
        <p15:guide id="4" pos="7439" userDrawn="1">
          <p15:clr>
            <a:srgbClr val="F26B43"/>
          </p15:clr>
        </p15:guide>
        <p15:guide id="6" orient="horz" pos="239" userDrawn="1">
          <p15:clr>
            <a:srgbClr val="F26B43"/>
          </p15:clr>
        </p15:guide>
        <p15:guide id="7" orient="horz" pos="4081" userDrawn="1">
          <p15:clr>
            <a:srgbClr val="F26B43"/>
          </p15:clr>
        </p15:guide>
        <p15:guide id="8" orient="horz" pos="77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445F5-2AB6-42F6-8A8D-910028CCE7A2}"/>
              </a:ext>
              <a:ext uri="{C183D7F6-B498-43B3-948B-1728B52AA6E4}">
                <adec:decorative xmlns:adec="http://schemas.microsoft.com/office/drawing/2017/decorative" val="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1"/>
            <a:ext cx="12192000" cy="949849"/>
          </a:xfrm>
          <a:prstGeom prst="rect">
            <a:avLst/>
          </a:prstGeom>
        </p:spPr>
      </p:pic>
      <p:sp>
        <p:nvSpPr>
          <p:cNvPr id="2" name="Title Placeholder 1"/>
          <p:cNvSpPr>
            <a:spLocks noGrp="1"/>
          </p:cNvSpPr>
          <p:nvPr>
            <p:ph type="title"/>
          </p:nvPr>
        </p:nvSpPr>
        <p:spPr>
          <a:xfrm>
            <a:off x="369601" y="230400"/>
            <a:ext cx="10080487" cy="517064"/>
          </a:xfrm>
          <a:prstGeom prst="rect">
            <a:avLst/>
          </a:prstGeom>
        </p:spPr>
        <p:txBody>
          <a:bodyPr vert="horz" wrap="square" lIns="0" tIns="0" rIns="0" bIns="0" rtlCol="0" anchor="ctr">
            <a:spAutoFit/>
          </a:bodyPr>
          <a:lstStyle/>
          <a:p>
            <a:r>
              <a:rPr lang="en-US" dirty="0"/>
              <a:t>Click to edit Master title style</a:t>
            </a:r>
          </a:p>
        </p:txBody>
      </p:sp>
      <p:sp>
        <p:nvSpPr>
          <p:cNvPr id="3" name="Text Placeholder 2"/>
          <p:cNvSpPr>
            <a:spLocks noGrp="1"/>
          </p:cNvSpPr>
          <p:nvPr>
            <p:ph type="body" idx="1"/>
          </p:nvPr>
        </p:nvSpPr>
        <p:spPr>
          <a:xfrm>
            <a:off x="384309" y="1233591"/>
            <a:ext cx="11418225" cy="164557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pic>
        <p:nvPicPr>
          <p:cNvPr id="66" name="Picture 65" descr="Fujitsu">
            <a:extLst>
              <a:ext uri="{FF2B5EF4-FFF2-40B4-BE49-F238E27FC236}">
                <a16:creationId xmlns:a16="http://schemas.microsoft.com/office/drawing/2014/main" id="{D5D414C8-40EB-4A06-9114-939B5FDAF00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10485667" y="6348"/>
            <a:ext cx="1501477" cy="914399"/>
          </a:xfrm>
          <a:prstGeom prst="rect">
            <a:avLst/>
          </a:prstGeom>
        </p:spPr>
      </p:pic>
      <p:sp>
        <p:nvSpPr>
          <p:cNvPr id="10" name="Rounded Rectangle 21">
            <a:extLst>
              <a:ext uri="{FF2B5EF4-FFF2-40B4-BE49-F238E27FC236}">
                <a16:creationId xmlns:a16="http://schemas.microsoft.com/office/drawing/2014/main" id="{7D82426E-620D-41E2-A364-027D5A6360C3}"/>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9527131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transition spd="slow">
    <p:fade/>
  </p:transition>
  <p:txStyles>
    <p:titleStyle>
      <a:lvl1pPr algn="l" defTabSz="914377" rtl="0" eaLnBrk="1" latinLnBrk="0" hangingPunct="1">
        <a:lnSpc>
          <a:spcPct val="90000"/>
        </a:lnSpc>
        <a:spcBef>
          <a:spcPct val="0"/>
        </a:spcBef>
        <a:buNone/>
        <a:defRPr sz="3733" b="0"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Clr>
          <a:srgbClr val="FF8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35" userDrawn="1">
          <p15:clr>
            <a:srgbClr val="F26B43"/>
          </p15:clr>
        </p15:guide>
        <p15:guide id="5" orient="horz" pos="4079" userDrawn="1">
          <p15:clr>
            <a:srgbClr val="F26B43"/>
          </p15:clr>
        </p15:guide>
        <p15:guide id="6" orient="horz" pos="239" userDrawn="1">
          <p15:clr>
            <a:srgbClr val="F26B43"/>
          </p15:clr>
        </p15:guide>
        <p15:guide id="8" orient="horz" pos="77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600" y="230400"/>
            <a:ext cx="10515600" cy="517064"/>
          </a:xfrm>
          <a:prstGeom prst="rect">
            <a:avLst/>
          </a:prstGeom>
        </p:spPr>
        <p:txBody>
          <a:bodyPr vert="horz" lIns="0" tIns="0" rIns="0" bIns="0" rtlCol="0" anchor="ctr">
            <a:spAutoFit/>
          </a:bodyPr>
          <a:lstStyle/>
          <a:p>
            <a:r>
              <a:rPr lang="en-US" dirty="0"/>
              <a:t>Click to edit Master title style</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dirty="0">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2023 | 8898-01</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sp>
        <p:nvSpPr>
          <p:cNvPr id="7" name="Rounded Rectangle 21">
            <a:extLst>
              <a:ext uri="{FF2B5EF4-FFF2-40B4-BE49-F238E27FC236}">
                <a16:creationId xmlns:a16="http://schemas.microsoft.com/office/drawing/2014/main" id="{B2323051-63AA-4565-A63C-0DDF15001288}"/>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Tree>
    <p:extLst>
      <p:ext uri="{BB962C8B-B14F-4D97-AF65-F5344CB8AC3E}">
        <p14:creationId xmlns:p14="http://schemas.microsoft.com/office/powerpoint/2010/main" val="3742683547"/>
      </p:ext>
    </p:extLst>
  </p:cSld>
  <p:clrMap bg1="lt1" tx1="dk1" bg2="lt2" tx2="dk2" accent1="accent1" accent2="accent2" accent3="accent3" accent4="accent4" accent5="accent5" accent6="accent6" hlink="hlink" folHlink="folHlink"/>
  <p:sldLayoutIdLst>
    <p:sldLayoutId id="2147483757" r:id="rId1"/>
    <p:sldLayoutId id="2147483787" r:id="rId2"/>
    <p:sldLayoutId id="2147483788" r:id="rId3"/>
    <p:sldLayoutId id="2147483790" r:id="rId4"/>
    <p:sldLayoutId id="2147483800" r:id="rId5"/>
    <p:sldLayoutId id="2147483802" r:id="rId6"/>
    <p:sldLayoutId id="2147483792" r:id="rId7"/>
    <p:sldLayoutId id="2147483815" r:id="rId8"/>
    <p:sldLayoutId id="2147483794" r:id="rId9"/>
    <p:sldLayoutId id="2147483816" r:id="rId10"/>
    <p:sldLayoutId id="2147483795" r:id="rId11"/>
    <p:sldLayoutId id="2147483797" r:id="rId12"/>
    <p:sldLayoutId id="2147483765" r:id="rId13"/>
    <p:sldLayoutId id="2147483779" r:id="rId14"/>
    <p:sldLayoutId id="2147483774" r:id="rId15"/>
    <p:sldLayoutId id="2147483780" r:id="rId16"/>
    <p:sldLayoutId id="2147483781" r:id="rId17"/>
    <p:sldLayoutId id="2147483782" r:id="rId18"/>
    <p:sldLayoutId id="2147483775" r:id="rId19"/>
    <p:sldLayoutId id="2147483776" r:id="rId20"/>
    <p:sldLayoutId id="2147483777" r:id="rId21"/>
    <p:sldLayoutId id="2147483778" r:id="rId22"/>
    <p:sldLayoutId id="2147483758" r:id="rId23"/>
    <p:sldLayoutId id="2147483766" r:id="rId24"/>
    <p:sldLayoutId id="2147483770" r:id="rId25"/>
    <p:sldLayoutId id="2147483771" r:id="rId26"/>
    <p:sldLayoutId id="2147483772" r:id="rId27"/>
  </p:sldLayoutIdLst>
  <p:transition spd="slow">
    <p:fade/>
  </p:transition>
  <p:txStyles>
    <p:titleStyle>
      <a:lvl1pPr algn="l" defTabSz="914377" rtl="0" eaLnBrk="1" latinLnBrk="0" hangingPunct="1">
        <a:lnSpc>
          <a:spcPct val="90000"/>
        </a:lnSpc>
        <a:spcBef>
          <a:spcPct val="0"/>
        </a:spcBef>
        <a:buNone/>
        <a:defRPr sz="3733" b="0"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5" orient="horz" pos="4085" userDrawn="1">
          <p15:clr>
            <a:srgbClr val="F26B43"/>
          </p15:clr>
        </p15:guide>
        <p15:guide id="6" orient="horz" pos="239" userDrawn="1">
          <p15:clr>
            <a:srgbClr val="F26B43"/>
          </p15:clr>
        </p15:guide>
        <p15:guide id="8" orient="horz" pos="77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sp>
        <p:nvSpPr>
          <p:cNvPr id="7" name="Rectangle 6">
            <a:extLst>
              <a:ext uri="{FF2B5EF4-FFF2-40B4-BE49-F238E27FC236}">
                <a16:creationId xmlns:a16="http://schemas.microsoft.com/office/drawing/2014/main" id="{393C956D-7DF6-4318-8209-4E823359335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0"/>
            </a:endParaRPr>
          </a:p>
        </p:txBody>
      </p:sp>
    </p:spTree>
    <p:extLst>
      <p:ext uri="{BB962C8B-B14F-4D97-AF65-F5344CB8AC3E}">
        <p14:creationId xmlns:p14="http://schemas.microsoft.com/office/powerpoint/2010/main" val="1548167106"/>
      </p:ext>
    </p:extLst>
  </p:cSld>
  <p:clrMap bg1="lt1" tx1="dk1" bg2="lt2" tx2="dk2" accent1="accent1" accent2="accent2" accent3="accent3" accent4="accent4" accent5="accent5" accent6="accent6" hlink="hlink" folHlink="folHlink"/>
  <p:sldLayoutIdLst>
    <p:sldLayoutId id="2147483763" r:id="rId1"/>
  </p:sldLayoutIdLst>
  <p:transition spd="slow">
    <p:fade/>
  </p:transition>
  <p:txStyles>
    <p:titleStyle>
      <a:lvl1pPr algn="l" defTabSz="914377" rtl="0" eaLnBrk="1" latinLnBrk="0" hangingPunct="1">
        <a:lnSpc>
          <a:spcPct val="90000"/>
        </a:lnSpc>
        <a:spcBef>
          <a:spcPct val="0"/>
        </a:spcBef>
        <a:buNone/>
        <a:defRPr sz="3733" b="0"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5" userDrawn="1">
          <p15:clr>
            <a:srgbClr val="F26B43"/>
          </p15:clr>
        </p15:guide>
        <p15:guide id="4" pos="7441" userDrawn="1">
          <p15:clr>
            <a:srgbClr val="F26B43"/>
          </p15:clr>
        </p15:guide>
        <p15:guide id="5" orient="horz" pos="4079" userDrawn="1">
          <p15:clr>
            <a:srgbClr val="F26B43"/>
          </p15:clr>
        </p15:guide>
        <p15:guide id="6" orient="horz" pos="245" userDrawn="1">
          <p15:clr>
            <a:srgbClr val="F26B43"/>
          </p15:clr>
        </p15:guide>
        <p15:guide id="8" orient="horz" pos="77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2930927-F7CD-4860-8732-4C593D441EA8}"/>
              </a:ext>
            </a:extLst>
          </p:cNvPr>
          <p:cNvGrpSpPr/>
          <p:nvPr userDrawn="1"/>
        </p:nvGrpSpPr>
        <p:grpSpPr bwMode="gray">
          <a:xfrm>
            <a:off x="1526" y="-5231"/>
            <a:ext cx="12190476" cy="955200"/>
            <a:chOff x="1143" y="-3923"/>
            <a:chExt cx="9142857" cy="716400"/>
          </a:xfrm>
        </p:grpSpPr>
        <p:pic>
          <p:nvPicPr>
            <p:cNvPr id="16" name="図 15">
              <a:extLst>
                <a:ext uri="{FF2B5EF4-FFF2-40B4-BE49-F238E27FC236}">
                  <a16:creationId xmlns:a16="http://schemas.microsoft.com/office/drawing/2014/main" id="{EC4032A0-0F3E-4051-906C-63D2CF184B96}"/>
                </a:ext>
                <a:ext uri="{C183D7F6-B498-43B3-948B-1728B52AA6E4}">
                  <adec:decorative xmlns:adec="http://schemas.microsoft.com/office/drawing/2017/decorative" val="1"/>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bwMode="gray">
            <a:xfrm>
              <a:off x="1143" y="-3923"/>
              <a:ext cx="9142857" cy="716400"/>
            </a:xfrm>
            <a:prstGeom prst="rect">
              <a:avLst/>
            </a:prstGeom>
          </p:spPr>
        </p:pic>
        <p:sp>
          <p:nvSpPr>
            <p:cNvPr id="17" name="正方形/長方形 3">
              <a:extLst>
                <a:ext uri="{FF2B5EF4-FFF2-40B4-BE49-F238E27FC236}">
                  <a16:creationId xmlns:a16="http://schemas.microsoft.com/office/drawing/2014/main" id="{7210403B-E461-4A5C-B672-595B72C20F42}"/>
                </a:ext>
              </a:extLst>
            </p:cNvPr>
            <p:cNvSpPr/>
            <p:nvPr userDrawn="1"/>
          </p:nvSpPr>
          <p:spPr bwMode="gray">
            <a:xfrm>
              <a:off x="6637867" y="-2055"/>
              <a:ext cx="2506132" cy="714532"/>
            </a:xfrm>
            <a:prstGeom prst="rect">
              <a:avLst/>
            </a:prstGeom>
            <a:gradFill flip="none" rotWithShape="1">
              <a:gsLst>
                <a:gs pos="0">
                  <a:schemeClr val="accent4">
                    <a:alpha val="50000"/>
                  </a:schemeClr>
                </a:gs>
                <a:gs pos="100000">
                  <a:schemeClr val="accent4">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err="1">
                <a:solidFill>
                  <a:schemeClr val="tx1"/>
                </a:solidFill>
              </a:endParaRPr>
            </a:p>
          </p:txBody>
        </p:sp>
      </p:grpSp>
      <p:sp>
        <p:nvSpPr>
          <p:cNvPr id="2" name="Title Placeholder 1"/>
          <p:cNvSpPr>
            <a:spLocks noGrp="1"/>
          </p:cNvSpPr>
          <p:nvPr>
            <p:ph type="title"/>
          </p:nvPr>
        </p:nvSpPr>
        <p:spPr bwMode="gray">
          <a:xfrm>
            <a:off x="312000" y="43200"/>
            <a:ext cx="10320000" cy="873600"/>
          </a:xfrm>
          <a:prstGeom prst="rect">
            <a:avLst/>
          </a:prstGeom>
        </p:spPr>
        <p:txBody>
          <a:bodyPr vert="horz" lIns="0" tIns="108000" rIns="0" bIns="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bwMode="gray">
          <a:xfrm>
            <a:off x="307200" y="1267200"/>
            <a:ext cx="11572800" cy="5049600"/>
          </a:xfrm>
          <a:prstGeom prst="rect">
            <a:avLst/>
          </a:prstGeom>
        </p:spPr>
        <p:txBody>
          <a:bodyPr vert="horz" lIns="0" tIns="0" rIns="0" bIns="0" rtlCol="0">
            <a:normAutofit/>
          </a:bodyPr>
          <a:lstStyle/>
          <a:p>
            <a:pPr lvl="0"/>
            <a:r>
              <a:rPr lang="ja-JP" altLang="en-US"/>
              <a:t>マスター テキストの書式設定</a:t>
            </a:r>
          </a:p>
          <a:p>
            <a:pPr lvl="1"/>
            <a:r>
              <a:rPr lang="ja-JP" altLang="en-US"/>
              <a:t>第</a:t>
            </a:r>
            <a:r>
              <a:rPr lang="en-US" altLang="ja-JP"/>
              <a:t>2</a:t>
            </a:r>
            <a:r>
              <a:rPr lang="ja-JP" altLang="en-US"/>
              <a:t> レベル</a:t>
            </a:r>
          </a:p>
          <a:p>
            <a:pPr lvl="2"/>
            <a:r>
              <a:rPr lang="ja-JP" altLang="en-US"/>
              <a:t>第</a:t>
            </a:r>
            <a:r>
              <a:rPr lang="en-US" altLang="ja-JP"/>
              <a:t>3</a:t>
            </a:r>
            <a:r>
              <a:rPr lang="ja-JP" altLang="en-US"/>
              <a:t> レベル</a:t>
            </a:r>
          </a:p>
          <a:p>
            <a:pPr lvl="3"/>
            <a:r>
              <a:rPr lang="ja-JP" altLang="en-US"/>
              <a:t>第</a:t>
            </a:r>
            <a:r>
              <a:rPr lang="en-US" altLang="ja-JP"/>
              <a:t>4</a:t>
            </a:r>
            <a:r>
              <a:rPr lang="ja-JP" altLang="en-US"/>
              <a:t> レベル</a:t>
            </a:r>
          </a:p>
          <a:p>
            <a:pPr lvl="4"/>
            <a:r>
              <a:rPr lang="ja-JP" altLang="en-US"/>
              <a:t>第</a:t>
            </a:r>
            <a:r>
              <a:rPr lang="en-US" altLang="ja-JP"/>
              <a:t>5</a:t>
            </a:r>
            <a:r>
              <a:rPr lang="ja-JP" altLang="en-US"/>
              <a:t> レベル</a:t>
            </a:r>
            <a:endParaRPr lang="en-US" altLang="ja-JP"/>
          </a:p>
          <a:p>
            <a:pPr lvl="5"/>
            <a:r>
              <a:rPr lang="ja-JP" altLang="en-US"/>
              <a:t>テキスト</a:t>
            </a:r>
            <a:endParaRPr lang="en-US" altLang="ja-JP"/>
          </a:p>
          <a:p>
            <a:pPr lvl="6"/>
            <a:r>
              <a:rPr lang="ja-JP" altLang="en-US"/>
              <a:t>テキスト</a:t>
            </a:r>
            <a:endParaRPr lang="en-US" altLang="ja-JP"/>
          </a:p>
          <a:p>
            <a:pPr lvl="7"/>
            <a:r>
              <a:rPr lang="ja-JP" altLang="en-US"/>
              <a:t>テキスト</a:t>
            </a:r>
            <a:endParaRPr lang="en-US" altLang="ja-JP"/>
          </a:p>
          <a:p>
            <a:pPr lvl="8"/>
            <a:r>
              <a:rPr lang="ja-JP" altLang="en-US"/>
              <a:t>テキスト</a:t>
            </a:r>
            <a:endParaRPr lang="en-US"/>
          </a:p>
        </p:txBody>
      </p:sp>
      <p:grpSp>
        <p:nvGrpSpPr>
          <p:cNvPr id="24" name="Group 27" descr="Fujitsu">
            <a:extLst>
              <a:ext uri="{FF2B5EF4-FFF2-40B4-BE49-F238E27FC236}">
                <a16:creationId xmlns:a16="http://schemas.microsoft.com/office/drawing/2014/main" id="{A07104EE-4D01-46CC-8925-8219D485EA0D}"/>
              </a:ext>
            </a:extLst>
          </p:cNvPr>
          <p:cNvGrpSpPr/>
          <p:nvPr userDrawn="1"/>
        </p:nvGrpSpPr>
        <p:grpSpPr bwMode="gray">
          <a:xfrm>
            <a:off x="10892367" y="241188"/>
            <a:ext cx="988484" cy="481781"/>
            <a:chOff x="8012114" y="249161"/>
            <a:chExt cx="892174" cy="434841"/>
          </a:xfrm>
        </p:grpSpPr>
        <p:sp>
          <p:nvSpPr>
            <p:cNvPr id="25" name="Freeform 34">
              <a:extLst>
                <a:ext uri="{FF2B5EF4-FFF2-40B4-BE49-F238E27FC236}">
                  <a16:creationId xmlns:a16="http://schemas.microsoft.com/office/drawing/2014/main" id="{DC306A35-3AAE-46F0-AAF9-46A388793D3D}"/>
                </a:ext>
              </a:extLst>
            </p:cNvPr>
            <p:cNvSpPr>
              <a:spLocks/>
            </p:cNvSpPr>
            <p:nvPr userDrawn="1"/>
          </p:nvSpPr>
          <p:spPr bwMode="gray">
            <a:xfrm>
              <a:off x="8307389" y="249161"/>
              <a:ext cx="179387" cy="139657"/>
            </a:xfrm>
            <a:custGeom>
              <a:avLst/>
              <a:gdLst>
                <a:gd name="T0" fmla="*/ 961 w 2365"/>
                <a:gd name="T1" fmla="*/ 764 h 1825"/>
                <a:gd name="T2" fmla="*/ 599 w 2365"/>
                <a:gd name="T3" fmla="*/ 642 h 1825"/>
                <a:gd name="T4" fmla="*/ 1 w 2365"/>
                <a:gd name="T5" fmla="*/ 1235 h 1825"/>
                <a:gd name="T6" fmla="*/ 599 w 2365"/>
                <a:gd name="T7" fmla="*/ 1825 h 1825"/>
                <a:gd name="T8" fmla="*/ 1053 w 2365"/>
                <a:gd name="T9" fmla="*/ 1619 h 1825"/>
                <a:gd name="T10" fmla="*/ 1053 w 2365"/>
                <a:gd name="T11" fmla="*/ 1293 h 1825"/>
                <a:gd name="T12" fmla="*/ 771 w 2365"/>
                <a:gd name="T13" fmla="*/ 1568 h 1825"/>
                <a:gd name="T14" fmla="*/ 599 w 2365"/>
                <a:gd name="T15" fmla="*/ 1604 h 1825"/>
                <a:gd name="T16" fmla="*/ 225 w 2365"/>
                <a:gd name="T17" fmla="*/ 1235 h 1825"/>
                <a:gd name="T18" fmla="*/ 599 w 2365"/>
                <a:gd name="T19" fmla="*/ 863 h 1825"/>
                <a:gd name="T20" fmla="*/ 861 w 2365"/>
                <a:gd name="T21" fmla="*/ 972 h 1825"/>
                <a:gd name="T22" fmla="*/ 1093 w 2365"/>
                <a:gd name="T23" fmla="*/ 1239 h 1825"/>
                <a:gd name="T24" fmla="*/ 1630 w 2365"/>
                <a:gd name="T25" fmla="*/ 1473 h 1825"/>
                <a:gd name="T26" fmla="*/ 2365 w 2365"/>
                <a:gd name="T27" fmla="*/ 741 h 1825"/>
                <a:gd name="T28" fmla="*/ 1630 w 2365"/>
                <a:gd name="T29" fmla="*/ 0 h 1825"/>
                <a:gd name="T30" fmla="*/ 1053 w 2365"/>
                <a:gd name="T31" fmla="*/ 295 h 1825"/>
                <a:gd name="T32" fmla="*/ 1053 w 2365"/>
                <a:gd name="T33" fmla="*/ 735 h 1825"/>
                <a:gd name="T34" fmla="*/ 1630 w 2365"/>
                <a:gd name="T35" fmla="*/ 232 h 1825"/>
                <a:gd name="T36" fmla="*/ 2134 w 2365"/>
                <a:gd name="T37" fmla="*/ 741 h 1825"/>
                <a:gd name="T38" fmla="*/ 1630 w 2365"/>
                <a:gd name="T39" fmla="*/ 1245 h 1825"/>
                <a:gd name="T40" fmla="*/ 1303 w 2365"/>
                <a:gd name="T41" fmla="*/ 1125 h 1825"/>
                <a:gd name="T42" fmla="*/ 961 w 2365"/>
                <a:gd name="T43" fmla="*/ 76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65" h="1825">
                  <a:moveTo>
                    <a:pt x="961" y="764"/>
                  </a:moveTo>
                  <a:cubicBezTo>
                    <a:pt x="875" y="688"/>
                    <a:pt x="736" y="643"/>
                    <a:pt x="599" y="642"/>
                  </a:cubicBezTo>
                  <a:cubicBezTo>
                    <a:pt x="270" y="641"/>
                    <a:pt x="2" y="900"/>
                    <a:pt x="1" y="1235"/>
                  </a:cubicBezTo>
                  <a:cubicBezTo>
                    <a:pt x="0" y="1563"/>
                    <a:pt x="270" y="1824"/>
                    <a:pt x="599" y="1825"/>
                  </a:cubicBezTo>
                  <a:cubicBezTo>
                    <a:pt x="783" y="1825"/>
                    <a:pt x="943" y="1751"/>
                    <a:pt x="1053" y="1619"/>
                  </a:cubicBezTo>
                  <a:cubicBezTo>
                    <a:pt x="1053" y="1293"/>
                    <a:pt x="1053" y="1293"/>
                    <a:pt x="1053" y="1293"/>
                  </a:cubicBezTo>
                  <a:cubicBezTo>
                    <a:pt x="994" y="1394"/>
                    <a:pt x="877" y="1524"/>
                    <a:pt x="771" y="1568"/>
                  </a:cubicBezTo>
                  <a:cubicBezTo>
                    <a:pt x="717" y="1590"/>
                    <a:pt x="662" y="1604"/>
                    <a:pt x="599" y="1604"/>
                  </a:cubicBezTo>
                  <a:cubicBezTo>
                    <a:pt x="394" y="1604"/>
                    <a:pt x="225" y="1445"/>
                    <a:pt x="225" y="1235"/>
                  </a:cubicBezTo>
                  <a:cubicBezTo>
                    <a:pt x="225" y="1041"/>
                    <a:pt x="380" y="862"/>
                    <a:pt x="599" y="863"/>
                  </a:cubicBezTo>
                  <a:cubicBezTo>
                    <a:pt x="701" y="863"/>
                    <a:pt x="793" y="905"/>
                    <a:pt x="861" y="972"/>
                  </a:cubicBezTo>
                  <a:cubicBezTo>
                    <a:pt x="931" y="1040"/>
                    <a:pt x="1041" y="1183"/>
                    <a:pt x="1093" y="1239"/>
                  </a:cubicBezTo>
                  <a:cubicBezTo>
                    <a:pt x="1227" y="1383"/>
                    <a:pt x="1419" y="1473"/>
                    <a:pt x="1630" y="1473"/>
                  </a:cubicBezTo>
                  <a:cubicBezTo>
                    <a:pt x="2036" y="1474"/>
                    <a:pt x="2365" y="1146"/>
                    <a:pt x="2365" y="741"/>
                  </a:cubicBezTo>
                  <a:cubicBezTo>
                    <a:pt x="2365" y="336"/>
                    <a:pt x="2035" y="0"/>
                    <a:pt x="1630" y="0"/>
                  </a:cubicBezTo>
                  <a:cubicBezTo>
                    <a:pt x="1395" y="0"/>
                    <a:pt x="1187" y="122"/>
                    <a:pt x="1053" y="295"/>
                  </a:cubicBezTo>
                  <a:cubicBezTo>
                    <a:pt x="1053" y="735"/>
                    <a:pt x="1053" y="735"/>
                    <a:pt x="1053" y="735"/>
                  </a:cubicBezTo>
                  <a:cubicBezTo>
                    <a:pt x="1155" y="455"/>
                    <a:pt x="1340" y="232"/>
                    <a:pt x="1630" y="232"/>
                  </a:cubicBezTo>
                  <a:cubicBezTo>
                    <a:pt x="1909" y="232"/>
                    <a:pt x="2135" y="463"/>
                    <a:pt x="2134" y="741"/>
                  </a:cubicBezTo>
                  <a:cubicBezTo>
                    <a:pt x="2134" y="1020"/>
                    <a:pt x="1909" y="1246"/>
                    <a:pt x="1630" y="1245"/>
                  </a:cubicBezTo>
                  <a:cubicBezTo>
                    <a:pt x="1506" y="1244"/>
                    <a:pt x="1391" y="1199"/>
                    <a:pt x="1303" y="1125"/>
                  </a:cubicBezTo>
                  <a:cubicBezTo>
                    <a:pt x="1194" y="1040"/>
                    <a:pt x="1074" y="860"/>
                    <a:pt x="961" y="7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6" name="Freeform 35">
              <a:extLst>
                <a:ext uri="{FF2B5EF4-FFF2-40B4-BE49-F238E27FC236}">
                  <a16:creationId xmlns:a16="http://schemas.microsoft.com/office/drawing/2014/main" id="{11903FFF-471E-47B8-935B-CD39B18D8F95}"/>
                </a:ext>
              </a:extLst>
            </p:cNvPr>
            <p:cNvSpPr>
              <a:spLocks/>
            </p:cNvSpPr>
            <p:nvPr userDrawn="1"/>
          </p:nvSpPr>
          <p:spPr bwMode="gray">
            <a:xfrm>
              <a:off x="8012114" y="401514"/>
              <a:ext cx="123825" cy="201551"/>
            </a:xfrm>
            <a:custGeom>
              <a:avLst/>
              <a:gdLst>
                <a:gd name="T0" fmla="*/ 0 w 1624"/>
                <a:gd name="T1" fmla="*/ 0 h 2651"/>
                <a:gd name="T2" fmla="*/ 1624 w 1624"/>
                <a:gd name="T3" fmla="*/ 0 h 2651"/>
                <a:gd name="T4" fmla="*/ 1624 w 1624"/>
                <a:gd name="T5" fmla="*/ 452 h 2651"/>
                <a:gd name="T6" fmla="*/ 1365 w 1624"/>
                <a:gd name="T7" fmla="*/ 273 h 2651"/>
                <a:gd name="T8" fmla="*/ 613 w 1624"/>
                <a:gd name="T9" fmla="*/ 273 h 2651"/>
                <a:gd name="T10" fmla="*/ 613 w 1624"/>
                <a:gd name="T11" fmla="*/ 1053 h 2651"/>
                <a:gd name="T12" fmla="*/ 1428 w 1624"/>
                <a:gd name="T13" fmla="*/ 1053 h 2651"/>
                <a:gd name="T14" fmla="*/ 1428 w 1624"/>
                <a:gd name="T15" fmla="*/ 1467 h 2651"/>
                <a:gd name="T16" fmla="*/ 1205 w 1624"/>
                <a:gd name="T17" fmla="*/ 1335 h 2651"/>
                <a:gd name="T18" fmla="*/ 613 w 1624"/>
                <a:gd name="T19" fmla="*/ 1335 h 2651"/>
                <a:gd name="T20" fmla="*/ 613 w 1624"/>
                <a:gd name="T21" fmla="*/ 2401 h 2651"/>
                <a:gd name="T22" fmla="*/ 784 w 1624"/>
                <a:gd name="T23" fmla="*/ 2651 h 2651"/>
                <a:gd name="T24" fmla="*/ 11 w 1624"/>
                <a:gd name="T25" fmla="*/ 2651 h 2651"/>
                <a:gd name="T26" fmla="*/ 173 w 1624"/>
                <a:gd name="T27" fmla="*/ 2401 h 2651"/>
                <a:gd name="T28" fmla="*/ 173 w 1624"/>
                <a:gd name="T29" fmla="*/ 278 h 2651"/>
                <a:gd name="T30" fmla="*/ 0 w 1624"/>
                <a:gd name="T31"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4" h="2651">
                  <a:moveTo>
                    <a:pt x="0" y="0"/>
                  </a:moveTo>
                  <a:cubicBezTo>
                    <a:pt x="1624" y="0"/>
                    <a:pt x="1624" y="0"/>
                    <a:pt x="1624" y="0"/>
                  </a:cubicBezTo>
                  <a:cubicBezTo>
                    <a:pt x="1624" y="452"/>
                    <a:pt x="1624" y="452"/>
                    <a:pt x="1624" y="452"/>
                  </a:cubicBezTo>
                  <a:cubicBezTo>
                    <a:pt x="1624" y="452"/>
                    <a:pt x="1540" y="274"/>
                    <a:pt x="1365" y="273"/>
                  </a:cubicBezTo>
                  <a:cubicBezTo>
                    <a:pt x="613" y="273"/>
                    <a:pt x="613" y="273"/>
                    <a:pt x="613" y="273"/>
                  </a:cubicBezTo>
                  <a:cubicBezTo>
                    <a:pt x="613" y="1053"/>
                    <a:pt x="613" y="1053"/>
                    <a:pt x="613" y="1053"/>
                  </a:cubicBezTo>
                  <a:cubicBezTo>
                    <a:pt x="1428" y="1053"/>
                    <a:pt x="1428" y="1053"/>
                    <a:pt x="1428" y="1053"/>
                  </a:cubicBezTo>
                  <a:cubicBezTo>
                    <a:pt x="1428" y="1467"/>
                    <a:pt x="1428" y="1467"/>
                    <a:pt x="1428" y="1467"/>
                  </a:cubicBezTo>
                  <a:cubicBezTo>
                    <a:pt x="1428" y="1467"/>
                    <a:pt x="1402" y="1335"/>
                    <a:pt x="1205" y="1335"/>
                  </a:cubicBezTo>
                  <a:cubicBezTo>
                    <a:pt x="613" y="1335"/>
                    <a:pt x="613" y="1335"/>
                    <a:pt x="613" y="1335"/>
                  </a:cubicBezTo>
                  <a:cubicBezTo>
                    <a:pt x="613" y="2401"/>
                    <a:pt x="613" y="2401"/>
                    <a:pt x="613" y="2401"/>
                  </a:cubicBezTo>
                  <a:cubicBezTo>
                    <a:pt x="613" y="2558"/>
                    <a:pt x="784" y="2651"/>
                    <a:pt x="784" y="2651"/>
                  </a:cubicBezTo>
                  <a:cubicBezTo>
                    <a:pt x="11" y="2651"/>
                    <a:pt x="11" y="2651"/>
                    <a:pt x="11" y="2651"/>
                  </a:cubicBezTo>
                  <a:cubicBezTo>
                    <a:pt x="11" y="2651"/>
                    <a:pt x="173" y="2569"/>
                    <a:pt x="173" y="2401"/>
                  </a:cubicBezTo>
                  <a:cubicBezTo>
                    <a:pt x="173" y="278"/>
                    <a:pt x="173" y="278"/>
                    <a:pt x="173" y="278"/>
                  </a:cubicBezTo>
                  <a:cubicBezTo>
                    <a:pt x="173" y="9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7" name="Freeform 36">
              <a:extLst>
                <a:ext uri="{FF2B5EF4-FFF2-40B4-BE49-F238E27FC236}">
                  <a16:creationId xmlns:a16="http://schemas.microsoft.com/office/drawing/2014/main" id="{671BE6C8-767D-4D59-881D-429EB92BA14C}"/>
                </a:ext>
              </a:extLst>
            </p:cNvPr>
            <p:cNvSpPr>
              <a:spLocks/>
            </p:cNvSpPr>
            <p:nvPr userDrawn="1"/>
          </p:nvSpPr>
          <p:spPr bwMode="gray">
            <a:xfrm>
              <a:off x="8305801" y="401514"/>
              <a:ext cx="80962" cy="282488"/>
            </a:xfrm>
            <a:custGeom>
              <a:avLst/>
              <a:gdLst>
                <a:gd name="T0" fmla="*/ 246 w 1072"/>
                <a:gd name="T1" fmla="*/ 0 h 3696"/>
                <a:gd name="T2" fmla="*/ 1072 w 1072"/>
                <a:gd name="T3" fmla="*/ 0 h 3696"/>
                <a:gd name="T4" fmla="*/ 887 w 1072"/>
                <a:gd name="T5" fmla="*/ 230 h 3696"/>
                <a:gd name="T6" fmla="*/ 887 w 1072"/>
                <a:gd name="T7" fmla="*/ 2717 h 3696"/>
                <a:gd name="T8" fmla="*/ 0 w 1072"/>
                <a:gd name="T9" fmla="*/ 3693 h 3696"/>
                <a:gd name="T10" fmla="*/ 423 w 1072"/>
                <a:gd name="T11" fmla="*/ 2717 h 3696"/>
                <a:gd name="T12" fmla="*/ 423 w 1072"/>
                <a:gd name="T13" fmla="*/ 230 h 3696"/>
                <a:gd name="T14" fmla="*/ 246 w 1072"/>
                <a:gd name="T15" fmla="*/ 0 h 3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3696">
                  <a:moveTo>
                    <a:pt x="246" y="0"/>
                  </a:moveTo>
                  <a:cubicBezTo>
                    <a:pt x="1072" y="0"/>
                    <a:pt x="1072" y="0"/>
                    <a:pt x="1072" y="0"/>
                  </a:cubicBezTo>
                  <a:cubicBezTo>
                    <a:pt x="1072" y="0"/>
                    <a:pt x="887" y="87"/>
                    <a:pt x="887" y="230"/>
                  </a:cubicBezTo>
                  <a:cubicBezTo>
                    <a:pt x="887" y="2717"/>
                    <a:pt x="887" y="2717"/>
                    <a:pt x="887" y="2717"/>
                  </a:cubicBezTo>
                  <a:cubicBezTo>
                    <a:pt x="887" y="3558"/>
                    <a:pt x="44" y="3696"/>
                    <a:pt x="0" y="3693"/>
                  </a:cubicBezTo>
                  <a:cubicBezTo>
                    <a:pt x="72" y="3647"/>
                    <a:pt x="422" y="3349"/>
                    <a:pt x="423" y="2717"/>
                  </a:cubicBezTo>
                  <a:cubicBezTo>
                    <a:pt x="423" y="230"/>
                    <a:pt x="423" y="230"/>
                    <a:pt x="423" y="230"/>
                  </a:cubicBezTo>
                  <a:cubicBezTo>
                    <a:pt x="424" y="96"/>
                    <a:pt x="246" y="0"/>
                    <a:pt x="2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8" name="Freeform 37">
              <a:extLst>
                <a:ext uri="{FF2B5EF4-FFF2-40B4-BE49-F238E27FC236}">
                  <a16:creationId xmlns:a16="http://schemas.microsoft.com/office/drawing/2014/main" id="{D18DC024-7E92-4916-AAE6-1F645CDFB687}"/>
                </a:ext>
              </a:extLst>
            </p:cNvPr>
            <p:cNvSpPr>
              <a:spLocks/>
            </p:cNvSpPr>
            <p:nvPr userDrawn="1"/>
          </p:nvSpPr>
          <p:spPr bwMode="gray">
            <a:xfrm>
              <a:off x="8396289" y="401514"/>
              <a:ext cx="63500" cy="201551"/>
            </a:xfrm>
            <a:custGeom>
              <a:avLst/>
              <a:gdLst>
                <a:gd name="T0" fmla="*/ 0 w 828"/>
                <a:gd name="T1" fmla="*/ 0 h 2653"/>
                <a:gd name="T2" fmla="*/ 828 w 828"/>
                <a:gd name="T3" fmla="*/ 0 h 2653"/>
                <a:gd name="T4" fmla="*/ 645 w 828"/>
                <a:gd name="T5" fmla="*/ 235 h 2653"/>
                <a:gd name="T6" fmla="*/ 645 w 828"/>
                <a:gd name="T7" fmla="*/ 2401 h 2653"/>
                <a:gd name="T8" fmla="*/ 828 w 828"/>
                <a:gd name="T9" fmla="*/ 2653 h 2653"/>
                <a:gd name="T10" fmla="*/ 0 w 828"/>
                <a:gd name="T11" fmla="*/ 2653 h 2653"/>
                <a:gd name="T12" fmla="*/ 184 w 828"/>
                <a:gd name="T13" fmla="*/ 2401 h 2653"/>
                <a:gd name="T14" fmla="*/ 184 w 828"/>
                <a:gd name="T15" fmla="*/ 235 h 2653"/>
                <a:gd name="T16" fmla="*/ 0 w 828"/>
                <a:gd name="T17" fmla="*/ 0 h 2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2653">
                  <a:moveTo>
                    <a:pt x="0" y="0"/>
                  </a:moveTo>
                  <a:cubicBezTo>
                    <a:pt x="828" y="0"/>
                    <a:pt x="828" y="0"/>
                    <a:pt x="828" y="0"/>
                  </a:cubicBezTo>
                  <a:cubicBezTo>
                    <a:pt x="828" y="0"/>
                    <a:pt x="645" y="89"/>
                    <a:pt x="645" y="235"/>
                  </a:cubicBezTo>
                  <a:cubicBezTo>
                    <a:pt x="645" y="2401"/>
                    <a:pt x="645" y="2401"/>
                    <a:pt x="645" y="2401"/>
                  </a:cubicBezTo>
                  <a:cubicBezTo>
                    <a:pt x="645" y="2556"/>
                    <a:pt x="828" y="2653"/>
                    <a:pt x="828" y="2653"/>
                  </a:cubicBezTo>
                  <a:cubicBezTo>
                    <a:pt x="0" y="2653"/>
                    <a:pt x="0" y="2653"/>
                    <a:pt x="0" y="2653"/>
                  </a:cubicBezTo>
                  <a:cubicBezTo>
                    <a:pt x="0" y="2653"/>
                    <a:pt x="184" y="2557"/>
                    <a:pt x="184" y="2401"/>
                  </a:cubicBezTo>
                  <a:cubicBezTo>
                    <a:pt x="184" y="235"/>
                    <a:pt x="184" y="235"/>
                    <a:pt x="184" y="235"/>
                  </a:cubicBezTo>
                  <a:cubicBezTo>
                    <a:pt x="184" y="89"/>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29" name="Freeform 38">
              <a:extLst>
                <a:ext uri="{FF2B5EF4-FFF2-40B4-BE49-F238E27FC236}">
                  <a16:creationId xmlns:a16="http://schemas.microsoft.com/office/drawing/2014/main" id="{B7CF43AA-546E-4C2B-933E-7F30C4469D14}"/>
                </a:ext>
              </a:extLst>
            </p:cNvPr>
            <p:cNvSpPr>
              <a:spLocks/>
            </p:cNvSpPr>
            <p:nvPr userDrawn="1"/>
          </p:nvSpPr>
          <p:spPr bwMode="gray">
            <a:xfrm>
              <a:off x="8459789" y="401514"/>
              <a:ext cx="150812" cy="201551"/>
            </a:xfrm>
            <a:custGeom>
              <a:avLst/>
              <a:gdLst>
                <a:gd name="T0" fmla="*/ 161 w 1984"/>
                <a:gd name="T1" fmla="*/ 0 h 2651"/>
                <a:gd name="T2" fmla="*/ 1984 w 1984"/>
                <a:gd name="T3" fmla="*/ 0 h 2651"/>
                <a:gd name="T4" fmla="*/ 1829 w 1984"/>
                <a:gd name="T5" fmla="*/ 482 h 2651"/>
                <a:gd name="T6" fmla="*/ 1607 w 1984"/>
                <a:gd name="T7" fmla="*/ 279 h 2651"/>
                <a:gd name="T8" fmla="*/ 1229 w 1984"/>
                <a:gd name="T9" fmla="*/ 279 h 2651"/>
                <a:gd name="T10" fmla="*/ 1229 w 1984"/>
                <a:gd name="T11" fmla="*/ 2401 h 2651"/>
                <a:gd name="T12" fmla="*/ 1407 w 1984"/>
                <a:gd name="T13" fmla="*/ 2651 h 2651"/>
                <a:gd name="T14" fmla="*/ 595 w 1984"/>
                <a:gd name="T15" fmla="*/ 2651 h 2651"/>
                <a:gd name="T16" fmla="*/ 771 w 1984"/>
                <a:gd name="T17" fmla="*/ 2401 h 2651"/>
                <a:gd name="T18" fmla="*/ 771 w 1984"/>
                <a:gd name="T19" fmla="*/ 279 h 2651"/>
                <a:gd name="T20" fmla="*/ 315 w 1984"/>
                <a:gd name="T21" fmla="*/ 279 h 2651"/>
                <a:gd name="T22" fmla="*/ 0 w 1984"/>
                <a:gd name="T23" fmla="*/ 522 h 2651"/>
                <a:gd name="T24" fmla="*/ 161 w 1984"/>
                <a:gd name="T25" fmla="*/ 0 h 2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4" h="2651">
                  <a:moveTo>
                    <a:pt x="161" y="0"/>
                  </a:moveTo>
                  <a:cubicBezTo>
                    <a:pt x="1984" y="0"/>
                    <a:pt x="1984" y="0"/>
                    <a:pt x="1984" y="0"/>
                  </a:cubicBezTo>
                  <a:cubicBezTo>
                    <a:pt x="1829" y="482"/>
                    <a:pt x="1829" y="482"/>
                    <a:pt x="1829" y="482"/>
                  </a:cubicBezTo>
                  <a:cubicBezTo>
                    <a:pt x="1829" y="482"/>
                    <a:pt x="1783" y="279"/>
                    <a:pt x="1607" y="279"/>
                  </a:cubicBezTo>
                  <a:cubicBezTo>
                    <a:pt x="1229" y="279"/>
                    <a:pt x="1229" y="279"/>
                    <a:pt x="1229" y="279"/>
                  </a:cubicBezTo>
                  <a:cubicBezTo>
                    <a:pt x="1229" y="2401"/>
                    <a:pt x="1229" y="2401"/>
                    <a:pt x="1229" y="2401"/>
                  </a:cubicBezTo>
                  <a:cubicBezTo>
                    <a:pt x="1229" y="2535"/>
                    <a:pt x="1407" y="2651"/>
                    <a:pt x="1407" y="2651"/>
                  </a:cubicBezTo>
                  <a:cubicBezTo>
                    <a:pt x="595" y="2651"/>
                    <a:pt x="595" y="2651"/>
                    <a:pt x="595" y="2651"/>
                  </a:cubicBezTo>
                  <a:cubicBezTo>
                    <a:pt x="595" y="2651"/>
                    <a:pt x="771" y="2547"/>
                    <a:pt x="771" y="2401"/>
                  </a:cubicBezTo>
                  <a:cubicBezTo>
                    <a:pt x="771" y="279"/>
                    <a:pt x="771" y="279"/>
                    <a:pt x="771" y="279"/>
                  </a:cubicBezTo>
                  <a:cubicBezTo>
                    <a:pt x="315" y="279"/>
                    <a:pt x="315" y="279"/>
                    <a:pt x="315" y="279"/>
                  </a:cubicBezTo>
                  <a:cubicBezTo>
                    <a:pt x="185" y="280"/>
                    <a:pt x="0" y="522"/>
                    <a:pt x="0" y="522"/>
                  </a:cubicBez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0" name="Freeform 39">
              <a:extLst>
                <a:ext uri="{FF2B5EF4-FFF2-40B4-BE49-F238E27FC236}">
                  <a16:creationId xmlns:a16="http://schemas.microsoft.com/office/drawing/2014/main" id="{FF1F7038-0943-4E45-AF4F-011183ACAE79}"/>
                </a:ext>
              </a:extLst>
            </p:cNvPr>
            <p:cNvSpPr>
              <a:spLocks/>
            </p:cNvSpPr>
            <p:nvPr userDrawn="1"/>
          </p:nvSpPr>
          <p:spPr bwMode="gray">
            <a:xfrm>
              <a:off x="8734426" y="401514"/>
              <a:ext cx="169862" cy="204725"/>
            </a:xfrm>
            <a:custGeom>
              <a:avLst/>
              <a:gdLst>
                <a:gd name="T0" fmla="*/ 1420 w 2219"/>
                <a:gd name="T1" fmla="*/ 0 h 2693"/>
                <a:gd name="T2" fmla="*/ 2219 w 2219"/>
                <a:gd name="T3" fmla="*/ 0 h 2693"/>
                <a:gd name="T4" fmla="*/ 2048 w 2219"/>
                <a:gd name="T5" fmla="*/ 234 h 2693"/>
                <a:gd name="T6" fmla="*/ 2048 w 2219"/>
                <a:gd name="T7" fmla="*/ 1840 h 2693"/>
                <a:gd name="T8" fmla="*/ 1131 w 2219"/>
                <a:gd name="T9" fmla="*/ 2693 h 2693"/>
                <a:gd name="T10" fmla="*/ 176 w 2219"/>
                <a:gd name="T11" fmla="*/ 1840 h 2693"/>
                <a:gd name="T12" fmla="*/ 176 w 2219"/>
                <a:gd name="T13" fmla="*/ 234 h 2693"/>
                <a:gd name="T14" fmla="*/ 0 w 2219"/>
                <a:gd name="T15" fmla="*/ 0 h 2693"/>
                <a:gd name="T16" fmla="*/ 821 w 2219"/>
                <a:gd name="T17" fmla="*/ 0 h 2693"/>
                <a:gd name="T18" fmla="*/ 638 w 2219"/>
                <a:gd name="T19" fmla="*/ 234 h 2693"/>
                <a:gd name="T20" fmla="*/ 638 w 2219"/>
                <a:gd name="T21" fmla="*/ 1840 h 2693"/>
                <a:gd name="T22" fmla="*/ 1131 w 2219"/>
                <a:gd name="T23" fmla="*/ 2406 h 2693"/>
                <a:gd name="T24" fmla="*/ 1601 w 2219"/>
                <a:gd name="T25" fmla="*/ 1840 h 2693"/>
                <a:gd name="T26" fmla="*/ 1601 w 2219"/>
                <a:gd name="T27" fmla="*/ 234 h 2693"/>
                <a:gd name="T28" fmla="*/ 1420 w 2219"/>
                <a:gd name="T29" fmla="*/ 0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9" h="2693">
                  <a:moveTo>
                    <a:pt x="1420" y="0"/>
                  </a:moveTo>
                  <a:cubicBezTo>
                    <a:pt x="2219" y="0"/>
                    <a:pt x="2219" y="0"/>
                    <a:pt x="2219" y="0"/>
                  </a:cubicBezTo>
                  <a:cubicBezTo>
                    <a:pt x="2219" y="0"/>
                    <a:pt x="2048" y="91"/>
                    <a:pt x="2048" y="234"/>
                  </a:cubicBezTo>
                  <a:cubicBezTo>
                    <a:pt x="2048" y="1840"/>
                    <a:pt x="2048" y="1840"/>
                    <a:pt x="2048" y="1840"/>
                  </a:cubicBezTo>
                  <a:cubicBezTo>
                    <a:pt x="2047" y="2492"/>
                    <a:pt x="1506" y="2693"/>
                    <a:pt x="1131" y="2693"/>
                  </a:cubicBezTo>
                  <a:cubicBezTo>
                    <a:pt x="759" y="2693"/>
                    <a:pt x="175" y="2490"/>
                    <a:pt x="176" y="1840"/>
                  </a:cubicBezTo>
                  <a:cubicBezTo>
                    <a:pt x="176" y="234"/>
                    <a:pt x="176" y="234"/>
                    <a:pt x="176" y="234"/>
                  </a:cubicBezTo>
                  <a:cubicBezTo>
                    <a:pt x="176" y="91"/>
                    <a:pt x="0" y="0"/>
                    <a:pt x="0" y="0"/>
                  </a:cubicBezTo>
                  <a:cubicBezTo>
                    <a:pt x="821" y="0"/>
                    <a:pt x="821" y="0"/>
                    <a:pt x="821" y="0"/>
                  </a:cubicBezTo>
                  <a:cubicBezTo>
                    <a:pt x="821" y="0"/>
                    <a:pt x="638" y="88"/>
                    <a:pt x="638" y="234"/>
                  </a:cubicBezTo>
                  <a:cubicBezTo>
                    <a:pt x="638" y="1840"/>
                    <a:pt x="638" y="1840"/>
                    <a:pt x="638" y="1840"/>
                  </a:cubicBezTo>
                  <a:cubicBezTo>
                    <a:pt x="638" y="2182"/>
                    <a:pt x="865" y="2406"/>
                    <a:pt x="1131" y="2406"/>
                  </a:cubicBezTo>
                  <a:cubicBezTo>
                    <a:pt x="1397" y="2406"/>
                    <a:pt x="1600" y="2173"/>
                    <a:pt x="1601" y="1840"/>
                  </a:cubicBezTo>
                  <a:cubicBezTo>
                    <a:pt x="1601" y="234"/>
                    <a:pt x="1601" y="234"/>
                    <a:pt x="1601" y="234"/>
                  </a:cubicBezTo>
                  <a:cubicBezTo>
                    <a:pt x="1601" y="91"/>
                    <a:pt x="1420" y="0"/>
                    <a:pt x="14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1" name="Freeform 40">
              <a:extLst>
                <a:ext uri="{FF2B5EF4-FFF2-40B4-BE49-F238E27FC236}">
                  <a16:creationId xmlns:a16="http://schemas.microsoft.com/office/drawing/2014/main" id="{1D5D1B76-1664-428D-9E03-BB04B259513E}"/>
                </a:ext>
              </a:extLst>
            </p:cNvPr>
            <p:cNvSpPr>
              <a:spLocks/>
            </p:cNvSpPr>
            <p:nvPr userDrawn="1"/>
          </p:nvSpPr>
          <p:spPr bwMode="gray">
            <a:xfrm>
              <a:off x="8142289" y="401514"/>
              <a:ext cx="169862" cy="206312"/>
            </a:xfrm>
            <a:custGeom>
              <a:avLst/>
              <a:gdLst>
                <a:gd name="T0" fmla="*/ 1427 w 2240"/>
                <a:gd name="T1" fmla="*/ 0 h 2700"/>
                <a:gd name="T2" fmla="*/ 2240 w 2240"/>
                <a:gd name="T3" fmla="*/ 0 h 2700"/>
                <a:gd name="T4" fmla="*/ 2068 w 2240"/>
                <a:gd name="T5" fmla="*/ 237 h 2700"/>
                <a:gd name="T6" fmla="*/ 2067 w 2240"/>
                <a:gd name="T7" fmla="*/ 1838 h 2700"/>
                <a:gd name="T8" fmla="*/ 1122 w 2240"/>
                <a:gd name="T9" fmla="*/ 2700 h 2700"/>
                <a:gd name="T10" fmla="*/ 166 w 2240"/>
                <a:gd name="T11" fmla="*/ 1838 h 2700"/>
                <a:gd name="T12" fmla="*/ 166 w 2240"/>
                <a:gd name="T13" fmla="*/ 237 h 2700"/>
                <a:gd name="T14" fmla="*/ 0 w 2240"/>
                <a:gd name="T15" fmla="*/ 0 h 2700"/>
                <a:gd name="T16" fmla="*/ 821 w 2240"/>
                <a:gd name="T17" fmla="*/ 0 h 2700"/>
                <a:gd name="T18" fmla="*/ 631 w 2240"/>
                <a:gd name="T19" fmla="*/ 237 h 2700"/>
                <a:gd name="T20" fmla="*/ 630 w 2240"/>
                <a:gd name="T21" fmla="*/ 1838 h 2700"/>
                <a:gd name="T22" fmla="*/ 1122 w 2240"/>
                <a:gd name="T23" fmla="*/ 2413 h 2700"/>
                <a:gd name="T24" fmla="*/ 1602 w 2240"/>
                <a:gd name="T25" fmla="*/ 1838 h 2700"/>
                <a:gd name="T26" fmla="*/ 1603 w 2240"/>
                <a:gd name="T27" fmla="*/ 237 h 2700"/>
                <a:gd name="T28" fmla="*/ 1427 w 2240"/>
                <a:gd name="T29" fmla="*/ 0 h 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0" h="2700">
                  <a:moveTo>
                    <a:pt x="1427" y="0"/>
                  </a:moveTo>
                  <a:cubicBezTo>
                    <a:pt x="2240" y="0"/>
                    <a:pt x="2240" y="0"/>
                    <a:pt x="2240" y="0"/>
                  </a:cubicBezTo>
                  <a:cubicBezTo>
                    <a:pt x="2240" y="0"/>
                    <a:pt x="2068" y="95"/>
                    <a:pt x="2068" y="237"/>
                  </a:cubicBezTo>
                  <a:cubicBezTo>
                    <a:pt x="2068" y="238"/>
                    <a:pt x="2067" y="1838"/>
                    <a:pt x="2067" y="1838"/>
                  </a:cubicBezTo>
                  <a:cubicBezTo>
                    <a:pt x="2067" y="2494"/>
                    <a:pt x="1501" y="2700"/>
                    <a:pt x="1122" y="2700"/>
                  </a:cubicBezTo>
                  <a:cubicBezTo>
                    <a:pt x="750" y="2700"/>
                    <a:pt x="166" y="2491"/>
                    <a:pt x="166" y="1838"/>
                  </a:cubicBezTo>
                  <a:cubicBezTo>
                    <a:pt x="166" y="237"/>
                    <a:pt x="166" y="237"/>
                    <a:pt x="166" y="237"/>
                  </a:cubicBezTo>
                  <a:cubicBezTo>
                    <a:pt x="166" y="94"/>
                    <a:pt x="0" y="0"/>
                    <a:pt x="0" y="0"/>
                  </a:cubicBezTo>
                  <a:cubicBezTo>
                    <a:pt x="821" y="0"/>
                    <a:pt x="821" y="0"/>
                    <a:pt x="821" y="0"/>
                  </a:cubicBezTo>
                  <a:cubicBezTo>
                    <a:pt x="821" y="0"/>
                    <a:pt x="631" y="94"/>
                    <a:pt x="631" y="237"/>
                  </a:cubicBezTo>
                  <a:cubicBezTo>
                    <a:pt x="630" y="1838"/>
                    <a:pt x="630" y="1838"/>
                    <a:pt x="630" y="1838"/>
                  </a:cubicBezTo>
                  <a:cubicBezTo>
                    <a:pt x="630" y="2178"/>
                    <a:pt x="856" y="2412"/>
                    <a:pt x="1122" y="2413"/>
                  </a:cubicBezTo>
                  <a:cubicBezTo>
                    <a:pt x="1388" y="2414"/>
                    <a:pt x="1602" y="2174"/>
                    <a:pt x="1602" y="1838"/>
                  </a:cubicBezTo>
                  <a:cubicBezTo>
                    <a:pt x="1603" y="237"/>
                    <a:pt x="1603" y="237"/>
                    <a:pt x="1603" y="237"/>
                  </a:cubicBezTo>
                  <a:cubicBezTo>
                    <a:pt x="1603" y="94"/>
                    <a:pt x="1427" y="0"/>
                    <a:pt x="14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sp>
          <p:nvSpPr>
            <p:cNvPr id="32" name="Freeform 41">
              <a:extLst>
                <a:ext uri="{FF2B5EF4-FFF2-40B4-BE49-F238E27FC236}">
                  <a16:creationId xmlns:a16="http://schemas.microsoft.com/office/drawing/2014/main" id="{CABF1A31-A3C1-40C7-B3A4-04BCF3CB3D37}"/>
                </a:ext>
              </a:extLst>
            </p:cNvPr>
            <p:cNvSpPr>
              <a:spLocks/>
            </p:cNvSpPr>
            <p:nvPr userDrawn="1"/>
          </p:nvSpPr>
          <p:spPr bwMode="gray">
            <a:xfrm>
              <a:off x="8604251" y="396753"/>
              <a:ext cx="130175" cy="211073"/>
            </a:xfrm>
            <a:custGeom>
              <a:avLst/>
              <a:gdLst>
                <a:gd name="T0" fmla="*/ 1467 w 1707"/>
                <a:gd name="T1" fmla="*/ 479 h 2755"/>
                <a:gd name="T2" fmla="*/ 1019 w 1707"/>
                <a:gd name="T3" fmla="*/ 276 h 2755"/>
                <a:gd name="T4" fmla="*/ 504 w 1707"/>
                <a:gd name="T5" fmla="*/ 677 h 2755"/>
                <a:gd name="T6" fmla="*/ 995 w 1707"/>
                <a:gd name="T7" fmla="*/ 1174 h 2755"/>
                <a:gd name="T8" fmla="*/ 1705 w 1707"/>
                <a:gd name="T9" fmla="*/ 1974 h 2755"/>
                <a:gd name="T10" fmla="*/ 651 w 1707"/>
                <a:gd name="T11" fmla="*/ 2755 h 2755"/>
                <a:gd name="T12" fmla="*/ 155 w 1707"/>
                <a:gd name="T13" fmla="*/ 2686 h 2755"/>
                <a:gd name="T14" fmla="*/ 0 w 1707"/>
                <a:gd name="T15" fmla="*/ 2177 h 2755"/>
                <a:gd name="T16" fmla="*/ 658 w 1707"/>
                <a:gd name="T17" fmla="*/ 2466 h 2755"/>
                <a:gd name="T18" fmla="*/ 1252 w 1707"/>
                <a:gd name="T19" fmla="*/ 2030 h 2755"/>
                <a:gd name="T20" fmla="*/ 46 w 1707"/>
                <a:gd name="T21" fmla="*/ 731 h 2755"/>
                <a:gd name="T22" fmla="*/ 973 w 1707"/>
                <a:gd name="T23" fmla="*/ 0 h 2755"/>
                <a:gd name="T24" fmla="*/ 1467 w 1707"/>
                <a:gd name="T25" fmla="*/ 69 h 2755"/>
                <a:gd name="T26" fmla="*/ 1467 w 1707"/>
                <a:gd name="T27" fmla="*/ 47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7" h="2755">
                  <a:moveTo>
                    <a:pt x="1467" y="479"/>
                  </a:moveTo>
                  <a:cubicBezTo>
                    <a:pt x="1467" y="479"/>
                    <a:pt x="1352" y="277"/>
                    <a:pt x="1019" y="276"/>
                  </a:cubicBezTo>
                  <a:cubicBezTo>
                    <a:pt x="686" y="275"/>
                    <a:pt x="505" y="450"/>
                    <a:pt x="504" y="677"/>
                  </a:cubicBezTo>
                  <a:cubicBezTo>
                    <a:pt x="503" y="934"/>
                    <a:pt x="696" y="1031"/>
                    <a:pt x="995" y="1174"/>
                  </a:cubicBezTo>
                  <a:cubicBezTo>
                    <a:pt x="1279" y="1311"/>
                    <a:pt x="1707" y="1499"/>
                    <a:pt x="1705" y="1974"/>
                  </a:cubicBezTo>
                  <a:cubicBezTo>
                    <a:pt x="1704" y="2399"/>
                    <a:pt x="1327" y="2755"/>
                    <a:pt x="651" y="2755"/>
                  </a:cubicBezTo>
                  <a:cubicBezTo>
                    <a:pt x="442" y="2754"/>
                    <a:pt x="155" y="2686"/>
                    <a:pt x="155" y="2686"/>
                  </a:cubicBezTo>
                  <a:cubicBezTo>
                    <a:pt x="0" y="2177"/>
                    <a:pt x="0" y="2177"/>
                    <a:pt x="0" y="2177"/>
                  </a:cubicBezTo>
                  <a:cubicBezTo>
                    <a:pt x="143" y="2316"/>
                    <a:pt x="397" y="2466"/>
                    <a:pt x="658" y="2466"/>
                  </a:cubicBezTo>
                  <a:cubicBezTo>
                    <a:pt x="929" y="2466"/>
                    <a:pt x="1252" y="2298"/>
                    <a:pt x="1252" y="2030"/>
                  </a:cubicBezTo>
                  <a:cubicBezTo>
                    <a:pt x="1252" y="1512"/>
                    <a:pt x="46" y="1598"/>
                    <a:pt x="46" y="731"/>
                  </a:cubicBezTo>
                  <a:cubicBezTo>
                    <a:pt x="46" y="433"/>
                    <a:pt x="254" y="0"/>
                    <a:pt x="973" y="0"/>
                  </a:cubicBezTo>
                  <a:cubicBezTo>
                    <a:pt x="1207" y="0"/>
                    <a:pt x="1467" y="69"/>
                    <a:pt x="1467" y="69"/>
                  </a:cubicBezTo>
                  <a:lnTo>
                    <a:pt x="1467" y="4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2400"/>
            </a:p>
          </p:txBody>
        </p:sp>
      </p:grpSp>
      <p:sp>
        <p:nvSpPr>
          <p:cNvPr id="5" name="Footer Placeholder 4"/>
          <p:cNvSpPr>
            <a:spLocks noGrp="1"/>
          </p:cNvSpPr>
          <p:nvPr>
            <p:ph type="ftr" sz="quarter" idx="3"/>
          </p:nvPr>
        </p:nvSpPr>
        <p:spPr bwMode="gray">
          <a:xfrm>
            <a:off x="10344000" y="6518400"/>
            <a:ext cx="1540800" cy="144000"/>
          </a:xfrm>
          <a:prstGeom prst="rect">
            <a:avLst/>
          </a:prstGeom>
        </p:spPr>
        <p:txBody>
          <a:bodyPr vert="horz" wrap="none" lIns="0" tIns="0" rIns="0" bIns="0" rtlCol="0" anchor="ctr"/>
          <a:lstStyle>
            <a:lvl1pPr algn="r">
              <a:defRPr sz="747">
                <a:solidFill>
                  <a:schemeClr val="tx1"/>
                </a:solidFill>
                <a:latin typeface="Arial" panose="020B0604020202020204" pitchFamily="34" charset="0"/>
                <a:cs typeface="Arial" panose="020B0604020202020204" pitchFamily="34" charset="0"/>
              </a:defRPr>
            </a:lvl1pPr>
          </a:lstStyle>
          <a:p>
            <a:r>
              <a:rPr lang="en-US" altLang="ja-JP" dirty="0"/>
              <a:t>© 2023 Fujitsu Limited</a:t>
            </a:r>
            <a:endParaRPr lang="de-DE" altLang="ja-JP" dirty="0"/>
          </a:p>
        </p:txBody>
      </p:sp>
      <p:sp>
        <p:nvSpPr>
          <p:cNvPr id="18" name="Slide Number Placeholder 5">
            <a:extLst>
              <a:ext uri="{FF2B5EF4-FFF2-40B4-BE49-F238E27FC236}">
                <a16:creationId xmlns:a16="http://schemas.microsoft.com/office/drawing/2014/main" id="{00DC7B19-3A52-4E26-9964-A6ACE89649FC}"/>
              </a:ext>
            </a:extLst>
          </p:cNvPr>
          <p:cNvSpPr>
            <a:spLocks noGrp="1"/>
          </p:cNvSpPr>
          <p:nvPr>
            <p:ph type="sldNum" sz="quarter" idx="4"/>
          </p:nvPr>
        </p:nvSpPr>
        <p:spPr bwMode="gray">
          <a:xfrm>
            <a:off x="5736000" y="6504000"/>
            <a:ext cx="720000" cy="163200"/>
          </a:xfrm>
          <a:prstGeom prst="rect">
            <a:avLst/>
          </a:prstGeom>
        </p:spPr>
        <p:txBody>
          <a:bodyPr vert="horz" lIns="0" tIns="0" rIns="0" bIns="0" rtlCol="0" anchor="ctr"/>
          <a:lstStyle>
            <a:lvl1pPr algn="ctr">
              <a:defRPr sz="853">
                <a:solidFill>
                  <a:schemeClr val="tx1"/>
                </a:solidFill>
                <a:latin typeface="Arial" panose="020B0604020202020204" pitchFamily="34" charset="0"/>
                <a:cs typeface="Arial" panose="020B0604020202020204" pitchFamily="34" charset="0"/>
              </a:defRPr>
            </a:lvl1pPr>
          </a:lstStyle>
          <a:p>
            <a:fld id="{4D029D89-7B63-4C94-AD4D-2E4D6BB83637}" type="slidenum">
              <a:rPr kumimoji="1" lang="ja-JP" altLang="en-US" smtClean="0"/>
              <a:pPr/>
              <a:t>‹#›</a:t>
            </a:fld>
            <a:endParaRPr kumimoji="1" lang="ja-JP" altLang="en-US"/>
          </a:p>
        </p:txBody>
      </p:sp>
      <p:pic>
        <p:nvPicPr>
          <p:cNvPr id="7" name="SD_FUJITSU-CONFIDENTIAL">
            <a:extLst>
              <a:ext uri="{FF2B5EF4-FFF2-40B4-BE49-F238E27FC236}">
                <a16:creationId xmlns:a16="http://schemas.microsoft.com/office/drawing/2014/main" id="{981A16D7-2364-419C-9828-29F6DF75D6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0401" y="6513126"/>
            <a:ext cx="1446484" cy="166263"/>
          </a:xfrm>
          <a:prstGeom prst="rect">
            <a:avLst/>
          </a:prstGeom>
        </p:spPr>
      </p:pic>
    </p:spTree>
    <p:extLst>
      <p:ext uri="{BB962C8B-B14F-4D97-AF65-F5344CB8AC3E}">
        <p14:creationId xmlns:p14="http://schemas.microsoft.com/office/powerpoint/2010/main" val="278553582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fade/>
  </p:transition>
  <p:hf hdr="0"/>
  <p:txStyles>
    <p:titleStyle>
      <a:lvl1pPr algn="l" defTabSz="914354" rtl="0" eaLnBrk="1" latinLnBrk="0" hangingPunct="1">
        <a:lnSpc>
          <a:spcPct val="90000"/>
        </a:lnSpc>
        <a:spcBef>
          <a:spcPct val="0"/>
        </a:spcBef>
        <a:buNone/>
        <a:defRPr kumimoji="1" sz="2987" b="1" kern="1200">
          <a:solidFill>
            <a:schemeClr val="bg1"/>
          </a:solidFill>
          <a:latin typeface="+mj-lt"/>
          <a:ea typeface="+mj-ea"/>
          <a:cs typeface="+mj-cs"/>
        </a:defRPr>
      </a:lvl1pPr>
    </p:titleStyle>
    <p:bodyStyle>
      <a:lvl1pPr marL="228589" indent="-287986" algn="l" defTabSz="914354" rtl="0" eaLnBrk="1" latinLnBrk="0" hangingPunct="1">
        <a:lnSpc>
          <a:spcPct val="90000"/>
        </a:lnSpc>
        <a:spcBef>
          <a:spcPts val="1000"/>
        </a:spcBef>
        <a:buClr>
          <a:schemeClr val="accent4"/>
        </a:buClr>
        <a:buSzPct val="130000"/>
        <a:buFont typeface="Tahoma" panose="020B0604030504040204" pitchFamily="34" charset="0"/>
        <a:buChar char="○"/>
        <a:defRPr kumimoji="1" sz="2347" kern="1200">
          <a:solidFill>
            <a:schemeClr val="tx1"/>
          </a:solidFill>
          <a:latin typeface="+mj-ea"/>
          <a:ea typeface="+mj-ea"/>
          <a:cs typeface="+mn-cs"/>
        </a:defRPr>
      </a:lvl1pPr>
      <a:lvl2pPr marL="685766" indent="-228589" algn="l" defTabSz="914354" rtl="0" eaLnBrk="1" latinLnBrk="0" hangingPunct="1">
        <a:lnSpc>
          <a:spcPct val="90000"/>
        </a:lnSpc>
        <a:spcBef>
          <a:spcPts val="500"/>
        </a:spcBef>
        <a:buClr>
          <a:srgbClr val="00ECF4"/>
        </a:buClr>
        <a:buSzPct val="130000"/>
        <a:buFont typeface="Tahoma" panose="020B0604030504040204" pitchFamily="34" charset="0"/>
        <a:buChar char="○"/>
        <a:defRPr kumimoji="1" sz="1920" kern="1200">
          <a:solidFill>
            <a:schemeClr val="tx1"/>
          </a:solidFill>
          <a:latin typeface="+mj-ea"/>
          <a:ea typeface="+mj-ea"/>
          <a:cs typeface="+mn-cs"/>
        </a:defRPr>
      </a:lvl2pPr>
      <a:lvl3pPr marL="1142942" indent="-228589" algn="l" defTabSz="914354" rtl="0" eaLnBrk="1" latinLnBrk="0" hangingPunct="1">
        <a:lnSpc>
          <a:spcPct val="90000"/>
        </a:lnSpc>
        <a:spcBef>
          <a:spcPts val="500"/>
        </a:spcBef>
        <a:buClr>
          <a:schemeClr val="tx1">
            <a:lumMod val="50000"/>
            <a:lumOff val="50000"/>
          </a:schemeClr>
        </a:buClr>
        <a:buSzPct val="130000"/>
        <a:buFont typeface="Tahoma" panose="020B0604030504040204" pitchFamily="34" charset="0"/>
        <a:buChar char="○"/>
        <a:defRPr kumimoji="1" sz="1705" kern="1200">
          <a:solidFill>
            <a:schemeClr val="tx1"/>
          </a:solidFill>
          <a:latin typeface="+mj-ea"/>
          <a:ea typeface="+mj-ea"/>
          <a:cs typeface="+mn-cs"/>
        </a:defRPr>
      </a:lvl3pPr>
      <a:lvl4pPr marL="1600120" indent="-228589" algn="l" defTabSz="914354" rtl="0" eaLnBrk="1" latinLnBrk="0" hangingPunct="1">
        <a:lnSpc>
          <a:spcPct val="90000"/>
        </a:lnSpc>
        <a:spcBef>
          <a:spcPts val="500"/>
        </a:spcBef>
        <a:buClr>
          <a:schemeClr val="bg1">
            <a:lumMod val="50000"/>
          </a:schemeClr>
        </a:buClr>
        <a:buSzPct val="130000"/>
        <a:buFont typeface="Arial" panose="020B0604020202020204" pitchFamily="34" charset="0"/>
        <a:buChar char="●"/>
        <a:defRPr kumimoji="1" sz="1495" kern="1200">
          <a:solidFill>
            <a:schemeClr val="tx1"/>
          </a:solidFill>
          <a:latin typeface="+mj-ea"/>
          <a:ea typeface="+mj-ea"/>
          <a:cs typeface="+mn-cs"/>
        </a:defRPr>
      </a:lvl4pPr>
      <a:lvl5pPr marL="2057298" indent="-228589" algn="l" defTabSz="914354" rtl="0" eaLnBrk="1" latinLnBrk="0" hangingPunct="1">
        <a:lnSpc>
          <a:spcPct val="90000"/>
        </a:lnSpc>
        <a:spcBef>
          <a:spcPts val="500"/>
        </a:spcBef>
        <a:buClr>
          <a:schemeClr val="bg1">
            <a:lumMod val="50000"/>
          </a:schemeClr>
        </a:buClr>
        <a:buFont typeface="Arial" panose="020B0604020202020204" pitchFamily="34" charset="0"/>
        <a:buChar char="•"/>
        <a:defRPr kumimoji="1" sz="1495" kern="1200">
          <a:solidFill>
            <a:schemeClr val="tx1"/>
          </a:solidFill>
          <a:latin typeface="+mj-ea"/>
          <a:ea typeface="+mj-ea"/>
          <a:cs typeface="+mn-cs"/>
        </a:defRPr>
      </a:lvl5pPr>
      <a:lvl6pPr marL="2514474" indent="-228589" algn="l" defTabSz="914354" rtl="0" eaLnBrk="1" latinLnBrk="0" hangingPunct="1">
        <a:lnSpc>
          <a:spcPct val="90000"/>
        </a:lnSpc>
        <a:spcBef>
          <a:spcPts val="500"/>
        </a:spcBef>
        <a:buClr>
          <a:schemeClr val="bg1">
            <a:lumMod val="50000"/>
          </a:schemeClr>
        </a:buClr>
        <a:buFont typeface="Arial" panose="020B0604020202020204" pitchFamily="34" charset="0"/>
        <a:buChar char="•"/>
        <a:defRPr kumimoji="1" sz="1495"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Clr>
          <a:schemeClr val="bg1">
            <a:lumMod val="50000"/>
          </a:schemeClr>
        </a:buClr>
        <a:buFont typeface="Arial" panose="020B0604020202020204" pitchFamily="34" charset="0"/>
        <a:buChar char="–"/>
        <a:defRPr kumimoji="1" sz="1495"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Clr>
          <a:schemeClr val="bg1">
            <a:lumMod val="50000"/>
          </a:schemeClr>
        </a:buClr>
        <a:buFont typeface="Arial" panose="020B0604020202020204" pitchFamily="34" charset="0"/>
        <a:buChar char="–"/>
        <a:defRPr kumimoji="1" sz="1495"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Clr>
          <a:schemeClr val="bg1">
            <a:lumMod val="50000"/>
          </a:schemeClr>
        </a:buClr>
        <a:buFont typeface="Arial" panose="020B0604020202020204" pitchFamily="34" charset="0"/>
        <a:buChar char="–"/>
        <a:defRPr kumimoji="1" sz="1495" kern="1200">
          <a:solidFill>
            <a:schemeClr val="tx1"/>
          </a:solidFill>
          <a:latin typeface="+mn-lt"/>
          <a:ea typeface="+mn-ea"/>
          <a:cs typeface="+mn-cs"/>
        </a:defRPr>
      </a:lvl9pPr>
    </p:bodyStyle>
    <p:otherStyle>
      <a:defPPr>
        <a:defRPr lang="en-US"/>
      </a:defPPr>
      <a:lvl1pPr marL="0" algn="l" defTabSz="914354" rtl="0" eaLnBrk="1" latinLnBrk="0" hangingPunct="1">
        <a:defRPr kumimoji="1" sz="1440" kern="1200">
          <a:solidFill>
            <a:schemeClr val="tx1"/>
          </a:solidFill>
          <a:latin typeface="+mn-lt"/>
          <a:ea typeface="+mn-ea"/>
          <a:cs typeface="+mn-cs"/>
        </a:defRPr>
      </a:lvl1pPr>
      <a:lvl2pPr marL="457178" algn="l" defTabSz="914354" rtl="0" eaLnBrk="1" latinLnBrk="0" hangingPunct="1">
        <a:defRPr kumimoji="1" sz="1440" kern="1200">
          <a:solidFill>
            <a:schemeClr val="tx1"/>
          </a:solidFill>
          <a:latin typeface="+mn-lt"/>
          <a:ea typeface="+mn-ea"/>
          <a:cs typeface="+mn-cs"/>
        </a:defRPr>
      </a:lvl2pPr>
      <a:lvl3pPr marL="914354" algn="l" defTabSz="914354" rtl="0" eaLnBrk="1" latinLnBrk="0" hangingPunct="1">
        <a:defRPr kumimoji="1" sz="1440" kern="1200">
          <a:solidFill>
            <a:schemeClr val="tx1"/>
          </a:solidFill>
          <a:latin typeface="+mn-lt"/>
          <a:ea typeface="+mn-ea"/>
          <a:cs typeface="+mn-cs"/>
        </a:defRPr>
      </a:lvl3pPr>
      <a:lvl4pPr marL="1371532" algn="l" defTabSz="914354" rtl="0" eaLnBrk="1" latinLnBrk="0" hangingPunct="1">
        <a:defRPr kumimoji="1" sz="1440" kern="1200">
          <a:solidFill>
            <a:schemeClr val="tx1"/>
          </a:solidFill>
          <a:latin typeface="+mn-lt"/>
          <a:ea typeface="+mn-ea"/>
          <a:cs typeface="+mn-cs"/>
        </a:defRPr>
      </a:lvl4pPr>
      <a:lvl5pPr marL="1828709" algn="l" defTabSz="914354" rtl="0" eaLnBrk="1" latinLnBrk="0" hangingPunct="1">
        <a:defRPr kumimoji="1" sz="1440" kern="1200">
          <a:solidFill>
            <a:schemeClr val="tx1"/>
          </a:solidFill>
          <a:latin typeface="+mn-lt"/>
          <a:ea typeface="+mn-ea"/>
          <a:cs typeface="+mn-cs"/>
        </a:defRPr>
      </a:lvl5pPr>
      <a:lvl6pPr marL="2285886" algn="l" defTabSz="914354" rtl="0" eaLnBrk="1" latinLnBrk="0" hangingPunct="1">
        <a:defRPr kumimoji="1" sz="1440" kern="1200">
          <a:solidFill>
            <a:schemeClr val="tx1"/>
          </a:solidFill>
          <a:latin typeface="+mn-lt"/>
          <a:ea typeface="+mn-ea"/>
          <a:cs typeface="+mn-cs"/>
        </a:defRPr>
      </a:lvl6pPr>
      <a:lvl7pPr marL="2743062" algn="l" defTabSz="914354" rtl="0" eaLnBrk="1" latinLnBrk="0" hangingPunct="1">
        <a:defRPr kumimoji="1" sz="1440" kern="1200">
          <a:solidFill>
            <a:schemeClr val="tx1"/>
          </a:solidFill>
          <a:latin typeface="+mn-lt"/>
          <a:ea typeface="+mn-ea"/>
          <a:cs typeface="+mn-cs"/>
        </a:defRPr>
      </a:lvl7pPr>
      <a:lvl8pPr marL="3200240" algn="l" defTabSz="914354" rtl="0" eaLnBrk="1" latinLnBrk="0" hangingPunct="1">
        <a:defRPr kumimoji="1" sz="1440" kern="1200">
          <a:solidFill>
            <a:schemeClr val="tx1"/>
          </a:solidFill>
          <a:latin typeface="+mn-lt"/>
          <a:ea typeface="+mn-ea"/>
          <a:cs typeface="+mn-cs"/>
        </a:defRPr>
      </a:lvl8pPr>
      <a:lvl9pPr marL="3657418" algn="l" defTabSz="914354" rtl="0" eaLnBrk="1" latinLnBrk="0" hangingPunct="1">
        <a:defRPr kumimoji="1"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107.emf"/><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81.emf"/><Relationship Id="rId2" Type="http://schemas.openxmlformats.org/officeDocument/2006/relationships/notesSlide" Target="../notesSlides/notesSlide9.xml"/><Relationship Id="rId16" Type="http://schemas.openxmlformats.org/officeDocument/2006/relationships/image" Target="../media/image110.png"/><Relationship Id="rId1" Type="http://schemas.openxmlformats.org/officeDocument/2006/relationships/slideLayout" Target="../slideLayouts/slideLayout49.xml"/><Relationship Id="rId6" Type="http://schemas.openxmlformats.org/officeDocument/2006/relationships/image" Target="../media/image77.emf"/><Relationship Id="rId11" Type="http://schemas.openxmlformats.org/officeDocument/2006/relationships/image" Target="../media/image74.svg"/><Relationship Id="rId5" Type="http://schemas.openxmlformats.org/officeDocument/2006/relationships/image" Target="../media/image80.png"/><Relationship Id="rId15" Type="http://schemas.openxmlformats.org/officeDocument/2006/relationships/image" Target="../media/image109.png"/><Relationship Id="rId10" Type="http://schemas.openxmlformats.org/officeDocument/2006/relationships/image" Target="../media/image73.png"/><Relationship Id="rId4" Type="http://schemas.openxmlformats.org/officeDocument/2006/relationships/image" Target="../media/image68.svg"/><Relationship Id="rId9" Type="http://schemas.openxmlformats.org/officeDocument/2006/relationships/image" Target="../media/image82.emf"/><Relationship Id="rId14" Type="http://schemas.openxmlformats.org/officeDocument/2006/relationships/image" Target="../media/image108.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 Id="rId9" Type="http://schemas.openxmlformats.org/officeDocument/2006/relationships/image" Target="../media/image117.jpg"/></Relationships>
</file>

<file path=ppt/slides/_rels/slide1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31.xml"/><Relationship Id="rId5" Type="http://schemas.openxmlformats.org/officeDocument/2006/relationships/image" Target="../media/image123.emf"/><Relationship Id="rId4" Type="http://schemas.openxmlformats.org/officeDocument/2006/relationships/image" Target="../media/image122.emf"/></Relationships>
</file>

<file path=ppt/slides/_rels/slide1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9.png"/><Relationship Id="rId7"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25.png"/><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42.png"/><Relationship Id="rId4" Type="http://schemas.openxmlformats.org/officeDocument/2006/relationships/image" Target="../media/image1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144.png"/><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emf"/><Relationship Id="rId18" Type="http://schemas.openxmlformats.org/officeDocument/2006/relationships/image" Target="../media/image82.emf"/><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emf"/><Relationship Id="rId2" Type="http://schemas.openxmlformats.org/officeDocument/2006/relationships/notesSlide" Target="../notesSlides/notesSlide4.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8.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emf"/><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jpe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49.xml"/><Relationship Id="rId6" Type="http://schemas.openxmlformats.org/officeDocument/2006/relationships/image" Target="../media/image93.png"/><Relationship Id="rId11" Type="http://schemas.openxmlformats.org/officeDocument/2006/relationships/image" Target="../media/image98.jpe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FEA5CE-75D4-F703-CF01-C6CB7DEED2F4}"/>
              </a:ext>
            </a:extLst>
          </p:cNvPr>
          <p:cNvSpPr txBox="1"/>
          <p:nvPr/>
        </p:nvSpPr>
        <p:spPr>
          <a:xfrm>
            <a:off x="359105" y="1229375"/>
            <a:ext cx="4499974" cy="2677656"/>
          </a:xfrm>
          <a:prstGeom prst="rect">
            <a:avLst/>
          </a:prstGeom>
          <a:noFill/>
        </p:spPr>
        <p:txBody>
          <a:bodyPr wrap="square">
            <a:spAutoFit/>
          </a:bodyPr>
          <a:lstStyle/>
          <a:p>
            <a:pPr algn="l"/>
            <a:endParaRPr lang="en-GB" sz="4200" dirty="0">
              <a:solidFill>
                <a:schemeClr val="bg1"/>
              </a:solidFill>
              <a:effectLst/>
              <a:latin typeface="Fujitsu Infinity Pro Bold" pitchFamily="2" charset="77"/>
            </a:endParaRPr>
          </a:p>
          <a:p>
            <a:pPr algn="l"/>
            <a:r>
              <a:rPr lang="en-GB" sz="4200" dirty="0">
                <a:solidFill>
                  <a:schemeClr val="bg1"/>
                </a:solidFill>
                <a:latin typeface="Fujitsu Infinity Pro Bold" pitchFamily="2" charset="77"/>
              </a:rPr>
              <a:t>Biodrug</a:t>
            </a:r>
            <a:br>
              <a:rPr lang="en-GB" sz="4200" dirty="0">
                <a:solidFill>
                  <a:schemeClr val="bg1"/>
                </a:solidFill>
                <a:latin typeface="Fujitsu Infinity Pro Bold" pitchFamily="2" charset="77"/>
              </a:rPr>
            </a:br>
            <a:r>
              <a:rPr lang="en-GB" sz="4200" dirty="0">
                <a:solidFill>
                  <a:schemeClr val="bg1"/>
                </a:solidFill>
                <a:latin typeface="Fujitsu Infinity Pro Bold" pitchFamily="2" charset="77"/>
              </a:rPr>
              <a:t>Design Accelerator</a:t>
            </a:r>
            <a:endParaRPr lang="en-GB" sz="4200" dirty="0">
              <a:solidFill>
                <a:schemeClr val="bg1"/>
              </a:solidFill>
              <a:effectLst/>
              <a:latin typeface="Fujitsu Infinity Pro Bold" pitchFamily="2" charset="77"/>
            </a:endParaRPr>
          </a:p>
        </p:txBody>
      </p:sp>
      <p:sp>
        <p:nvSpPr>
          <p:cNvPr id="7" name="TextBox 6">
            <a:extLst>
              <a:ext uri="{FF2B5EF4-FFF2-40B4-BE49-F238E27FC236}">
                <a16:creationId xmlns:a16="http://schemas.microsoft.com/office/drawing/2014/main" id="{C0C38784-D561-6F86-E31D-87712389C917}"/>
              </a:ext>
            </a:extLst>
          </p:cNvPr>
          <p:cNvSpPr txBox="1"/>
          <p:nvPr/>
        </p:nvSpPr>
        <p:spPr>
          <a:xfrm>
            <a:off x="359105" y="3998243"/>
            <a:ext cx="4250995" cy="830997"/>
          </a:xfrm>
          <a:prstGeom prst="rect">
            <a:avLst/>
          </a:prstGeom>
          <a:noFill/>
        </p:spPr>
        <p:txBody>
          <a:bodyPr wrap="square">
            <a:spAutoFit/>
          </a:bodyPr>
          <a:lstStyle/>
          <a:p>
            <a:pPr algn="l"/>
            <a:r>
              <a:rPr lang="en-GB" sz="2400" dirty="0">
                <a:solidFill>
                  <a:schemeClr val="bg1"/>
                </a:solidFill>
                <a:effectLst/>
                <a:latin typeface="Fujitsu Infinity Pro" pitchFamily="2" charset="77"/>
              </a:rPr>
              <a:t>SmartLab Drug</a:t>
            </a:r>
            <a:br>
              <a:rPr lang="en-GB" sz="2400" dirty="0">
                <a:solidFill>
                  <a:schemeClr val="bg1"/>
                </a:solidFill>
                <a:effectLst/>
                <a:latin typeface="Fujitsu Infinity Pro" pitchFamily="2" charset="77"/>
              </a:rPr>
            </a:br>
            <a:r>
              <a:rPr lang="en-GB" sz="2400" dirty="0">
                <a:solidFill>
                  <a:schemeClr val="bg1"/>
                </a:solidFill>
                <a:effectLst/>
                <a:latin typeface="Fujitsu Infinity Pro" pitchFamily="2" charset="77"/>
              </a:rPr>
              <a:t>Discovery</a:t>
            </a:r>
          </a:p>
        </p:txBody>
      </p:sp>
    </p:spTree>
    <p:extLst>
      <p:ext uri="{BB962C8B-B14F-4D97-AF65-F5344CB8AC3E}">
        <p14:creationId xmlns:p14="http://schemas.microsoft.com/office/powerpoint/2010/main" val="37851282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E0B134-E654-5701-D56F-7E9AE78418A5}"/>
              </a:ext>
            </a:extLst>
          </p:cNvPr>
          <p:cNvSpPr txBox="1"/>
          <p:nvPr/>
        </p:nvSpPr>
        <p:spPr>
          <a:xfrm rot="16200000">
            <a:off x="4444387" y="3443769"/>
            <a:ext cx="2905915" cy="379656"/>
          </a:xfrm>
          <a:prstGeom prst="rect">
            <a:avLst/>
          </a:prstGeom>
          <a:noFill/>
        </p:spPr>
        <p:txBody>
          <a:bodyPr wrap="square" lIns="0" rtlCol="0">
            <a:spAutoFit/>
          </a:bodyPr>
          <a:lstStyle/>
          <a:p>
            <a:pPr algn="r"/>
            <a:r>
              <a:rPr lang="en-GB" sz="1867" dirty="0">
                <a:latin typeface="+mj-lt"/>
              </a:rPr>
              <a:t>Project management</a:t>
            </a:r>
          </a:p>
        </p:txBody>
      </p:sp>
      <p:cxnSp>
        <p:nvCxnSpPr>
          <p:cNvPr id="52" name="Straight Connector 51">
            <a:extLst>
              <a:ext uri="{FF2B5EF4-FFF2-40B4-BE49-F238E27FC236}">
                <a16:creationId xmlns:a16="http://schemas.microsoft.com/office/drawing/2014/main" id="{3619B1AF-A472-DDF4-3070-72CCA1BEFA99}"/>
              </a:ext>
            </a:extLst>
          </p:cNvPr>
          <p:cNvCxnSpPr>
            <a:cxnSpLocks/>
          </p:cNvCxnSpPr>
          <p:nvPr/>
        </p:nvCxnSpPr>
        <p:spPr>
          <a:xfrm flipV="1">
            <a:off x="5474858" y="1370965"/>
            <a:ext cx="0" cy="4679443"/>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4539FF3-071E-876D-8422-642CC8AB4097}"/>
              </a:ext>
            </a:extLst>
          </p:cNvPr>
          <p:cNvCxnSpPr>
            <a:cxnSpLocks/>
          </p:cNvCxnSpPr>
          <p:nvPr/>
        </p:nvCxnSpPr>
        <p:spPr>
          <a:xfrm flipV="1">
            <a:off x="6354184" y="1370965"/>
            <a:ext cx="0" cy="4679443"/>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AAF587A-5930-E7D4-353F-AAC0E61AB054}"/>
              </a:ext>
            </a:extLst>
          </p:cNvPr>
          <p:cNvCxnSpPr>
            <a:cxnSpLocks/>
          </p:cNvCxnSpPr>
          <p:nvPr/>
        </p:nvCxnSpPr>
        <p:spPr>
          <a:xfrm flipV="1">
            <a:off x="7271168" y="1370965"/>
            <a:ext cx="0" cy="4679443"/>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72C4A0F-74A7-9C48-992C-5E65BEB0ABFA}"/>
              </a:ext>
            </a:extLst>
          </p:cNvPr>
          <p:cNvSpPr txBox="1"/>
          <p:nvPr/>
        </p:nvSpPr>
        <p:spPr>
          <a:xfrm>
            <a:off x="493260" y="3371169"/>
            <a:ext cx="4362239" cy="984885"/>
          </a:xfrm>
          <a:prstGeom prst="rect">
            <a:avLst/>
          </a:prstGeom>
          <a:noFill/>
        </p:spPr>
        <p:txBody>
          <a:bodyPr wrap="square" lIns="0" tIns="0" rIns="0" bIns="0" rtlCol="0">
            <a:spAutoFit/>
          </a:bodyPr>
          <a:lstStyle/>
          <a:p>
            <a:pPr>
              <a:spcAft>
                <a:spcPts val="200"/>
              </a:spcAft>
            </a:pPr>
            <a:r>
              <a:rPr lang="en-US" sz="1600" dirty="0"/>
              <a:t>Its unique visualization, data linkage and collaboration capabilities, combined with powerful computational abilities, make it an invaluable partner for your research team.</a:t>
            </a:r>
            <a:endParaRPr lang="en-GB" sz="1600" dirty="0"/>
          </a:p>
        </p:txBody>
      </p:sp>
      <p:sp>
        <p:nvSpPr>
          <p:cNvPr id="75" name="TextBox 74">
            <a:extLst>
              <a:ext uri="{FF2B5EF4-FFF2-40B4-BE49-F238E27FC236}">
                <a16:creationId xmlns:a16="http://schemas.microsoft.com/office/drawing/2014/main" id="{A935DA79-6625-3841-8B7B-1EAE38457D92}"/>
              </a:ext>
            </a:extLst>
          </p:cNvPr>
          <p:cNvSpPr txBox="1"/>
          <p:nvPr/>
        </p:nvSpPr>
        <p:spPr>
          <a:xfrm>
            <a:off x="493260" y="2469713"/>
            <a:ext cx="4275463" cy="492443"/>
          </a:xfrm>
          <a:prstGeom prst="rect">
            <a:avLst/>
          </a:prstGeom>
          <a:noFill/>
        </p:spPr>
        <p:txBody>
          <a:bodyPr wrap="square" lIns="0" tIns="0" rIns="0" bIns="0">
            <a:spAutoFit/>
          </a:bodyPr>
          <a:lstStyle/>
          <a:p>
            <a:r>
              <a:rPr lang="en-US" sz="1600" dirty="0">
                <a:latin typeface="+mj-lt"/>
              </a:rPr>
              <a:t>BDA manages data throughout </a:t>
            </a:r>
            <a:br>
              <a:rPr lang="en-US" sz="1600" dirty="0">
                <a:latin typeface="+mj-lt"/>
              </a:rPr>
            </a:br>
            <a:r>
              <a:rPr lang="en-US" sz="1600" dirty="0">
                <a:latin typeface="+mj-lt"/>
              </a:rPr>
              <a:t>the drug discovery cycle.</a:t>
            </a:r>
            <a:endParaRPr lang="en-US" sz="1600" dirty="0"/>
          </a:p>
        </p:txBody>
      </p:sp>
      <p:grpSp>
        <p:nvGrpSpPr>
          <p:cNvPr id="38" name="Group 37">
            <a:extLst>
              <a:ext uri="{FF2B5EF4-FFF2-40B4-BE49-F238E27FC236}">
                <a16:creationId xmlns:a16="http://schemas.microsoft.com/office/drawing/2014/main" id="{081E2274-C126-127C-C5F7-DD377312E85F}"/>
              </a:ext>
            </a:extLst>
          </p:cNvPr>
          <p:cNvGrpSpPr/>
          <p:nvPr/>
        </p:nvGrpSpPr>
        <p:grpSpPr>
          <a:xfrm>
            <a:off x="6994291" y="1370965"/>
            <a:ext cx="3881760" cy="756000"/>
            <a:chOff x="6994291" y="1370965"/>
            <a:chExt cx="3881760" cy="756000"/>
          </a:xfrm>
        </p:grpSpPr>
        <p:sp>
          <p:nvSpPr>
            <p:cNvPr id="7" name="Rectangle 6">
              <a:extLst>
                <a:ext uri="{FF2B5EF4-FFF2-40B4-BE49-F238E27FC236}">
                  <a16:creationId xmlns:a16="http://schemas.microsoft.com/office/drawing/2014/main" id="{F683AB68-1A76-5FFA-94F7-B7170FDDABD3}"/>
                </a:ext>
              </a:extLst>
            </p:cNvPr>
            <p:cNvSpPr/>
            <p:nvPr/>
          </p:nvSpPr>
          <p:spPr>
            <a:xfrm>
              <a:off x="7276051" y="1370965"/>
              <a:ext cx="3600000" cy="756000"/>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3" name="Group 22">
              <a:extLst>
                <a:ext uri="{FF2B5EF4-FFF2-40B4-BE49-F238E27FC236}">
                  <a16:creationId xmlns:a16="http://schemas.microsoft.com/office/drawing/2014/main" id="{AE9D9DE4-BAB2-007F-DBAA-E2DF6124BA7E}"/>
                </a:ext>
              </a:extLst>
            </p:cNvPr>
            <p:cNvGrpSpPr/>
            <p:nvPr/>
          </p:nvGrpSpPr>
          <p:grpSpPr>
            <a:xfrm>
              <a:off x="6994291" y="1462952"/>
              <a:ext cx="550833" cy="550833"/>
              <a:chOff x="7037579" y="1307421"/>
              <a:chExt cx="550833" cy="550833"/>
            </a:xfrm>
          </p:grpSpPr>
          <p:sp>
            <p:nvSpPr>
              <p:cNvPr id="6" name="Oval 5">
                <a:extLst>
                  <a:ext uri="{FF2B5EF4-FFF2-40B4-BE49-F238E27FC236}">
                    <a16:creationId xmlns:a16="http://schemas.microsoft.com/office/drawing/2014/main" id="{AA7E9EEB-F5DC-3BE7-88BF-9618DD1AD461}"/>
                  </a:ext>
                </a:extLst>
              </p:cNvPr>
              <p:cNvSpPr/>
              <p:nvPr/>
            </p:nvSpPr>
            <p:spPr>
              <a:xfrm>
                <a:off x="7037579" y="1307421"/>
                <a:ext cx="550833" cy="5508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1" name="Text Placeholder 6">
                <a:extLst>
                  <a:ext uri="{FF2B5EF4-FFF2-40B4-BE49-F238E27FC236}">
                    <a16:creationId xmlns:a16="http://schemas.microsoft.com/office/drawing/2014/main" id="{1D56C325-F1F9-7312-48B4-81DFE5F50E6B}"/>
                  </a:ext>
                </a:extLst>
              </p:cNvPr>
              <p:cNvSpPr txBox="1">
                <a:spLocks/>
              </p:cNvSpPr>
              <p:nvPr/>
            </p:nvSpPr>
            <p:spPr>
              <a:xfrm>
                <a:off x="7076140" y="1347962"/>
                <a:ext cx="454959" cy="459820"/>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000" dirty="0">
                    <a:latin typeface="+mj-lt"/>
                  </a:rPr>
                  <a:t>1</a:t>
                </a:r>
              </a:p>
            </p:txBody>
          </p:sp>
        </p:grpSp>
        <p:sp>
          <p:nvSpPr>
            <p:cNvPr id="4" name="Text Placeholder 6">
              <a:extLst>
                <a:ext uri="{FF2B5EF4-FFF2-40B4-BE49-F238E27FC236}">
                  <a16:creationId xmlns:a16="http://schemas.microsoft.com/office/drawing/2014/main" id="{52834849-A673-1DA2-AB7C-65A00D998012}"/>
                </a:ext>
              </a:extLst>
            </p:cNvPr>
            <p:cNvSpPr txBox="1">
              <a:spLocks/>
            </p:cNvSpPr>
            <p:nvPr/>
          </p:nvSpPr>
          <p:spPr>
            <a:xfrm>
              <a:off x="7824311" y="1489500"/>
              <a:ext cx="2730988" cy="550833"/>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33"/>
                </a:spcAft>
                <a:buNone/>
              </a:pPr>
              <a:r>
                <a:rPr lang="en-US" sz="1600" dirty="0">
                  <a:solidFill>
                    <a:schemeClr val="bg1"/>
                  </a:solidFill>
                  <a:latin typeface="+mj-lt"/>
                </a:rPr>
                <a:t>Generation Management and visibility </a:t>
              </a:r>
            </a:p>
          </p:txBody>
        </p:sp>
      </p:grpSp>
      <p:grpSp>
        <p:nvGrpSpPr>
          <p:cNvPr id="37" name="Group 36">
            <a:extLst>
              <a:ext uri="{FF2B5EF4-FFF2-40B4-BE49-F238E27FC236}">
                <a16:creationId xmlns:a16="http://schemas.microsoft.com/office/drawing/2014/main" id="{0B207230-18D2-67C8-246F-53FE3B6101A5}"/>
              </a:ext>
            </a:extLst>
          </p:cNvPr>
          <p:cNvGrpSpPr/>
          <p:nvPr/>
        </p:nvGrpSpPr>
        <p:grpSpPr>
          <a:xfrm>
            <a:off x="6994291" y="2345608"/>
            <a:ext cx="3881759" cy="1508856"/>
            <a:chOff x="6994291" y="2554136"/>
            <a:chExt cx="3881759" cy="1508856"/>
          </a:xfrm>
        </p:grpSpPr>
        <p:sp>
          <p:nvSpPr>
            <p:cNvPr id="8" name="Rectangle 7">
              <a:extLst>
                <a:ext uri="{FF2B5EF4-FFF2-40B4-BE49-F238E27FC236}">
                  <a16:creationId xmlns:a16="http://schemas.microsoft.com/office/drawing/2014/main" id="{BF0A9D2D-148F-1178-9071-19F6AB70074F}"/>
                </a:ext>
              </a:extLst>
            </p:cNvPr>
            <p:cNvSpPr/>
            <p:nvPr/>
          </p:nvSpPr>
          <p:spPr>
            <a:xfrm>
              <a:off x="7276050" y="2554136"/>
              <a:ext cx="3600000" cy="1508856"/>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0" name="Group 19">
              <a:extLst>
                <a:ext uri="{FF2B5EF4-FFF2-40B4-BE49-F238E27FC236}">
                  <a16:creationId xmlns:a16="http://schemas.microsoft.com/office/drawing/2014/main" id="{BDF29B7D-57E0-0A6B-D3D9-FA24E9CFCFAB}"/>
                </a:ext>
              </a:extLst>
            </p:cNvPr>
            <p:cNvGrpSpPr/>
            <p:nvPr/>
          </p:nvGrpSpPr>
          <p:grpSpPr>
            <a:xfrm>
              <a:off x="6994291" y="2646123"/>
              <a:ext cx="550834" cy="550833"/>
              <a:chOff x="7037579" y="2461887"/>
              <a:chExt cx="550834" cy="550833"/>
            </a:xfrm>
          </p:grpSpPr>
          <p:sp>
            <p:nvSpPr>
              <p:cNvPr id="28" name="Oval 27">
                <a:extLst>
                  <a:ext uri="{FF2B5EF4-FFF2-40B4-BE49-F238E27FC236}">
                    <a16:creationId xmlns:a16="http://schemas.microsoft.com/office/drawing/2014/main" id="{F9C80176-591C-40CC-F991-DF91D9439BE1}"/>
                  </a:ext>
                </a:extLst>
              </p:cNvPr>
              <p:cNvSpPr/>
              <p:nvPr/>
            </p:nvSpPr>
            <p:spPr>
              <a:xfrm>
                <a:off x="7037579" y="2461887"/>
                <a:ext cx="550834" cy="5508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9" name="Text Placeholder 6">
                <a:extLst>
                  <a:ext uri="{FF2B5EF4-FFF2-40B4-BE49-F238E27FC236}">
                    <a16:creationId xmlns:a16="http://schemas.microsoft.com/office/drawing/2014/main" id="{03738F71-6216-3847-5C8A-AD33BCB24A2A}"/>
                  </a:ext>
                </a:extLst>
              </p:cNvPr>
              <p:cNvSpPr txBox="1">
                <a:spLocks/>
              </p:cNvSpPr>
              <p:nvPr/>
            </p:nvSpPr>
            <p:spPr>
              <a:xfrm>
                <a:off x="7076681" y="2501254"/>
                <a:ext cx="466755" cy="459820"/>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000" dirty="0">
                    <a:latin typeface="+mj-lt"/>
                  </a:rPr>
                  <a:t>2</a:t>
                </a:r>
              </a:p>
            </p:txBody>
          </p:sp>
        </p:grpSp>
        <p:sp>
          <p:nvSpPr>
            <p:cNvPr id="9" name="Text Placeholder 6">
              <a:extLst>
                <a:ext uri="{FF2B5EF4-FFF2-40B4-BE49-F238E27FC236}">
                  <a16:creationId xmlns:a16="http://schemas.microsoft.com/office/drawing/2014/main" id="{3842C0B0-CE84-4D88-0629-B118A9D7E129}"/>
                </a:ext>
              </a:extLst>
            </p:cNvPr>
            <p:cNvSpPr txBox="1">
              <a:spLocks/>
            </p:cNvSpPr>
            <p:nvPr/>
          </p:nvSpPr>
          <p:spPr>
            <a:xfrm>
              <a:off x="7824311" y="2692608"/>
              <a:ext cx="2483272" cy="310303"/>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33"/>
                </a:spcAft>
                <a:buNone/>
              </a:pPr>
              <a:r>
                <a:rPr lang="en-US" sz="1600" dirty="0">
                  <a:solidFill>
                    <a:schemeClr val="bg1"/>
                  </a:solidFill>
                  <a:latin typeface="+mj-lt"/>
                </a:rPr>
                <a:t>Design board</a:t>
              </a:r>
            </a:p>
          </p:txBody>
        </p:sp>
        <p:sp>
          <p:nvSpPr>
            <p:cNvPr id="19" name="Text Placeholder 58">
              <a:extLst>
                <a:ext uri="{FF2B5EF4-FFF2-40B4-BE49-F238E27FC236}">
                  <a16:creationId xmlns:a16="http://schemas.microsoft.com/office/drawing/2014/main" id="{2C898823-B134-B3AB-C5A5-52A6C8C3C570}"/>
                </a:ext>
              </a:extLst>
            </p:cNvPr>
            <p:cNvSpPr txBox="1">
              <a:spLocks/>
            </p:cNvSpPr>
            <p:nvPr/>
          </p:nvSpPr>
          <p:spPr>
            <a:xfrm>
              <a:off x="7728313" y="2960327"/>
              <a:ext cx="2781624" cy="1100801"/>
            </a:xfrm>
            <a:prstGeom prst="rect">
              <a:avLst/>
            </a:prstGeom>
          </p:spPr>
          <p:txBody>
            <a:bodyPr numCol="2"/>
            <a:lst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buClr>
                  <a:schemeClr val="bg1"/>
                </a:buClr>
                <a:buFont typeface="Arial" panose="020B0604020202020204" pitchFamily="34" charset="0"/>
                <a:buChar char="•"/>
              </a:pPr>
              <a:r>
                <a:rPr lang="en-US" sz="1333" spc="13" dirty="0">
                  <a:solidFill>
                    <a:schemeClr val="bg1"/>
                  </a:solidFill>
                </a:rPr>
                <a:t>Hypothesis</a:t>
              </a:r>
            </a:p>
            <a:p>
              <a:pPr>
                <a:spcBef>
                  <a:spcPts val="0"/>
                </a:spcBef>
                <a:buClr>
                  <a:schemeClr val="bg1"/>
                </a:buClr>
                <a:buFont typeface="Arial" panose="020B0604020202020204" pitchFamily="34" charset="0"/>
                <a:buChar char="•"/>
              </a:pPr>
              <a:r>
                <a:rPr lang="en-US" sz="1333" spc="13" dirty="0">
                  <a:solidFill>
                    <a:schemeClr val="bg1"/>
                  </a:solidFill>
                </a:rPr>
                <a:t>Design set</a:t>
              </a:r>
            </a:p>
            <a:p>
              <a:pPr>
                <a:spcBef>
                  <a:spcPts val="0"/>
                </a:spcBef>
                <a:buClr>
                  <a:schemeClr val="bg1"/>
                </a:buClr>
                <a:buFont typeface="Arial" panose="020B0604020202020204" pitchFamily="34" charset="0"/>
                <a:buChar char="•"/>
              </a:pPr>
              <a:r>
                <a:rPr lang="en-US" sz="1333" spc="13" dirty="0">
                  <a:solidFill>
                    <a:schemeClr val="bg1"/>
                  </a:solidFill>
                </a:rPr>
                <a:t>Compound</a:t>
              </a:r>
            </a:p>
            <a:p>
              <a:pPr>
                <a:spcBef>
                  <a:spcPts val="0"/>
                </a:spcBef>
                <a:buClr>
                  <a:schemeClr val="bg1"/>
                </a:buClr>
                <a:buFont typeface="Arial" panose="020B0604020202020204" pitchFamily="34" charset="0"/>
                <a:buChar char="•"/>
              </a:pPr>
              <a:r>
                <a:rPr lang="en-US" sz="1333" spc="13" dirty="0">
                  <a:solidFill>
                    <a:schemeClr val="bg1"/>
                  </a:solidFill>
                </a:rPr>
                <a:t>Synthesis</a:t>
              </a:r>
            </a:p>
            <a:p>
              <a:pPr>
                <a:spcBef>
                  <a:spcPts val="0"/>
                </a:spcBef>
                <a:buClr>
                  <a:schemeClr val="bg1"/>
                </a:buClr>
                <a:buFont typeface="Arial" panose="020B0604020202020204" pitchFamily="34" charset="0"/>
                <a:buChar char="•"/>
              </a:pPr>
              <a:r>
                <a:rPr lang="en-US" sz="1333" spc="13" dirty="0">
                  <a:solidFill>
                    <a:schemeClr val="bg1"/>
                  </a:solidFill>
                </a:rPr>
                <a:t>Analysis</a:t>
              </a:r>
            </a:p>
            <a:p>
              <a:pPr marL="182029" indent="-182029">
                <a:spcBef>
                  <a:spcPts val="0"/>
                </a:spcBef>
                <a:buClr>
                  <a:schemeClr val="bg1"/>
                </a:buClr>
                <a:buFont typeface="Wingdings" pitchFamily="2" charset="2"/>
                <a:buChar char="§"/>
              </a:pPr>
              <a:endParaRPr lang="en-US" sz="1333" dirty="0">
                <a:solidFill>
                  <a:schemeClr val="bg1"/>
                </a:solidFill>
              </a:endParaRPr>
            </a:p>
          </p:txBody>
        </p:sp>
      </p:grpSp>
      <p:grpSp>
        <p:nvGrpSpPr>
          <p:cNvPr id="39" name="Group 38">
            <a:extLst>
              <a:ext uri="{FF2B5EF4-FFF2-40B4-BE49-F238E27FC236}">
                <a16:creationId xmlns:a16="http://schemas.microsoft.com/office/drawing/2014/main" id="{03179EC1-F8D9-24C9-4B73-B31623A5A6AA}"/>
              </a:ext>
            </a:extLst>
          </p:cNvPr>
          <p:cNvGrpSpPr/>
          <p:nvPr/>
        </p:nvGrpSpPr>
        <p:grpSpPr>
          <a:xfrm>
            <a:off x="6994291" y="4073107"/>
            <a:ext cx="3881759" cy="756000"/>
            <a:chOff x="6994291" y="4215644"/>
            <a:chExt cx="3881759" cy="756000"/>
          </a:xfrm>
        </p:grpSpPr>
        <p:sp>
          <p:nvSpPr>
            <p:cNvPr id="12" name="Rectangle 11">
              <a:extLst>
                <a:ext uri="{FF2B5EF4-FFF2-40B4-BE49-F238E27FC236}">
                  <a16:creationId xmlns:a16="http://schemas.microsoft.com/office/drawing/2014/main" id="{4BBAEC95-BF9D-AFF5-40D5-47B040FEB169}"/>
                </a:ext>
              </a:extLst>
            </p:cNvPr>
            <p:cNvSpPr/>
            <p:nvPr/>
          </p:nvSpPr>
          <p:spPr>
            <a:xfrm>
              <a:off x="7276050" y="4215644"/>
              <a:ext cx="3600000" cy="756000"/>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4" name="Group 23">
              <a:extLst>
                <a:ext uri="{FF2B5EF4-FFF2-40B4-BE49-F238E27FC236}">
                  <a16:creationId xmlns:a16="http://schemas.microsoft.com/office/drawing/2014/main" id="{AA943E80-62F8-4EFE-7CC4-6410DF0972DF}"/>
                </a:ext>
              </a:extLst>
            </p:cNvPr>
            <p:cNvGrpSpPr/>
            <p:nvPr/>
          </p:nvGrpSpPr>
          <p:grpSpPr>
            <a:xfrm>
              <a:off x="6994291" y="4307631"/>
              <a:ext cx="550834" cy="550834"/>
              <a:chOff x="7037579" y="4116531"/>
              <a:chExt cx="550834" cy="550834"/>
            </a:xfrm>
          </p:grpSpPr>
          <p:sp>
            <p:nvSpPr>
              <p:cNvPr id="31" name="Oval 30">
                <a:extLst>
                  <a:ext uri="{FF2B5EF4-FFF2-40B4-BE49-F238E27FC236}">
                    <a16:creationId xmlns:a16="http://schemas.microsoft.com/office/drawing/2014/main" id="{BF4EB561-B128-7C69-60D4-F7E43C559B98}"/>
                  </a:ext>
                </a:extLst>
              </p:cNvPr>
              <p:cNvSpPr/>
              <p:nvPr/>
            </p:nvSpPr>
            <p:spPr>
              <a:xfrm>
                <a:off x="7037579" y="4116531"/>
                <a:ext cx="550834" cy="5508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2" name="Text Placeholder 6">
                <a:extLst>
                  <a:ext uri="{FF2B5EF4-FFF2-40B4-BE49-F238E27FC236}">
                    <a16:creationId xmlns:a16="http://schemas.microsoft.com/office/drawing/2014/main" id="{08670A98-9959-8F4A-C4D5-1656C548013A}"/>
                  </a:ext>
                </a:extLst>
              </p:cNvPr>
              <p:cNvSpPr txBox="1">
                <a:spLocks/>
              </p:cNvSpPr>
              <p:nvPr/>
            </p:nvSpPr>
            <p:spPr>
              <a:xfrm>
                <a:off x="7074049" y="4162249"/>
                <a:ext cx="466755" cy="45982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000" dirty="0">
                    <a:latin typeface="+mj-lt"/>
                  </a:rPr>
                  <a:t>3</a:t>
                </a:r>
              </a:p>
            </p:txBody>
          </p:sp>
        </p:grpSp>
        <p:sp>
          <p:nvSpPr>
            <p:cNvPr id="13" name="Text Placeholder 6">
              <a:extLst>
                <a:ext uri="{FF2B5EF4-FFF2-40B4-BE49-F238E27FC236}">
                  <a16:creationId xmlns:a16="http://schemas.microsoft.com/office/drawing/2014/main" id="{FAAA876E-05A5-8E2A-3605-F86F2BB3D3B5}"/>
                </a:ext>
              </a:extLst>
            </p:cNvPr>
            <p:cNvSpPr txBox="1">
              <a:spLocks/>
            </p:cNvSpPr>
            <p:nvPr/>
          </p:nvSpPr>
          <p:spPr>
            <a:xfrm>
              <a:off x="7824311" y="4333934"/>
              <a:ext cx="2018264" cy="459820"/>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0"/>
                </a:spcAft>
                <a:buNone/>
              </a:pPr>
              <a:r>
                <a:rPr lang="en-US" sz="1600" dirty="0">
                  <a:solidFill>
                    <a:schemeClr val="bg1"/>
                  </a:solidFill>
                  <a:latin typeface="+mj-lt"/>
                </a:rPr>
                <a:t>Peptide and monomer search</a:t>
              </a:r>
            </a:p>
          </p:txBody>
        </p:sp>
      </p:grpSp>
      <p:grpSp>
        <p:nvGrpSpPr>
          <p:cNvPr id="40" name="Group 39">
            <a:extLst>
              <a:ext uri="{FF2B5EF4-FFF2-40B4-BE49-F238E27FC236}">
                <a16:creationId xmlns:a16="http://schemas.microsoft.com/office/drawing/2014/main" id="{80B9EDAE-C6F7-EF59-DC17-684D7A5C42C3}"/>
              </a:ext>
            </a:extLst>
          </p:cNvPr>
          <p:cNvGrpSpPr/>
          <p:nvPr/>
        </p:nvGrpSpPr>
        <p:grpSpPr>
          <a:xfrm>
            <a:off x="6994291" y="5047751"/>
            <a:ext cx="3881761" cy="756000"/>
            <a:chOff x="6994291" y="5341293"/>
            <a:chExt cx="3881761" cy="756000"/>
          </a:xfrm>
        </p:grpSpPr>
        <p:sp>
          <p:nvSpPr>
            <p:cNvPr id="15" name="Rectangle 14">
              <a:extLst>
                <a:ext uri="{FF2B5EF4-FFF2-40B4-BE49-F238E27FC236}">
                  <a16:creationId xmlns:a16="http://schemas.microsoft.com/office/drawing/2014/main" id="{EEE3C284-FD70-D5A7-F474-EF156CC033C7}"/>
                </a:ext>
              </a:extLst>
            </p:cNvPr>
            <p:cNvSpPr/>
            <p:nvPr/>
          </p:nvSpPr>
          <p:spPr>
            <a:xfrm>
              <a:off x="7276052" y="5341293"/>
              <a:ext cx="3600000" cy="756000"/>
            </a:xfrm>
            <a:prstGeom prst="rect">
              <a:avLst/>
            </a:prstGeom>
            <a:solidFill>
              <a:srgbClr val="008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Text Placeholder 6">
              <a:extLst>
                <a:ext uri="{FF2B5EF4-FFF2-40B4-BE49-F238E27FC236}">
                  <a16:creationId xmlns:a16="http://schemas.microsoft.com/office/drawing/2014/main" id="{AA780E75-E941-BEBC-B34D-8B1E19098ADD}"/>
                </a:ext>
              </a:extLst>
            </p:cNvPr>
            <p:cNvSpPr txBox="1">
              <a:spLocks/>
            </p:cNvSpPr>
            <p:nvPr/>
          </p:nvSpPr>
          <p:spPr>
            <a:xfrm>
              <a:off x="7824311" y="5468539"/>
              <a:ext cx="1853258" cy="459820"/>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1600" dirty="0">
                  <a:solidFill>
                    <a:schemeClr val="bg1"/>
                  </a:solidFill>
                  <a:latin typeface="+mj-lt"/>
                </a:rPr>
                <a:t>Communication and approvals</a:t>
              </a:r>
            </a:p>
          </p:txBody>
        </p:sp>
        <p:grpSp>
          <p:nvGrpSpPr>
            <p:cNvPr id="25" name="Group 24">
              <a:extLst>
                <a:ext uri="{FF2B5EF4-FFF2-40B4-BE49-F238E27FC236}">
                  <a16:creationId xmlns:a16="http://schemas.microsoft.com/office/drawing/2014/main" id="{0D28DE8B-95E7-8FA2-A0D5-82B7BF305367}"/>
                </a:ext>
              </a:extLst>
            </p:cNvPr>
            <p:cNvGrpSpPr/>
            <p:nvPr/>
          </p:nvGrpSpPr>
          <p:grpSpPr>
            <a:xfrm>
              <a:off x="6994291" y="5433280"/>
              <a:ext cx="550833" cy="550835"/>
              <a:chOff x="7037580" y="5247554"/>
              <a:chExt cx="550833" cy="550834"/>
            </a:xfrm>
          </p:grpSpPr>
          <p:sp>
            <p:nvSpPr>
              <p:cNvPr id="35" name="Oval 34">
                <a:extLst>
                  <a:ext uri="{FF2B5EF4-FFF2-40B4-BE49-F238E27FC236}">
                    <a16:creationId xmlns:a16="http://schemas.microsoft.com/office/drawing/2014/main" id="{98F2C2CD-7C2F-DFBB-E418-1A5DBAD7E88D}"/>
                  </a:ext>
                </a:extLst>
              </p:cNvPr>
              <p:cNvSpPr/>
              <p:nvPr/>
            </p:nvSpPr>
            <p:spPr>
              <a:xfrm>
                <a:off x="7037580" y="5247554"/>
                <a:ext cx="550833" cy="5508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6" name="Text Placeholder 6">
                <a:extLst>
                  <a:ext uri="{FF2B5EF4-FFF2-40B4-BE49-F238E27FC236}">
                    <a16:creationId xmlns:a16="http://schemas.microsoft.com/office/drawing/2014/main" id="{32607ACC-D992-FCAD-D845-4D2F56CC9E2E}"/>
                  </a:ext>
                </a:extLst>
              </p:cNvPr>
              <p:cNvSpPr txBox="1">
                <a:spLocks/>
              </p:cNvSpPr>
              <p:nvPr/>
            </p:nvSpPr>
            <p:spPr>
              <a:xfrm>
                <a:off x="7079439" y="5293061"/>
                <a:ext cx="435365" cy="45982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000" dirty="0">
                    <a:latin typeface="+mj-lt"/>
                  </a:rPr>
                  <a:t>4</a:t>
                </a:r>
              </a:p>
            </p:txBody>
          </p:sp>
        </p:grpSp>
      </p:grpSp>
      <p:sp>
        <p:nvSpPr>
          <p:cNvPr id="22" name="Title 1">
            <a:extLst>
              <a:ext uri="{FF2B5EF4-FFF2-40B4-BE49-F238E27FC236}">
                <a16:creationId xmlns:a16="http://schemas.microsoft.com/office/drawing/2014/main" id="{674B35FC-DE5A-E4C6-716B-9444E489F62F}"/>
              </a:ext>
            </a:extLst>
          </p:cNvPr>
          <p:cNvSpPr txBox="1">
            <a:spLocks/>
          </p:cNvSpPr>
          <p:nvPr/>
        </p:nvSpPr>
        <p:spPr>
          <a:xfrm>
            <a:off x="369600" y="230432"/>
            <a:ext cx="11822399" cy="517001"/>
          </a:xfrm>
          <a:prstGeom prst="rect">
            <a:avLst/>
          </a:prstGeom>
        </p:spPr>
        <p:txBody>
          <a:bodyPr/>
          <a:lstStyle>
            <a:lvl1pPr algn="l" defTabSz="914377" rtl="0" eaLnBrk="1" latinLnBrk="0" hangingPunct="1">
              <a:lnSpc>
                <a:spcPct val="90000"/>
              </a:lnSpc>
              <a:spcBef>
                <a:spcPct val="0"/>
              </a:spcBef>
              <a:buNone/>
              <a:defRPr sz="3733" b="0" kern="1200">
                <a:solidFill>
                  <a:schemeClr val="tx1"/>
                </a:solidFill>
                <a:latin typeface="Fujitsu Infinity Pro Bold" pitchFamily="2" charset="0"/>
                <a:ea typeface="+mj-ea"/>
                <a:cs typeface="+mj-cs"/>
              </a:defRPr>
            </a:lvl1pPr>
          </a:lstStyle>
          <a:p>
            <a:r>
              <a:rPr lang="en-US" dirty="0">
                <a:solidFill>
                  <a:schemeClr val="bg1"/>
                </a:solidFill>
              </a:rPr>
              <a:t>For every step of the design process</a:t>
            </a:r>
          </a:p>
        </p:txBody>
      </p:sp>
    </p:spTree>
    <p:extLst>
      <p:ext uri="{BB962C8B-B14F-4D97-AF65-F5344CB8AC3E}">
        <p14:creationId xmlns:p14="http://schemas.microsoft.com/office/powerpoint/2010/main" val="423560907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F41F5A56-40E7-254F-B564-2BD159C4E39B}"/>
              </a:ext>
            </a:extLst>
          </p:cNvPr>
          <p:cNvCxnSpPr>
            <a:cxnSpLocks/>
          </p:cNvCxnSpPr>
          <p:nvPr/>
        </p:nvCxnSpPr>
        <p:spPr>
          <a:xfrm flipH="1">
            <a:off x="7760874" y="5678923"/>
            <a:ext cx="1696100" cy="0"/>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FB848A0E-2FB7-D71E-C7E3-5D07C95BB676}"/>
              </a:ext>
            </a:extLst>
          </p:cNvPr>
          <p:cNvCxnSpPr/>
          <p:nvPr/>
        </p:nvCxnSpPr>
        <p:spPr>
          <a:xfrm rot="5400000">
            <a:off x="10232296" y="3645106"/>
            <a:ext cx="404794" cy="0"/>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B5A955F-F178-E70A-20F3-EFFDB16CE7ED}"/>
              </a:ext>
            </a:extLst>
          </p:cNvPr>
          <p:cNvGrpSpPr/>
          <p:nvPr/>
        </p:nvGrpSpPr>
        <p:grpSpPr>
          <a:xfrm>
            <a:off x="8736961" y="2760551"/>
            <a:ext cx="3071183" cy="701785"/>
            <a:chOff x="8736961" y="1774364"/>
            <a:chExt cx="3071183" cy="701785"/>
          </a:xfrm>
        </p:grpSpPr>
        <p:sp>
          <p:nvSpPr>
            <p:cNvPr id="50" name="正方形/長方形 269">
              <a:extLst>
                <a:ext uri="{FF2B5EF4-FFF2-40B4-BE49-F238E27FC236}">
                  <a16:creationId xmlns:a16="http://schemas.microsoft.com/office/drawing/2014/main" id="{8EE8D520-530C-6230-1D4B-E34F66908FFF}"/>
                </a:ext>
              </a:extLst>
            </p:cNvPr>
            <p:cNvSpPr/>
            <p:nvPr/>
          </p:nvSpPr>
          <p:spPr bwMode="gray">
            <a:xfrm>
              <a:off x="9088476" y="1774364"/>
              <a:ext cx="2719668" cy="701785"/>
            </a:xfrm>
            <a:prstGeom prst="rect">
              <a:avLst/>
            </a:prstGeom>
            <a:gradFill>
              <a:gsLst>
                <a:gs pos="98000">
                  <a:schemeClr val="accent4"/>
                </a:gs>
                <a:gs pos="44000">
                  <a:schemeClr val="accent3"/>
                </a:gs>
              </a:gsLst>
              <a:lin ang="5400000" scaled="0"/>
            </a:gra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51" name="Group 50">
              <a:extLst>
                <a:ext uri="{FF2B5EF4-FFF2-40B4-BE49-F238E27FC236}">
                  <a16:creationId xmlns:a16="http://schemas.microsoft.com/office/drawing/2014/main" id="{DCEB0C16-A59A-C6E3-56CC-86529249001C}"/>
                </a:ext>
              </a:extLst>
            </p:cNvPr>
            <p:cNvGrpSpPr/>
            <p:nvPr/>
          </p:nvGrpSpPr>
          <p:grpSpPr>
            <a:xfrm>
              <a:off x="8736961" y="1874781"/>
              <a:ext cx="505330" cy="505328"/>
              <a:chOff x="238093" y="2699488"/>
              <a:chExt cx="505330" cy="505328"/>
            </a:xfrm>
          </p:grpSpPr>
          <p:sp>
            <p:nvSpPr>
              <p:cNvPr id="53" name="Oval 52">
                <a:extLst>
                  <a:ext uri="{FF2B5EF4-FFF2-40B4-BE49-F238E27FC236}">
                    <a16:creationId xmlns:a16="http://schemas.microsoft.com/office/drawing/2014/main" id="{D8DB7D22-3B6C-EF02-7BDB-B796322FC90F}"/>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54" name="Text Placeholder 6">
                <a:extLst>
                  <a:ext uri="{FF2B5EF4-FFF2-40B4-BE49-F238E27FC236}">
                    <a16:creationId xmlns:a16="http://schemas.microsoft.com/office/drawing/2014/main" id="{E692AA87-4DFD-6672-EE3D-DAF9B7A563C6}"/>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dirty="0">
                    <a:latin typeface="+mj-lt"/>
                  </a:rPr>
                  <a:t>4</a:t>
                </a:r>
                <a:endParaRPr lang="en-US" sz="3467" dirty="0">
                  <a:latin typeface="+mj-lt"/>
                </a:endParaRPr>
              </a:p>
            </p:txBody>
          </p:sp>
        </p:grpSp>
        <p:sp>
          <p:nvSpPr>
            <p:cNvPr id="52" name="Title 41">
              <a:extLst>
                <a:ext uri="{FF2B5EF4-FFF2-40B4-BE49-F238E27FC236}">
                  <a16:creationId xmlns:a16="http://schemas.microsoft.com/office/drawing/2014/main" id="{0B91A75C-1028-1708-9ECA-6D6DB9F7C0F5}"/>
                </a:ext>
              </a:extLst>
            </p:cNvPr>
            <p:cNvSpPr txBox="1">
              <a:spLocks/>
            </p:cNvSpPr>
            <p:nvPr/>
          </p:nvSpPr>
          <p:spPr>
            <a:xfrm>
              <a:off x="9426946" y="2010146"/>
              <a:ext cx="2015494"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a:t>Create design set</a:t>
              </a:r>
            </a:p>
          </p:txBody>
        </p:sp>
      </p:grpSp>
      <p:cxnSp>
        <p:nvCxnSpPr>
          <p:cNvPr id="109" name="Straight Arrow Connector 108">
            <a:extLst>
              <a:ext uri="{FF2B5EF4-FFF2-40B4-BE49-F238E27FC236}">
                <a16:creationId xmlns:a16="http://schemas.microsoft.com/office/drawing/2014/main" id="{A7B45BED-1F1B-5E39-EDBE-E9176C5F271F}"/>
              </a:ext>
            </a:extLst>
          </p:cNvPr>
          <p:cNvCxnSpPr>
            <a:cxnSpLocks/>
          </p:cNvCxnSpPr>
          <p:nvPr/>
        </p:nvCxnSpPr>
        <p:spPr>
          <a:xfrm>
            <a:off x="6729719" y="1822533"/>
            <a:ext cx="1868715" cy="0"/>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E2554454-C84B-67C6-4F4A-E961EDC61AA2}"/>
              </a:ext>
            </a:extLst>
          </p:cNvPr>
          <p:cNvGrpSpPr/>
          <p:nvPr/>
        </p:nvGrpSpPr>
        <p:grpSpPr>
          <a:xfrm>
            <a:off x="2743224" y="1643629"/>
            <a:ext cx="1477814" cy="357808"/>
            <a:chOff x="2743224" y="1663508"/>
            <a:chExt cx="1477814" cy="357808"/>
          </a:xfrm>
        </p:grpSpPr>
        <p:cxnSp>
          <p:nvCxnSpPr>
            <p:cNvPr id="80" name="Straight Arrow Connector 79">
              <a:extLst>
                <a:ext uri="{FF2B5EF4-FFF2-40B4-BE49-F238E27FC236}">
                  <a16:creationId xmlns:a16="http://schemas.microsoft.com/office/drawing/2014/main" id="{A8232A4E-EADB-11B2-126C-0FB2B417A82F}"/>
                </a:ext>
              </a:extLst>
            </p:cNvPr>
            <p:cNvCxnSpPr/>
            <p:nvPr/>
          </p:nvCxnSpPr>
          <p:spPr>
            <a:xfrm>
              <a:off x="2743224" y="1842412"/>
              <a:ext cx="1477814" cy="0"/>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2655D215-23A3-66B1-3D7B-12E2E3F6C4FE}"/>
                </a:ext>
              </a:extLst>
            </p:cNvPr>
            <p:cNvCxnSpPr/>
            <p:nvPr/>
          </p:nvCxnSpPr>
          <p:spPr>
            <a:xfrm>
              <a:off x="2743224" y="2021316"/>
              <a:ext cx="1477814" cy="0"/>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E6262A0-9EA9-2562-90E1-EE8A83F79A51}"/>
                </a:ext>
              </a:extLst>
            </p:cNvPr>
            <p:cNvCxnSpPr/>
            <p:nvPr/>
          </p:nvCxnSpPr>
          <p:spPr>
            <a:xfrm>
              <a:off x="2743224" y="1663508"/>
              <a:ext cx="1477814" cy="0"/>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53C454EB-94E7-4ADF-E285-9B8E3A4F5255}"/>
              </a:ext>
            </a:extLst>
          </p:cNvPr>
          <p:cNvGrpSpPr/>
          <p:nvPr/>
        </p:nvGrpSpPr>
        <p:grpSpPr>
          <a:xfrm flipH="1">
            <a:off x="3774343" y="5500019"/>
            <a:ext cx="1477814" cy="357808"/>
            <a:chOff x="2743224" y="1663508"/>
            <a:chExt cx="1477814" cy="357808"/>
          </a:xfrm>
        </p:grpSpPr>
        <p:cxnSp>
          <p:nvCxnSpPr>
            <p:cNvPr id="91" name="Straight Arrow Connector 90">
              <a:extLst>
                <a:ext uri="{FF2B5EF4-FFF2-40B4-BE49-F238E27FC236}">
                  <a16:creationId xmlns:a16="http://schemas.microsoft.com/office/drawing/2014/main" id="{4B78F4BB-8E2B-6F5F-4FDD-6A98C6C54AAF}"/>
                </a:ext>
              </a:extLst>
            </p:cNvPr>
            <p:cNvCxnSpPr/>
            <p:nvPr/>
          </p:nvCxnSpPr>
          <p:spPr>
            <a:xfrm>
              <a:off x="2743224" y="1842412"/>
              <a:ext cx="1477814" cy="0"/>
            </a:xfrm>
            <a:prstGeom prst="straightConnector1">
              <a:avLst/>
            </a:prstGeom>
            <a:ln w="31750">
              <a:solidFill>
                <a:srgbClr val="D8008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59FABF04-4FF1-0E94-CC87-1A9DA32AA078}"/>
                </a:ext>
              </a:extLst>
            </p:cNvPr>
            <p:cNvCxnSpPr/>
            <p:nvPr/>
          </p:nvCxnSpPr>
          <p:spPr>
            <a:xfrm>
              <a:off x="2743224" y="2021316"/>
              <a:ext cx="1477814" cy="0"/>
            </a:xfrm>
            <a:prstGeom prst="straightConnector1">
              <a:avLst/>
            </a:prstGeom>
            <a:ln w="31750">
              <a:solidFill>
                <a:srgbClr val="D8008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56345CF-F4F4-91FF-DD99-9229C5EAF970}"/>
                </a:ext>
              </a:extLst>
            </p:cNvPr>
            <p:cNvCxnSpPr/>
            <p:nvPr/>
          </p:nvCxnSpPr>
          <p:spPr>
            <a:xfrm>
              <a:off x="2743224" y="1663508"/>
              <a:ext cx="1477814" cy="0"/>
            </a:xfrm>
            <a:prstGeom prst="straightConnector1">
              <a:avLst/>
            </a:prstGeom>
            <a:ln w="31750">
              <a:solidFill>
                <a:srgbClr val="D80084"/>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ED7301F-D7CE-1B47-91F5-90D8B85F9E19}"/>
              </a:ext>
            </a:extLst>
          </p:cNvPr>
          <p:cNvSpPr>
            <a:spLocks noGrp="1"/>
          </p:cNvSpPr>
          <p:nvPr>
            <p:ph type="title"/>
          </p:nvPr>
        </p:nvSpPr>
        <p:spPr>
          <a:xfrm>
            <a:off x="369601" y="230432"/>
            <a:ext cx="7647120" cy="517001"/>
          </a:xfrm>
        </p:spPr>
        <p:txBody>
          <a:bodyPr/>
          <a:lstStyle/>
          <a:p>
            <a:r>
              <a:rPr lang="en-US"/>
              <a:t>BDA workflow</a:t>
            </a:r>
          </a:p>
        </p:txBody>
      </p:sp>
      <p:cxnSp>
        <p:nvCxnSpPr>
          <p:cNvPr id="113" name="Straight Arrow Connector 112">
            <a:extLst>
              <a:ext uri="{FF2B5EF4-FFF2-40B4-BE49-F238E27FC236}">
                <a16:creationId xmlns:a16="http://schemas.microsoft.com/office/drawing/2014/main" id="{897EC149-E401-7336-0E05-2465A9A3923E}"/>
              </a:ext>
            </a:extLst>
          </p:cNvPr>
          <p:cNvCxnSpPr/>
          <p:nvPr/>
        </p:nvCxnSpPr>
        <p:spPr>
          <a:xfrm rot="5400000">
            <a:off x="10232296" y="2335534"/>
            <a:ext cx="404794" cy="0"/>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F749D423-24A5-B803-2C69-1DA21489C528}"/>
              </a:ext>
            </a:extLst>
          </p:cNvPr>
          <p:cNvGrpSpPr/>
          <p:nvPr/>
        </p:nvGrpSpPr>
        <p:grpSpPr>
          <a:xfrm>
            <a:off x="8736961" y="1467902"/>
            <a:ext cx="3071183" cy="701785"/>
            <a:chOff x="8736961" y="1774364"/>
            <a:chExt cx="3071183" cy="701785"/>
          </a:xfrm>
        </p:grpSpPr>
        <p:sp>
          <p:nvSpPr>
            <p:cNvPr id="43" name="正方形/長方形 269">
              <a:extLst>
                <a:ext uri="{FF2B5EF4-FFF2-40B4-BE49-F238E27FC236}">
                  <a16:creationId xmlns:a16="http://schemas.microsoft.com/office/drawing/2014/main" id="{A2C32E4D-0E21-D450-FC30-57B73BB363C9}"/>
                </a:ext>
              </a:extLst>
            </p:cNvPr>
            <p:cNvSpPr/>
            <p:nvPr/>
          </p:nvSpPr>
          <p:spPr bwMode="gray">
            <a:xfrm>
              <a:off x="9088476" y="1774364"/>
              <a:ext cx="2719668" cy="701785"/>
            </a:xfrm>
            <a:prstGeom prst="rect">
              <a:avLst/>
            </a:prstGeom>
            <a:gradFill>
              <a:gsLst>
                <a:gs pos="0">
                  <a:schemeClr val="accent1"/>
                </a:gs>
                <a:gs pos="89000">
                  <a:schemeClr val="accent3"/>
                </a:gs>
              </a:gsLst>
              <a:lin ang="5400000" scaled="0"/>
            </a:gra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44" name="Group 43">
              <a:extLst>
                <a:ext uri="{FF2B5EF4-FFF2-40B4-BE49-F238E27FC236}">
                  <a16:creationId xmlns:a16="http://schemas.microsoft.com/office/drawing/2014/main" id="{3B9B54C4-D226-9A54-C3FC-74FC0FEF1019}"/>
                </a:ext>
              </a:extLst>
            </p:cNvPr>
            <p:cNvGrpSpPr/>
            <p:nvPr/>
          </p:nvGrpSpPr>
          <p:grpSpPr>
            <a:xfrm>
              <a:off x="8736961" y="1874781"/>
              <a:ext cx="505330" cy="505328"/>
              <a:chOff x="238093" y="2699488"/>
              <a:chExt cx="505330" cy="505328"/>
            </a:xfrm>
          </p:grpSpPr>
          <p:sp>
            <p:nvSpPr>
              <p:cNvPr id="46" name="Oval 45">
                <a:extLst>
                  <a:ext uri="{FF2B5EF4-FFF2-40B4-BE49-F238E27FC236}">
                    <a16:creationId xmlns:a16="http://schemas.microsoft.com/office/drawing/2014/main" id="{701C6467-FD46-0F58-E338-EFC862991665}"/>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47" name="Text Placeholder 6">
                <a:extLst>
                  <a:ext uri="{FF2B5EF4-FFF2-40B4-BE49-F238E27FC236}">
                    <a16:creationId xmlns:a16="http://schemas.microsoft.com/office/drawing/2014/main" id="{3D130016-A990-528B-2D13-9428511854E0}"/>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a:latin typeface="+mj-lt"/>
                  </a:rPr>
                  <a:t>3</a:t>
                </a:r>
                <a:endParaRPr lang="en-US" sz="3467">
                  <a:latin typeface="+mj-lt"/>
                </a:endParaRPr>
              </a:p>
            </p:txBody>
          </p:sp>
        </p:grpSp>
        <p:sp>
          <p:nvSpPr>
            <p:cNvPr id="45" name="Title 41">
              <a:extLst>
                <a:ext uri="{FF2B5EF4-FFF2-40B4-BE49-F238E27FC236}">
                  <a16:creationId xmlns:a16="http://schemas.microsoft.com/office/drawing/2014/main" id="{217610DA-AC88-9FA4-7EC1-077596752972}"/>
                </a:ext>
              </a:extLst>
            </p:cNvPr>
            <p:cNvSpPr txBox="1">
              <a:spLocks/>
            </p:cNvSpPr>
            <p:nvPr/>
          </p:nvSpPr>
          <p:spPr>
            <a:xfrm>
              <a:off x="9426946" y="2010146"/>
              <a:ext cx="2015494"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Create hypothesis</a:t>
              </a:r>
            </a:p>
          </p:txBody>
        </p:sp>
      </p:grpSp>
      <p:cxnSp>
        <p:nvCxnSpPr>
          <p:cNvPr id="121" name="Straight Arrow Connector 120">
            <a:extLst>
              <a:ext uri="{FF2B5EF4-FFF2-40B4-BE49-F238E27FC236}">
                <a16:creationId xmlns:a16="http://schemas.microsoft.com/office/drawing/2014/main" id="{3C72B536-7085-1BEB-E269-D231A699B02D}"/>
              </a:ext>
            </a:extLst>
          </p:cNvPr>
          <p:cNvCxnSpPr/>
          <p:nvPr/>
        </p:nvCxnSpPr>
        <p:spPr>
          <a:xfrm rot="5400000">
            <a:off x="10233093" y="4893313"/>
            <a:ext cx="403200" cy="0"/>
          </a:xfrm>
          <a:prstGeom prst="straightConnector1">
            <a:avLst/>
          </a:prstGeom>
          <a:ln w="317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8873EE05-E355-145C-2EB1-F890AD95B1C0}"/>
              </a:ext>
            </a:extLst>
          </p:cNvPr>
          <p:cNvGrpSpPr/>
          <p:nvPr/>
        </p:nvGrpSpPr>
        <p:grpSpPr>
          <a:xfrm>
            <a:off x="8736961" y="4070123"/>
            <a:ext cx="3071183" cy="701785"/>
            <a:chOff x="8736961" y="1774364"/>
            <a:chExt cx="3071183" cy="701785"/>
          </a:xfrm>
        </p:grpSpPr>
        <p:sp>
          <p:nvSpPr>
            <p:cNvPr id="56" name="正方形/長方形 269">
              <a:extLst>
                <a:ext uri="{FF2B5EF4-FFF2-40B4-BE49-F238E27FC236}">
                  <a16:creationId xmlns:a16="http://schemas.microsoft.com/office/drawing/2014/main" id="{3FFD42FB-148F-448B-89B7-F8B42E45EFDA}"/>
                </a:ext>
              </a:extLst>
            </p:cNvPr>
            <p:cNvSpPr/>
            <p:nvPr/>
          </p:nvSpPr>
          <p:spPr bwMode="gray">
            <a:xfrm>
              <a:off x="9088476" y="1774364"/>
              <a:ext cx="2719668" cy="701785"/>
            </a:xfrm>
            <a:prstGeom prst="rect">
              <a:avLst/>
            </a:prstGeom>
            <a:gradFill>
              <a:gsLst>
                <a:gs pos="100000">
                  <a:srgbClr val="D80084"/>
                </a:gs>
                <a:gs pos="30000">
                  <a:schemeClr val="accent3"/>
                </a:gs>
              </a:gsLst>
              <a:lin ang="5400000" scaled="0"/>
            </a:gra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57" name="Group 56">
              <a:extLst>
                <a:ext uri="{FF2B5EF4-FFF2-40B4-BE49-F238E27FC236}">
                  <a16:creationId xmlns:a16="http://schemas.microsoft.com/office/drawing/2014/main" id="{DBEAFF8B-3721-D815-2DE2-A3D9E3CE7794}"/>
                </a:ext>
              </a:extLst>
            </p:cNvPr>
            <p:cNvGrpSpPr/>
            <p:nvPr/>
          </p:nvGrpSpPr>
          <p:grpSpPr>
            <a:xfrm>
              <a:off x="8736961" y="1874781"/>
              <a:ext cx="505330" cy="505328"/>
              <a:chOff x="238093" y="2699488"/>
              <a:chExt cx="505330" cy="505328"/>
            </a:xfrm>
          </p:grpSpPr>
          <p:sp>
            <p:nvSpPr>
              <p:cNvPr id="59" name="Oval 58">
                <a:extLst>
                  <a:ext uri="{FF2B5EF4-FFF2-40B4-BE49-F238E27FC236}">
                    <a16:creationId xmlns:a16="http://schemas.microsoft.com/office/drawing/2014/main" id="{6D3129ED-3893-9285-D440-FFD40315AD02}"/>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60" name="Text Placeholder 6">
                <a:extLst>
                  <a:ext uri="{FF2B5EF4-FFF2-40B4-BE49-F238E27FC236}">
                    <a16:creationId xmlns:a16="http://schemas.microsoft.com/office/drawing/2014/main" id="{A5EAC619-180E-5DAC-EFBB-551C633485B3}"/>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a:latin typeface="+mj-lt"/>
                  </a:rPr>
                  <a:t>5</a:t>
                </a:r>
                <a:endParaRPr lang="en-US" sz="3467">
                  <a:latin typeface="+mj-lt"/>
                </a:endParaRPr>
              </a:p>
            </p:txBody>
          </p:sp>
        </p:grpSp>
        <p:sp>
          <p:nvSpPr>
            <p:cNvPr id="58" name="Title 41">
              <a:extLst>
                <a:ext uri="{FF2B5EF4-FFF2-40B4-BE49-F238E27FC236}">
                  <a16:creationId xmlns:a16="http://schemas.microsoft.com/office/drawing/2014/main" id="{70301C20-A699-ACB0-68DE-AA5E8BB8C06F}"/>
                </a:ext>
              </a:extLst>
            </p:cNvPr>
            <p:cNvSpPr txBox="1">
              <a:spLocks/>
            </p:cNvSpPr>
            <p:nvPr/>
          </p:nvSpPr>
          <p:spPr>
            <a:xfrm>
              <a:off x="9440563" y="2010146"/>
              <a:ext cx="2015494"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a:t>Request synthesis</a:t>
              </a:r>
            </a:p>
          </p:txBody>
        </p:sp>
      </p:grpSp>
      <p:sp>
        <p:nvSpPr>
          <p:cNvPr id="62" name="正方形/長方形 269">
            <a:extLst>
              <a:ext uri="{FF2B5EF4-FFF2-40B4-BE49-F238E27FC236}">
                <a16:creationId xmlns:a16="http://schemas.microsoft.com/office/drawing/2014/main" id="{1475D621-2F95-D4E6-90EB-224CC185D64C}"/>
              </a:ext>
            </a:extLst>
          </p:cNvPr>
          <p:cNvSpPr/>
          <p:nvPr/>
        </p:nvSpPr>
        <p:spPr bwMode="gray">
          <a:xfrm>
            <a:off x="9088476" y="5319126"/>
            <a:ext cx="2719668" cy="701785"/>
          </a:xfrm>
          <a:prstGeom prst="rect">
            <a:avLst/>
          </a:prstGeom>
          <a:gradFill>
            <a:gsLst>
              <a:gs pos="100000">
                <a:srgbClr val="D80084"/>
              </a:gs>
              <a:gs pos="59000">
                <a:schemeClr val="accent4"/>
              </a:gs>
            </a:gsLst>
            <a:lin ang="5400000" scaled="0"/>
          </a:gra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63" name="Group 62">
            <a:extLst>
              <a:ext uri="{FF2B5EF4-FFF2-40B4-BE49-F238E27FC236}">
                <a16:creationId xmlns:a16="http://schemas.microsoft.com/office/drawing/2014/main" id="{8F053272-2C14-3D4B-56C5-E22B32C90A59}"/>
              </a:ext>
            </a:extLst>
          </p:cNvPr>
          <p:cNvGrpSpPr/>
          <p:nvPr/>
        </p:nvGrpSpPr>
        <p:grpSpPr>
          <a:xfrm>
            <a:off x="8736961" y="5419543"/>
            <a:ext cx="505330" cy="505328"/>
            <a:chOff x="238093" y="2699488"/>
            <a:chExt cx="505330" cy="505328"/>
          </a:xfrm>
        </p:grpSpPr>
        <p:sp>
          <p:nvSpPr>
            <p:cNvPr id="65" name="Oval 64">
              <a:extLst>
                <a:ext uri="{FF2B5EF4-FFF2-40B4-BE49-F238E27FC236}">
                  <a16:creationId xmlns:a16="http://schemas.microsoft.com/office/drawing/2014/main" id="{F03DAEF1-FA29-38C9-7102-3571727A055D}"/>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66" name="Text Placeholder 6">
              <a:extLst>
                <a:ext uri="{FF2B5EF4-FFF2-40B4-BE49-F238E27FC236}">
                  <a16:creationId xmlns:a16="http://schemas.microsoft.com/office/drawing/2014/main" id="{6A72F98C-A336-11C9-F2DC-C0A635032C63}"/>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a:latin typeface="+mj-lt"/>
                </a:rPr>
                <a:t>6</a:t>
              </a:r>
              <a:endParaRPr lang="en-US" sz="3467">
                <a:latin typeface="+mj-lt"/>
              </a:endParaRPr>
            </a:p>
          </p:txBody>
        </p:sp>
      </p:grpSp>
      <p:sp>
        <p:nvSpPr>
          <p:cNvPr id="64" name="Title 41">
            <a:extLst>
              <a:ext uri="{FF2B5EF4-FFF2-40B4-BE49-F238E27FC236}">
                <a16:creationId xmlns:a16="http://schemas.microsoft.com/office/drawing/2014/main" id="{4BE3CDF0-93C5-B05E-8BD9-4AE953AE8A2A}"/>
              </a:ext>
            </a:extLst>
          </p:cNvPr>
          <p:cNvSpPr txBox="1">
            <a:spLocks/>
          </p:cNvSpPr>
          <p:nvPr/>
        </p:nvSpPr>
        <p:spPr>
          <a:xfrm>
            <a:off x="9456973" y="5434170"/>
            <a:ext cx="2015494"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a:t>Confirm the </a:t>
            </a:r>
            <a:br>
              <a:rPr lang="en-US" sz="1600"/>
            </a:br>
            <a:r>
              <a:rPr lang="en-US" sz="1600"/>
              <a:t>status of synthesis</a:t>
            </a:r>
          </a:p>
        </p:txBody>
      </p:sp>
      <p:grpSp>
        <p:nvGrpSpPr>
          <p:cNvPr id="67" name="Group 66">
            <a:extLst>
              <a:ext uri="{FF2B5EF4-FFF2-40B4-BE49-F238E27FC236}">
                <a16:creationId xmlns:a16="http://schemas.microsoft.com/office/drawing/2014/main" id="{7B95B0DF-687B-FD58-22B0-2B6FE42AD620}"/>
              </a:ext>
            </a:extLst>
          </p:cNvPr>
          <p:cNvGrpSpPr/>
          <p:nvPr/>
        </p:nvGrpSpPr>
        <p:grpSpPr>
          <a:xfrm>
            <a:off x="4443350" y="1467902"/>
            <a:ext cx="3071183" cy="701785"/>
            <a:chOff x="8736961" y="1774364"/>
            <a:chExt cx="3071183" cy="701785"/>
          </a:xfrm>
        </p:grpSpPr>
        <p:sp>
          <p:nvSpPr>
            <p:cNvPr id="68" name="正方形/長方形 269">
              <a:extLst>
                <a:ext uri="{FF2B5EF4-FFF2-40B4-BE49-F238E27FC236}">
                  <a16:creationId xmlns:a16="http://schemas.microsoft.com/office/drawing/2014/main" id="{DCBE2F2A-2495-C4C2-E58D-C542FB73B504}"/>
                </a:ext>
              </a:extLst>
            </p:cNvPr>
            <p:cNvSpPr/>
            <p:nvPr/>
          </p:nvSpPr>
          <p:spPr bwMode="gray">
            <a:xfrm>
              <a:off x="9088476" y="1774364"/>
              <a:ext cx="2719668" cy="701785"/>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69" name="Group 68">
              <a:extLst>
                <a:ext uri="{FF2B5EF4-FFF2-40B4-BE49-F238E27FC236}">
                  <a16:creationId xmlns:a16="http://schemas.microsoft.com/office/drawing/2014/main" id="{6304FC47-92E3-1D9F-18AD-A98651EE2F20}"/>
                </a:ext>
              </a:extLst>
            </p:cNvPr>
            <p:cNvGrpSpPr/>
            <p:nvPr/>
          </p:nvGrpSpPr>
          <p:grpSpPr>
            <a:xfrm>
              <a:off x="8736961" y="1874781"/>
              <a:ext cx="505330" cy="505328"/>
              <a:chOff x="238093" y="2699488"/>
              <a:chExt cx="505330" cy="505328"/>
            </a:xfrm>
          </p:grpSpPr>
          <p:sp>
            <p:nvSpPr>
              <p:cNvPr id="71" name="Oval 70">
                <a:extLst>
                  <a:ext uri="{FF2B5EF4-FFF2-40B4-BE49-F238E27FC236}">
                    <a16:creationId xmlns:a16="http://schemas.microsoft.com/office/drawing/2014/main" id="{EA52C253-A580-0365-6976-A5A620EB8BF1}"/>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72" name="Text Placeholder 6">
                <a:extLst>
                  <a:ext uri="{FF2B5EF4-FFF2-40B4-BE49-F238E27FC236}">
                    <a16:creationId xmlns:a16="http://schemas.microsoft.com/office/drawing/2014/main" id="{AB4FB35C-8BC6-C469-27C8-741B155F9919}"/>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a:latin typeface="+mj-lt"/>
                  </a:rPr>
                  <a:t>2</a:t>
                </a:r>
                <a:endParaRPr lang="en-US" sz="3467">
                  <a:latin typeface="+mj-lt"/>
                </a:endParaRPr>
              </a:p>
            </p:txBody>
          </p:sp>
        </p:grpSp>
        <p:sp>
          <p:nvSpPr>
            <p:cNvPr id="70" name="Title 41">
              <a:extLst>
                <a:ext uri="{FF2B5EF4-FFF2-40B4-BE49-F238E27FC236}">
                  <a16:creationId xmlns:a16="http://schemas.microsoft.com/office/drawing/2014/main" id="{269978F5-E791-BE25-24DB-8A4C19A54CB5}"/>
                </a:ext>
              </a:extLst>
            </p:cNvPr>
            <p:cNvSpPr txBox="1">
              <a:spLocks/>
            </p:cNvSpPr>
            <p:nvPr/>
          </p:nvSpPr>
          <p:spPr>
            <a:xfrm>
              <a:off x="9586669" y="2010146"/>
              <a:ext cx="2015494"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600" dirty="0"/>
                <a:t>Select hit peptide</a:t>
              </a:r>
            </a:p>
          </p:txBody>
        </p:sp>
      </p:grpSp>
      <p:grpSp>
        <p:nvGrpSpPr>
          <p:cNvPr id="73" name="Group 72">
            <a:extLst>
              <a:ext uri="{FF2B5EF4-FFF2-40B4-BE49-F238E27FC236}">
                <a16:creationId xmlns:a16="http://schemas.microsoft.com/office/drawing/2014/main" id="{9E133CBB-8234-ED3E-23DC-43360F2888DD}"/>
              </a:ext>
            </a:extLst>
          </p:cNvPr>
          <p:cNvGrpSpPr/>
          <p:nvPr/>
        </p:nvGrpSpPr>
        <p:grpSpPr>
          <a:xfrm>
            <a:off x="410948" y="1467902"/>
            <a:ext cx="3071183" cy="701785"/>
            <a:chOff x="8736961" y="1774364"/>
            <a:chExt cx="3071183" cy="701785"/>
          </a:xfrm>
        </p:grpSpPr>
        <p:sp>
          <p:nvSpPr>
            <p:cNvPr id="74" name="正方形/長方形 269">
              <a:extLst>
                <a:ext uri="{FF2B5EF4-FFF2-40B4-BE49-F238E27FC236}">
                  <a16:creationId xmlns:a16="http://schemas.microsoft.com/office/drawing/2014/main" id="{1380CE98-18A9-E194-82E4-C9A93068EC69}"/>
                </a:ext>
              </a:extLst>
            </p:cNvPr>
            <p:cNvSpPr/>
            <p:nvPr/>
          </p:nvSpPr>
          <p:spPr bwMode="gray">
            <a:xfrm>
              <a:off x="9088476" y="1774364"/>
              <a:ext cx="2719668" cy="701785"/>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75" name="Group 74">
              <a:extLst>
                <a:ext uri="{FF2B5EF4-FFF2-40B4-BE49-F238E27FC236}">
                  <a16:creationId xmlns:a16="http://schemas.microsoft.com/office/drawing/2014/main" id="{2E379918-E8B9-49A4-9C42-D5062735B17B}"/>
                </a:ext>
              </a:extLst>
            </p:cNvPr>
            <p:cNvGrpSpPr/>
            <p:nvPr/>
          </p:nvGrpSpPr>
          <p:grpSpPr>
            <a:xfrm>
              <a:off x="8736961" y="1874781"/>
              <a:ext cx="505330" cy="505328"/>
              <a:chOff x="238093" y="2699488"/>
              <a:chExt cx="505330" cy="505328"/>
            </a:xfrm>
          </p:grpSpPr>
          <p:sp>
            <p:nvSpPr>
              <p:cNvPr id="77" name="Oval 76">
                <a:extLst>
                  <a:ext uri="{FF2B5EF4-FFF2-40B4-BE49-F238E27FC236}">
                    <a16:creationId xmlns:a16="http://schemas.microsoft.com/office/drawing/2014/main" id="{5EF5CF89-C26A-6282-C8AF-92F8CF1FEBDC}"/>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78" name="Text Placeholder 6">
                <a:extLst>
                  <a:ext uri="{FF2B5EF4-FFF2-40B4-BE49-F238E27FC236}">
                    <a16:creationId xmlns:a16="http://schemas.microsoft.com/office/drawing/2014/main" id="{7599A519-31ED-D21B-D10D-1B289E4AEDC1}"/>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dirty="0">
                    <a:latin typeface="+mj-lt"/>
                  </a:rPr>
                  <a:t>1</a:t>
                </a:r>
                <a:endParaRPr lang="en-US" sz="3467" dirty="0">
                  <a:latin typeface="+mj-lt"/>
                </a:endParaRPr>
              </a:p>
            </p:txBody>
          </p:sp>
        </p:grpSp>
        <p:sp>
          <p:nvSpPr>
            <p:cNvPr id="76" name="Title 41">
              <a:extLst>
                <a:ext uri="{FF2B5EF4-FFF2-40B4-BE49-F238E27FC236}">
                  <a16:creationId xmlns:a16="http://schemas.microsoft.com/office/drawing/2014/main" id="{05E7726F-97B7-34B1-59BC-10CC9643FDB6}"/>
                </a:ext>
              </a:extLst>
            </p:cNvPr>
            <p:cNvSpPr txBox="1">
              <a:spLocks/>
            </p:cNvSpPr>
            <p:nvPr/>
          </p:nvSpPr>
          <p:spPr>
            <a:xfrm>
              <a:off x="9464602" y="1899347"/>
              <a:ext cx="2015494"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a:t>Input hits from </a:t>
              </a:r>
              <a:r>
                <a:rPr lang="en-US" sz="1600" err="1"/>
                <a:t>PeptiDream’s</a:t>
              </a:r>
              <a:r>
                <a:rPr lang="en-US" sz="1600"/>
                <a:t> PDPS</a:t>
              </a:r>
            </a:p>
          </p:txBody>
        </p:sp>
      </p:grpSp>
      <p:grpSp>
        <p:nvGrpSpPr>
          <p:cNvPr id="83" name="Group 82">
            <a:extLst>
              <a:ext uri="{FF2B5EF4-FFF2-40B4-BE49-F238E27FC236}">
                <a16:creationId xmlns:a16="http://schemas.microsoft.com/office/drawing/2014/main" id="{CBFFF69D-C1B0-2BC5-329E-782CAC7813EB}"/>
              </a:ext>
            </a:extLst>
          </p:cNvPr>
          <p:cNvGrpSpPr/>
          <p:nvPr/>
        </p:nvGrpSpPr>
        <p:grpSpPr>
          <a:xfrm>
            <a:off x="4682650" y="5316938"/>
            <a:ext cx="2926427" cy="701785"/>
            <a:chOff x="9088476" y="1774364"/>
            <a:chExt cx="2926427" cy="701785"/>
          </a:xfrm>
        </p:grpSpPr>
        <p:sp>
          <p:nvSpPr>
            <p:cNvPr id="84" name="正方形/長方形 269">
              <a:extLst>
                <a:ext uri="{FF2B5EF4-FFF2-40B4-BE49-F238E27FC236}">
                  <a16:creationId xmlns:a16="http://schemas.microsoft.com/office/drawing/2014/main" id="{6E7A1074-FFE2-00DF-0DC8-A9B8F71D856F}"/>
                </a:ext>
              </a:extLst>
            </p:cNvPr>
            <p:cNvSpPr/>
            <p:nvPr/>
          </p:nvSpPr>
          <p:spPr bwMode="gray">
            <a:xfrm>
              <a:off x="9088476" y="1774364"/>
              <a:ext cx="2719668" cy="701785"/>
            </a:xfrm>
            <a:prstGeom prst="rect">
              <a:avLst/>
            </a:prstGeom>
            <a:gradFill>
              <a:gsLst>
                <a:gs pos="19000">
                  <a:srgbClr val="D80084"/>
                </a:gs>
                <a:gs pos="100000">
                  <a:schemeClr val="accent4"/>
                </a:gs>
              </a:gsLst>
              <a:lin ang="0" scaled="0"/>
            </a:gra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85" name="Group 84">
              <a:extLst>
                <a:ext uri="{FF2B5EF4-FFF2-40B4-BE49-F238E27FC236}">
                  <a16:creationId xmlns:a16="http://schemas.microsoft.com/office/drawing/2014/main" id="{701B524F-3EF8-4639-7CC5-67D898132F2B}"/>
                </a:ext>
              </a:extLst>
            </p:cNvPr>
            <p:cNvGrpSpPr/>
            <p:nvPr/>
          </p:nvGrpSpPr>
          <p:grpSpPr>
            <a:xfrm>
              <a:off x="11509573" y="1874781"/>
              <a:ext cx="505330" cy="505328"/>
              <a:chOff x="3010705" y="2699488"/>
              <a:chExt cx="505330" cy="505328"/>
            </a:xfrm>
          </p:grpSpPr>
          <p:sp>
            <p:nvSpPr>
              <p:cNvPr id="87" name="Oval 86">
                <a:extLst>
                  <a:ext uri="{FF2B5EF4-FFF2-40B4-BE49-F238E27FC236}">
                    <a16:creationId xmlns:a16="http://schemas.microsoft.com/office/drawing/2014/main" id="{FBD09A5B-77A3-6E4D-58F9-6B05C7944767}"/>
                  </a:ext>
                </a:extLst>
              </p:cNvPr>
              <p:cNvSpPr/>
              <p:nvPr/>
            </p:nvSpPr>
            <p:spPr>
              <a:xfrm>
                <a:off x="3010707"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88" name="Text Placeholder 6">
                <a:extLst>
                  <a:ext uri="{FF2B5EF4-FFF2-40B4-BE49-F238E27FC236}">
                    <a16:creationId xmlns:a16="http://schemas.microsoft.com/office/drawing/2014/main" id="{29976E24-8DED-A586-8D49-8E2975CBFA1C}"/>
                  </a:ext>
                </a:extLst>
              </p:cNvPr>
              <p:cNvSpPr txBox="1">
                <a:spLocks/>
              </p:cNvSpPr>
              <p:nvPr/>
            </p:nvSpPr>
            <p:spPr>
              <a:xfrm>
                <a:off x="3010705"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a:latin typeface="+mj-lt"/>
                  </a:rPr>
                  <a:t>7</a:t>
                </a:r>
                <a:endParaRPr lang="en-US" sz="3467">
                  <a:latin typeface="+mj-lt"/>
                </a:endParaRPr>
              </a:p>
            </p:txBody>
          </p:sp>
        </p:grpSp>
        <p:sp>
          <p:nvSpPr>
            <p:cNvPr id="86" name="Title 41">
              <a:extLst>
                <a:ext uri="{FF2B5EF4-FFF2-40B4-BE49-F238E27FC236}">
                  <a16:creationId xmlns:a16="http://schemas.microsoft.com/office/drawing/2014/main" id="{5E351FB7-0D7B-0CB1-40B5-7749667280EC}"/>
                </a:ext>
              </a:extLst>
            </p:cNvPr>
            <p:cNvSpPr txBox="1">
              <a:spLocks/>
            </p:cNvSpPr>
            <p:nvPr/>
          </p:nvSpPr>
          <p:spPr>
            <a:xfrm>
              <a:off x="9417940" y="1899347"/>
              <a:ext cx="2015494"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a:t>Confirm the </a:t>
              </a:r>
              <a:br>
                <a:rPr lang="en-US" sz="1600"/>
              </a:br>
              <a:r>
                <a:rPr lang="en-US" sz="1600"/>
                <a:t>assay result</a:t>
              </a:r>
            </a:p>
          </p:txBody>
        </p:sp>
      </p:grpSp>
      <p:grpSp>
        <p:nvGrpSpPr>
          <p:cNvPr id="100" name="Group 99">
            <a:extLst>
              <a:ext uri="{FF2B5EF4-FFF2-40B4-BE49-F238E27FC236}">
                <a16:creationId xmlns:a16="http://schemas.microsoft.com/office/drawing/2014/main" id="{185EBA18-32C3-02D8-014E-5F674D2F29F3}"/>
              </a:ext>
            </a:extLst>
          </p:cNvPr>
          <p:cNvGrpSpPr/>
          <p:nvPr/>
        </p:nvGrpSpPr>
        <p:grpSpPr>
          <a:xfrm>
            <a:off x="410948" y="5328030"/>
            <a:ext cx="3071183" cy="701785"/>
            <a:chOff x="8736961" y="1774364"/>
            <a:chExt cx="3071183" cy="701785"/>
          </a:xfrm>
        </p:grpSpPr>
        <p:sp>
          <p:nvSpPr>
            <p:cNvPr id="101" name="正方形/長方形 269">
              <a:extLst>
                <a:ext uri="{FF2B5EF4-FFF2-40B4-BE49-F238E27FC236}">
                  <a16:creationId xmlns:a16="http://schemas.microsoft.com/office/drawing/2014/main" id="{4494BDE0-9106-8B9B-7343-374136E370DA}"/>
                </a:ext>
              </a:extLst>
            </p:cNvPr>
            <p:cNvSpPr/>
            <p:nvPr/>
          </p:nvSpPr>
          <p:spPr bwMode="gray">
            <a:xfrm>
              <a:off x="9088476" y="1774364"/>
              <a:ext cx="2719668" cy="701785"/>
            </a:xfrm>
            <a:prstGeom prst="rect">
              <a:avLst/>
            </a:prstGeom>
            <a:solidFill>
              <a:srgbClr val="D80084"/>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102" name="Group 101">
              <a:extLst>
                <a:ext uri="{FF2B5EF4-FFF2-40B4-BE49-F238E27FC236}">
                  <a16:creationId xmlns:a16="http://schemas.microsoft.com/office/drawing/2014/main" id="{3579552E-5806-1F35-9DD0-E6E5CFD27E02}"/>
                </a:ext>
              </a:extLst>
            </p:cNvPr>
            <p:cNvGrpSpPr/>
            <p:nvPr/>
          </p:nvGrpSpPr>
          <p:grpSpPr>
            <a:xfrm>
              <a:off x="8736961" y="1874781"/>
              <a:ext cx="505330" cy="505328"/>
              <a:chOff x="238093" y="2699488"/>
              <a:chExt cx="505330" cy="505328"/>
            </a:xfrm>
          </p:grpSpPr>
          <p:sp>
            <p:nvSpPr>
              <p:cNvPr id="104" name="Oval 103">
                <a:extLst>
                  <a:ext uri="{FF2B5EF4-FFF2-40B4-BE49-F238E27FC236}">
                    <a16:creationId xmlns:a16="http://schemas.microsoft.com/office/drawing/2014/main" id="{ED44CE25-8BA0-242F-F41D-F109A5D3F439}"/>
                  </a:ext>
                </a:extLst>
              </p:cNvPr>
              <p:cNvSpPr/>
              <p:nvPr/>
            </p:nvSpPr>
            <p:spPr>
              <a:xfrm>
                <a:off x="238095" y="2699488"/>
                <a:ext cx="505328" cy="5053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05" name="Text Placeholder 6">
                <a:extLst>
                  <a:ext uri="{FF2B5EF4-FFF2-40B4-BE49-F238E27FC236}">
                    <a16:creationId xmlns:a16="http://schemas.microsoft.com/office/drawing/2014/main" id="{EC6C34CC-962F-4CF0-8C7B-551D93CF37B0}"/>
                  </a:ext>
                </a:extLst>
              </p:cNvPr>
              <p:cNvSpPr txBox="1">
                <a:spLocks/>
              </p:cNvSpPr>
              <p:nvPr/>
            </p:nvSpPr>
            <p:spPr>
              <a:xfrm>
                <a:off x="238093" y="2738205"/>
                <a:ext cx="505329" cy="351401"/>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800" dirty="0">
                    <a:latin typeface="+mj-lt"/>
                  </a:rPr>
                  <a:t>8</a:t>
                </a:r>
                <a:endParaRPr lang="en-US" sz="3467" dirty="0">
                  <a:latin typeface="+mj-lt"/>
                </a:endParaRPr>
              </a:p>
            </p:txBody>
          </p:sp>
        </p:grpSp>
        <p:sp>
          <p:nvSpPr>
            <p:cNvPr id="103" name="Title 41">
              <a:extLst>
                <a:ext uri="{FF2B5EF4-FFF2-40B4-BE49-F238E27FC236}">
                  <a16:creationId xmlns:a16="http://schemas.microsoft.com/office/drawing/2014/main" id="{0E7E9908-1FA2-0AB9-A6BA-B56348465FA5}"/>
                </a:ext>
              </a:extLst>
            </p:cNvPr>
            <p:cNvSpPr txBox="1">
              <a:spLocks/>
            </p:cNvSpPr>
            <p:nvPr/>
          </p:nvSpPr>
          <p:spPr>
            <a:xfrm>
              <a:off x="9484603" y="2010146"/>
              <a:ext cx="2015494"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a:t>Lead compounds</a:t>
              </a:r>
            </a:p>
          </p:txBody>
        </p:sp>
      </p:grpSp>
      <p:grpSp>
        <p:nvGrpSpPr>
          <p:cNvPr id="8" name="Group 7">
            <a:extLst>
              <a:ext uri="{FF2B5EF4-FFF2-40B4-BE49-F238E27FC236}">
                <a16:creationId xmlns:a16="http://schemas.microsoft.com/office/drawing/2014/main" id="{3A9F00D0-DCAC-1F29-A463-7DC6887DA4B1}"/>
              </a:ext>
            </a:extLst>
          </p:cNvPr>
          <p:cNvGrpSpPr/>
          <p:nvPr/>
        </p:nvGrpSpPr>
        <p:grpSpPr>
          <a:xfrm>
            <a:off x="4760898" y="2367470"/>
            <a:ext cx="2786555" cy="2786555"/>
            <a:chOff x="4760898" y="2373114"/>
            <a:chExt cx="2786555" cy="2786555"/>
          </a:xfrm>
        </p:grpSpPr>
        <p:sp>
          <p:nvSpPr>
            <p:cNvPr id="3" name="Doughnut 2">
              <a:extLst>
                <a:ext uri="{FF2B5EF4-FFF2-40B4-BE49-F238E27FC236}">
                  <a16:creationId xmlns:a16="http://schemas.microsoft.com/office/drawing/2014/main" id="{D4FDC0D8-A376-1A88-9313-1BCFBE3A18F2}"/>
                </a:ext>
              </a:extLst>
            </p:cNvPr>
            <p:cNvSpPr/>
            <p:nvPr/>
          </p:nvSpPr>
          <p:spPr>
            <a:xfrm>
              <a:off x="4760898" y="2373114"/>
              <a:ext cx="2786555" cy="2786555"/>
            </a:xfrm>
            <a:prstGeom prst="donut">
              <a:avLst>
                <a:gd name="adj" fmla="val 12116"/>
              </a:avLst>
            </a:prstGeom>
            <a:solidFill>
              <a:srgbClr val="DA0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テキスト ボックス 255">
              <a:extLst>
                <a:ext uri="{FF2B5EF4-FFF2-40B4-BE49-F238E27FC236}">
                  <a16:creationId xmlns:a16="http://schemas.microsoft.com/office/drawing/2014/main" id="{FFF99EC9-0C27-F4D7-128E-3A19409BF574}"/>
                </a:ext>
              </a:extLst>
            </p:cNvPr>
            <p:cNvSpPr txBox="1"/>
            <p:nvPr/>
          </p:nvSpPr>
          <p:spPr>
            <a:xfrm>
              <a:off x="5331513" y="3085661"/>
              <a:ext cx="1853865" cy="1354217"/>
            </a:xfrm>
            <a:prstGeom prst="rect">
              <a:avLst/>
            </a:prstGeom>
            <a:noFill/>
          </p:spPr>
          <p:txBody>
            <a:bodyPr wrap="square" rtlCol="0">
              <a:spAutoFit/>
            </a:bodyPr>
            <a:lstStyle/>
            <a:p>
              <a:pPr marL="140400" indent="-140400" defTabSz="914377">
                <a:lnSpc>
                  <a:spcPct val="90000"/>
                </a:lnSpc>
                <a:spcAft>
                  <a:spcPts val="400"/>
                </a:spcAft>
                <a:buFont typeface="Arial" panose="020B0604020202020204" pitchFamily="34" charset="0"/>
                <a:buChar char="•"/>
              </a:pPr>
              <a:r>
                <a:rPr kumimoji="1" lang="en-GB" altLang="ja-JP" sz="1600" dirty="0">
                  <a:solidFill>
                    <a:srgbClr val="000000"/>
                  </a:solidFill>
                  <a:latin typeface="+mj-lt"/>
                  <a:ea typeface="メイリオ"/>
                </a:rPr>
                <a:t>Generation management</a:t>
              </a:r>
              <a:endParaRPr kumimoji="1" lang="en-US" altLang="ja-JP" sz="1600" dirty="0">
                <a:solidFill>
                  <a:srgbClr val="000000"/>
                </a:solidFill>
                <a:latin typeface="+mj-lt"/>
                <a:ea typeface="メイリオ"/>
              </a:endParaRPr>
            </a:p>
            <a:p>
              <a:pPr marL="140400" indent="-140400" defTabSz="914377">
                <a:lnSpc>
                  <a:spcPct val="90000"/>
                </a:lnSpc>
                <a:spcAft>
                  <a:spcPts val="400"/>
                </a:spcAft>
                <a:buFont typeface="Arial" panose="020B0604020202020204" pitchFamily="34" charset="0"/>
                <a:buChar char="•"/>
              </a:pPr>
              <a:r>
                <a:rPr kumimoji="1" lang="en-US" altLang="ja-JP" sz="1600" dirty="0">
                  <a:solidFill>
                    <a:srgbClr val="000000"/>
                  </a:solidFill>
                  <a:latin typeface="+mj-lt"/>
                  <a:ea typeface="メイリオ"/>
                </a:rPr>
                <a:t>Chat</a:t>
              </a:r>
              <a:r>
                <a:rPr kumimoji="1" lang="ja-JP" altLang="en-US" sz="1600">
                  <a:solidFill>
                    <a:srgbClr val="000000"/>
                  </a:solidFill>
                  <a:latin typeface="+mj-lt"/>
                  <a:ea typeface="メイリオ"/>
                </a:rPr>
                <a:t> </a:t>
              </a:r>
              <a:r>
                <a:rPr kumimoji="1" lang="en-US" altLang="ja-JP" sz="1600" dirty="0">
                  <a:solidFill>
                    <a:srgbClr val="000000"/>
                  </a:solidFill>
                  <a:latin typeface="+mj-lt"/>
                  <a:ea typeface="メイリオ"/>
                </a:rPr>
                <a:t>function</a:t>
              </a:r>
            </a:p>
            <a:p>
              <a:pPr marL="140400" indent="-140400" defTabSz="914377">
                <a:lnSpc>
                  <a:spcPct val="90000"/>
                </a:lnSpc>
                <a:spcAft>
                  <a:spcPts val="400"/>
                </a:spcAft>
                <a:buFont typeface="Arial" panose="020B0604020202020204" pitchFamily="34" charset="0"/>
                <a:buChar char="•"/>
              </a:pPr>
              <a:r>
                <a:rPr kumimoji="1" lang="en-US" altLang="ja-JP" sz="1600" dirty="0">
                  <a:solidFill>
                    <a:srgbClr val="000000"/>
                  </a:solidFill>
                  <a:latin typeface="+mj-lt"/>
                  <a:ea typeface="メイリオ"/>
                </a:rPr>
                <a:t>Peptide search</a:t>
              </a:r>
            </a:p>
            <a:p>
              <a:pPr marL="140400" indent="-140400" defTabSz="914377">
                <a:lnSpc>
                  <a:spcPct val="90000"/>
                </a:lnSpc>
                <a:spcAft>
                  <a:spcPts val="400"/>
                </a:spcAft>
                <a:buFont typeface="Arial" panose="020B0604020202020204" pitchFamily="34" charset="0"/>
                <a:buChar char="•"/>
              </a:pPr>
              <a:r>
                <a:rPr kumimoji="1" lang="en-US" altLang="ja-JP" sz="1600" dirty="0">
                  <a:solidFill>
                    <a:srgbClr val="000000"/>
                  </a:solidFill>
                  <a:latin typeface="+mj-lt"/>
                  <a:ea typeface="メイリオ"/>
                </a:rPr>
                <a:t>SAR</a:t>
              </a:r>
              <a:r>
                <a:rPr kumimoji="1" lang="ja-JP" altLang="en-US" sz="1600">
                  <a:solidFill>
                    <a:srgbClr val="000000"/>
                  </a:solidFill>
                  <a:latin typeface="+mj-lt"/>
                  <a:ea typeface="メイリオ"/>
                </a:rPr>
                <a:t> </a:t>
              </a:r>
              <a:r>
                <a:rPr kumimoji="1" lang="en-US" altLang="ja-JP" sz="1600" dirty="0">
                  <a:solidFill>
                    <a:srgbClr val="000000"/>
                  </a:solidFill>
                  <a:latin typeface="+mj-lt"/>
                  <a:ea typeface="メイリオ"/>
                </a:rPr>
                <a:t>analysis</a:t>
              </a:r>
              <a:endParaRPr kumimoji="1" lang="ja-JP" altLang="en-US" sz="1600" dirty="0">
                <a:solidFill>
                  <a:srgbClr val="000000"/>
                </a:solidFill>
                <a:latin typeface="+mj-lt"/>
                <a:ea typeface="メイリオ"/>
              </a:endParaRPr>
            </a:p>
          </p:txBody>
        </p:sp>
        <p:pic>
          <p:nvPicPr>
            <p:cNvPr id="7" name="Picture 6">
              <a:extLst>
                <a:ext uri="{FF2B5EF4-FFF2-40B4-BE49-F238E27FC236}">
                  <a16:creationId xmlns:a16="http://schemas.microsoft.com/office/drawing/2014/main" id="{E1108840-97BC-DFAB-7F01-4C342C42D882}"/>
                </a:ext>
              </a:extLst>
            </p:cNvPr>
            <p:cNvPicPr>
              <a:picLocks noChangeAspect="1"/>
            </p:cNvPicPr>
            <p:nvPr/>
          </p:nvPicPr>
          <p:blipFill>
            <a:blip r:embed="rId2"/>
            <a:stretch>
              <a:fillRect/>
            </a:stretch>
          </p:blipFill>
          <p:spPr>
            <a:xfrm>
              <a:off x="6037940" y="2524318"/>
              <a:ext cx="1350638" cy="2527460"/>
            </a:xfrm>
            <a:prstGeom prst="rect">
              <a:avLst/>
            </a:prstGeom>
          </p:spPr>
        </p:pic>
      </p:grpSp>
    </p:spTree>
    <p:extLst>
      <p:ext uri="{BB962C8B-B14F-4D97-AF65-F5344CB8AC3E}">
        <p14:creationId xmlns:p14="http://schemas.microsoft.com/office/powerpoint/2010/main" val="4400452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F05612-78AC-2324-8273-332B17E8133E}"/>
              </a:ext>
            </a:extLst>
          </p:cNvPr>
          <p:cNvSpPr/>
          <p:nvPr/>
        </p:nvSpPr>
        <p:spPr>
          <a:xfrm>
            <a:off x="1863586" y="794210"/>
            <a:ext cx="8464827" cy="52695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DDB531B-860C-9CD0-99C6-F4D878594292}"/>
              </a:ext>
            </a:extLst>
          </p:cNvPr>
          <p:cNvSpPr txBox="1">
            <a:spLocks/>
          </p:cNvSpPr>
          <p:nvPr/>
        </p:nvSpPr>
        <p:spPr>
          <a:xfrm>
            <a:off x="3285709" y="3088743"/>
            <a:ext cx="5620579" cy="340256"/>
          </a:xfrm>
          <a:prstGeom prst="rect">
            <a:avLst/>
          </a:prstGeom>
        </p:spPr>
        <p:txBody>
          <a:bodyPr vert="horz" wrap="square" lIns="0" tIns="0" rIns="0" bIns="0" rtlCol="0" anchor="b">
            <a:spAutoFit/>
          </a:bodyPr>
          <a:lstStyle>
            <a:lvl1pPr algn="l" defTabSz="914377" rtl="0" eaLnBrk="1" latinLnBrk="0" hangingPunct="1">
              <a:lnSpc>
                <a:spcPct val="90000"/>
              </a:lnSpc>
              <a:spcBef>
                <a:spcPts val="0"/>
              </a:spcBef>
              <a:spcAft>
                <a:spcPts val="800"/>
              </a:spcAft>
              <a:buNone/>
              <a:defRPr sz="4533" b="0" kern="1200">
                <a:solidFill>
                  <a:schemeClr val="bg1"/>
                </a:solidFill>
                <a:latin typeface="Fujitsu Infinity Pro Bold" pitchFamily="2" charset="0"/>
                <a:ea typeface="+mj-ea"/>
                <a:cs typeface="+mj-cs"/>
              </a:defRPr>
            </a:lvl1pPr>
          </a:lstStyle>
          <a:p>
            <a:pPr algn="ctr"/>
            <a:r>
              <a:rPr lang="en-US" sz="2400"/>
              <a:t>Placeholder for demo video</a:t>
            </a:r>
          </a:p>
        </p:txBody>
      </p:sp>
    </p:spTree>
    <p:extLst>
      <p:ext uri="{BB962C8B-B14F-4D97-AF65-F5344CB8AC3E}">
        <p14:creationId xmlns:p14="http://schemas.microsoft.com/office/powerpoint/2010/main" val="338877245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39D5FB74-7DBC-D8A6-74D6-B68E1A09053E}"/>
              </a:ext>
            </a:extLst>
          </p:cNvPr>
          <p:cNvCxnSpPr>
            <a:cxnSpLocks/>
          </p:cNvCxnSpPr>
          <p:nvPr/>
        </p:nvCxnSpPr>
        <p:spPr>
          <a:xfrm>
            <a:off x="6926841" y="1504032"/>
            <a:ext cx="400253" cy="0"/>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F04B9CA-BDCC-A966-17EE-4600E2949555}"/>
              </a:ext>
            </a:extLst>
          </p:cNvPr>
          <p:cNvCxnSpPr>
            <a:cxnSpLocks/>
          </p:cNvCxnSpPr>
          <p:nvPr/>
        </p:nvCxnSpPr>
        <p:spPr>
          <a:xfrm>
            <a:off x="4873173" y="1504032"/>
            <a:ext cx="400253" cy="0"/>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F31F35C-F865-292B-6DF9-21C758F6C57A}"/>
              </a:ext>
            </a:extLst>
          </p:cNvPr>
          <p:cNvCxnSpPr>
            <a:cxnSpLocks/>
          </p:cNvCxnSpPr>
          <p:nvPr/>
        </p:nvCxnSpPr>
        <p:spPr>
          <a:xfrm>
            <a:off x="2819506" y="1504032"/>
            <a:ext cx="400253" cy="0"/>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C53D6F3-7263-228A-E634-1CF302486A5B}"/>
              </a:ext>
            </a:extLst>
          </p:cNvPr>
          <p:cNvCxnSpPr>
            <a:cxnSpLocks/>
          </p:cNvCxnSpPr>
          <p:nvPr/>
        </p:nvCxnSpPr>
        <p:spPr>
          <a:xfrm>
            <a:off x="8980508" y="1504032"/>
            <a:ext cx="400253" cy="0"/>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69">
            <a:extLst>
              <a:ext uri="{FF2B5EF4-FFF2-40B4-BE49-F238E27FC236}">
                <a16:creationId xmlns:a16="http://schemas.microsoft.com/office/drawing/2014/main" id="{541F6FFD-9F1D-AAB6-3497-7E8BC9BDE528}"/>
              </a:ext>
            </a:extLst>
          </p:cNvPr>
          <p:cNvSpPr/>
          <p:nvPr/>
        </p:nvSpPr>
        <p:spPr bwMode="gray">
          <a:xfrm>
            <a:off x="1210257"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4" name="正方形/長方形 269">
            <a:extLst>
              <a:ext uri="{FF2B5EF4-FFF2-40B4-BE49-F238E27FC236}">
                <a16:creationId xmlns:a16="http://schemas.microsoft.com/office/drawing/2014/main" id="{D1D846F0-6CFA-7EF4-CA4E-77AECA4D6011}"/>
              </a:ext>
            </a:extLst>
          </p:cNvPr>
          <p:cNvSpPr/>
          <p:nvPr/>
        </p:nvSpPr>
        <p:spPr bwMode="gray">
          <a:xfrm>
            <a:off x="3263924"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5" name="正方形/長方形 269">
            <a:extLst>
              <a:ext uri="{FF2B5EF4-FFF2-40B4-BE49-F238E27FC236}">
                <a16:creationId xmlns:a16="http://schemas.microsoft.com/office/drawing/2014/main" id="{267AE31C-E929-07C5-D9AA-0D718D9D5A5D}"/>
              </a:ext>
            </a:extLst>
          </p:cNvPr>
          <p:cNvSpPr/>
          <p:nvPr/>
        </p:nvSpPr>
        <p:spPr bwMode="gray">
          <a:xfrm>
            <a:off x="5317592"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6" name="正方形/長方形 269">
            <a:extLst>
              <a:ext uri="{FF2B5EF4-FFF2-40B4-BE49-F238E27FC236}">
                <a16:creationId xmlns:a16="http://schemas.microsoft.com/office/drawing/2014/main" id="{968BDAF5-C257-6603-E278-C2D9C74D271B}"/>
              </a:ext>
            </a:extLst>
          </p:cNvPr>
          <p:cNvSpPr/>
          <p:nvPr/>
        </p:nvSpPr>
        <p:spPr bwMode="gray">
          <a:xfrm>
            <a:off x="7371259"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7" name="正方形/長方形 269">
            <a:extLst>
              <a:ext uri="{FF2B5EF4-FFF2-40B4-BE49-F238E27FC236}">
                <a16:creationId xmlns:a16="http://schemas.microsoft.com/office/drawing/2014/main" id="{D481556A-15C2-001A-5305-00A51D6B5E91}"/>
              </a:ext>
            </a:extLst>
          </p:cNvPr>
          <p:cNvSpPr/>
          <p:nvPr/>
        </p:nvSpPr>
        <p:spPr bwMode="gray">
          <a:xfrm>
            <a:off x="9424927"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82" name="Google Shape;282;p28"/>
          <p:cNvSpPr txBox="1"/>
          <p:nvPr/>
        </p:nvSpPr>
        <p:spPr>
          <a:xfrm>
            <a:off x="9494767" y="6426233"/>
            <a:ext cx="2356400" cy="294800"/>
          </a:xfrm>
          <a:prstGeom prst="rect">
            <a:avLst/>
          </a:prstGeom>
          <a:noFill/>
          <a:ln>
            <a:noFill/>
          </a:ln>
        </p:spPr>
        <p:txBody>
          <a:bodyPr spcFirstLastPara="1" wrap="square" lIns="121900" tIns="121900" rIns="121900" bIns="121900" anchor="t" anchorCtr="0">
            <a:noAutofit/>
          </a:bodyPr>
          <a:lstStyle/>
          <a:p>
            <a:pPr algn="r"/>
            <a:endParaRPr sz="3200">
              <a:latin typeface="Merriweather"/>
              <a:ea typeface="Merriweather"/>
              <a:cs typeface="Merriweather"/>
              <a:sym typeface="Merriweather"/>
            </a:endParaRPr>
          </a:p>
        </p:txBody>
      </p:sp>
      <p:sp>
        <p:nvSpPr>
          <p:cNvPr id="2" name="Title 1">
            <a:extLst>
              <a:ext uri="{FF2B5EF4-FFF2-40B4-BE49-F238E27FC236}">
                <a16:creationId xmlns:a16="http://schemas.microsoft.com/office/drawing/2014/main" id="{FA1BA439-DD92-4F69-62E2-7FE3903AC5D9}"/>
              </a:ext>
            </a:extLst>
          </p:cNvPr>
          <p:cNvSpPr>
            <a:spLocks noGrp="1"/>
          </p:cNvSpPr>
          <p:nvPr>
            <p:ph type="title"/>
          </p:nvPr>
        </p:nvSpPr>
        <p:spPr/>
        <p:txBody>
          <a:bodyPr/>
          <a:lstStyle/>
          <a:p>
            <a:r>
              <a:rPr lang="en-US"/>
              <a:t>A day in the life – with BDA</a:t>
            </a:r>
          </a:p>
        </p:txBody>
      </p:sp>
      <p:sp>
        <p:nvSpPr>
          <p:cNvPr id="285" name="正方形/長方形 269">
            <a:extLst>
              <a:ext uri="{FF2B5EF4-FFF2-40B4-BE49-F238E27FC236}">
                <a16:creationId xmlns:a16="http://schemas.microsoft.com/office/drawing/2014/main" id="{CE6B419E-1ED1-C2E5-7390-292DD43A20EA}"/>
              </a:ext>
            </a:extLst>
          </p:cNvPr>
          <p:cNvSpPr/>
          <p:nvPr/>
        </p:nvSpPr>
        <p:spPr bwMode="gray">
          <a:xfrm>
            <a:off x="5317592" y="1189032"/>
            <a:ext cx="1724128" cy="630000"/>
          </a:xfrm>
          <a:prstGeom prst="rect">
            <a:avLst/>
          </a:prstGeom>
          <a:solidFill>
            <a:srgbClr val="008223"/>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86" name="Title 41">
            <a:extLst>
              <a:ext uri="{FF2B5EF4-FFF2-40B4-BE49-F238E27FC236}">
                <a16:creationId xmlns:a16="http://schemas.microsoft.com/office/drawing/2014/main" id="{B72509E8-65B8-6739-8342-D9FC3EEB9E63}"/>
              </a:ext>
            </a:extLst>
          </p:cNvPr>
          <p:cNvSpPr txBox="1">
            <a:spLocks/>
          </p:cNvSpPr>
          <p:nvPr/>
        </p:nvSpPr>
        <p:spPr>
          <a:xfrm>
            <a:off x="5379287" y="1380210"/>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Request tests</a:t>
            </a:r>
          </a:p>
        </p:txBody>
      </p:sp>
      <p:sp>
        <p:nvSpPr>
          <p:cNvPr id="287" name="正方形/長方形 269">
            <a:extLst>
              <a:ext uri="{FF2B5EF4-FFF2-40B4-BE49-F238E27FC236}">
                <a16:creationId xmlns:a16="http://schemas.microsoft.com/office/drawing/2014/main" id="{934E90A8-76AC-7EA6-A1F7-B3FFC545D670}"/>
              </a:ext>
            </a:extLst>
          </p:cNvPr>
          <p:cNvSpPr/>
          <p:nvPr/>
        </p:nvSpPr>
        <p:spPr bwMode="gray">
          <a:xfrm>
            <a:off x="5317592"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88" name="Title 41">
            <a:extLst>
              <a:ext uri="{FF2B5EF4-FFF2-40B4-BE49-F238E27FC236}">
                <a16:creationId xmlns:a16="http://schemas.microsoft.com/office/drawing/2014/main" id="{03FF12EC-40BA-FBC0-6B31-4271F5134F38}"/>
              </a:ext>
            </a:extLst>
          </p:cNvPr>
          <p:cNvSpPr txBox="1">
            <a:spLocks/>
          </p:cNvSpPr>
          <p:nvPr/>
        </p:nvSpPr>
        <p:spPr>
          <a:xfrm>
            <a:off x="5379287"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Connected</a:t>
            </a:r>
          </a:p>
        </p:txBody>
      </p:sp>
      <p:cxnSp>
        <p:nvCxnSpPr>
          <p:cNvPr id="292" name="Straight Arrow Connector 291">
            <a:extLst>
              <a:ext uri="{FF2B5EF4-FFF2-40B4-BE49-F238E27FC236}">
                <a16:creationId xmlns:a16="http://schemas.microsoft.com/office/drawing/2014/main" id="{0D62A4BE-D9DF-C991-161A-97CD8F3EE9BB}"/>
              </a:ext>
            </a:extLst>
          </p:cNvPr>
          <p:cNvCxnSpPr>
            <a:cxnSpLocks/>
          </p:cNvCxnSpPr>
          <p:nvPr/>
        </p:nvCxnSpPr>
        <p:spPr>
          <a:xfrm rot="18900000">
            <a:off x="6314437" y="2636574"/>
            <a:ext cx="317292" cy="0"/>
          </a:xfrm>
          <a:prstGeom prst="straightConnector1">
            <a:avLst/>
          </a:prstGeom>
          <a:ln w="317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312" name="正方形/長方形 269">
            <a:extLst>
              <a:ext uri="{FF2B5EF4-FFF2-40B4-BE49-F238E27FC236}">
                <a16:creationId xmlns:a16="http://schemas.microsoft.com/office/drawing/2014/main" id="{2B19CB1F-05AF-32BA-9BDE-2BB0E50BC5EB}"/>
              </a:ext>
            </a:extLst>
          </p:cNvPr>
          <p:cNvSpPr/>
          <p:nvPr/>
        </p:nvSpPr>
        <p:spPr bwMode="gray">
          <a:xfrm>
            <a:off x="3263924" y="1189032"/>
            <a:ext cx="1724128" cy="630000"/>
          </a:xfrm>
          <a:prstGeom prst="rect">
            <a:avLst/>
          </a:prstGeom>
          <a:solidFill>
            <a:srgbClr val="008223"/>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13" name="Title 41">
            <a:extLst>
              <a:ext uri="{FF2B5EF4-FFF2-40B4-BE49-F238E27FC236}">
                <a16:creationId xmlns:a16="http://schemas.microsoft.com/office/drawing/2014/main" id="{119A5680-8FD4-9CD6-7663-5266AF82AB2C}"/>
              </a:ext>
            </a:extLst>
          </p:cNvPr>
          <p:cNvSpPr txBox="1">
            <a:spLocks/>
          </p:cNvSpPr>
          <p:nvPr/>
        </p:nvSpPr>
        <p:spPr>
          <a:xfrm>
            <a:off x="3325619"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Design</a:t>
            </a:r>
            <a:br>
              <a:rPr lang="en-US" sz="1600" dirty="0"/>
            </a:br>
            <a:r>
              <a:rPr lang="en-US" sz="1600" dirty="0"/>
              <a:t>peptides</a:t>
            </a:r>
          </a:p>
        </p:txBody>
      </p:sp>
      <p:sp>
        <p:nvSpPr>
          <p:cNvPr id="314" name="正方形/長方形 269">
            <a:extLst>
              <a:ext uri="{FF2B5EF4-FFF2-40B4-BE49-F238E27FC236}">
                <a16:creationId xmlns:a16="http://schemas.microsoft.com/office/drawing/2014/main" id="{47A95945-D10F-F094-DC29-0DB81C546DE8}"/>
              </a:ext>
            </a:extLst>
          </p:cNvPr>
          <p:cNvSpPr/>
          <p:nvPr/>
        </p:nvSpPr>
        <p:spPr bwMode="gray">
          <a:xfrm>
            <a:off x="3263924"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15" name="Title 41">
            <a:extLst>
              <a:ext uri="{FF2B5EF4-FFF2-40B4-BE49-F238E27FC236}">
                <a16:creationId xmlns:a16="http://schemas.microsoft.com/office/drawing/2014/main" id="{3FBF02AD-6FB6-6599-19B1-316E79E43B71}"/>
              </a:ext>
            </a:extLst>
          </p:cNvPr>
          <p:cNvSpPr txBox="1">
            <a:spLocks/>
          </p:cNvSpPr>
          <p:nvPr/>
        </p:nvSpPr>
        <p:spPr>
          <a:xfrm>
            <a:off x="3325619"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Creative</a:t>
            </a:r>
          </a:p>
        </p:txBody>
      </p:sp>
      <p:sp>
        <p:nvSpPr>
          <p:cNvPr id="323" name="正方形/長方形 269">
            <a:extLst>
              <a:ext uri="{FF2B5EF4-FFF2-40B4-BE49-F238E27FC236}">
                <a16:creationId xmlns:a16="http://schemas.microsoft.com/office/drawing/2014/main" id="{86125084-8FFF-7C09-7D1D-E979441218E5}"/>
              </a:ext>
            </a:extLst>
          </p:cNvPr>
          <p:cNvSpPr/>
          <p:nvPr/>
        </p:nvSpPr>
        <p:spPr bwMode="gray">
          <a:xfrm>
            <a:off x="9424927" y="1189032"/>
            <a:ext cx="1724128" cy="630000"/>
          </a:xfrm>
          <a:prstGeom prst="rect">
            <a:avLst/>
          </a:prstGeom>
          <a:solidFill>
            <a:srgbClr val="008223"/>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24" name="Title 41">
            <a:extLst>
              <a:ext uri="{FF2B5EF4-FFF2-40B4-BE49-F238E27FC236}">
                <a16:creationId xmlns:a16="http://schemas.microsoft.com/office/drawing/2014/main" id="{F2337307-1F8D-D228-F44F-572FDF0AD1B8}"/>
              </a:ext>
            </a:extLst>
          </p:cNvPr>
          <p:cNvSpPr txBox="1">
            <a:spLocks/>
          </p:cNvSpPr>
          <p:nvPr/>
        </p:nvSpPr>
        <p:spPr>
          <a:xfrm>
            <a:off x="9486622"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Analyze</a:t>
            </a:r>
            <a:br>
              <a:rPr lang="en-US" sz="1600" dirty="0"/>
            </a:br>
            <a:r>
              <a:rPr lang="en-US" sz="1600" dirty="0"/>
              <a:t>results</a:t>
            </a:r>
          </a:p>
        </p:txBody>
      </p:sp>
      <p:sp>
        <p:nvSpPr>
          <p:cNvPr id="325" name="正方形/長方形 269">
            <a:extLst>
              <a:ext uri="{FF2B5EF4-FFF2-40B4-BE49-F238E27FC236}">
                <a16:creationId xmlns:a16="http://schemas.microsoft.com/office/drawing/2014/main" id="{D3499AF1-B82A-3950-3FEC-C72EAC502171}"/>
              </a:ext>
            </a:extLst>
          </p:cNvPr>
          <p:cNvSpPr/>
          <p:nvPr/>
        </p:nvSpPr>
        <p:spPr bwMode="gray">
          <a:xfrm>
            <a:off x="9424927"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26" name="Title 41">
            <a:extLst>
              <a:ext uri="{FF2B5EF4-FFF2-40B4-BE49-F238E27FC236}">
                <a16:creationId xmlns:a16="http://schemas.microsoft.com/office/drawing/2014/main" id="{273A5DBC-99C9-0164-4868-98572110C714}"/>
              </a:ext>
            </a:extLst>
          </p:cNvPr>
          <p:cNvSpPr txBox="1">
            <a:spLocks/>
          </p:cNvSpPr>
          <p:nvPr/>
        </p:nvSpPr>
        <p:spPr>
          <a:xfrm>
            <a:off x="9486622"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Insightful</a:t>
            </a:r>
          </a:p>
        </p:txBody>
      </p:sp>
      <p:sp>
        <p:nvSpPr>
          <p:cNvPr id="338" name="正方形/長方形 269">
            <a:extLst>
              <a:ext uri="{FF2B5EF4-FFF2-40B4-BE49-F238E27FC236}">
                <a16:creationId xmlns:a16="http://schemas.microsoft.com/office/drawing/2014/main" id="{AFDA5ECA-C68D-7511-3C35-5F370B40153A}"/>
              </a:ext>
            </a:extLst>
          </p:cNvPr>
          <p:cNvSpPr/>
          <p:nvPr/>
        </p:nvSpPr>
        <p:spPr bwMode="gray">
          <a:xfrm>
            <a:off x="1210257" y="1189032"/>
            <a:ext cx="1724128" cy="630000"/>
          </a:xfrm>
          <a:prstGeom prst="rect">
            <a:avLst/>
          </a:prstGeom>
          <a:solidFill>
            <a:srgbClr val="008223"/>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39" name="Title 41">
            <a:extLst>
              <a:ext uri="{FF2B5EF4-FFF2-40B4-BE49-F238E27FC236}">
                <a16:creationId xmlns:a16="http://schemas.microsoft.com/office/drawing/2014/main" id="{3E9268A6-497E-6DC7-F220-39F119795CAC}"/>
              </a:ext>
            </a:extLst>
          </p:cNvPr>
          <p:cNvSpPr txBox="1">
            <a:spLocks/>
          </p:cNvSpPr>
          <p:nvPr/>
        </p:nvSpPr>
        <p:spPr>
          <a:xfrm>
            <a:off x="1271952"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Get  output</a:t>
            </a:r>
            <a:br>
              <a:rPr lang="en-US" sz="1600" dirty="0"/>
            </a:br>
            <a:r>
              <a:rPr lang="en-US" sz="1600" dirty="0"/>
              <a:t>from PDPS</a:t>
            </a:r>
          </a:p>
        </p:txBody>
      </p:sp>
      <p:sp>
        <p:nvSpPr>
          <p:cNvPr id="340" name="正方形/長方形 269">
            <a:extLst>
              <a:ext uri="{FF2B5EF4-FFF2-40B4-BE49-F238E27FC236}">
                <a16:creationId xmlns:a16="http://schemas.microsoft.com/office/drawing/2014/main" id="{A2269FD2-C413-9A92-68E0-A081A5C1AD74}"/>
              </a:ext>
            </a:extLst>
          </p:cNvPr>
          <p:cNvSpPr/>
          <p:nvPr/>
        </p:nvSpPr>
        <p:spPr bwMode="gray">
          <a:xfrm>
            <a:off x="1210257"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41" name="Title 41">
            <a:extLst>
              <a:ext uri="{FF2B5EF4-FFF2-40B4-BE49-F238E27FC236}">
                <a16:creationId xmlns:a16="http://schemas.microsoft.com/office/drawing/2014/main" id="{30B7C09C-33D5-6BC3-E0AB-CACCE29DBC75}"/>
              </a:ext>
            </a:extLst>
          </p:cNvPr>
          <p:cNvSpPr txBox="1">
            <a:spLocks/>
          </p:cNvSpPr>
          <p:nvPr/>
        </p:nvSpPr>
        <p:spPr>
          <a:xfrm>
            <a:off x="1271952"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Engaged</a:t>
            </a:r>
          </a:p>
        </p:txBody>
      </p:sp>
      <p:grpSp>
        <p:nvGrpSpPr>
          <p:cNvPr id="375" name="Group 374">
            <a:extLst>
              <a:ext uri="{FF2B5EF4-FFF2-40B4-BE49-F238E27FC236}">
                <a16:creationId xmlns:a16="http://schemas.microsoft.com/office/drawing/2014/main" id="{E372CB3B-9437-EF14-B170-EEAE8CAAA1AB}"/>
              </a:ext>
            </a:extLst>
          </p:cNvPr>
          <p:cNvGrpSpPr/>
          <p:nvPr/>
        </p:nvGrpSpPr>
        <p:grpSpPr>
          <a:xfrm>
            <a:off x="2098222" y="2927248"/>
            <a:ext cx="534411" cy="534411"/>
            <a:chOff x="2021132" y="3020848"/>
            <a:chExt cx="534411" cy="534411"/>
          </a:xfrm>
        </p:grpSpPr>
        <p:sp>
          <p:nvSpPr>
            <p:cNvPr id="374" name="Oval 373">
              <a:extLst>
                <a:ext uri="{FF2B5EF4-FFF2-40B4-BE49-F238E27FC236}">
                  <a16:creationId xmlns:a16="http://schemas.microsoft.com/office/drawing/2014/main" id="{9782FC19-B35B-49D5-DDBF-BDD872DB210E}"/>
                </a:ext>
              </a:extLst>
            </p:cNvPr>
            <p:cNvSpPr/>
            <p:nvPr/>
          </p:nvSpPr>
          <p:spPr>
            <a:xfrm>
              <a:off x="2021132" y="3020848"/>
              <a:ext cx="534411" cy="534411"/>
            </a:xfrm>
            <a:prstGeom prst="ellipse">
              <a:avLst/>
            </a:prstGeom>
            <a:solidFill>
              <a:srgbClr val="008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itle 41">
              <a:extLst>
                <a:ext uri="{FF2B5EF4-FFF2-40B4-BE49-F238E27FC236}">
                  <a16:creationId xmlns:a16="http://schemas.microsoft.com/office/drawing/2014/main" id="{0782D834-C997-7749-5E13-3369D51CD31A}"/>
                </a:ext>
              </a:extLst>
            </p:cNvPr>
            <p:cNvSpPr txBox="1">
              <a:spLocks/>
            </p:cNvSpPr>
            <p:nvPr/>
          </p:nvSpPr>
          <p:spPr>
            <a:xfrm>
              <a:off x="2095326" y="3212595"/>
              <a:ext cx="386023"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latin typeface="+mj-lt"/>
                </a:rPr>
                <a:t>BDA</a:t>
              </a:r>
            </a:p>
          </p:txBody>
        </p:sp>
      </p:grpSp>
      <p:cxnSp>
        <p:nvCxnSpPr>
          <p:cNvPr id="351" name="Straight Arrow Connector 350">
            <a:extLst>
              <a:ext uri="{FF2B5EF4-FFF2-40B4-BE49-F238E27FC236}">
                <a16:creationId xmlns:a16="http://schemas.microsoft.com/office/drawing/2014/main" id="{1431CA2E-7BBA-86C9-F5FE-38ED8D1C64EF}"/>
              </a:ext>
            </a:extLst>
          </p:cNvPr>
          <p:cNvCxnSpPr>
            <a:cxnSpLocks/>
          </p:cNvCxnSpPr>
          <p:nvPr/>
        </p:nvCxnSpPr>
        <p:spPr>
          <a:xfrm>
            <a:off x="2365427" y="2528753"/>
            <a:ext cx="0" cy="301326"/>
          </a:xfrm>
          <a:prstGeom prst="straightConnector1">
            <a:avLst/>
          </a:prstGeom>
          <a:ln w="317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359" name="正方形/長方形 269">
            <a:extLst>
              <a:ext uri="{FF2B5EF4-FFF2-40B4-BE49-F238E27FC236}">
                <a16:creationId xmlns:a16="http://schemas.microsoft.com/office/drawing/2014/main" id="{67CEAD10-D877-C534-8D8B-D2AD0D30B7E1}"/>
              </a:ext>
            </a:extLst>
          </p:cNvPr>
          <p:cNvSpPr/>
          <p:nvPr/>
        </p:nvSpPr>
        <p:spPr bwMode="gray">
          <a:xfrm>
            <a:off x="7371259" y="1189032"/>
            <a:ext cx="1724128" cy="630000"/>
          </a:xfrm>
          <a:prstGeom prst="rect">
            <a:avLst/>
          </a:prstGeom>
          <a:solidFill>
            <a:srgbClr val="008223"/>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60" name="Title 41">
            <a:extLst>
              <a:ext uri="{FF2B5EF4-FFF2-40B4-BE49-F238E27FC236}">
                <a16:creationId xmlns:a16="http://schemas.microsoft.com/office/drawing/2014/main" id="{51A5E45C-F1C2-0051-7572-2C3DF9FF00EA}"/>
              </a:ext>
            </a:extLst>
          </p:cNvPr>
          <p:cNvSpPr txBox="1">
            <a:spLocks/>
          </p:cNvSpPr>
          <p:nvPr/>
        </p:nvSpPr>
        <p:spPr>
          <a:xfrm>
            <a:off x="7432954"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Upload</a:t>
            </a:r>
            <a:br>
              <a:rPr lang="en-US" sz="1600" dirty="0"/>
            </a:br>
            <a:r>
              <a:rPr lang="en-US" sz="1600" dirty="0"/>
              <a:t>results</a:t>
            </a:r>
          </a:p>
        </p:txBody>
      </p:sp>
      <p:sp>
        <p:nvSpPr>
          <p:cNvPr id="361" name="正方形/長方形 269">
            <a:extLst>
              <a:ext uri="{FF2B5EF4-FFF2-40B4-BE49-F238E27FC236}">
                <a16:creationId xmlns:a16="http://schemas.microsoft.com/office/drawing/2014/main" id="{E6024E45-4098-4E3F-59AB-C39E6DF4063A}"/>
              </a:ext>
            </a:extLst>
          </p:cNvPr>
          <p:cNvSpPr/>
          <p:nvPr/>
        </p:nvSpPr>
        <p:spPr bwMode="gray">
          <a:xfrm>
            <a:off x="7371259"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62" name="Title 41">
            <a:extLst>
              <a:ext uri="{FF2B5EF4-FFF2-40B4-BE49-F238E27FC236}">
                <a16:creationId xmlns:a16="http://schemas.microsoft.com/office/drawing/2014/main" id="{8A6AFB90-2A56-5028-36C6-50599F63BD3B}"/>
              </a:ext>
            </a:extLst>
          </p:cNvPr>
          <p:cNvSpPr txBox="1">
            <a:spLocks/>
          </p:cNvSpPr>
          <p:nvPr/>
        </p:nvSpPr>
        <p:spPr>
          <a:xfrm>
            <a:off x="7432954"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Coordinated</a:t>
            </a:r>
          </a:p>
        </p:txBody>
      </p:sp>
      <p:grpSp>
        <p:nvGrpSpPr>
          <p:cNvPr id="54" name="Group 53">
            <a:extLst>
              <a:ext uri="{FF2B5EF4-FFF2-40B4-BE49-F238E27FC236}">
                <a16:creationId xmlns:a16="http://schemas.microsoft.com/office/drawing/2014/main" id="{D848BA44-E363-5BA6-BB9B-9C3FE01EFAB4}"/>
              </a:ext>
            </a:extLst>
          </p:cNvPr>
          <p:cNvGrpSpPr/>
          <p:nvPr/>
        </p:nvGrpSpPr>
        <p:grpSpPr>
          <a:xfrm>
            <a:off x="1352321" y="4968327"/>
            <a:ext cx="9654670" cy="304699"/>
            <a:chOff x="1352321" y="4912669"/>
            <a:chExt cx="9654670" cy="304699"/>
          </a:xfrm>
        </p:grpSpPr>
        <p:sp>
          <p:nvSpPr>
            <p:cNvPr id="290" name="Title 41">
              <a:extLst>
                <a:ext uri="{FF2B5EF4-FFF2-40B4-BE49-F238E27FC236}">
                  <a16:creationId xmlns:a16="http://schemas.microsoft.com/office/drawing/2014/main" id="{8CB403CB-2688-5601-F557-D000A247DFCA}"/>
                </a:ext>
              </a:extLst>
            </p:cNvPr>
            <p:cNvSpPr txBox="1">
              <a:spLocks/>
            </p:cNvSpPr>
            <p:nvPr/>
          </p:nvSpPr>
          <p:spPr>
            <a:xfrm>
              <a:off x="5459656" y="4912669"/>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In-app messaging</a:t>
              </a:r>
            </a:p>
          </p:txBody>
        </p:sp>
        <p:sp>
          <p:nvSpPr>
            <p:cNvPr id="317" name="Title 41">
              <a:extLst>
                <a:ext uri="{FF2B5EF4-FFF2-40B4-BE49-F238E27FC236}">
                  <a16:creationId xmlns:a16="http://schemas.microsoft.com/office/drawing/2014/main" id="{CB4AB689-87AC-9358-0547-29704FC31D83}"/>
                </a:ext>
              </a:extLst>
            </p:cNvPr>
            <p:cNvSpPr txBox="1">
              <a:spLocks/>
            </p:cNvSpPr>
            <p:nvPr/>
          </p:nvSpPr>
          <p:spPr>
            <a:xfrm>
              <a:off x="3405988" y="4912669"/>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Design board</a:t>
              </a:r>
            </a:p>
          </p:txBody>
        </p:sp>
        <p:sp>
          <p:nvSpPr>
            <p:cNvPr id="328" name="Title 41">
              <a:extLst>
                <a:ext uri="{FF2B5EF4-FFF2-40B4-BE49-F238E27FC236}">
                  <a16:creationId xmlns:a16="http://schemas.microsoft.com/office/drawing/2014/main" id="{16C00D19-1347-B8B9-C9A2-06ADC0F563B8}"/>
                </a:ext>
              </a:extLst>
            </p:cNvPr>
            <p:cNvSpPr txBox="1">
              <a:spLocks/>
            </p:cNvSpPr>
            <p:nvPr/>
          </p:nvSpPr>
          <p:spPr>
            <a:xfrm>
              <a:off x="9566991" y="4912669"/>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Design board</a:t>
              </a:r>
            </a:p>
          </p:txBody>
        </p:sp>
        <p:sp>
          <p:nvSpPr>
            <p:cNvPr id="343" name="Title 41">
              <a:extLst>
                <a:ext uri="{FF2B5EF4-FFF2-40B4-BE49-F238E27FC236}">
                  <a16:creationId xmlns:a16="http://schemas.microsoft.com/office/drawing/2014/main" id="{96337926-FD2A-6183-A600-8C607D32F44E}"/>
                </a:ext>
              </a:extLst>
            </p:cNvPr>
            <p:cNvSpPr txBox="1">
              <a:spLocks/>
            </p:cNvSpPr>
            <p:nvPr/>
          </p:nvSpPr>
          <p:spPr>
            <a:xfrm>
              <a:off x="1352321" y="4912669"/>
              <a:ext cx="1440000"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PDPS input, </a:t>
              </a:r>
              <a:br>
                <a:rPr lang="en-US" sz="1100" dirty="0">
                  <a:solidFill>
                    <a:schemeClr val="tx1"/>
                  </a:solidFill>
                  <a:latin typeface="+mn-lt"/>
                </a:rPr>
              </a:br>
              <a:r>
                <a:rPr lang="en-US" sz="1100" dirty="0">
                  <a:solidFill>
                    <a:schemeClr val="tx1"/>
                  </a:solidFill>
                  <a:latin typeface="+mn-lt"/>
                </a:rPr>
                <a:t>history management</a:t>
              </a:r>
            </a:p>
          </p:txBody>
        </p:sp>
        <p:sp>
          <p:nvSpPr>
            <p:cNvPr id="364" name="Title 41">
              <a:extLst>
                <a:ext uri="{FF2B5EF4-FFF2-40B4-BE49-F238E27FC236}">
                  <a16:creationId xmlns:a16="http://schemas.microsoft.com/office/drawing/2014/main" id="{3A5E2749-2FE5-26E9-2D37-6DA0891FC15F}"/>
                </a:ext>
              </a:extLst>
            </p:cNvPr>
            <p:cNvSpPr txBox="1">
              <a:spLocks/>
            </p:cNvSpPr>
            <p:nvPr/>
          </p:nvSpPr>
          <p:spPr>
            <a:xfrm>
              <a:off x="7513323" y="4912669"/>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Results upload</a:t>
              </a:r>
            </a:p>
          </p:txBody>
        </p:sp>
      </p:grpSp>
      <p:grpSp>
        <p:nvGrpSpPr>
          <p:cNvPr id="366" name="Group 365">
            <a:extLst>
              <a:ext uri="{FF2B5EF4-FFF2-40B4-BE49-F238E27FC236}">
                <a16:creationId xmlns:a16="http://schemas.microsoft.com/office/drawing/2014/main" id="{2653EFB2-FFF5-8220-C235-E1C37D16AAA8}"/>
              </a:ext>
            </a:extLst>
          </p:cNvPr>
          <p:cNvGrpSpPr/>
          <p:nvPr/>
        </p:nvGrpSpPr>
        <p:grpSpPr>
          <a:xfrm>
            <a:off x="8322599" y="2562343"/>
            <a:ext cx="106326" cy="412985"/>
            <a:chOff x="8560506" y="2707845"/>
            <a:chExt cx="106326" cy="412985"/>
          </a:xfrm>
        </p:grpSpPr>
        <p:cxnSp>
          <p:nvCxnSpPr>
            <p:cNvPr id="367" name="Straight Arrow Connector 366">
              <a:extLst>
                <a:ext uri="{FF2B5EF4-FFF2-40B4-BE49-F238E27FC236}">
                  <a16:creationId xmlns:a16="http://schemas.microsoft.com/office/drawing/2014/main" id="{F27FE25B-C8DE-ED15-C787-346C5DC6C226}"/>
                </a:ext>
              </a:extLst>
            </p:cNvPr>
            <p:cNvCxnSpPr>
              <a:cxnSpLocks/>
            </p:cNvCxnSpPr>
            <p:nvPr/>
          </p:nvCxnSpPr>
          <p:spPr>
            <a:xfrm rot="2700000">
              <a:off x="8508186" y="2866491"/>
              <a:ext cx="317292" cy="0"/>
            </a:xfrm>
            <a:prstGeom prst="straightConnector1">
              <a:avLst/>
            </a:prstGeom>
            <a:ln w="31750">
              <a:solidFill>
                <a:srgbClr val="008223"/>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CE14FDCC-36BD-EBC5-23E8-447B240D885B}"/>
                </a:ext>
              </a:extLst>
            </p:cNvPr>
            <p:cNvCxnSpPr>
              <a:cxnSpLocks/>
            </p:cNvCxnSpPr>
            <p:nvPr/>
          </p:nvCxnSpPr>
          <p:spPr>
            <a:xfrm rot="2700000">
              <a:off x="8401860" y="2962184"/>
              <a:ext cx="317292" cy="0"/>
            </a:xfrm>
            <a:prstGeom prst="straightConnector1">
              <a:avLst/>
            </a:prstGeom>
            <a:ln w="31750">
              <a:solidFill>
                <a:srgbClr val="00822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1E316BAB-DD2C-97DE-6E5C-5A41CE51C26A}"/>
              </a:ext>
            </a:extLst>
          </p:cNvPr>
          <p:cNvGrpSpPr/>
          <p:nvPr/>
        </p:nvGrpSpPr>
        <p:grpSpPr>
          <a:xfrm>
            <a:off x="4065521" y="2927248"/>
            <a:ext cx="534411" cy="534411"/>
            <a:chOff x="2021132" y="3020848"/>
            <a:chExt cx="534411" cy="534411"/>
          </a:xfrm>
        </p:grpSpPr>
        <p:sp>
          <p:nvSpPr>
            <p:cNvPr id="377" name="Oval 376">
              <a:extLst>
                <a:ext uri="{FF2B5EF4-FFF2-40B4-BE49-F238E27FC236}">
                  <a16:creationId xmlns:a16="http://schemas.microsoft.com/office/drawing/2014/main" id="{889CEB56-AFC5-3CF9-4AB2-1BE5A7C43C40}"/>
                </a:ext>
              </a:extLst>
            </p:cNvPr>
            <p:cNvSpPr/>
            <p:nvPr/>
          </p:nvSpPr>
          <p:spPr>
            <a:xfrm>
              <a:off x="2021132" y="3020848"/>
              <a:ext cx="534411" cy="534411"/>
            </a:xfrm>
            <a:prstGeom prst="ellipse">
              <a:avLst/>
            </a:prstGeom>
            <a:solidFill>
              <a:srgbClr val="008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Title 41">
              <a:extLst>
                <a:ext uri="{FF2B5EF4-FFF2-40B4-BE49-F238E27FC236}">
                  <a16:creationId xmlns:a16="http://schemas.microsoft.com/office/drawing/2014/main" id="{48AC8FA8-2B1F-FE83-C859-20080027A0E6}"/>
                </a:ext>
              </a:extLst>
            </p:cNvPr>
            <p:cNvSpPr txBox="1">
              <a:spLocks/>
            </p:cNvSpPr>
            <p:nvPr/>
          </p:nvSpPr>
          <p:spPr>
            <a:xfrm>
              <a:off x="2095326" y="3212595"/>
              <a:ext cx="386023"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latin typeface="+mj-lt"/>
                </a:rPr>
                <a:t>BDA</a:t>
              </a:r>
            </a:p>
          </p:txBody>
        </p:sp>
      </p:grpSp>
      <p:grpSp>
        <p:nvGrpSpPr>
          <p:cNvPr id="379" name="Group 378">
            <a:extLst>
              <a:ext uri="{FF2B5EF4-FFF2-40B4-BE49-F238E27FC236}">
                <a16:creationId xmlns:a16="http://schemas.microsoft.com/office/drawing/2014/main" id="{C526C748-EC7A-138A-B039-7899ED54A9A3}"/>
              </a:ext>
            </a:extLst>
          </p:cNvPr>
          <p:cNvGrpSpPr/>
          <p:nvPr/>
        </p:nvGrpSpPr>
        <p:grpSpPr>
          <a:xfrm>
            <a:off x="6392409" y="2927248"/>
            <a:ext cx="534411" cy="534411"/>
            <a:chOff x="2021132" y="3020848"/>
            <a:chExt cx="534411" cy="534411"/>
          </a:xfrm>
        </p:grpSpPr>
        <p:sp>
          <p:nvSpPr>
            <p:cNvPr id="380" name="Oval 379">
              <a:extLst>
                <a:ext uri="{FF2B5EF4-FFF2-40B4-BE49-F238E27FC236}">
                  <a16:creationId xmlns:a16="http://schemas.microsoft.com/office/drawing/2014/main" id="{C9415EBF-BA73-897D-6FDF-CB8C1713C7C3}"/>
                </a:ext>
              </a:extLst>
            </p:cNvPr>
            <p:cNvSpPr/>
            <p:nvPr/>
          </p:nvSpPr>
          <p:spPr>
            <a:xfrm>
              <a:off x="2021132" y="3020848"/>
              <a:ext cx="534411" cy="534411"/>
            </a:xfrm>
            <a:prstGeom prst="ellipse">
              <a:avLst/>
            </a:prstGeom>
            <a:solidFill>
              <a:srgbClr val="008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Title 41">
              <a:extLst>
                <a:ext uri="{FF2B5EF4-FFF2-40B4-BE49-F238E27FC236}">
                  <a16:creationId xmlns:a16="http://schemas.microsoft.com/office/drawing/2014/main" id="{20B153FB-448E-80B5-B80B-571F6D19B6AC}"/>
                </a:ext>
              </a:extLst>
            </p:cNvPr>
            <p:cNvSpPr txBox="1">
              <a:spLocks/>
            </p:cNvSpPr>
            <p:nvPr/>
          </p:nvSpPr>
          <p:spPr>
            <a:xfrm>
              <a:off x="2095326" y="3212595"/>
              <a:ext cx="386023"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latin typeface="+mj-lt"/>
                </a:rPr>
                <a:t>BDA</a:t>
              </a:r>
            </a:p>
          </p:txBody>
        </p:sp>
      </p:grpSp>
      <p:grpSp>
        <p:nvGrpSpPr>
          <p:cNvPr id="383" name="Group 382">
            <a:extLst>
              <a:ext uri="{FF2B5EF4-FFF2-40B4-BE49-F238E27FC236}">
                <a16:creationId xmlns:a16="http://schemas.microsoft.com/office/drawing/2014/main" id="{7DEF9444-5EDB-1992-96AF-0FD898F8FA7C}"/>
              </a:ext>
            </a:extLst>
          </p:cNvPr>
          <p:cNvGrpSpPr/>
          <p:nvPr/>
        </p:nvGrpSpPr>
        <p:grpSpPr>
          <a:xfrm>
            <a:off x="8436102" y="2927248"/>
            <a:ext cx="534411" cy="534411"/>
            <a:chOff x="2021132" y="3020848"/>
            <a:chExt cx="534411" cy="534411"/>
          </a:xfrm>
        </p:grpSpPr>
        <p:sp>
          <p:nvSpPr>
            <p:cNvPr id="384" name="Oval 383">
              <a:extLst>
                <a:ext uri="{FF2B5EF4-FFF2-40B4-BE49-F238E27FC236}">
                  <a16:creationId xmlns:a16="http://schemas.microsoft.com/office/drawing/2014/main" id="{76CC0F5B-27DD-EDAE-F249-436423FCA706}"/>
                </a:ext>
              </a:extLst>
            </p:cNvPr>
            <p:cNvSpPr/>
            <p:nvPr/>
          </p:nvSpPr>
          <p:spPr>
            <a:xfrm>
              <a:off x="2021132" y="3020848"/>
              <a:ext cx="534411" cy="534411"/>
            </a:xfrm>
            <a:prstGeom prst="ellipse">
              <a:avLst/>
            </a:prstGeom>
            <a:solidFill>
              <a:srgbClr val="008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itle 41">
              <a:extLst>
                <a:ext uri="{FF2B5EF4-FFF2-40B4-BE49-F238E27FC236}">
                  <a16:creationId xmlns:a16="http://schemas.microsoft.com/office/drawing/2014/main" id="{6943CB61-31E1-56DA-0202-A2BEA249DCBF}"/>
                </a:ext>
              </a:extLst>
            </p:cNvPr>
            <p:cNvSpPr txBox="1">
              <a:spLocks/>
            </p:cNvSpPr>
            <p:nvPr/>
          </p:nvSpPr>
          <p:spPr>
            <a:xfrm>
              <a:off x="2095326" y="3212595"/>
              <a:ext cx="386023"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latin typeface="+mj-lt"/>
                </a:rPr>
                <a:t>BDA</a:t>
              </a:r>
            </a:p>
          </p:txBody>
        </p:sp>
      </p:grpSp>
      <p:pic>
        <p:nvPicPr>
          <p:cNvPr id="8" name="Picture Placeholder 124">
            <a:extLst>
              <a:ext uri="{FF2B5EF4-FFF2-40B4-BE49-F238E27FC236}">
                <a16:creationId xmlns:a16="http://schemas.microsoft.com/office/drawing/2014/main" id="{F941D153-C385-6EC3-65B8-B5B7C45D1428}"/>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266334" y="2456873"/>
            <a:ext cx="887400" cy="887400"/>
          </a:xfrm>
          <a:prstGeom prst="rect">
            <a:avLst/>
          </a:prstGeom>
        </p:spPr>
      </p:pic>
      <p:sp>
        <p:nvSpPr>
          <p:cNvPr id="9" name="Title 41">
            <a:extLst>
              <a:ext uri="{FF2B5EF4-FFF2-40B4-BE49-F238E27FC236}">
                <a16:creationId xmlns:a16="http://schemas.microsoft.com/office/drawing/2014/main" id="{C2CECAED-AA4C-AAD6-B3D4-B1C060ACFB2A}"/>
              </a:ext>
            </a:extLst>
          </p:cNvPr>
          <p:cNvSpPr txBox="1">
            <a:spLocks/>
          </p:cNvSpPr>
          <p:nvPr/>
        </p:nvSpPr>
        <p:spPr>
          <a:xfrm>
            <a:off x="1410058" y="3263681"/>
            <a:ext cx="599952" cy="2631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Drug</a:t>
            </a:r>
            <a:br>
              <a:rPr lang="en-US" sz="950" dirty="0">
                <a:solidFill>
                  <a:schemeClr val="tx1"/>
                </a:solidFill>
                <a:latin typeface="+mn-lt"/>
              </a:rPr>
            </a:br>
            <a:r>
              <a:rPr lang="en-US" sz="950" dirty="0">
                <a:solidFill>
                  <a:schemeClr val="tx1"/>
                </a:solidFill>
                <a:latin typeface="+mn-lt"/>
              </a:rPr>
              <a:t>designer</a:t>
            </a:r>
          </a:p>
        </p:txBody>
      </p:sp>
      <p:sp>
        <p:nvSpPr>
          <p:cNvPr id="10" name="Title 41">
            <a:extLst>
              <a:ext uri="{FF2B5EF4-FFF2-40B4-BE49-F238E27FC236}">
                <a16:creationId xmlns:a16="http://schemas.microsoft.com/office/drawing/2014/main" id="{D52AD145-921B-B6B5-535E-F6A0F6BDEA7F}"/>
              </a:ext>
            </a:extLst>
          </p:cNvPr>
          <p:cNvSpPr txBox="1">
            <a:spLocks/>
          </p:cNvSpPr>
          <p:nvPr/>
        </p:nvSpPr>
        <p:spPr>
          <a:xfrm>
            <a:off x="2042095" y="2054179"/>
            <a:ext cx="701826" cy="39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950" dirty="0">
                <a:solidFill>
                  <a:schemeClr val="tx1"/>
                </a:solidFill>
                <a:latin typeface="+mn-lt"/>
              </a:rPr>
              <a:t>Automated PDPS Workstation</a:t>
            </a:r>
          </a:p>
        </p:txBody>
      </p:sp>
      <p:pic>
        <p:nvPicPr>
          <p:cNvPr id="12" name="Picture 11" descr="A picture containing indoor, kitchen appliance&#10;&#10;Description automatically generated">
            <a:extLst>
              <a:ext uri="{FF2B5EF4-FFF2-40B4-BE49-F238E27FC236}">
                <a16:creationId xmlns:a16="http://schemas.microsoft.com/office/drawing/2014/main" id="{6FF178A4-BA89-A87D-5504-47B5808A9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830" y="1962433"/>
            <a:ext cx="573667" cy="539635"/>
          </a:xfrm>
          <a:prstGeom prst="rect">
            <a:avLst/>
          </a:prstGeom>
        </p:spPr>
      </p:pic>
      <p:pic>
        <p:nvPicPr>
          <p:cNvPr id="17" name="Picture Placeholder 124">
            <a:extLst>
              <a:ext uri="{FF2B5EF4-FFF2-40B4-BE49-F238E27FC236}">
                <a16:creationId xmlns:a16="http://schemas.microsoft.com/office/drawing/2014/main" id="{12306F79-9161-D544-A75F-547483037D2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3249647" y="2456873"/>
            <a:ext cx="887400" cy="887400"/>
          </a:xfrm>
          <a:prstGeom prst="rect">
            <a:avLst/>
          </a:prstGeom>
        </p:spPr>
      </p:pic>
      <p:pic>
        <p:nvPicPr>
          <p:cNvPr id="18" name="Picture 17">
            <a:extLst>
              <a:ext uri="{FF2B5EF4-FFF2-40B4-BE49-F238E27FC236}">
                <a16:creationId xmlns:a16="http://schemas.microsoft.com/office/drawing/2014/main" id="{647EF5F5-13C4-09E9-CA41-59351E44ADDE}"/>
              </a:ext>
            </a:extLst>
          </p:cNvPr>
          <p:cNvPicPr>
            <a:picLocks noChangeAspect="1"/>
          </p:cNvPicPr>
          <p:nvPr/>
        </p:nvPicPr>
        <p:blipFill>
          <a:blip r:embed="rId6"/>
          <a:stretch>
            <a:fillRect/>
          </a:stretch>
        </p:blipFill>
        <p:spPr>
          <a:xfrm>
            <a:off x="3820303" y="2013766"/>
            <a:ext cx="553139" cy="614599"/>
          </a:xfrm>
          <a:prstGeom prst="rect">
            <a:avLst/>
          </a:prstGeom>
        </p:spPr>
      </p:pic>
      <p:pic>
        <p:nvPicPr>
          <p:cNvPr id="19" name="Picture Placeholder 94">
            <a:extLst>
              <a:ext uri="{FF2B5EF4-FFF2-40B4-BE49-F238E27FC236}">
                <a16:creationId xmlns:a16="http://schemas.microsoft.com/office/drawing/2014/main" id="{7812C6B1-BF1A-9C86-B7C6-08C3D24753C5}"/>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6250204" y="1889536"/>
            <a:ext cx="692898" cy="692898"/>
          </a:xfrm>
          <a:prstGeom prst="rect">
            <a:avLst/>
          </a:prstGeom>
        </p:spPr>
      </p:pic>
      <p:sp>
        <p:nvSpPr>
          <p:cNvPr id="20" name="Title 41">
            <a:extLst>
              <a:ext uri="{FF2B5EF4-FFF2-40B4-BE49-F238E27FC236}">
                <a16:creationId xmlns:a16="http://schemas.microsoft.com/office/drawing/2014/main" id="{88D3AA81-58C0-A020-12D2-86F3DC524A69}"/>
              </a:ext>
            </a:extLst>
          </p:cNvPr>
          <p:cNvSpPr txBox="1">
            <a:spLocks/>
          </p:cNvSpPr>
          <p:nvPr/>
        </p:nvSpPr>
        <p:spPr>
          <a:xfrm>
            <a:off x="5665751" y="2022164"/>
            <a:ext cx="638913" cy="1315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r>
              <a:rPr lang="en-US" sz="950" dirty="0">
                <a:solidFill>
                  <a:schemeClr val="tx1"/>
                </a:solidFill>
                <a:latin typeface="+mn-lt"/>
              </a:rPr>
              <a:t>Biologists</a:t>
            </a:r>
          </a:p>
        </p:txBody>
      </p:sp>
      <p:sp>
        <p:nvSpPr>
          <p:cNvPr id="21" name="Title 41">
            <a:extLst>
              <a:ext uri="{FF2B5EF4-FFF2-40B4-BE49-F238E27FC236}">
                <a16:creationId xmlns:a16="http://schemas.microsoft.com/office/drawing/2014/main" id="{0E245998-167D-7D34-496F-B67B21A74EEF}"/>
              </a:ext>
            </a:extLst>
          </p:cNvPr>
          <p:cNvSpPr txBox="1">
            <a:spLocks/>
          </p:cNvSpPr>
          <p:nvPr/>
        </p:nvSpPr>
        <p:spPr>
          <a:xfrm>
            <a:off x="5361068" y="2216902"/>
            <a:ext cx="943597" cy="2631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r>
              <a:rPr lang="en-US" sz="950" dirty="0">
                <a:solidFill>
                  <a:schemeClr val="tx1"/>
                </a:solidFill>
                <a:latin typeface="+mn-lt"/>
              </a:rPr>
              <a:t>Computational</a:t>
            </a:r>
            <a:br>
              <a:rPr lang="en-US" sz="950" dirty="0">
                <a:solidFill>
                  <a:schemeClr val="tx1"/>
                </a:solidFill>
                <a:latin typeface="+mn-lt"/>
              </a:rPr>
            </a:br>
            <a:r>
              <a:rPr lang="en-US" sz="950" dirty="0">
                <a:solidFill>
                  <a:schemeClr val="tx1"/>
                </a:solidFill>
                <a:latin typeface="+mn-lt"/>
              </a:rPr>
              <a:t>chemist</a:t>
            </a:r>
          </a:p>
        </p:txBody>
      </p:sp>
      <p:grpSp>
        <p:nvGrpSpPr>
          <p:cNvPr id="23" name="Group 22">
            <a:extLst>
              <a:ext uri="{FF2B5EF4-FFF2-40B4-BE49-F238E27FC236}">
                <a16:creationId xmlns:a16="http://schemas.microsoft.com/office/drawing/2014/main" id="{D05D78BC-7835-8658-6375-C0049EAB342E}"/>
              </a:ext>
            </a:extLst>
          </p:cNvPr>
          <p:cNvGrpSpPr/>
          <p:nvPr/>
        </p:nvGrpSpPr>
        <p:grpSpPr>
          <a:xfrm>
            <a:off x="7625993" y="1996179"/>
            <a:ext cx="860366" cy="571912"/>
            <a:chOff x="7639554" y="2014761"/>
            <a:chExt cx="860366" cy="571912"/>
          </a:xfrm>
        </p:grpSpPr>
        <p:sp>
          <p:nvSpPr>
            <p:cNvPr id="24" name="Title 41">
              <a:extLst>
                <a:ext uri="{FF2B5EF4-FFF2-40B4-BE49-F238E27FC236}">
                  <a16:creationId xmlns:a16="http://schemas.microsoft.com/office/drawing/2014/main" id="{BB76BBFD-97AE-B256-D94C-59D89D217097}"/>
                </a:ext>
              </a:extLst>
            </p:cNvPr>
            <p:cNvSpPr txBox="1">
              <a:spLocks/>
            </p:cNvSpPr>
            <p:nvPr/>
          </p:nvSpPr>
          <p:spPr>
            <a:xfrm>
              <a:off x="7639554" y="2455099"/>
              <a:ext cx="860366" cy="1315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Test results</a:t>
              </a:r>
            </a:p>
          </p:txBody>
        </p:sp>
        <p:pic>
          <p:nvPicPr>
            <p:cNvPr id="25" name="Picture 24">
              <a:extLst>
                <a:ext uri="{FF2B5EF4-FFF2-40B4-BE49-F238E27FC236}">
                  <a16:creationId xmlns:a16="http://schemas.microsoft.com/office/drawing/2014/main" id="{94DFC852-4BD1-69A5-F090-B4FA52E1D3C6}"/>
                </a:ext>
              </a:extLst>
            </p:cNvPr>
            <p:cNvPicPr>
              <a:picLocks noChangeAspect="1"/>
            </p:cNvPicPr>
            <p:nvPr/>
          </p:nvPicPr>
          <p:blipFill>
            <a:blip r:embed="rId9"/>
            <a:stretch>
              <a:fillRect/>
            </a:stretch>
          </p:blipFill>
          <p:spPr>
            <a:xfrm>
              <a:off x="7848729" y="2014761"/>
              <a:ext cx="442017" cy="385348"/>
            </a:xfrm>
            <a:prstGeom prst="rect">
              <a:avLst/>
            </a:prstGeom>
          </p:spPr>
        </p:pic>
      </p:grpSp>
      <p:grpSp>
        <p:nvGrpSpPr>
          <p:cNvPr id="29" name="Group 28">
            <a:extLst>
              <a:ext uri="{FF2B5EF4-FFF2-40B4-BE49-F238E27FC236}">
                <a16:creationId xmlns:a16="http://schemas.microsoft.com/office/drawing/2014/main" id="{08B7DDA1-B7E6-81A7-E1C7-F64E5ECB1306}"/>
              </a:ext>
            </a:extLst>
          </p:cNvPr>
          <p:cNvGrpSpPr/>
          <p:nvPr/>
        </p:nvGrpSpPr>
        <p:grpSpPr>
          <a:xfrm>
            <a:off x="5707687" y="2450180"/>
            <a:ext cx="780392" cy="770232"/>
            <a:chOff x="5693287" y="2550980"/>
            <a:chExt cx="780392" cy="770232"/>
          </a:xfrm>
        </p:grpSpPr>
        <p:pic>
          <p:nvPicPr>
            <p:cNvPr id="27" name="Picture Placeholder 162">
              <a:extLst>
                <a:ext uri="{FF2B5EF4-FFF2-40B4-BE49-F238E27FC236}">
                  <a16:creationId xmlns:a16="http://schemas.microsoft.com/office/drawing/2014/main" id="{608F777E-59DB-9BBD-6F84-DD52BE934144}"/>
                </a:ext>
              </a:extLst>
            </p:cNvPr>
            <p:cNvPicPr>
              <a:picLocks noChangeAspect="1"/>
            </p:cNvPicPr>
            <p:nvPr/>
          </p:nvPicPr>
          <p:blipFill>
            <a:blip r:embed="rId10">
              <a:extLst>
                <a:ext uri="{96DAC541-7B7A-43D3-8B79-37D633B846F1}">
                  <asvg:svgBlip xmlns:asvg="http://schemas.microsoft.com/office/drawing/2016/SVG/main" r:embed="rId11"/>
                </a:ext>
              </a:extLst>
            </a:blip>
            <a:srcRect/>
            <a:stretch>
              <a:fillRect/>
            </a:stretch>
          </p:blipFill>
          <p:spPr>
            <a:xfrm>
              <a:off x="5785340" y="2550980"/>
              <a:ext cx="596285" cy="596284"/>
            </a:xfrm>
            <a:prstGeom prst="rect">
              <a:avLst/>
            </a:prstGeom>
          </p:spPr>
        </p:pic>
        <p:sp>
          <p:nvSpPr>
            <p:cNvPr id="28" name="Title 41">
              <a:extLst>
                <a:ext uri="{FF2B5EF4-FFF2-40B4-BE49-F238E27FC236}">
                  <a16:creationId xmlns:a16="http://schemas.microsoft.com/office/drawing/2014/main" id="{251AE3AF-D428-0952-338A-8AF7FCC24D9B}"/>
                </a:ext>
              </a:extLst>
            </p:cNvPr>
            <p:cNvSpPr txBox="1">
              <a:spLocks/>
            </p:cNvSpPr>
            <p:nvPr/>
          </p:nvSpPr>
          <p:spPr>
            <a:xfrm>
              <a:off x="5693287" y="3058063"/>
              <a:ext cx="780392" cy="2631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Test</a:t>
              </a:r>
              <a:br>
                <a:rPr lang="en-US" sz="950" dirty="0">
                  <a:solidFill>
                    <a:schemeClr val="tx1"/>
                  </a:solidFill>
                  <a:latin typeface="+mn-lt"/>
                </a:rPr>
              </a:br>
              <a:r>
                <a:rPr lang="en-US" sz="950" dirty="0">
                  <a:solidFill>
                    <a:schemeClr val="tx1"/>
                  </a:solidFill>
                  <a:latin typeface="+mn-lt"/>
                </a:rPr>
                <a:t>request</a:t>
              </a:r>
            </a:p>
          </p:txBody>
        </p:sp>
      </p:grpSp>
      <p:pic>
        <p:nvPicPr>
          <p:cNvPr id="30" name="Picture Placeholder 124">
            <a:extLst>
              <a:ext uri="{FF2B5EF4-FFF2-40B4-BE49-F238E27FC236}">
                <a16:creationId xmlns:a16="http://schemas.microsoft.com/office/drawing/2014/main" id="{E86C7CC5-AAFF-4A9F-15AD-62F283C8B88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182282" y="2456873"/>
            <a:ext cx="887400" cy="887400"/>
          </a:xfrm>
          <a:prstGeom prst="rect">
            <a:avLst/>
          </a:prstGeom>
        </p:spPr>
      </p:pic>
      <p:pic>
        <p:nvPicPr>
          <p:cNvPr id="31" name="Picture Placeholder 124">
            <a:extLst>
              <a:ext uri="{FF2B5EF4-FFF2-40B4-BE49-F238E27FC236}">
                <a16:creationId xmlns:a16="http://schemas.microsoft.com/office/drawing/2014/main" id="{B201AC4E-7FD6-DEAF-3A45-519053C7E56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372514" y="2456873"/>
            <a:ext cx="897928" cy="897927"/>
          </a:xfrm>
          <a:prstGeom prst="rect">
            <a:avLst/>
          </a:prstGeom>
        </p:spPr>
      </p:pic>
      <p:sp>
        <p:nvSpPr>
          <p:cNvPr id="32" name="Title 41">
            <a:extLst>
              <a:ext uri="{FF2B5EF4-FFF2-40B4-BE49-F238E27FC236}">
                <a16:creationId xmlns:a16="http://schemas.microsoft.com/office/drawing/2014/main" id="{62AEC014-9428-8218-DB37-6FC977A69D5A}"/>
              </a:ext>
            </a:extLst>
          </p:cNvPr>
          <p:cNvSpPr txBox="1">
            <a:spLocks/>
          </p:cNvSpPr>
          <p:nvPr/>
        </p:nvSpPr>
        <p:spPr>
          <a:xfrm>
            <a:off x="11035244" y="2036190"/>
            <a:ext cx="933859" cy="2631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j-lt"/>
              </a:rPr>
              <a:t>I have</a:t>
            </a:r>
            <a:br>
              <a:rPr lang="en-US" sz="950" dirty="0">
                <a:solidFill>
                  <a:schemeClr val="tx1"/>
                </a:solidFill>
                <a:latin typeface="+mj-lt"/>
              </a:rPr>
            </a:br>
            <a:r>
              <a:rPr lang="en-US" sz="950" dirty="0">
                <a:solidFill>
                  <a:schemeClr val="tx1"/>
                </a:solidFill>
                <a:latin typeface="+mj-lt"/>
              </a:rPr>
              <a:t>visibility!</a:t>
            </a:r>
          </a:p>
        </p:txBody>
      </p:sp>
      <p:pic>
        <p:nvPicPr>
          <p:cNvPr id="33" name="Picture Placeholder 124">
            <a:extLst>
              <a:ext uri="{FF2B5EF4-FFF2-40B4-BE49-F238E27FC236}">
                <a16:creationId xmlns:a16="http://schemas.microsoft.com/office/drawing/2014/main" id="{570585C2-C1B5-6D05-1DC8-B4E02884BAFB}"/>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1201468" y="2462940"/>
            <a:ext cx="878242" cy="878242"/>
          </a:xfrm>
          <a:prstGeom prst="rect">
            <a:avLst/>
          </a:prstGeom>
        </p:spPr>
      </p:pic>
      <p:grpSp>
        <p:nvGrpSpPr>
          <p:cNvPr id="34" name="Group 33">
            <a:extLst>
              <a:ext uri="{FF2B5EF4-FFF2-40B4-BE49-F238E27FC236}">
                <a16:creationId xmlns:a16="http://schemas.microsoft.com/office/drawing/2014/main" id="{6A591E48-D5E2-B220-D5EF-785AE2E2F547}"/>
              </a:ext>
            </a:extLst>
          </p:cNvPr>
          <p:cNvGrpSpPr/>
          <p:nvPr/>
        </p:nvGrpSpPr>
        <p:grpSpPr>
          <a:xfrm>
            <a:off x="11333415" y="3187254"/>
            <a:ext cx="614348" cy="218008"/>
            <a:chOff x="11207786" y="3349625"/>
            <a:chExt cx="730299" cy="259155"/>
          </a:xfrm>
        </p:grpSpPr>
        <p:sp>
          <p:nvSpPr>
            <p:cNvPr id="35" name="Rectangle 34">
              <a:extLst>
                <a:ext uri="{FF2B5EF4-FFF2-40B4-BE49-F238E27FC236}">
                  <a16:creationId xmlns:a16="http://schemas.microsoft.com/office/drawing/2014/main" id="{C379FF40-9158-9A9B-AF0D-EC090DF479E6}"/>
                </a:ext>
              </a:extLst>
            </p:cNvPr>
            <p:cNvSpPr/>
            <p:nvPr/>
          </p:nvSpPr>
          <p:spPr>
            <a:xfrm>
              <a:off x="11207786" y="3349625"/>
              <a:ext cx="730299" cy="259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41">
              <a:extLst>
                <a:ext uri="{FF2B5EF4-FFF2-40B4-BE49-F238E27FC236}">
                  <a16:creationId xmlns:a16="http://schemas.microsoft.com/office/drawing/2014/main" id="{53AD2993-9798-73CC-5387-2908441E39D8}"/>
                </a:ext>
              </a:extLst>
            </p:cNvPr>
            <p:cNvSpPr txBox="1">
              <a:spLocks/>
            </p:cNvSpPr>
            <p:nvPr/>
          </p:nvSpPr>
          <p:spPr>
            <a:xfrm>
              <a:off x="11257364" y="3396819"/>
              <a:ext cx="631145" cy="15640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2"/>
                  </a:solidFill>
                  <a:latin typeface="+mn-lt"/>
                </a:rPr>
                <a:t>Manager</a:t>
              </a:r>
            </a:p>
          </p:txBody>
        </p:sp>
      </p:grpSp>
      <p:pic>
        <p:nvPicPr>
          <p:cNvPr id="37" name="Picture 36">
            <a:extLst>
              <a:ext uri="{FF2B5EF4-FFF2-40B4-BE49-F238E27FC236}">
                <a16:creationId xmlns:a16="http://schemas.microsoft.com/office/drawing/2014/main" id="{FE76DF05-78DB-BE85-2EC2-D55C1D5DEF5E}"/>
              </a:ext>
            </a:extLst>
          </p:cNvPr>
          <p:cNvPicPr>
            <a:picLocks noChangeAspect="1"/>
          </p:cNvPicPr>
          <p:nvPr/>
        </p:nvPicPr>
        <p:blipFill>
          <a:blip r:embed="rId12"/>
          <a:stretch>
            <a:fillRect/>
          </a:stretch>
        </p:blipFill>
        <p:spPr>
          <a:xfrm>
            <a:off x="11050699" y="2397066"/>
            <a:ext cx="865371" cy="138887"/>
          </a:xfrm>
          <a:prstGeom prst="rect">
            <a:avLst/>
          </a:prstGeom>
        </p:spPr>
      </p:pic>
      <p:grpSp>
        <p:nvGrpSpPr>
          <p:cNvPr id="40" name="Group 39">
            <a:extLst>
              <a:ext uri="{FF2B5EF4-FFF2-40B4-BE49-F238E27FC236}">
                <a16:creationId xmlns:a16="http://schemas.microsoft.com/office/drawing/2014/main" id="{5227FD15-40D7-0815-0A36-6274E591B102}"/>
              </a:ext>
            </a:extLst>
          </p:cNvPr>
          <p:cNvGrpSpPr/>
          <p:nvPr/>
        </p:nvGrpSpPr>
        <p:grpSpPr>
          <a:xfrm>
            <a:off x="10200190" y="2927248"/>
            <a:ext cx="534411" cy="534411"/>
            <a:chOff x="2021132" y="3020848"/>
            <a:chExt cx="534411" cy="534411"/>
          </a:xfrm>
        </p:grpSpPr>
        <p:sp>
          <p:nvSpPr>
            <p:cNvPr id="41" name="Oval 40">
              <a:extLst>
                <a:ext uri="{FF2B5EF4-FFF2-40B4-BE49-F238E27FC236}">
                  <a16:creationId xmlns:a16="http://schemas.microsoft.com/office/drawing/2014/main" id="{1E3AFB0C-A74C-0DBF-0E1B-DC1D8F90473B}"/>
                </a:ext>
              </a:extLst>
            </p:cNvPr>
            <p:cNvSpPr/>
            <p:nvPr/>
          </p:nvSpPr>
          <p:spPr>
            <a:xfrm>
              <a:off x="2021132" y="3020848"/>
              <a:ext cx="534411" cy="534411"/>
            </a:xfrm>
            <a:prstGeom prst="ellipse">
              <a:avLst/>
            </a:prstGeom>
            <a:solidFill>
              <a:srgbClr val="008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41">
              <a:extLst>
                <a:ext uri="{FF2B5EF4-FFF2-40B4-BE49-F238E27FC236}">
                  <a16:creationId xmlns:a16="http://schemas.microsoft.com/office/drawing/2014/main" id="{DCA53F86-A59E-B678-206B-93E7C29750D3}"/>
                </a:ext>
              </a:extLst>
            </p:cNvPr>
            <p:cNvSpPr txBox="1">
              <a:spLocks/>
            </p:cNvSpPr>
            <p:nvPr/>
          </p:nvSpPr>
          <p:spPr>
            <a:xfrm>
              <a:off x="2095326" y="3212595"/>
              <a:ext cx="386023"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latin typeface="+mj-lt"/>
                </a:rPr>
                <a:t>BDA</a:t>
              </a:r>
            </a:p>
          </p:txBody>
        </p:sp>
      </p:grpSp>
      <p:cxnSp>
        <p:nvCxnSpPr>
          <p:cNvPr id="50" name="Straight Arrow Connector 49">
            <a:extLst>
              <a:ext uri="{FF2B5EF4-FFF2-40B4-BE49-F238E27FC236}">
                <a16:creationId xmlns:a16="http://schemas.microsoft.com/office/drawing/2014/main" id="{CDD70B7B-C2AB-24AA-7BCD-031E2E8EBF4B}"/>
              </a:ext>
            </a:extLst>
          </p:cNvPr>
          <p:cNvCxnSpPr>
            <a:cxnSpLocks/>
          </p:cNvCxnSpPr>
          <p:nvPr/>
        </p:nvCxnSpPr>
        <p:spPr>
          <a:xfrm>
            <a:off x="1111348" y="3675520"/>
            <a:ext cx="10163907" cy="0"/>
          </a:xfrm>
          <a:prstGeom prst="straightConnector1">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D878E87-7CBB-0801-4B3E-9E9B9A617ED0}"/>
              </a:ext>
            </a:extLst>
          </p:cNvPr>
          <p:cNvCxnSpPr>
            <a:cxnSpLocks/>
          </p:cNvCxnSpPr>
          <p:nvPr/>
        </p:nvCxnSpPr>
        <p:spPr>
          <a:xfrm>
            <a:off x="1111348" y="4752100"/>
            <a:ext cx="10163907" cy="0"/>
          </a:xfrm>
          <a:prstGeom prst="straightConnector1">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CCD755B0-AB49-EE6D-5476-0609F1199030}"/>
              </a:ext>
            </a:extLst>
          </p:cNvPr>
          <p:cNvGrpSpPr/>
          <p:nvPr/>
        </p:nvGrpSpPr>
        <p:grpSpPr>
          <a:xfrm>
            <a:off x="1352321" y="3858332"/>
            <a:ext cx="9654670" cy="761747"/>
            <a:chOff x="1352321" y="3900536"/>
            <a:chExt cx="9654670" cy="761747"/>
          </a:xfrm>
        </p:grpSpPr>
        <p:sp>
          <p:nvSpPr>
            <p:cNvPr id="316" name="Title 41">
              <a:extLst>
                <a:ext uri="{FF2B5EF4-FFF2-40B4-BE49-F238E27FC236}">
                  <a16:creationId xmlns:a16="http://schemas.microsoft.com/office/drawing/2014/main" id="{3200FDE4-9A46-5CBB-B49D-0EA1E9309950}"/>
                </a:ext>
              </a:extLst>
            </p:cNvPr>
            <p:cNvSpPr txBox="1">
              <a:spLocks/>
            </p:cNvSpPr>
            <p:nvPr/>
          </p:nvSpPr>
          <p:spPr>
            <a:xfrm>
              <a:off x="3405988" y="3900536"/>
              <a:ext cx="1440000"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Make hypothesis</a:t>
              </a:r>
              <a:br>
                <a:rPr lang="en-US" sz="1100" dirty="0">
                  <a:solidFill>
                    <a:schemeClr val="tx1"/>
                  </a:solidFill>
                  <a:latin typeface="+mj-lt"/>
                </a:rPr>
              </a:br>
              <a:r>
                <a:rPr lang="en-US" sz="1100" dirty="0">
                  <a:solidFill>
                    <a:schemeClr val="tx1"/>
                  </a:solidFill>
                  <a:latin typeface="+mj-lt"/>
                </a:rPr>
                <a:t>and design peptide</a:t>
              </a:r>
            </a:p>
          </p:txBody>
        </p:sp>
        <p:sp>
          <p:nvSpPr>
            <p:cNvPr id="327" name="Title 41">
              <a:extLst>
                <a:ext uri="{FF2B5EF4-FFF2-40B4-BE49-F238E27FC236}">
                  <a16:creationId xmlns:a16="http://schemas.microsoft.com/office/drawing/2014/main" id="{53411F80-0603-7F98-1358-9A79A99E7009}"/>
                </a:ext>
              </a:extLst>
            </p:cNvPr>
            <p:cNvSpPr txBox="1">
              <a:spLocks/>
            </p:cNvSpPr>
            <p:nvPr/>
          </p:nvSpPr>
          <p:spPr>
            <a:xfrm>
              <a:off x="9566991" y="3900536"/>
              <a:ext cx="1440000" cy="45704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Compare results </a:t>
              </a:r>
              <a:br>
                <a:rPr lang="en-US" sz="1100" dirty="0">
                  <a:solidFill>
                    <a:schemeClr val="tx1"/>
                  </a:solidFill>
                  <a:latin typeface="+mj-lt"/>
                </a:rPr>
              </a:br>
              <a:r>
                <a:rPr lang="en-US" sz="1100" dirty="0">
                  <a:solidFill>
                    <a:schemeClr val="tx1"/>
                  </a:solidFill>
                  <a:latin typeface="+mj-lt"/>
                </a:rPr>
                <a:t>to desired attributes, make new designs</a:t>
              </a:r>
            </a:p>
          </p:txBody>
        </p:sp>
        <p:sp>
          <p:nvSpPr>
            <p:cNvPr id="342" name="Title 41">
              <a:extLst>
                <a:ext uri="{FF2B5EF4-FFF2-40B4-BE49-F238E27FC236}">
                  <a16:creationId xmlns:a16="http://schemas.microsoft.com/office/drawing/2014/main" id="{9F5664CE-6D53-F6ED-708D-93D547DD2DC2}"/>
                </a:ext>
              </a:extLst>
            </p:cNvPr>
            <p:cNvSpPr txBox="1">
              <a:spLocks/>
            </p:cNvSpPr>
            <p:nvPr/>
          </p:nvSpPr>
          <p:spPr>
            <a:xfrm>
              <a:off x="1352321" y="3900536"/>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Hits from PDPS</a:t>
              </a:r>
            </a:p>
          </p:txBody>
        </p:sp>
        <p:sp>
          <p:nvSpPr>
            <p:cNvPr id="363" name="Title 41">
              <a:extLst>
                <a:ext uri="{FF2B5EF4-FFF2-40B4-BE49-F238E27FC236}">
                  <a16:creationId xmlns:a16="http://schemas.microsoft.com/office/drawing/2014/main" id="{5DE9E10A-90C7-E882-3A1D-C8FCABFACBFB}"/>
                </a:ext>
              </a:extLst>
            </p:cNvPr>
            <p:cNvSpPr txBox="1">
              <a:spLocks/>
            </p:cNvSpPr>
            <p:nvPr/>
          </p:nvSpPr>
          <p:spPr>
            <a:xfrm>
              <a:off x="7513323" y="3900536"/>
              <a:ext cx="1440000" cy="76174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After test completed, chemists/biologists</a:t>
              </a:r>
              <a:br>
                <a:rPr lang="en-US" sz="1100" dirty="0">
                  <a:solidFill>
                    <a:schemeClr val="tx1"/>
                  </a:solidFill>
                  <a:latin typeface="+mj-lt"/>
                </a:rPr>
              </a:br>
              <a:r>
                <a:rPr lang="en-US" sz="1100" dirty="0">
                  <a:solidFill>
                    <a:schemeClr val="tx1"/>
                  </a:solidFill>
                  <a:latin typeface="+mj-lt"/>
                </a:rPr>
                <a:t>upload results </a:t>
              </a:r>
              <a:br>
                <a:rPr lang="en-US" sz="1100" dirty="0">
                  <a:solidFill>
                    <a:schemeClr val="tx1"/>
                  </a:solidFill>
                  <a:latin typeface="+mj-lt"/>
                </a:rPr>
              </a:br>
              <a:r>
                <a:rPr lang="en-US" sz="1100" dirty="0">
                  <a:solidFill>
                    <a:schemeClr val="tx1"/>
                  </a:solidFill>
                  <a:latin typeface="+mj-lt"/>
                </a:rPr>
                <a:t>to BDA</a:t>
              </a:r>
            </a:p>
          </p:txBody>
        </p:sp>
        <p:sp>
          <p:nvSpPr>
            <p:cNvPr id="52" name="Title 41">
              <a:extLst>
                <a:ext uri="{FF2B5EF4-FFF2-40B4-BE49-F238E27FC236}">
                  <a16:creationId xmlns:a16="http://schemas.microsoft.com/office/drawing/2014/main" id="{34568012-B7E9-9702-2046-4CB51BE0A038}"/>
                </a:ext>
              </a:extLst>
            </p:cNvPr>
            <p:cNvSpPr txBox="1">
              <a:spLocks/>
            </p:cNvSpPr>
            <p:nvPr/>
          </p:nvSpPr>
          <p:spPr>
            <a:xfrm>
              <a:off x="5459656" y="3900536"/>
              <a:ext cx="1440000" cy="6093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Request tests </a:t>
              </a:r>
              <a:br>
                <a:rPr lang="en-US" sz="1100" dirty="0">
                  <a:solidFill>
                    <a:schemeClr val="tx1"/>
                  </a:solidFill>
                  <a:latin typeface="+mj-lt"/>
                </a:rPr>
              </a:br>
              <a:r>
                <a:rPr lang="en-US" sz="1100" dirty="0">
                  <a:solidFill>
                    <a:schemeClr val="tx1"/>
                  </a:solidFill>
                  <a:latin typeface="+mj-lt"/>
                </a:rPr>
                <a:t>from computational chemists, biologists etc.</a:t>
              </a:r>
            </a:p>
          </p:txBody>
        </p:sp>
      </p:grpSp>
      <p:pic>
        <p:nvPicPr>
          <p:cNvPr id="55" name="Picture Placeholder 124">
            <a:extLst>
              <a:ext uri="{FF2B5EF4-FFF2-40B4-BE49-F238E27FC236}">
                <a16:creationId xmlns:a16="http://schemas.microsoft.com/office/drawing/2014/main" id="{BFB3EAEC-1466-49F9-DC8D-FBF41204DF0E}"/>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7255340" y="2456873"/>
            <a:ext cx="887400" cy="887400"/>
          </a:xfrm>
          <a:prstGeom prst="rect">
            <a:avLst/>
          </a:prstGeom>
        </p:spPr>
      </p:pic>
      <p:pic>
        <p:nvPicPr>
          <p:cNvPr id="56" name="Picture Placeholder 94">
            <a:extLst>
              <a:ext uri="{FF2B5EF4-FFF2-40B4-BE49-F238E27FC236}">
                <a16:creationId xmlns:a16="http://schemas.microsoft.com/office/drawing/2014/main" id="{C0C18C57-96DD-0C9D-96AD-D78083238B8E}"/>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8316998" y="1889536"/>
            <a:ext cx="692898" cy="692898"/>
          </a:xfrm>
          <a:prstGeom prst="rect">
            <a:avLst/>
          </a:prstGeom>
        </p:spPr>
      </p:pic>
      <p:grpSp>
        <p:nvGrpSpPr>
          <p:cNvPr id="43" name="Group 42">
            <a:extLst>
              <a:ext uri="{FF2B5EF4-FFF2-40B4-BE49-F238E27FC236}">
                <a16:creationId xmlns:a16="http://schemas.microsoft.com/office/drawing/2014/main" id="{AFDC977A-113B-93B5-31C3-FC512D985523}"/>
              </a:ext>
            </a:extLst>
          </p:cNvPr>
          <p:cNvGrpSpPr/>
          <p:nvPr/>
        </p:nvGrpSpPr>
        <p:grpSpPr>
          <a:xfrm>
            <a:off x="9928769" y="1955099"/>
            <a:ext cx="706183" cy="723407"/>
            <a:chOff x="9928769" y="1955099"/>
            <a:chExt cx="706183" cy="723407"/>
          </a:xfrm>
        </p:grpSpPr>
        <p:pic>
          <p:nvPicPr>
            <p:cNvPr id="38" name="Picture 37">
              <a:extLst>
                <a:ext uri="{FF2B5EF4-FFF2-40B4-BE49-F238E27FC236}">
                  <a16:creationId xmlns:a16="http://schemas.microsoft.com/office/drawing/2014/main" id="{69A6A35F-A599-90A2-17C1-50122BBE7DB7}"/>
                </a:ext>
              </a:extLst>
            </p:cNvPr>
            <p:cNvPicPr>
              <a:picLocks noChangeAspect="1"/>
            </p:cNvPicPr>
            <p:nvPr/>
          </p:nvPicPr>
          <p:blipFill>
            <a:blip r:embed="rId13"/>
            <a:stretch>
              <a:fillRect/>
            </a:stretch>
          </p:blipFill>
          <p:spPr>
            <a:xfrm rot="17487794">
              <a:off x="9920157" y="1963711"/>
              <a:ext cx="723407" cy="706183"/>
            </a:xfrm>
            <a:prstGeom prst="rect">
              <a:avLst/>
            </a:prstGeom>
          </p:spPr>
        </p:pic>
        <p:pic>
          <p:nvPicPr>
            <p:cNvPr id="391" name="Picture 390">
              <a:extLst>
                <a:ext uri="{FF2B5EF4-FFF2-40B4-BE49-F238E27FC236}">
                  <a16:creationId xmlns:a16="http://schemas.microsoft.com/office/drawing/2014/main" id="{B5A93FC5-1D15-AD11-DF1E-C5D40188C981}"/>
                </a:ext>
              </a:extLst>
            </p:cNvPr>
            <p:cNvPicPr>
              <a:picLocks noChangeAspect="1"/>
            </p:cNvPicPr>
            <p:nvPr/>
          </p:nvPicPr>
          <p:blipFill rotWithShape="1">
            <a:blip r:embed="rId14"/>
            <a:srcRect l="17432" t="7884" r="13150" b="9860"/>
            <a:stretch/>
          </p:blipFill>
          <p:spPr>
            <a:xfrm>
              <a:off x="10041126" y="2042417"/>
              <a:ext cx="484821" cy="556524"/>
            </a:xfrm>
            <a:prstGeom prst="ellipse">
              <a:avLst/>
            </a:prstGeom>
          </p:spPr>
        </p:pic>
      </p:grpSp>
      <p:pic>
        <p:nvPicPr>
          <p:cNvPr id="59" name="Picture 58" descr="Icon&#10;&#10;Description automatically generated">
            <a:extLst>
              <a:ext uri="{FF2B5EF4-FFF2-40B4-BE49-F238E27FC236}">
                <a16:creationId xmlns:a16="http://schemas.microsoft.com/office/drawing/2014/main" id="{B8BC22BF-DAA5-EC7C-223E-76822D2CE4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624" y="4752100"/>
            <a:ext cx="625049" cy="625049"/>
          </a:xfrm>
          <a:prstGeom prst="rect">
            <a:avLst/>
          </a:prstGeom>
        </p:spPr>
      </p:pic>
      <p:pic>
        <p:nvPicPr>
          <p:cNvPr id="60" name="Picture 59" descr="Icon&#10;&#10;Description automatically generated">
            <a:extLst>
              <a:ext uri="{FF2B5EF4-FFF2-40B4-BE49-F238E27FC236}">
                <a16:creationId xmlns:a16="http://schemas.microsoft.com/office/drawing/2014/main" id="{7BE75630-8886-1A28-C744-A9F99FA1DEF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3624" y="3698189"/>
            <a:ext cx="625049" cy="625049"/>
          </a:xfrm>
          <a:prstGeom prst="rect">
            <a:avLst/>
          </a:prstGeom>
        </p:spPr>
      </p:pic>
      <p:sp>
        <p:nvSpPr>
          <p:cNvPr id="61" name="Title 41">
            <a:extLst>
              <a:ext uri="{FF2B5EF4-FFF2-40B4-BE49-F238E27FC236}">
                <a16:creationId xmlns:a16="http://schemas.microsoft.com/office/drawing/2014/main" id="{83F2D855-FF57-58F3-473E-5A6E944681B1}"/>
              </a:ext>
            </a:extLst>
          </p:cNvPr>
          <p:cNvSpPr txBox="1">
            <a:spLocks/>
          </p:cNvSpPr>
          <p:nvPr/>
        </p:nvSpPr>
        <p:spPr>
          <a:xfrm>
            <a:off x="222062" y="4401142"/>
            <a:ext cx="808172"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solidFill>
                  <a:schemeClr val="tx1"/>
                </a:solidFill>
                <a:latin typeface="+mj-lt"/>
              </a:rPr>
              <a:t>Actions</a:t>
            </a:r>
          </a:p>
        </p:txBody>
      </p:sp>
      <p:sp>
        <p:nvSpPr>
          <p:cNvPr id="62" name="Title 41">
            <a:extLst>
              <a:ext uri="{FF2B5EF4-FFF2-40B4-BE49-F238E27FC236}">
                <a16:creationId xmlns:a16="http://schemas.microsoft.com/office/drawing/2014/main" id="{02F724CB-FF59-15A4-E5F5-BA765AC7AF91}"/>
              </a:ext>
            </a:extLst>
          </p:cNvPr>
          <p:cNvSpPr txBox="1">
            <a:spLocks/>
          </p:cNvSpPr>
          <p:nvPr/>
        </p:nvSpPr>
        <p:spPr>
          <a:xfrm>
            <a:off x="312407" y="5450472"/>
            <a:ext cx="627483" cy="3323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solidFill>
                  <a:schemeClr val="tx1"/>
                </a:solidFill>
                <a:latin typeface="+mj-lt"/>
              </a:rPr>
              <a:t>BDA features</a:t>
            </a:r>
          </a:p>
        </p:txBody>
      </p:sp>
    </p:spTree>
    <p:extLst>
      <p:ext uri="{BB962C8B-B14F-4D97-AF65-F5344CB8AC3E}">
        <p14:creationId xmlns:p14="http://schemas.microsoft.com/office/powerpoint/2010/main" val="101075005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269">
            <a:extLst>
              <a:ext uri="{FF2B5EF4-FFF2-40B4-BE49-F238E27FC236}">
                <a16:creationId xmlns:a16="http://schemas.microsoft.com/office/drawing/2014/main" id="{88E04894-4499-D840-AC6C-9B2A2C9C2C93}"/>
              </a:ext>
            </a:extLst>
          </p:cNvPr>
          <p:cNvSpPr/>
          <p:nvPr/>
        </p:nvSpPr>
        <p:spPr bwMode="gray">
          <a:xfrm>
            <a:off x="345598" y="1265214"/>
            <a:ext cx="4902807" cy="4847488"/>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 name="Title 1">
            <a:extLst>
              <a:ext uri="{FF2B5EF4-FFF2-40B4-BE49-F238E27FC236}">
                <a16:creationId xmlns:a16="http://schemas.microsoft.com/office/drawing/2014/main" id="{E80291DF-473C-4848-8874-10FFC182F219}"/>
              </a:ext>
            </a:extLst>
          </p:cNvPr>
          <p:cNvSpPr>
            <a:spLocks noGrp="1"/>
          </p:cNvSpPr>
          <p:nvPr>
            <p:ph type="title"/>
          </p:nvPr>
        </p:nvSpPr>
        <p:spPr/>
        <p:txBody>
          <a:bodyPr/>
          <a:lstStyle/>
          <a:p>
            <a:r>
              <a:rPr lang="en-US" dirty="0"/>
              <a:t>BDA roadmap</a:t>
            </a:r>
          </a:p>
        </p:txBody>
      </p:sp>
      <p:sp>
        <p:nvSpPr>
          <p:cNvPr id="41" name="Title 41">
            <a:extLst>
              <a:ext uri="{FF2B5EF4-FFF2-40B4-BE49-F238E27FC236}">
                <a16:creationId xmlns:a16="http://schemas.microsoft.com/office/drawing/2014/main" id="{A129E464-B011-4DDC-7E0F-1E9D1EE8D868}"/>
              </a:ext>
            </a:extLst>
          </p:cNvPr>
          <p:cNvSpPr txBox="1">
            <a:spLocks/>
          </p:cNvSpPr>
          <p:nvPr/>
        </p:nvSpPr>
        <p:spPr>
          <a:xfrm>
            <a:off x="7916958" y="5946503"/>
            <a:ext cx="3786641"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r>
              <a:rPr lang="en-US" sz="1200" i="1" dirty="0">
                <a:solidFill>
                  <a:schemeClr val="tx1"/>
                </a:solidFill>
                <a:latin typeface="Fujitsu Infinity Pro Italic" pitchFamily="2" charset="77"/>
              </a:rPr>
              <a:t>Disclaimer: This information is subject to change.</a:t>
            </a:r>
          </a:p>
        </p:txBody>
      </p:sp>
      <p:sp>
        <p:nvSpPr>
          <p:cNvPr id="4" name="正方形/長方形 269">
            <a:extLst>
              <a:ext uri="{FF2B5EF4-FFF2-40B4-BE49-F238E27FC236}">
                <a16:creationId xmlns:a16="http://schemas.microsoft.com/office/drawing/2014/main" id="{423C226D-3EF5-CEDB-6885-12C81F20603C}"/>
              </a:ext>
            </a:extLst>
          </p:cNvPr>
          <p:cNvSpPr/>
          <p:nvPr/>
        </p:nvSpPr>
        <p:spPr bwMode="gray">
          <a:xfrm>
            <a:off x="345599" y="1599109"/>
            <a:ext cx="10800000" cy="1116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0" name="Oval 9">
            <a:extLst>
              <a:ext uri="{FF2B5EF4-FFF2-40B4-BE49-F238E27FC236}">
                <a16:creationId xmlns:a16="http://schemas.microsoft.com/office/drawing/2014/main" id="{7DC27220-4C0E-857C-8D08-1CCCFF277C4E}"/>
              </a:ext>
            </a:extLst>
          </p:cNvPr>
          <p:cNvSpPr/>
          <p:nvPr/>
        </p:nvSpPr>
        <p:spPr>
          <a:xfrm>
            <a:off x="10587599" y="1599109"/>
            <a:ext cx="1116000" cy="1116000"/>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3" name="Title 41">
            <a:extLst>
              <a:ext uri="{FF2B5EF4-FFF2-40B4-BE49-F238E27FC236}">
                <a16:creationId xmlns:a16="http://schemas.microsoft.com/office/drawing/2014/main" id="{2FA5C1A8-E8E6-F21E-9BC3-DE7C51E31EBD}"/>
              </a:ext>
            </a:extLst>
          </p:cNvPr>
          <p:cNvSpPr txBox="1">
            <a:spLocks/>
          </p:cNvSpPr>
          <p:nvPr/>
        </p:nvSpPr>
        <p:spPr>
          <a:xfrm>
            <a:off x="605120" y="1777939"/>
            <a:ext cx="2186318" cy="74174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300"/>
              </a:spcAft>
            </a:pPr>
            <a:r>
              <a:rPr lang="en-US" sz="2400" dirty="0">
                <a:latin typeface="+mj-lt"/>
              </a:rPr>
              <a:t>1st release</a:t>
            </a:r>
          </a:p>
          <a:p>
            <a:pPr>
              <a:spcAft>
                <a:spcPts val="300"/>
              </a:spcAft>
            </a:pPr>
            <a:r>
              <a:rPr lang="en-US" sz="1200" dirty="0">
                <a:latin typeface="+mn-lt"/>
              </a:rPr>
              <a:t>Japan - 2023/Q2</a:t>
            </a:r>
          </a:p>
          <a:p>
            <a:pPr>
              <a:spcAft>
                <a:spcPts val="300"/>
              </a:spcAft>
            </a:pPr>
            <a:r>
              <a:rPr lang="en-US" sz="1200" dirty="0">
                <a:latin typeface="+mn-lt"/>
              </a:rPr>
              <a:t>USA - 2023/Q4</a:t>
            </a:r>
          </a:p>
        </p:txBody>
      </p:sp>
      <p:sp>
        <p:nvSpPr>
          <p:cNvPr id="39" name="Title 41">
            <a:extLst>
              <a:ext uri="{FF2B5EF4-FFF2-40B4-BE49-F238E27FC236}">
                <a16:creationId xmlns:a16="http://schemas.microsoft.com/office/drawing/2014/main" id="{EF8DB8BA-358F-AC8D-E0B3-E99780F6520A}"/>
              </a:ext>
            </a:extLst>
          </p:cNvPr>
          <p:cNvSpPr txBox="1">
            <a:spLocks/>
          </p:cNvSpPr>
          <p:nvPr/>
        </p:nvSpPr>
        <p:spPr>
          <a:xfrm>
            <a:off x="5496304" y="1777939"/>
            <a:ext cx="2186318" cy="537070"/>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300"/>
              </a:spcAft>
            </a:pPr>
            <a:r>
              <a:rPr lang="en-US" sz="2400" dirty="0">
                <a:latin typeface="+mj-lt"/>
              </a:rPr>
              <a:t>2nd release</a:t>
            </a:r>
          </a:p>
          <a:p>
            <a:pPr>
              <a:spcAft>
                <a:spcPts val="300"/>
              </a:spcAft>
            </a:pPr>
            <a:r>
              <a:rPr lang="en-US" sz="1200" dirty="0">
                <a:latin typeface="+mn-lt"/>
              </a:rPr>
              <a:t>(end of 2024)</a:t>
            </a:r>
          </a:p>
        </p:txBody>
      </p:sp>
      <p:sp>
        <p:nvSpPr>
          <p:cNvPr id="40" name="Title 41">
            <a:extLst>
              <a:ext uri="{FF2B5EF4-FFF2-40B4-BE49-F238E27FC236}">
                <a16:creationId xmlns:a16="http://schemas.microsoft.com/office/drawing/2014/main" id="{E441DA0A-537B-CF8C-1A63-19ECF413B15A}"/>
              </a:ext>
            </a:extLst>
          </p:cNvPr>
          <p:cNvSpPr txBox="1">
            <a:spLocks/>
          </p:cNvSpPr>
          <p:nvPr/>
        </p:nvSpPr>
        <p:spPr>
          <a:xfrm>
            <a:off x="8928070" y="1777939"/>
            <a:ext cx="2186318" cy="61600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nSpc>
                <a:spcPts val="2400"/>
              </a:lnSpc>
              <a:spcAft>
                <a:spcPts val="300"/>
              </a:spcAft>
            </a:pPr>
            <a:r>
              <a:rPr lang="en-US" sz="2400" dirty="0">
                <a:latin typeface="+mj-lt"/>
              </a:rPr>
              <a:t>Under</a:t>
            </a:r>
            <a:br>
              <a:rPr lang="en-US" sz="2400" dirty="0">
                <a:latin typeface="+mj-lt"/>
              </a:rPr>
            </a:br>
            <a:r>
              <a:rPr lang="en-US" sz="2400" dirty="0">
                <a:latin typeface="+mj-lt"/>
              </a:rPr>
              <a:t>consideration</a:t>
            </a:r>
            <a:endParaRPr lang="en-US" sz="1600" dirty="0">
              <a:latin typeface="+mn-lt"/>
            </a:endParaRPr>
          </a:p>
        </p:txBody>
      </p:sp>
      <p:sp>
        <p:nvSpPr>
          <p:cNvPr id="11" name="Oval 10">
            <a:extLst>
              <a:ext uri="{FF2B5EF4-FFF2-40B4-BE49-F238E27FC236}">
                <a16:creationId xmlns:a16="http://schemas.microsoft.com/office/drawing/2014/main" id="{7F334945-BE98-4FE0-46F0-75288DA79D1D}"/>
              </a:ext>
            </a:extLst>
          </p:cNvPr>
          <p:cNvSpPr/>
          <p:nvPr/>
        </p:nvSpPr>
        <p:spPr>
          <a:xfrm>
            <a:off x="3731481" y="1548460"/>
            <a:ext cx="1223992" cy="1223992"/>
          </a:xfrm>
          <a:prstGeom prst="ellipse">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cxnSp>
        <p:nvCxnSpPr>
          <p:cNvPr id="9" name="Straight Arrow Connector 8">
            <a:extLst>
              <a:ext uri="{FF2B5EF4-FFF2-40B4-BE49-F238E27FC236}">
                <a16:creationId xmlns:a16="http://schemas.microsoft.com/office/drawing/2014/main" id="{54D6D1E6-3D7E-5A0A-6FBD-7FAC2154E4ED}"/>
              </a:ext>
            </a:extLst>
          </p:cNvPr>
          <p:cNvCxnSpPr>
            <a:cxnSpLocks/>
          </p:cNvCxnSpPr>
          <p:nvPr/>
        </p:nvCxnSpPr>
        <p:spPr>
          <a:xfrm>
            <a:off x="3659573" y="2157109"/>
            <a:ext cx="979095" cy="0"/>
          </a:xfrm>
          <a:prstGeom prst="straightConnector1">
            <a:avLst/>
          </a:prstGeom>
          <a:ln w="133350">
            <a:solidFill>
              <a:srgbClr val="EA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074578-BEDA-D623-5102-188AE1F41827}"/>
              </a:ext>
            </a:extLst>
          </p:cNvPr>
          <p:cNvSpPr/>
          <p:nvPr/>
        </p:nvSpPr>
        <p:spPr>
          <a:xfrm>
            <a:off x="7514825" y="1548460"/>
            <a:ext cx="1223992" cy="12239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cxnSp>
        <p:nvCxnSpPr>
          <p:cNvPr id="28" name="Straight Arrow Connector 27">
            <a:extLst>
              <a:ext uri="{FF2B5EF4-FFF2-40B4-BE49-F238E27FC236}">
                <a16:creationId xmlns:a16="http://schemas.microsoft.com/office/drawing/2014/main" id="{29FA25A1-90D6-1E5E-C3E5-227D9E62FBCC}"/>
              </a:ext>
            </a:extLst>
          </p:cNvPr>
          <p:cNvCxnSpPr>
            <a:cxnSpLocks/>
          </p:cNvCxnSpPr>
          <p:nvPr/>
        </p:nvCxnSpPr>
        <p:spPr>
          <a:xfrm>
            <a:off x="7442917" y="2157109"/>
            <a:ext cx="979095" cy="0"/>
          </a:xfrm>
          <a:prstGeom prst="straightConnector1">
            <a:avLst/>
          </a:prstGeom>
          <a:ln w="133350">
            <a:solidFill>
              <a:srgbClr val="EA0000"/>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F251A7F-1642-3E21-CE77-DD2907FE3AFB}"/>
              </a:ext>
            </a:extLst>
          </p:cNvPr>
          <p:cNvGrpSpPr/>
          <p:nvPr/>
        </p:nvGrpSpPr>
        <p:grpSpPr>
          <a:xfrm>
            <a:off x="605120" y="2979960"/>
            <a:ext cx="4380239" cy="2662931"/>
            <a:chOff x="605120" y="3023801"/>
            <a:chExt cx="4380239" cy="2662931"/>
          </a:xfrm>
        </p:grpSpPr>
        <p:sp>
          <p:nvSpPr>
            <p:cNvPr id="38" name="Title 41">
              <a:extLst>
                <a:ext uri="{FF2B5EF4-FFF2-40B4-BE49-F238E27FC236}">
                  <a16:creationId xmlns:a16="http://schemas.microsoft.com/office/drawing/2014/main" id="{DC416C63-40AD-6612-BF4B-A7E168EF3D3D}"/>
                </a:ext>
              </a:extLst>
            </p:cNvPr>
            <p:cNvSpPr txBox="1">
              <a:spLocks/>
            </p:cNvSpPr>
            <p:nvPr/>
          </p:nvSpPr>
          <p:spPr>
            <a:xfrm>
              <a:off x="605120" y="3023801"/>
              <a:ext cx="1968979" cy="1110560"/>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US" sz="1400" dirty="0">
                  <a:solidFill>
                    <a:schemeClr val="tx1"/>
                  </a:solidFill>
                  <a:latin typeface="+mj-lt"/>
                </a:rPr>
                <a:t>Project management</a:t>
              </a:r>
            </a:p>
            <a:p>
              <a:pPr>
                <a:spcAft>
                  <a:spcPts val="300"/>
                </a:spcAft>
              </a:pPr>
              <a:r>
                <a:rPr lang="en-US" sz="1400" dirty="0">
                  <a:solidFill>
                    <a:schemeClr val="tx1"/>
                  </a:solidFill>
                  <a:latin typeface="+mj-lt"/>
                </a:rPr>
                <a:t>• </a:t>
              </a:r>
              <a:r>
                <a:rPr lang="en-US" sz="1400" dirty="0">
                  <a:solidFill>
                    <a:schemeClr val="tx1"/>
                  </a:solidFill>
                  <a:latin typeface="+mn-lt"/>
                </a:rPr>
                <a:t>Dashboard</a:t>
              </a:r>
            </a:p>
            <a:p>
              <a:pPr>
                <a:spcAft>
                  <a:spcPts val="300"/>
                </a:spcAft>
              </a:pPr>
              <a:r>
                <a:rPr lang="en-US" sz="1400" dirty="0">
                  <a:solidFill>
                    <a:schemeClr val="tx1"/>
                  </a:solidFill>
                  <a:latin typeface="+mj-lt"/>
                </a:rPr>
                <a:t>• </a:t>
              </a:r>
              <a:r>
                <a:rPr lang="en-US" sz="1400" dirty="0">
                  <a:solidFill>
                    <a:schemeClr val="tx1"/>
                  </a:solidFill>
                  <a:latin typeface="+mn-lt"/>
                </a:rPr>
                <a:t>History</a:t>
              </a:r>
            </a:p>
            <a:p>
              <a:pPr>
                <a:spcAft>
                  <a:spcPts val="300"/>
                </a:spcAft>
              </a:pPr>
              <a:r>
                <a:rPr lang="en-US" sz="1400" dirty="0">
                  <a:solidFill>
                    <a:schemeClr val="tx1"/>
                  </a:solidFill>
                  <a:latin typeface="+mj-lt"/>
                </a:rPr>
                <a:t>• </a:t>
              </a:r>
              <a:r>
                <a:rPr lang="en-US" sz="1400" dirty="0">
                  <a:solidFill>
                    <a:schemeClr val="tx1"/>
                  </a:solidFill>
                  <a:latin typeface="+mn-lt"/>
                </a:rPr>
                <a:t>Peptide properties</a:t>
              </a:r>
            </a:p>
            <a:p>
              <a:pPr>
                <a:spcAft>
                  <a:spcPts val="300"/>
                </a:spcAft>
              </a:pPr>
              <a:r>
                <a:rPr lang="en-US" sz="1400" dirty="0">
                  <a:solidFill>
                    <a:schemeClr val="tx1"/>
                  </a:solidFill>
                  <a:latin typeface="+mj-lt"/>
                </a:rPr>
                <a:t>• </a:t>
              </a:r>
              <a:r>
                <a:rPr lang="en-US" sz="1400" dirty="0">
                  <a:solidFill>
                    <a:schemeClr val="tx1"/>
                  </a:solidFill>
                  <a:latin typeface="+mn-lt"/>
                </a:rPr>
                <a:t>References</a:t>
              </a:r>
            </a:p>
          </p:txBody>
        </p:sp>
        <p:sp>
          <p:nvSpPr>
            <p:cNvPr id="42" name="Title 41">
              <a:extLst>
                <a:ext uri="{FF2B5EF4-FFF2-40B4-BE49-F238E27FC236}">
                  <a16:creationId xmlns:a16="http://schemas.microsoft.com/office/drawing/2014/main" id="{2409D2F4-E2C8-2859-37EF-AFF86986AF22}"/>
                </a:ext>
              </a:extLst>
            </p:cNvPr>
            <p:cNvSpPr txBox="1">
              <a:spLocks/>
            </p:cNvSpPr>
            <p:nvPr/>
          </p:nvSpPr>
          <p:spPr>
            <a:xfrm>
              <a:off x="605120" y="4288268"/>
              <a:ext cx="1968979" cy="87818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US" sz="1400" dirty="0">
                  <a:solidFill>
                    <a:schemeClr val="tx1"/>
                  </a:solidFill>
                  <a:latin typeface="+mj-lt"/>
                </a:rPr>
                <a:t>Design</a:t>
              </a:r>
            </a:p>
            <a:p>
              <a:pPr>
                <a:spcAft>
                  <a:spcPts val="300"/>
                </a:spcAft>
              </a:pPr>
              <a:r>
                <a:rPr lang="en-US" sz="1400" dirty="0">
                  <a:solidFill>
                    <a:schemeClr val="tx1"/>
                  </a:solidFill>
                  <a:latin typeface="+mj-lt"/>
                </a:rPr>
                <a:t>• </a:t>
              </a:r>
              <a:r>
                <a:rPr lang="en-US" sz="1400" dirty="0">
                  <a:solidFill>
                    <a:schemeClr val="tx1"/>
                  </a:solidFill>
                  <a:latin typeface="+mn-lt"/>
                </a:rPr>
                <a:t>Hypothesis</a:t>
              </a:r>
            </a:p>
            <a:p>
              <a:pPr>
                <a:spcAft>
                  <a:spcPts val="300"/>
                </a:spcAft>
              </a:pPr>
              <a:r>
                <a:rPr lang="en-US" sz="1400" dirty="0">
                  <a:solidFill>
                    <a:schemeClr val="tx1"/>
                  </a:solidFill>
                  <a:latin typeface="+mj-lt"/>
                </a:rPr>
                <a:t>• </a:t>
              </a:r>
              <a:r>
                <a:rPr lang="en-US" sz="1400" dirty="0">
                  <a:solidFill>
                    <a:schemeClr val="tx1"/>
                  </a:solidFill>
                  <a:latin typeface="+mn-lt"/>
                </a:rPr>
                <a:t>Compounds</a:t>
              </a:r>
            </a:p>
            <a:p>
              <a:pPr>
                <a:spcAft>
                  <a:spcPts val="300"/>
                </a:spcAft>
              </a:pPr>
              <a:r>
                <a:rPr lang="en-US" sz="1400" dirty="0">
                  <a:solidFill>
                    <a:schemeClr val="tx1"/>
                  </a:solidFill>
                  <a:latin typeface="+mj-lt"/>
                </a:rPr>
                <a:t>• </a:t>
              </a:r>
              <a:r>
                <a:rPr lang="en-US" sz="1400" dirty="0">
                  <a:solidFill>
                    <a:schemeClr val="tx1"/>
                  </a:solidFill>
                  <a:latin typeface="+mn-lt"/>
                </a:rPr>
                <a:t>Cyclic peptide</a:t>
              </a:r>
            </a:p>
          </p:txBody>
        </p:sp>
        <p:sp>
          <p:nvSpPr>
            <p:cNvPr id="43" name="Title 41">
              <a:extLst>
                <a:ext uri="{FF2B5EF4-FFF2-40B4-BE49-F238E27FC236}">
                  <a16:creationId xmlns:a16="http://schemas.microsoft.com/office/drawing/2014/main" id="{A838BCE4-40F5-661E-38B5-400DED69974D}"/>
                </a:ext>
              </a:extLst>
            </p:cNvPr>
            <p:cNvSpPr txBox="1">
              <a:spLocks/>
            </p:cNvSpPr>
            <p:nvPr/>
          </p:nvSpPr>
          <p:spPr>
            <a:xfrm>
              <a:off x="2703072" y="3023801"/>
              <a:ext cx="2282287" cy="64581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US" sz="1400" dirty="0">
                  <a:solidFill>
                    <a:schemeClr val="tx1"/>
                  </a:solidFill>
                  <a:latin typeface="+mj-lt"/>
                </a:rPr>
                <a:t>Make</a:t>
              </a:r>
            </a:p>
            <a:p>
              <a:pPr>
                <a:spcAft>
                  <a:spcPts val="300"/>
                </a:spcAft>
              </a:pPr>
              <a:r>
                <a:rPr lang="en-US" sz="1400" dirty="0">
                  <a:solidFill>
                    <a:schemeClr val="tx1"/>
                  </a:solidFill>
                  <a:latin typeface="+mj-lt"/>
                </a:rPr>
                <a:t>• </a:t>
              </a:r>
              <a:r>
                <a:rPr lang="en-US" sz="1400" dirty="0">
                  <a:solidFill>
                    <a:schemeClr val="tx1"/>
                  </a:solidFill>
                  <a:latin typeface="+mn-lt"/>
                </a:rPr>
                <a:t>Compound management</a:t>
              </a:r>
            </a:p>
            <a:p>
              <a:pPr>
                <a:spcAft>
                  <a:spcPts val="300"/>
                </a:spcAft>
              </a:pPr>
              <a:r>
                <a:rPr lang="en-US" sz="1400" dirty="0">
                  <a:solidFill>
                    <a:schemeClr val="tx1"/>
                  </a:solidFill>
                  <a:latin typeface="+mj-lt"/>
                </a:rPr>
                <a:t>• </a:t>
              </a:r>
              <a:r>
                <a:rPr lang="en-US" sz="1400" dirty="0">
                  <a:solidFill>
                    <a:schemeClr val="tx1"/>
                  </a:solidFill>
                  <a:latin typeface="+mn-lt"/>
                </a:rPr>
                <a:t>Synthesis</a:t>
              </a:r>
            </a:p>
          </p:txBody>
        </p:sp>
        <p:sp>
          <p:nvSpPr>
            <p:cNvPr id="44" name="Title 41">
              <a:extLst>
                <a:ext uri="{FF2B5EF4-FFF2-40B4-BE49-F238E27FC236}">
                  <a16:creationId xmlns:a16="http://schemas.microsoft.com/office/drawing/2014/main" id="{699A8588-2AD0-EB4D-4A6A-5D42528878D4}"/>
                </a:ext>
              </a:extLst>
            </p:cNvPr>
            <p:cNvSpPr txBox="1">
              <a:spLocks/>
            </p:cNvSpPr>
            <p:nvPr/>
          </p:nvSpPr>
          <p:spPr>
            <a:xfrm>
              <a:off x="2703072" y="3842636"/>
              <a:ext cx="2282287" cy="41344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US" sz="1400" dirty="0">
                  <a:solidFill>
                    <a:schemeClr val="tx1"/>
                  </a:solidFill>
                  <a:latin typeface="+mj-lt"/>
                </a:rPr>
                <a:t>Test</a:t>
              </a:r>
            </a:p>
            <a:p>
              <a:r>
                <a:rPr lang="en-US" sz="1400" dirty="0">
                  <a:solidFill>
                    <a:schemeClr val="tx1"/>
                  </a:solidFill>
                  <a:latin typeface="+mj-lt"/>
                </a:rPr>
                <a:t>• </a:t>
              </a:r>
              <a:r>
                <a:rPr lang="en-US" sz="1400" dirty="0">
                  <a:solidFill>
                    <a:schemeClr val="tx1"/>
                  </a:solidFill>
                  <a:latin typeface="+mn-lt"/>
                </a:rPr>
                <a:t>Assay results</a:t>
              </a:r>
            </a:p>
          </p:txBody>
        </p:sp>
        <p:sp>
          <p:nvSpPr>
            <p:cNvPr id="45" name="Title 41">
              <a:extLst>
                <a:ext uri="{FF2B5EF4-FFF2-40B4-BE49-F238E27FC236}">
                  <a16:creationId xmlns:a16="http://schemas.microsoft.com/office/drawing/2014/main" id="{3980189E-F8F9-DAEA-2D15-0DE63B02CFCA}"/>
                </a:ext>
              </a:extLst>
            </p:cNvPr>
            <p:cNvSpPr txBox="1">
              <a:spLocks/>
            </p:cNvSpPr>
            <p:nvPr/>
          </p:nvSpPr>
          <p:spPr>
            <a:xfrm>
              <a:off x="2703072" y="4429100"/>
              <a:ext cx="2282287" cy="87818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US" sz="1400" dirty="0">
                  <a:solidFill>
                    <a:schemeClr val="tx1"/>
                  </a:solidFill>
                  <a:latin typeface="+mj-lt"/>
                </a:rPr>
                <a:t>Search</a:t>
              </a:r>
            </a:p>
            <a:p>
              <a:pPr>
                <a:spcAft>
                  <a:spcPts val="300"/>
                </a:spcAft>
              </a:pPr>
              <a:r>
                <a:rPr lang="en-US" sz="1400" dirty="0">
                  <a:solidFill>
                    <a:schemeClr val="tx1"/>
                  </a:solidFill>
                  <a:latin typeface="+mj-lt"/>
                </a:rPr>
                <a:t>• </a:t>
              </a:r>
              <a:r>
                <a:rPr lang="en-US" sz="1400" dirty="0">
                  <a:solidFill>
                    <a:schemeClr val="tx1"/>
                  </a:solidFill>
                  <a:latin typeface="+mn-lt"/>
                </a:rPr>
                <a:t>Sequence</a:t>
              </a:r>
            </a:p>
            <a:p>
              <a:pPr>
                <a:spcAft>
                  <a:spcPts val="300"/>
                </a:spcAft>
              </a:pPr>
              <a:r>
                <a:rPr lang="en-US" sz="1400" dirty="0">
                  <a:solidFill>
                    <a:schemeClr val="tx1"/>
                  </a:solidFill>
                  <a:latin typeface="+mj-lt"/>
                </a:rPr>
                <a:t>• </a:t>
              </a:r>
              <a:r>
                <a:rPr lang="en-US" sz="1400" dirty="0">
                  <a:solidFill>
                    <a:schemeClr val="tx1"/>
                  </a:solidFill>
                  <a:latin typeface="+mn-lt"/>
                </a:rPr>
                <a:t>Tag</a:t>
              </a:r>
            </a:p>
            <a:p>
              <a:pPr>
                <a:spcAft>
                  <a:spcPts val="300"/>
                </a:spcAft>
              </a:pPr>
              <a:r>
                <a:rPr lang="en-US" sz="1400" dirty="0">
                  <a:solidFill>
                    <a:schemeClr val="tx1"/>
                  </a:solidFill>
                  <a:latin typeface="+mj-lt"/>
                </a:rPr>
                <a:t>• </a:t>
              </a:r>
              <a:r>
                <a:rPr lang="en-US" sz="1400" dirty="0">
                  <a:solidFill>
                    <a:schemeClr val="tx1"/>
                  </a:solidFill>
                  <a:latin typeface="+mn-lt"/>
                </a:rPr>
                <a:t>Keyword</a:t>
              </a:r>
            </a:p>
          </p:txBody>
        </p:sp>
        <p:sp>
          <p:nvSpPr>
            <p:cNvPr id="46" name="Title 41">
              <a:extLst>
                <a:ext uri="{FF2B5EF4-FFF2-40B4-BE49-F238E27FC236}">
                  <a16:creationId xmlns:a16="http://schemas.microsoft.com/office/drawing/2014/main" id="{59136822-F795-AB21-C22E-8DA55BDD2D28}"/>
                </a:ext>
              </a:extLst>
            </p:cNvPr>
            <p:cNvSpPr txBox="1">
              <a:spLocks/>
            </p:cNvSpPr>
            <p:nvPr/>
          </p:nvSpPr>
          <p:spPr>
            <a:xfrm>
              <a:off x="2703072" y="5492833"/>
              <a:ext cx="2282287" cy="1938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400" dirty="0">
                  <a:solidFill>
                    <a:schemeClr val="tx1"/>
                  </a:solidFill>
                  <a:latin typeface="+mj-lt"/>
                </a:rPr>
                <a:t>Conversations</a:t>
              </a:r>
            </a:p>
          </p:txBody>
        </p:sp>
      </p:grpSp>
      <p:sp>
        <p:nvSpPr>
          <p:cNvPr id="48" name="Title 41">
            <a:extLst>
              <a:ext uri="{FF2B5EF4-FFF2-40B4-BE49-F238E27FC236}">
                <a16:creationId xmlns:a16="http://schemas.microsoft.com/office/drawing/2014/main" id="{0EEC3B64-66B1-8099-C681-19404DCAE00F}"/>
              </a:ext>
            </a:extLst>
          </p:cNvPr>
          <p:cNvSpPr txBox="1">
            <a:spLocks/>
          </p:cNvSpPr>
          <p:nvPr/>
        </p:nvSpPr>
        <p:spPr>
          <a:xfrm>
            <a:off x="5496304" y="2979960"/>
            <a:ext cx="2186318" cy="65864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300"/>
              </a:spcAft>
            </a:pPr>
            <a:r>
              <a:rPr lang="en-US" sz="1400" dirty="0">
                <a:solidFill>
                  <a:schemeClr val="tx1"/>
                </a:solidFill>
                <a:latin typeface="+mj-lt"/>
              </a:rPr>
              <a:t>• </a:t>
            </a:r>
            <a:r>
              <a:rPr lang="en-US" sz="1400" dirty="0">
                <a:solidFill>
                  <a:schemeClr val="tx1"/>
                </a:solidFill>
                <a:latin typeface="+mn-lt"/>
              </a:rPr>
              <a:t>PDC</a:t>
            </a:r>
          </a:p>
          <a:p>
            <a:pPr>
              <a:spcAft>
                <a:spcPts val="300"/>
              </a:spcAft>
            </a:pPr>
            <a:r>
              <a:rPr lang="en-US" sz="1400" dirty="0">
                <a:solidFill>
                  <a:schemeClr val="tx1"/>
                </a:solidFill>
                <a:latin typeface="+mj-lt"/>
              </a:rPr>
              <a:t>• </a:t>
            </a:r>
            <a:r>
              <a:rPr lang="en-US" sz="1400" dirty="0">
                <a:solidFill>
                  <a:schemeClr val="tx1"/>
                </a:solidFill>
                <a:latin typeface="+mn-lt"/>
              </a:rPr>
              <a:t>Multimer peptides</a:t>
            </a:r>
          </a:p>
          <a:p>
            <a:pPr>
              <a:spcAft>
                <a:spcPts val="300"/>
              </a:spcAft>
            </a:pPr>
            <a:r>
              <a:rPr lang="en-US" sz="1400" dirty="0">
                <a:solidFill>
                  <a:schemeClr val="tx1"/>
                </a:solidFill>
                <a:latin typeface="+mj-lt"/>
              </a:rPr>
              <a:t>• </a:t>
            </a:r>
            <a:r>
              <a:rPr lang="en-US" sz="1400" dirty="0">
                <a:solidFill>
                  <a:schemeClr val="tx1"/>
                </a:solidFill>
                <a:latin typeface="+mn-lt"/>
              </a:rPr>
              <a:t>Analysis</a:t>
            </a:r>
          </a:p>
        </p:txBody>
      </p:sp>
      <p:sp>
        <p:nvSpPr>
          <p:cNvPr id="49" name="Title 41">
            <a:extLst>
              <a:ext uri="{FF2B5EF4-FFF2-40B4-BE49-F238E27FC236}">
                <a16:creationId xmlns:a16="http://schemas.microsoft.com/office/drawing/2014/main" id="{9A3A833E-FF8F-B1C4-35AC-9947F378AA11}"/>
              </a:ext>
            </a:extLst>
          </p:cNvPr>
          <p:cNvSpPr txBox="1">
            <a:spLocks/>
          </p:cNvSpPr>
          <p:nvPr/>
        </p:nvSpPr>
        <p:spPr>
          <a:xfrm>
            <a:off x="8928070" y="2979960"/>
            <a:ext cx="2186318" cy="426271"/>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300"/>
              </a:spcAft>
            </a:pPr>
            <a:r>
              <a:rPr lang="en-US" sz="1400" dirty="0">
                <a:solidFill>
                  <a:schemeClr val="tx1"/>
                </a:solidFill>
                <a:latin typeface="+mj-lt"/>
              </a:rPr>
              <a:t>• </a:t>
            </a:r>
            <a:r>
              <a:rPr lang="en-US" sz="1400" dirty="0">
                <a:solidFill>
                  <a:schemeClr val="tx1"/>
                </a:solidFill>
                <a:latin typeface="+mn-lt"/>
              </a:rPr>
              <a:t>Nucleic acid</a:t>
            </a:r>
          </a:p>
          <a:p>
            <a:pPr>
              <a:spcAft>
                <a:spcPts val="300"/>
              </a:spcAft>
            </a:pPr>
            <a:r>
              <a:rPr lang="en-US" sz="1400" dirty="0">
                <a:solidFill>
                  <a:schemeClr val="tx1"/>
                </a:solidFill>
                <a:latin typeface="+mj-lt"/>
              </a:rPr>
              <a:t>• </a:t>
            </a:r>
            <a:r>
              <a:rPr lang="en-US" sz="1400" dirty="0">
                <a:solidFill>
                  <a:schemeClr val="tx1"/>
                </a:solidFill>
                <a:latin typeface="+mn-lt"/>
              </a:rPr>
              <a:t>Antibody</a:t>
            </a:r>
          </a:p>
        </p:txBody>
      </p:sp>
    </p:spTree>
    <p:extLst>
      <p:ext uri="{BB962C8B-B14F-4D97-AF65-F5344CB8AC3E}">
        <p14:creationId xmlns:p14="http://schemas.microsoft.com/office/powerpoint/2010/main" val="152969102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67FD-5D5E-4547-970F-60CDBEC9DF0D}"/>
              </a:ext>
            </a:extLst>
          </p:cNvPr>
          <p:cNvSpPr>
            <a:spLocks noGrp="1"/>
          </p:cNvSpPr>
          <p:nvPr>
            <p:ph type="title"/>
          </p:nvPr>
        </p:nvSpPr>
        <p:spPr/>
        <p:txBody>
          <a:bodyPr/>
          <a:lstStyle/>
          <a:p>
            <a:r>
              <a:rPr lang="en-US"/>
              <a:t>The </a:t>
            </a:r>
            <a:r>
              <a:rPr lang="en-US" err="1"/>
              <a:t>SmartLab</a:t>
            </a:r>
            <a:r>
              <a:rPr lang="en-US"/>
              <a:t> family</a:t>
            </a:r>
          </a:p>
        </p:txBody>
      </p:sp>
      <p:sp>
        <p:nvSpPr>
          <p:cNvPr id="11" name="Text Placeholder 16">
            <a:extLst>
              <a:ext uri="{FF2B5EF4-FFF2-40B4-BE49-F238E27FC236}">
                <a16:creationId xmlns:a16="http://schemas.microsoft.com/office/drawing/2014/main" id="{72EB8CA1-6ED8-D54A-88AD-7759F7E5EB44}"/>
              </a:ext>
            </a:extLst>
          </p:cNvPr>
          <p:cNvSpPr txBox="1">
            <a:spLocks/>
          </p:cNvSpPr>
          <p:nvPr/>
        </p:nvSpPr>
        <p:spPr>
          <a:xfrm>
            <a:off x="406946" y="6095442"/>
            <a:ext cx="5367257" cy="151219"/>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67" baseline="30000" dirty="0"/>
              <a:t>AI, artificial intelligence; HPC, high-performance computing</a:t>
            </a:r>
            <a:endParaRPr lang="en-US" sz="1067" dirty="0"/>
          </a:p>
        </p:txBody>
      </p:sp>
      <p:grpSp>
        <p:nvGrpSpPr>
          <p:cNvPr id="32" name="Group 31">
            <a:extLst>
              <a:ext uri="{FF2B5EF4-FFF2-40B4-BE49-F238E27FC236}">
                <a16:creationId xmlns:a16="http://schemas.microsoft.com/office/drawing/2014/main" id="{999137FF-2062-6BC5-1E87-718EAB89CE7B}"/>
              </a:ext>
            </a:extLst>
          </p:cNvPr>
          <p:cNvGrpSpPr/>
          <p:nvPr/>
        </p:nvGrpSpPr>
        <p:grpSpPr>
          <a:xfrm>
            <a:off x="506368" y="2053397"/>
            <a:ext cx="11179265" cy="3440746"/>
            <a:chOff x="468148" y="2040419"/>
            <a:chExt cx="11179265" cy="3440746"/>
          </a:xfrm>
        </p:grpSpPr>
        <p:grpSp>
          <p:nvGrpSpPr>
            <p:cNvPr id="31" name="Group 30">
              <a:extLst>
                <a:ext uri="{FF2B5EF4-FFF2-40B4-BE49-F238E27FC236}">
                  <a16:creationId xmlns:a16="http://schemas.microsoft.com/office/drawing/2014/main" id="{6CD7AE34-5914-B1E8-C50D-F3C2A70D2344}"/>
                </a:ext>
              </a:extLst>
            </p:cNvPr>
            <p:cNvGrpSpPr/>
            <p:nvPr/>
          </p:nvGrpSpPr>
          <p:grpSpPr>
            <a:xfrm>
              <a:off x="468148" y="2040419"/>
              <a:ext cx="2133879" cy="2133879"/>
              <a:chOff x="363218" y="2470223"/>
              <a:chExt cx="2133879" cy="2133879"/>
            </a:xfrm>
          </p:grpSpPr>
          <p:sp>
            <p:nvSpPr>
              <p:cNvPr id="25" name="Title 41">
                <a:extLst>
                  <a:ext uri="{FF2B5EF4-FFF2-40B4-BE49-F238E27FC236}">
                    <a16:creationId xmlns:a16="http://schemas.microsoft.com/office/drawing/2014/main" id="{81F4B4F2-A85B-CFBC-6592-3264B594E3A8}"/>
                  </a:ext>
                </a:extLst>
              </p:cNvPr>
              <p:cNvSpPr txBox="1">
                <a:spLocks/>
              </p:cNvSpPr>
              <p:nvPr/>
            </p:nvSpPr>
            <p:spPr>
              <a:xfrm>
                <a:off x="610566" y="3199802"/>
                <a:ext cx="1636347" cy="67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1600" dirty="0">
                    <a:solidFill>
                      <a:schemeClr val="tx1"/>
                    </a:solidFill>
                  </a:rPr>
                  <a:t>Biodrug</a:t>
                </a:r>
                <a:br>
                  <a:rPr lang="en-US" sz="1600" dirty="0">
                    <a:solidFill>
                      <a:schemeClr val="tx1"/>
                    </a:solidFill>
                  </a:rPr>
                </a:br>
                <a:r>
                  <a:rPr lang="en-US" sz="1600" dirty="0">
                    <a:solidFill>
                      <a:schemeClr val="tx1"/>
                    </a:solidFill>
                  </a:rPr>
                  <a:t>Design</a:t>
                </a:r>
                <a:br>
                  <a:rPr lang="en-US" sz="1600" dirty="0">
                    <a:solidFill>
                      <a:schemeClr val="tx1"/>
                    </a:solidFill>
                  </a:rPr>
                </a:br>
                <a:r>
                  <a:rPr lang="en-US" sz="1600" dirty="0">
                    <a:solidFill>
                      <a:schemeClr val="tx1"/>
                    </a:solidFill>
                  </a:rPr>
                  <a:t>Accelerator</a:t>
                </a:r>
                <a:endParaRPr lang="en-US" sz="1600" dirty="0">
                  <a:solidFill>
                    <a:schemeClr val="tx1"/>
                  </a:solidFill>
                  <a:latin typeface="+mn-lt"/>
                </a:endParaRPr>
              </a:p>
            </p:txBody>
          </p:sp>
          <p:sp>
            <p:nvSpPr>
              <p:cNvPr id="3" name="Doughnut 2">
                <a:extLst>
                  <a:ext uri="{FF2B5EF4-FFF2-40B4-BE49-F238E27FC236}">
                    <a16:creationId xmlns:a16="http://schemas.microsoft.com/office/drawing/2014/main" id="{85D41BB1-C940-B780-BBDC-CB26D28049FD}"/>
                  </a:ext>
                </a:extLst>
              </p:cNvPr>
              <p:cNvSpPr/>
              <p:nvPr/>
            </p:nvSpPr>
            <p:spPr>
              <a:xfrm>
                <a:off x="363218" y="2470223"/>
                <a:ext cx="2133879" cy="2133879"/>
              </a:xfrm>
              <a:prstGeom prst="donut">
                <a:avLst>
                  <a:gd name="adj" fmla="val 14877"/>
                </a:avLst>
              </a:prstGeom>
              <a:gradFill>
                <a:gsLst>
                  <a:gs pos="71000">
                    <a:schemeClr val="accent1"/>
                  </a:gs>
                  <a:gs pos="15000">
                    <a:schemeClr val="bg2">
                      <a:alpha val="85000"/>
                      <a:lumMod val="0"/>
                      <a:lumOff val="10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D309AAE5-6F17-2220-9F76-17E6D1722F5B}"/>
                </a:ext>
              </a:extLst>
            </p:cNvPr>
            <p:cNvGrpSpPr/>
            <p:nvPr/>
          </p:nvGrpSpPr>
          <p:grpSpPr>
            <a:xfrm>
              <a:off x="2729495" y="3347286"/>
              <a:ext cx="2133879" cy="2133879"/>
              <a:chOff x="2662040" y="2470223"/>
              <a:chExt cx="2133879" cy="2133879"/>
            </a:xfrm>
          </p:grpSpPr>
          <p:sp>
            <p:nvSpPr>
              <p:cNvPr id="4" name="Title 41">
                <a:extLst>
                  <a:ext uri="{FF2B5EF4-FFF2-40B4-BE49-F238E27FC236}">
                    <a16:creationId xmlns:a16="http://schemas.microsoft.com/office/drawing/2014/main" id="{BC10A8A2-AD42-C6FE-7FF6-6CFC5BFD7E6D}"/>
                  </a:ext>
                </a:extLst>
              </p:cNvPr>
              <p:cNvSpPr txBox="1">
                <a:spLocks/>
              </p:cNvSpPr>
              <p:nvPr/>
            </p:nvSpPr>
            <p:spPr>
              <a:xfrm>
                <a:off x="2910806" y="3020271"/>
                <a:ext cx="1636347" cy="67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1600" dirty="0">
                    <a:solidFill>
                      <a:schemeClr val="tx1"/>
                    </a:solidFill>
                  </a:rPr>
                  <a:t>Peptide</a:t>
                </a:r>
                <a:br>
                  <a:rPr lang="en-US" sz="1600" dirty="0">
                    <a:solidFill>
                      <a:schemeClr val="tx1"/>
                    </a:solidFill>
                  </a:rPr>
                </a:br>
                <a:r>
                  <a:rPr lang="en-US" sz="1600" dirty="0">
                    <a:solidFill>
                      <a:schemeClr val="tx1"/>
                    </a:solidFill>
                  </a:rPr>
                  <a:t>Structure prediction</a:t>
                </a:r>
              </a:p>
            </p:txBody>
          </p:sp>
          <p:sp>
            <p:nvSpPr>
              <p:cNvPr id="5" name="Doughnut 4">
                <a:extLst>
                  <a:ext uri="{FF2B5EF4-FFF2-40B4-BE49-F238E27FC236}">
                    <a16:creationId xmlns:a16="http://schemas.microsoft.com/office/drawing/2014/main" id="{08F1D7CA-ABD8-08DE-57C4-B91EDCB3827B}"/>
                  </a:ext>
                </a:extLst>
              </p:cNvPr>
              <p:cNvSpPr/>
              <p:nvPr/>
            </p:nvSpPr>
            <p:spPr>
              <a:xfrm>
                <a:off x="2662040" y="2470223"/>
                <a:ext cx="2133879" cy="2133879"/>
              </a:xfrm>
              <a:prstGeom prst="donut">
                <a:avLst>
                  <a:gd name="adj" fmla="val 14877"/>
                </a:avLst>
              </a:prstGeom>
              <a:gradFill>
                <a:gsLst>
                  <a:gs pos="71000">
                    <a:schemeClr val="accent1"/>
                  </a:gs>
                  <a:gs pos="15000">
                    <a:schemeClr val="bg2">
                      <a:alpha val="85000"/>
                      <a:lumMod val="0"/>
                      <a:lumOff val="10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41">
                <a:extLst>
                  <a:ext uri="{FF2B5EF4-FFF2-40B4-BE49-F238E27FC236}">
                    <a16:creationId xmlns:a16="http://schemas.microsoft.com/office/drawing/2014/main" id="{2CBA8025-8316-3885-AAC2-8DA4E8D3BED1}"/>
                  </a:ext>
                </a:extLst>
              </p:cNvPr>
              <p:cNvSpPr txBox="1">
                <a:spLocks/>
              </p:cNvSpPr>
              <p:nvPr/>
            </p:nvSpPr>
            <p:spPr>
              <a:xfrm>
                <a:off x="2924830" y="3749874"/>
                <a:ext cx="1608299" cy="2492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900" dirty="0">
                    <a:solidFill>
                      <a:schemeClr val="tx1"/>
                    </a:solidFill>
                    <a:latin typeface="+mn-lt"/>
                  </a:rPr>
                  <a:t>Using AI, HPC and</a:t>
                </a:r>
                <a:br>
                  <a:rPr lang="en-US" sz="900" dirty="0">
                    <a:solidFill>
                      <a:schemeClr val="tx1"/>
                    </a:solidFill>
                    <a:latin typeface="+mn-lt"/>
                  </a:rPr>
                </a:br>
                <a:r>
                  <a:rPr lang="en-US" sz="900" dirty="0">
                    <a:solidFill>
                      <a:schemeClr val="tx1"/>
                    </a:solidFill>
                    <a:latin typeface="+mn-lt"/>
                  </a:rPr>
                  <a:t>Digital Annealer</a:t>
                </a:r>
                <a:endParaRPr lang="en-US" sz="1050" dirty="0">
                  <a:solidFill>
                    <a:schemeClr val="tx1"/>
                  </a:solidFill>
                  <a:latin typeface="+mn-lt"/>
                </a:endParaRPr>
              </a:p>
            </p:txBody>
          </p:sp>
        </p:grpSp>
        <p:grpSp>
          <p:nvGrpSpPr>
            <p:cNvPr id="29" name="Group 28">
              <a:extLst>
                <a:ext uri="{FF2B5EF4-FFF2-40B4-BE49-F238E27FC236}">
                  <a16:creationId xmlns:a16="http://schemas.microsoft.com/office/drawing/2014/main" id="{F4E04170-B5D3-190D-4021-92E5C4F4AC02}"/>
                </a:ext>
              </a:extLst>
            </p:cNvPr>
            <p:cNvGrpSpPr/>
            <p:nvPr/>
          </p:nvGrpSpPr>
          <p:grpSpPr>
            <a:xfrm>
              <a:off x="4990842" y="2040419"/>
              <a:ext cx="2133879" cy="2133879"/>
              <a:chOff x="4960861" y="2470223"/>
              <a:chExt cx="2133879" cy="2133879"/>
            </a:xfrm>
          </p:grpSpPr>
          <p:sp>
            <p:nvSpPr>
              <p:cNvPr id="12" name="Title 41">
                <a:extLst>
                  <a:ext uri="{FF2B5EF4-FFF2-40B4-BE49-F238E27FC236}">
                    <a16:creationId xmlns:a16="http://schemas.microsoft.com/office/drawing/2014/main" id="{E993C15C-674C-E9AC-D222-487F14B39E6B}"/>
                  </a:ext>
                </a:extLst>
              </p:cNvPr>
              <p:cNvSpPr txBox="1">
                <a:spLocks/>
              </p:cNvSpPr>
              <p:nvPr/>
            </p:nvSpPr>
            <p:spPr>
              <a:xfrm>
                <a:off x="5209627" y="2935411"/>
                <a:ext cx="1636347" cy="67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1600" dirty="0">
                    <a:solidFill>
                      <a:schemeClr val="tx1"/>
                    </a:solidFill>
                  </a:rPr>
                  <a:t>Small</a:t>
                </a:r>
                <a:br>
                  <a:rPr lang="en-US" sz="1600" dirty="0">
                    <a:solidFill>
                      <a:schemeClr val="tx1"/>
                    </a:solidFill>
                  </a:rPr>
                </a:br>
                <a:r>
                  <a:rPr lang="en-US" sz="1600" dirty="0">
                    <a:solidFill>
                      <a:schemeClr val="tx1"/>
                    </a:solidFill>
                  </a:rPr>
                  <a:t>molecule optimization</a:t>
                </a:r>
              </a:p>
            </p:txBody>
          </p:sp>
          <p:sp>
            <p:nvSpPr>
              <p:cNvPr id="13" name="Doughnut 12">
                <a:extLst>
                  <a:ext uri="{FF2B5EF4-FFF2-40B4-BE49-F238E27FC236}">
                    <a16:creationId xmlns:a16="http://schemas.microsoft.com/office/drawing/2014/main" id="{2DE184CD-775D-DA1F-4127-3706953A5483}"/>
                  </a:ext>
                </a:extLst>
              </p:cNvPr>
              <p:cNvSpPr/>
              <p:nvPr/>
            </p:nvSpPr>
            <p:spPr>
              <a:xfrm>
                <a:off x="4960861" y="2470223"/>
                <a:ext cx="2133879" cy="2133879"/>
              </a:xfrm>
              <a:prstGeom prst="donut">
                <a:avLst>
                  <a:gd name="adj" fmla="val 14877"/>
                </a:avLst>
              </a:prstGeom>
              <a:gradFill>
                <a:gsLst>
                  <a:gs pos="71000">
                    <a:schemeClr val="accent1"/>
                  </a:gs>
                  <a:gs pos="15000">
                    <a:schemeClr val="bg2">
                      <a:alpha val="85000"/>
                      <a:lumMod val="0"/>
                      <a:lumOff val="10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itle 41">
                <a:extLst>
                  <a:ext uri="{FF2B5EF4-FFF2-40B4-BE49-F238E27FC236}">
                    <a16:creationId xmlns:a16="http://schemas.microsoft.com/office/drawing/2014/main" id="{64FD4447-A28B-6096-4615-7233E016EDB6}"/>
                  </a:ext>
                </a:extLst>
              </p:cNvPr>
              <p:cNvSpPr txBox="1">
                <a:spLocks/>
              </p:cNvSpPr>
              <p:nvPr/>
            </p:nvSpPr>
            <p:spPr>
              <a:xfrm>
                <a:off x="5223651" y="3627539"/>
                <a:ext cx="1608299" cy="4985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900" spc="-20" dirty="0">
                    <a:solidFill>
                      <a:schemeClr val="tx1"/>
                    </a:solidFill>
                    <a:latin typeface="+mn-lt"/>
                  </a:rPr>
                  <a:t>with Digital Annealer</a:t>
                </a:r>
                <a:br>
                  <a:rPr lang="en-US" sz="900" spc="-20" dirty="0">
                    <a:solidFill>
                      <a:schemeClr val="tx1"/>
                    </a:solidFill>
                    <a:latin typeface="+mn-lt"/>
                  </a:rPr>
                </a:br>
                <a:r>
                  <a:rPr lang="en-US" sz="900" spc="-20" dirty="0">
                    <a:solidFill>
                      <a:schemeClr val="tx1"/>
                    </a:solidFill>
                    <a:latin typeface="+mn-lt"/>
                  </a:rPr>
                  <a:t>and quantum</a:t>
                </a:r>
                <a:br>
                  <a:rPr lang="en-US" sz="900" spc="-20" dirty="0">
                    <a:solidFill>
                      <a:schemeClr val="tx1"/>
                    </a:solidFill>
                    <a:latin typeface="+mn-lt"/>
                  </a:rPr>
                </a:br>
                <a:r>
                  <a:rPr lang="en-US" sz="900" spc="-20" dirty="0">
                    <a:solidFill>
                      <a:schemeClr val="tx1"/>
                    </a:solidFill>
                    <a:latin typeface="+mn-lt"/>
                  </a:rPr>
                  <a:t>mechanics/molecular</a:t>
                </a:r>
                <a:br>
                  <a:rPr lang="en-US" sz="900" spc="-20" dirty="0">
                    <a:solidFill>
                      <a:schemeClr val="tx1"/>
                    </a:solidFill>
                    <a:latin typeface="+mn-lt"/>
                  </a:rPr>
                </a:br>
                <a:r>
                  <a:rPr lang="en-US" sz="900" spc="-20" dirty="0">
                    <a:solidFill>
                      <a:schemeClr val="tx1"/>
                    </a:solidFill>
                    <a:latin typeface="+mn-lt"/>
                  </a:rPr>
                  <a:t>mechanics </a:t>
                </a:r>
              </a:p>
            </p:txBody>
          </p:sp>
        </p:grpSp>
        <p:grpSp>
          <p:nvGrpSpPr>
            <p:cNvPr id="28" name="Group 27">
              <a:extLst>
                <a:ext uri="{FF2B5EF4-FFF2-40B4-BE49-F238E27FC236}">
                  <a16:creationId xmlns:a16="http://schemas.microsoft.com/office/drawing/2014/main" id="{2E9D7CE7-637B-4F7C-AA97-12F56344E3F5}"/>
                </a:ext>
              </a:extLst>
            </p:cNvPr>
            <p:cNvGrpSpPr/>
            <p:nvPr/>
          </p:nvGrpSpPr>
          <p:grpSpPr>
            <a:xfrm>
              <a:off x="7252188" y="3347286"/>
              <a:ext cx="2133879" cy="2133879"/>
              <a:chOff x="7259683" y="2470223"/>
              <a:chExt cx="2133879" cy="2133879"/>
            </a:xfrm>
          </p:grpSpPr>
          <p:sp>
            <p:nvSpPr>
              <p:cNvPr id="16" name="Title 41">
                <a:extLst>
                  <a:ext uri="{FF2B5EF4-FFF2-40B4-BE49-F238E27FC236}">
                    <a16:creationId xmlns:a16="http://schemas.microsoft.com/office/drawing/2014/main" id="{B33A2B69-C389-A942-8EEF-DE6A42AB1663}"/>
                  </a:ext>
                </a:extLst>
              </p:cNvPr>
              <p:cNvSpPr txBox="1">
                <a:spLocks/>
              </p:cNvSpPr>
              <p:nvPr/>
            </p:nvSpPr>
            <p:spPr>
              <a:xfrm>
                <a:off x="7508449" y="3349730"/>
                <a:ext cx="1636347" cy="44981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1600" dirty="0">
                    <a:solidFill>
                      <a:schemeClr val="tx1"/>
                    </a:solidFill>
                  </a:rPr>
                  <a:t>Explainable</a:t>
                </a:r>
                <a:br>
                  <a:rPr lang="en-US" sz="1600" dirty="0">
                    <a:solidFill>
                      <a:schemeClr val="tx1"/>
                    </a:solidFill>
                  </a:rPr>
                </a:br>
                <a:r>
                  <a:rPr lang="en-US" sz="1600" dirty="0">
                    <a:solidFill>
                      <a:schemeClr val="tx1"/>
                    </a:solidFill>
                  </a:rPr>
                  <a:t>AI</a:t>
                </a:r>
                <a:endParaRPr lang="en-US" sz="1600" dirty="0">
                  <a:solidFill>
                    <a:schemeClr val="tx1"/>
                  </a:solidFill>
                  <a:latin typeface="+mn-lt"/>
                </a:endParaRPr>
              </a:p>
            </p:txBody>
          </p:sp>
          <p:sp>
            <p:nvSpPr>
              <p:cNvPr id="17" name="Doughnut 16">
                <a:extLst>
                  <a:ext uri="{FF2B5EF4-FFF2-40B4-BE49-F238E27FC236}">
                    <a16:creationId xmlns:a16="http://schemas.microsoft.com/office/drawing/2014/main" id="{5239F403-F9FD-10FB-E801-9DD960B80D48}"/>
                  </a:ext>
                </a:extLst>
              </p:cNvPr>
              <p:cNvSpPr/>
              <p:nvPr/>
            </p:nvSpPr>
            <p:spPr>
              <a:xfrm>
                <a:off x="7259683" y="2470223"/>
                <a:ext cx="2133879" cy="2133879"/>
              </a:xfrm>
              <a:prstGeom prst="donut">
                <a:avLst>
                  <a:gd name="adj" fmla="val 14877"/>
                </a:avLst>
              </a:prstGeom>
              <a:gradFill>
                <a:gsLst>
                  <a:gs pos="71000">
                    <a:schemeClr val="accent1"/>
                  </a:gs>
                  <a:gs pos="15000">
                    <a:schemeClr val="bg2">
                      <a:alpha val="85000"/>
                      <a:lumMod val="0"/>
                      <a:lumOff val="10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a:extLst>
                <a:ext uri="{FF2B5EF4-FFF2-40B4-BE49-F238E27FC236}">
                  <a16:creationId xmlns:a16="http://schemas.microsoft.com/office/drawing/2014/main" id="{C05A9C20-7087-3FE1-D82F-44991613F12F}"/>
                </a:ext>
              </a:extLst>
            </p:cNvPr>
            <p:cNvGrpSpPr/>
            <p:nvPr/>
          </p:nvGrpSpPr>
          <p:grpSpPr>
            <a:xfrm>
              <a:off x="9513534" y="2040419"/>
              <a:ext cx="2133879" cy="2133879"/>
              <a:chOff x="9558504" y="2470223"/>
              <a:chExt cx="2133879" cy="2133879"/>
            </a:xfrm>
          </p:grpSpPr>
          <p:sp>
            <p:nvSpPr>
              <p:cNvPr id="19" name="Title 41">
                <a:extLst>
                  <a:ext uri="{FF2B5EF4-FFF2-40B4-BE49-F238E27FC236}">
                    <a16:creationId xmlns:a16="http://schemas.microsoft.com/office/drawing/2014/main" id="{04BEB798-6225-E3BD-6CB4-A1F393953B0F}"/>
                  </a:ext>
                </a:extLst>
              </p:cNvPr>
              <p:cNvSpPr txBox="1">
                <a:spLocks/>
              </p:cNvSpPr>
              <p:nvPr/>
            </p:nvSpPr>
            <p:spPr>
              <a:xfrm>
                <a:off x="9807270" y="3214791"/>
                <a:ext cx="1636347" cy="67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400"/>
                  </a:spcAft>
                </a:pPr>
                <a:r>
                  <a:rPr lang="en-US" sz="1600" dirty="0">
                    <a:solidFill>
                      <a:schemeClr val="tx1"/>
                    </a:solidFill>
                  </a:rPr>
                  <a:t>Computing</a:t>
                </a:r>
                <a:br>
                  <a:rPr lang="en-US" sz="1600" dirty="0">
                    <a:solidFill>
                      <a:schemeClr val="tx1"/>
                    </a:solidFill>
                  </a:rPr>
                </a:br>
                <a:r>
                  <a:rPr lang="en-US" sz="1600" dirty="0">
                    <a:solidFill>
                      <a:schemeClr val="tx1"/>
                    </a:solidFill>
                  </a:rPr>
                  <a:t>as a Service (CaaS)</a:t>
                </a:r>
                <a:endParaRPr lang="en-US" sz="1600" dirty="0">
                  <a:solidFill>
                    <a:schemeClr val="tx1"/>
                  </a:solidFill>
                  <a:latin typeface="+mn-lt"/>
                </a:endParaRPr>
              </a:p>
            </p:txBody>
          </p:sp>
          <p:sp>
            <p:nvSpPr>
              <p:cNvPr id="21" name="Doughnut 20">
                <a:extLst>
                  <a:ext uri="{FF2B5EF4-FFF2-40B4-BE49-F238E27FC236}">
                    <a16:creationId xmlns:a16="http://schemas.microsoft.com/office/drawing/2014/main" id="{84A9CC31-41DF-68ED-B6E1-BBE602353967}"/>
                  </a:ext>
                </a:extLst>
              </p:cNvPr>
              <p:cNvSpPr/>
              <p:nvPr/>
            </p:nvSpPr>
            <p:spPr>
              <a:xfrm>
                <a:off x="9558504" y="2470223"/>
                <a:ext cx="2133879" cy="2133879"/>
              </a:xfrm>
              <a:prstGeom prst="donut">
                <a:avLst>
                  <a:gd name="adj" fmla="val 14877"/>
                </a:avLst>
              </a:prstGeom>
              <a:gradFill>
                <a:gsLst>
                  <a:gs pos="71000">
                    <a:schemeClr val="accent1"/>
                  </a:gs>
                  <a:gs pos="15000">
                    <a:schemeClr val="bg2">
                      <a:alpha val="85000"/>
                      <a:lumMod val="0"/>
                      <a:lumOff val="10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cxnSp>
        <p:nvCxnSpPr>
          <p:cNvPr id="34" name="Straight Connector 33">
            <a:extLst>
              <a:ext uri="{FF2B5EF4-FFF2-40B4-BE49-F238E27FC236}">
                <a16:creationId xmlns:a16="http://schemas.microsoft.com/office/drawing/2014/main" id="{96D97309-D9E1-49EF-0FA5-07E4585649D9}"/>
              </a:ext>
            </a:extLst>
          </p:cNvPr>
          <p:cNvCxnSpPr>
            <a:cxnSpLocks/>
          </p:cNvCxnSpPr>
          <p:nvPr/>
        </p:nvCxnSpPr>
        <p:spPr>
          <a:xfrm>
            <a:off x="2629030" y="3701305"/>
            <a:ext cx="149901" cy="149901"/>
          </a:xfrm>
          <a:prstGeom prst="line">
            <a:avLst/>
          </a:prstGeom>
          <a:ln w="57150" cap="rnd">
            <a:solidFill>
              <a:srgbClr val="EA02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5EC8C0-B572-51C1-1EA2-F9A6ADBDA274}"/>
              </a:ext>
            </a:extLst>
          </p:cNvPr>
          <p:cNvCxnSpPr>
            <a:cxnSpLocks/>
          </p:cNvCxnSpPr>
          <p:nvPr/>
        </p:nvCxnSpPr>
        <p:spPr>
          <a:xfrm>
            <a:off x="7156060" y="3701305"/>
            <a:ext cx="149901" cy="149901"/>
          </a:xfrm>
          <a:prstGeom prst="line">
            <a:avLst/>
          </a:prstGeom>
          <a:ln w="57150" cap="rnd">
            <a:solidFill>
              <a:srgbClr val="EA02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1D9510A-3380-F208-3A1B-E7305C8F5D4F}"/>
              </a:ext>
            </a:extLst>
          </p:cNvPr>
          <p:cNvCxnSpPr>
            <a:cxnSpLocks/>
          </p:cNvCxnSpPr>
          <p:nvPr/>
        </p:nvCxnSpPr>
        <p:spPr>
          <a:xfrm flipV="1">
            <a:off x="4892545" y="3701305"/>
            <a:ext cx="149901" cy="149901"/>
          </a:xfrm>
          <a:prstGeom prst="line">
            <a:avLst/>
          </a:prstGeom>
          <a:ln w="57150" cap="rnd">
            <a:solidFill>
              <a:srgbClr val="EA02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A21A31-4EA6-0FE2-39A2-78365A7A2231}"/>
              </a:ext>
            </a:extLst>
          </p:cNvPr>
          <p:cNvCxnSpPr>
            <a:cxnSpLocks/>
          </p:cNvCxnSpPr>
          <p:nvPr/>
        </p:nvCxnSpPr>
        <p:spPr>
          <a:xfrm flipV="1">
            <a:off x="9419574" y="3701305"/>
            <a:ext cx="149901" cy="149901"/>
          </a:xfrm>
          <a:prstGeom prst="line">
            <a:avLst/>
          </a:prstGeom>
          <a:ln w="57150" cap="rnd">
            <a:solidFill>
              <a:srgbClr val="EA0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8910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269">
            <a:extLst>
              <a:ext uri="{FF2B5EF4-FFF2-40B4-BE49-F238E27FC236}">
                <a16:creationId xmlns:a16="http://schemas.microsoft.com/office/drawing/2014/main" id="{6C80A223-987F-80BF-8E27-CE0796548E75}"/>
              </a:ext>
            </a:extLst>
          </p:cNvPr>
          <p:cNvSpPr/>
          <p:nvPr/>
        </p:nvSpPr>
        <p:spPr bwMode="gray">
          <a:xfrm>
            <a:off x="3456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1" name="正方形/長方形 269">
            <a:extLst>
              <a:ext uri="{FF2B5EF4-FFF2-40B4-BE49-F238E27FC236}">
                <a16:creationId xmlns:a16="http://schemas.microsoft.com/office/drawing/2014/main" id="{6F637093-C9EC-4451-C049-ACC658BE40AE}"/>
              </a:ext>
            </a:extLst>
          </p:cNvPr>
          <p:cNvSpPr/>
          <p:nvPr/>
        </p:nvSpPr>
        <p:spPr bwMode="gray">
          <a:xfrm>
            <a:off x="102960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2" name="正方形/長方形 269">
            <a:extLst>
              <a:ext uri="{FF2B5EF4-FFF2-40B4-BE49-F238E27FC236}">
                <a16:creationId xmlns:a16="http://schemas.microsoft.com/office/drawing/2014/main" id="{4B1D6806-F05F-612A-6E47-E25A3D27B343}"/>
              </a:ext>
            </a:extLst>
          </p:cNvPr>
          <p:cNvSpPr/>
          <p:nvPr/>
        </p:nvSpPr>
        <p:spPr bwMode="gray">
          <a:xfrm>
            <a:off x="86376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3" name="正方形/長方形 269">
            <a:extLst>
              <a:ext uri="{FF2B5EF4-FFF2-40B4-BE49-F238E27FC236}">
                <a16:creationId xmlns:a16="http://schemas.microsoft.com/office/drawing/2014/main" id="{0FB419B5-9D10-E167-B026-34BE4A466AB5}"/>
              </a:ext>
            </a:extLst>
          </p:cNvPr>
          <p:cNvSpPr/>
          <p:nvPr/>
        </p:nvSpPr>
        <p:spPr bwMode="gray">
          <a:xfrm>
            <a:off x="69792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4" name="正方形/長方形 269">
            <a:extLst>
              <a:ext uri="{FF2B5EF4-FFF2-40B4-BE49-F238E27FC236}">
                <a16:creationId xmlns:a16="http://schemas.microsoft.com/office/drawing/2014/main" id="{43B48814-2E27-448B-7E4B-0624BDD5F65C}"/>
              </a:ext>
            </a:extLst>
          </p:cNvPr>
          <p:cNvSpPr/>
          <p:nvPr/>
        </p:nvSpPr>
        <p:spPr bwMode="gray">
          <a:xfrm>
            <a:off x="53208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5" name="正方形/長方形 269">
            <a:extLst>
              <a:ext uri="{FF2B5EF4-FFF2-40B4-BE49-F238E27FC236}">
                <a16:creationId xmlns:a16="http://schemas.microsoft.com/office/drawing/2014/main" id="{A877569C-DA3F-867E-8037-9B4BAF0B6D65}"/>
              </a:ext>
            </a:extLst>
          </p:cNvPr>
          <p:cNvSpPr/>
          <p:nvPr/>
        </p:nvSpPr>
        <p:spPr bwMode="gray">
          <a:xfrm>
            <a:off x="36624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6" name="正方形/長方形 269">
            <a:extLst>
              <a:ext uri="{FF2B5EF4-FFF2-40B4-BE49-F238E27FC236}">
                <a16:creationId xmlns:a16="http://schemas.microsoft.com/office/drawing/2014/main" id="{DC6A211D-BCE6-DB97-CF7A-FD9402436CE5}"/>
              </a:ext>
            </a:extLst>
          </p:cNvPr>
          <p:cNvSpPr/>
          <p:nvPr/>
        </p:nvSpPr>
        <p:spPr bwMode="gray">
          <a:xfrm>
            <a:off x="2004000" y="1661570"/>
            <a:ext cx="1584000"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pic>
        <p:nvPicPr>
          <p:cNvPr id="68" name="Picture 67" descr="A picture containing cake, birthday, indoor, looking&#10;&#10;Description automatically generated">
            <a:extLst>
              <a:ext uri="{FF2B5EF4-FFF2-40B4-BE49-F238E27FC236}">
                <a16:creationId xmlns:a16="http://schemas.microsoft.com/office/drawing/2014/main" id="{78166B4D-679E-FD0A-CC65-6E9F63CD8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 y="1661570"/>
            <a:ext cx="1584000" cy="1296900"/>
          </a:xfrm>
          <a:prstGeom prst="rect">
            <a:avLst/>
          </a:prstGeom>
        </p:spPr>
      </p:pic>
      <p:pic>
        <p:nvPicPr>
          <p:cNvPr id="70" name="Picture 69" descr="A picture containing indoor, looking&#10;&#10;Description automatically generated">
            <a:extLst>
              <a:ext uri="{FF2B5EF4-FFF2-40B4-BE49-F238E27FC236}">
                <a16:creationId xmlns:a16="http://schemas.microsoft.com/office/drawing/2014/main" id="{6750FDC3-F063-28CD-9A19-BC7C851FF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00" y="1661570"/>
            <a:ext cx="1584000" cy="1296900"/>
          </a:xfrm>
          <a:prstGeom prst="rect">
            <a:avLst/>
          </a:prstGeom>
        </p:spPr>
      </p:pic>
      <p:pic>
        <p:nvPicPr>
          <p:cNvPr id="72" name="Picture 71">
            <a:extLst>
              <a:ext uri="{FF2B5EF4-FFF2-40B4-BE49-F238E27FC236}">
                <a16:creationId xmlns:a16="http://schemas.microsoft.com/office/drawing/2014/main" id="{ED553126-ED6F-EE78-2292-DCCF45709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070" y="1664188"/>
            <a:ext cx="1584000" cy="1296900"/>
          </a:xfrm>
          <a:prstGeom prst="rect">
            <a:avLst/>
          </a:prstGeom>
        </p:spPr>
      </p:pic>
      <p:pic>
        <p:nvPicPr>
          <p:cNvPr id="74" name="Picture 73" descr="A picture containing yellow, indoor, toy, plastic&#10;&#10;Description automatically generated">
            <a:extLst>
              <a:ext uri="{FF2B5EF4-FFF2-40B4-BE49-F238E27FC236}">
                <a16:creationId xmlns:a16="http://schemas.microsoft.com/office/drawing/2014/main" id="{D76958BB-2471-058B-8850-393B1C4C3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0800" y="1661570"/>
            <a:ext cx="1584000" cy="1296900"/>
          </a:xfrm>
          <a:prstGeom prst="rect">
            <a:avLst/>
          </a:prstGeom>
        </p:spPr>
      </p:pic>
      <p:pic>
        <p:nvPicPr>
          <p:cNvPr id="76" name="Picture 75" descr="A picture containing blue&#10;&#10;Description automatically generated">
            <a:extLst>
              <a:ext uri="{FF2B5EF4-FFF2-40B4-BE49-F238E27FC236}">
                <a16:creationId xmlns:a16="http://schemas.microsoft.com/office/drawing/2014/main" id="{602A5D62-14E1-2896-3D4F-54DBE4C7D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9200" y="1661570"/>
            <a:ext cx="1584000" cy="1296900"/>
          </a:xfrm>
          <a:prstGeom prst="rect">
            <a:avLst/>
          </a:prstGeom>
        </p:spPr>
      </p:pic>
      <p:pic>
        <p:nvPicPr>
          <p:cNvPr id="78" name="Picture 77">
            <a:extLst>
              <a:ext uri="{FF2B5EF4-FFF2-40B4-BE49-F238E27FC236}">
                <a16:creationId xmlns:a16="http://schemas.microsoft.com/office/drawing/2014/main" id="{4E96587E-4787-1263-D871-F6F84B3C7C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7600" y="1661570"/>
            <a:ext cx="1584000" cy="1296900"/>
          </a:xfrm>
          <a:prstGeom prst="rect">
            <a:avLst/>
          </a:prstGeom>
        </p:spPr>
      </p:pic>
      <p:pic>
        <p:nvPicPr>
          <p:cNvPr id="80" name="Picture 79" descr="A picture containing blue, decorated, outdoor object&#10;&#10;Description automatically generated">
            <a:extLst>
              <a:ext uri="{FF2B5EF4-FFF2-40B4-BE49-F238E27FC236}">
                <a16:creationId xmlns:a16="http://schemas.microsoft.com/office/drawing/2014/main" id="{83AE2C9F-BB73-9E7F-E6D4-EC6CDA1B33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6000" y="1661570"/>
            <a:ext cx="1584000" cy="1296900"/>
          </a:xfrm>
          <a:prstGeom prst="rect">
            <a:avLst/>
          </a:prstGeom>
        </p:spPr>
      </p:pic>
      <p:sp>
        <p:nvSpPr>
          <p:cNvPr id="98" name="タイトル 97">
            <a:extLst>
              <a:ext uri="{FF2B5EF4-FFF2-40B4-BE49-F238E27FC236}">
                <a16:creationId xmlns:a16="http://schemas.microsoft.com/office/drawing/2014/main" id="{27FC36D2-DD22-4049-8F94-DBA20AB84D08}"/>
              </a:ext>
            </a:extLst>
          </p:cNvPr>
          <p:cNvSpPr>
            <a:spLocks noGrp="1"/>
          </p:cNvSpPr>
          <p:nvPr>
            <p:ph type="title"/>
          </p:nvPr>
        </p:nvSpPr>
        <p:spPr>
          <a:xfrm>
            <a:off x="312000" y="234878"/>
            <a:ext cx="10515261" cy="516616"/>
          </a:xfrm>
        </p:spPr>
        <p:txBody>
          <a:bodyPr vert="horz" wrap="square" lIns="0" tIns="0" rIns="0" bIns="0" rtlCol="0" anchor="ctr">
            <a:spAutoFit/>
          </a:bodyPr>
          <a:lstStyle/>
          <a:p>
            <a:r>
              <a:rPr lang="en-US" altLang="ja-JP" sz="3730" b="1"/>
              <a:t>Peptide structure prediction</a:t>
            </a:r>
            <a:endParaRPr lang="ja-JP" altLang="en-US" sz="3730" b="1"/>
          </a:p>
        </p:txBody>
      </p:sp>
      <p:sp>
        <p:nvSpPr>
          <p:cNvPr id="124" name="正方形/長方形 269">
            <a:extLst>
              <a:ext uri="{FF2B5EF4-FFF2-40B4-BE49-F238E27FC236}">
                <a16:creationId xmlns:a16="http://schemas.microsoft.com/office/drawing/2014/main" id="{48315E0B-18BC-9D40-F491-F7FB574BBCF0}"/>
              </a:ext>
            </a:extLst>
          </p:cNvPr>
          <p:cNvSpPr/>
          <p:nvPr/>
        </p:nvSpPr>
        <p:spPr bwMode="gray">
          <a:xfrm>
            <a:off x="345600" y="5598067"/>
            <a:ext cx="11534400" cy="630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25" name="Title 41">
            <a:extLst>
              <a:ext uri="{FF2B5EF4-FFF2-40B4-BE49-F238E27FC236}">
                <a16:creationId xmlns:a16="http://schemas.microsoft.com/office/drawing/2014/main" id="{264FD079-1C19-B99B-6948-C3A336C1829F}"/>
              </a:ext>
            </a:extLst>
          </p:cNvPr>
          <p:cNvSpPr txBox="1">
            <a:spLocks/>
          </p:cNvSpPr>
          <p:nvPr/>
        </p:nvSpPr>
        <p:spPr>
          <a:xfrm>
            <a:off x="828824" y="5802933"/>
            <a:ext cx="10567952"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defTabSz="609219"/>
            <a:r>
              <a:rPr lang="en-US" altLang="ja-JP" sz="1600" dirty="0">
                <a:solidFill>
                  <a:srgbClr val="FFFFFF"/>
                </a:solidFill>
                <a:latin typeface="+mn-lt"/>
                <a:ea typeface="Meiryo UI"/>
              </a:rPr>
              <a:t>AI, Digital Annealer and HPC allow high-speed precision search for stable structures of middle molecules</a:t>
            </a:r>
            <a:endParaRPr lang="ja-JP" altLang="en-US" sz="1600">
              <a:solidFill>
                <a:srgbClr val="FFFFFF"/>
              </a:solidFill>
              <a:latin typeface="+mn-lt"/>
              <a:ea typeface="Meiryo UI"/>
            </a:endParaRPr>
          </a:p>
        </p:txBody>
      </p:sp>
      <p:sp>
        <p:nvSpPr>
          <p:cNvPr id="172" name="TextBox 171">
            <a:extLst>
              <a:ext uri="{FF2B5EF4-FFF2-40B4-BE49-F238E27FC236}">
                <a16:creationId xmlns:a16="http://schemas.microsoft.com/office/drawing/2014/main" id="{7318B710-4C9E-D4E2-3A82-A5437F3A57B3}"/>
              </a:ext>
            </a:extLst>
          </p:cNvPr>
          <p:cNvSpPr txBox="1"/>
          <p:nvPr/>
        </p:nvSpPr>
        <p:spPr>
          <a:xfrm>
            <a:off x="9639591" y="4414085"/>
            <a:ext cx="0" cy="0"/>
          </a:xfrm>
          <a:prstGeom prst="rect">
            <a:avLst/>
          </a:prstGeom>
        </p:spPr>
        <p:txBody>
          <a:bodyPr vert="horz" wrap="none" lIns="91440" tIns="45720" rIns="91440" bIns="45720" rtlCol="0" anchor="b">
            <a:normAutofit fontScale="25000" lnSpcReduction="20000"/>
          </a:bodyPr>
          <a:lstStyle/>
          <a:p>
            <a:pPr algn="l"/>
            <a:endParaRPr lang="en-US" dirty="0"/>
          </a:p>
        </p:txBody>
      </p:sp>
      <p:sp>
        <p:nvSpPr>
          <p:cNvPr id="185" name="TextBox 184">
            <a:extLst>
              <a:ext uri="{FF2B5EF4-FFF2-40B4-BE49-F238E27FC236}">
                <a16:creationId xmlns:a16="http://schemas.microsoft.com/office/drawing/2014/main" id="{3F1F5FB8-E7EC-245A-90D3-D09CB14DE986}"/>
              </a:ext>
            </a:extLst>
          </p:cNvPr>
          <p:cNvSpPr txBox="1"/>
          <p:nvPr/>
        </p:nvSpPr>
        <p:spPr>
          <a:xfrm>
            <a:off x="9668540" y="4134447"/>
            <a:ext cx="0" cy="0"/>
          </a:xfrm>
          <a:prstGeom prst="rect">
            <a:avLst/>
          </a:prstGeom>
        </p:spPr>
        <p:txBody>
          <a:bodyPr vert="horz" wrap="none" lIns="91440" tIns="45720" rIns="91440" bIns="45720" rtlCol="0" anchor="b">
            <a:normAutofit fontScale="25000" lnSpcReduction="20000"/>
          </a:bodyPr>
          <a:lstStyle/>
          <a:p>
            <a:pPr algn="l"/>
            <a:endParaRPr lang="en-US" dirty="0"/>
          </a:p>
        </p:txBody>
      </p:sp>
      <p:sp>
        <p:nvSpPr>
          <p:cNvPr id="186" name="TextBox 185">
            <a:extLst>
              <a:ext uri="{FF2B5EF4-FFF2-40B4-BE49-F238E27FC236}">
                <a16:creationId xmlns:a16="http://schemas.microsoft.com/office/drawing/2014/main" id="{476A2B9D-30D8-0A30-BBCB-142F10F25015}"/>
              </a:ext>
            </a:extLst>
          </p:cNvPr>
          <p:cNvSpPr txBox="1"/>
          <p:nvPr/>
        </p:nvSpPr>
        <p:spPr>
          <a:xfrm>
            <a:off x="9597656" y="4212419"/>
            <a:ext cx="0" cy="0"/>
          </a:xfrm>
          <a:prstGeom prst="rect">
            <a:avLst/>
          </a:prstGeom>
        </p:spPr>
        <p:txBody>
          <a:bodyPr vert="horz" wrap="none" lIns="91440" tIns="45720" rIns="91440" bIns="45720" rtlCol="0" anchor="b">
            <a:normAutofit fontScale="25000" lnSpcReduction="20000"/>
          </a:bodyPr>
          <a:lstStyle/>
          <a:p>
            <a:pPr algn="l"/>
            <a:endParaRPr lang="en-US" dirty="0"/>
          </a:p>
        </p:txBody>
      </p:sp>
      <p:grpSp>
        <p:nvGrpSpPr>
          <p:cNvPr id="20" name="Group 19">
            <a:extLst>
              <a:ext uri="{FF2B5EF4-FFF2-40B4-BE49-F238E27FC236}">
                <a16:creationId xmlns:a16="http://schemas.microsoft.com/office/drawing/2014/main" id="{67F54298-82B0-4F7D-5619-02005BF8F251}"/>
              </a:ext>
            </a:extLst>
          </p:cNvPr>
          <p:cNvGrpSpPr/>
          <p:nvPr/>
        </p:nvGrpSpPr>
        <p:grpSpPr>
          <a:xfrm>
            <a:off x="767861" y="1123791"/>
            <a:ext cx="733785" cy="733785"/>
            <a:chOff x="759034" y="1604034"/>
            <a:chExt cx="733785" cy="733785"/>
          </a:xfrm>
        </p:grpSpPr>
        <p:sp>
          <p:nvSpPr>
            <p:cNvPr id="19" name="Oval 18">
              <a:extLst>
                <a:ext uri="{FF2B5EF4-FFF2-40B4-BE49-F238E27FC236}">
                  <a16:creationId xmlns:a16="http://schemas.microsoft.com/office/drawing/2014/main" id="{3B9BA64F-8EDC-D1A3-D281-866F562BC012}"/>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4" name="Oval 3">
              <a:extLst>
                <a:ext uri="{FF2B5EF4-FFF2-40B4-BE49-F238E27FC236}">
                  <a16:creationId xmlns:a16="http://schemas.microsoft.com/office/drawing/2014/main" id="{15357991-D726-7687-D68A-A707ECC47E23}"/>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87" name="Text Placeholder 6">
              <a:extLst>
                <a:ext uri="{FF2B5EF4-FFF2-40B4-BE49-F238E27FC236}">
                  <a16:creationId xmlns:a16="http://schemas.microsoft.com/office/drawing/2014/main" id="{081F84B2-D127-566D-42B4-5D694108E5E2}"/>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1</a:t>
              </a:r>
            </a:p>
          </p:txBody>
        </p:sp>
      </p:grpSp>
      <p:grpSp>
        <p:nvGrpSpPr>
          <p:cNvPr id="21" name="Group 20">
            <a:extLst>
              <a:ext uri="{FF2B5EF4-FFF2-40B4-BE49-F238E27FC236}">
                <a16:creationId xmlns:a16="http://schemas.microsoft.com/office/drawing/2014/main" id="{27D3ACB1-FAC5-FD5E-EAD3-FDEC461FBB0A}"/>
              </a:ext>
            </a:extLst>
          </p:cNvPr>
          <p:cNvGrpSpPr/>
          <p:nvPr/>
        </p:nvGrpSpPr>
        <p:grpSpPr>
          <a:xfrm>
            <a:off x="2456961" y="1123791"/>
            <a:ext cx="733785" cy="733785"/>
            <a:chOff x="759034" y="1604034"/>
            <a:chExt cx="733785" cy="733785"/>
          </a:xfrm>
        </p:grpSpPr>
        <p:sp>
          <p:nvSpPr>
            <p:cNvPr id="22" name="Oval 21">
              <a:extLst>
                <a:ext uri="{FF2B5EF4-FFF2-40B4-BE49-F238E27FC236}">
                  <a16:creationId xmlns:a16="http://schemas.microsoft.com/office/drawing/2014/main" id="{3B62518B-DEAF-F5FF-C9B9-B8F693B95B84}"/>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23" name="Oval 22">
              <a:extLst>
                <a:ext uri="{FF2B5EF4-FFF2-40B4-BE49-F238E27FC236}">
                  <a16:creationId xmlns:a16="http://schemas.microsoft.com/office/drawing/2014/main" id="{4469CFF1-0FB1-4BFD-ECE1-7B6928F9926F}"/>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24" name="Text Placeholder 6">
              <a:extLst>
                <a:ext uri="{FF2B5EF4-FFF2-40B4-BE49-F238E27FC236}">
                  <a16:creationId xmlns:a16="http://schemas.microsoft.com/office/drawing/2014/main" id="{9D38C091-51C1-FAAD-CC84-5806EBDE6341}"/>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2</a:t>
              </a:r>
            </a:p>
          </p:txBody>
        </p:sp>
      </p:grpSp>
      <p:grpSp>
        <p:nvGrpSpPr>
          <p:cNvPr id="25" name="Group 24">
            <a:extLst>
              <a:ext uri="{FF2B5EF4-FFF2-40B4-BE49-F238E27FC236}">
                <a16:creationId xmlns:a16="http://schemas.microsoft.com/office/drawing/2014/main" id="{5DF605BA-42CF-B404-B72C-83D0763D4399}"/>
              </a:ext>
            </a:extLst>
          </p:cNvPr>
          <p:cNvGrpSpPr/>
          <p:nvPr/>
        </p:nvGrpSpPr>
        <p:grpSpPr>
          <a:xfrm>
            <a:off x="4088911" y="1123791"/>
            <a:ext cx="733785" cy="733785"/>
            <a:chOff x="759034" y="1604034"/>
            <a:chExt cx="733785" cy="733785"/>
          </a:xfrm>
        </p:grpSpPr>
        <p:sp>
          <p:nvSpPr>
            <p:cNvPr id="26" name="Oval 25">
              <a:extLst>
                <a:ext uri="{FF2B5EF4-FFF2-40B4-BE49-F238E27FC236}">
                  <a16:creationId xmlns:a16="http://schemas.microsoft.com/office/drawing/2014/main" id="{F10D2EFD-87E7-D6B4-012A-21CD6C83FD4C}"/>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27" name="Oval 26">
              <a:extLst>
                <a:ext uri="{FF2B5EF4-FFF2-40B4-BE49-F238E27FC236}">
                  <a16:creationId xmlns:a16="http://schemas.microsoft.com/office/drawing/2014/main" id="{573653D7-3B69-07C3-151A-08CDEF04779F}"/>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28" name="Text Placeholder 6">
              <a:extLst>
                <a:ext uri="{FF2B5EF4-FFF2-40B4-BE49-F238E27FC236}">
                  <a16:creationId xmlns:a16="http://schemas.microsoft.com/office/drawing/2014/main" id="{5350F7E7-8543-1B3F-0275-E8E45EF12BE2}"/>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3</a:t>
              </a:r>
            </a:p>
          </p:txBody>
        </p:sp>
      </p:grpSp>
      <p:grpSp>
        <p:nvGrpSpPr>
          <p:cNvPr id="29" name="Group 28">
            <a:extLst>
              <a:ext uri="{FF2B5EF4-FFF2-40B4-BE49-F238E27FC236}">
                <a16:creationId xmlns:a16="http://schemas.microsoft.com/office/drawing/2014/main" id="{62936E03-4DA6-6010-4627-AFBB82DA5A15}"/>
              </a:ext>
            </a:extLst>
          </p:cNvPr>
          <p:cNvGrpSpPr/>
          <p:nvPr/>
        </p:nvGrpSpPr>
        <p:grpSpPr>
          <a:xfrm>
            <a:off x="5835161" y="1123791"/>
            <a:ext cx="733785" cy="733785"/>
            <a:chOff x="759034" y="1604034"/>
            <a:chExt cx="733785" cy="733785"/>
          </a:xfrm>
        </p:grpSpPr>
        <p:sp>
          <p:nvSpPr>
            <p:cNvPr id="30" name="Oval 29">
              <a:extLst>
                <a:ext uri="{FF2B5EF4-FFF2-40B4-BE49-F238E27FC236}">
                  <a16:creationId xmlns:a16="http://schemas.microsoft.com/office/drawing/2014/main" id="{F39AE613-4B31-5066-1629-6889DFA2B73E}"/>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1" name="Oval 30">
              <a:extLst>
                <a:ext uri="{FF2B5EF4-FFF2-40B4-BE49-F238E27FC236}">
                  <a16:creationId xmlns:a16="http://schemas.microsoft.com/office/drawing/2014/main" id="{098D9DC0-EB21-CA3D-FA92-95B862DF07A3}"/>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2" name="Text Placeholder 6">
              <a:extLst>
                <a:ext uri="{FF2B5EF4-FFF2-40B4-BE49-F238E27FC236}">
                  <a16:creationId xmlns:a16="http://schemas.microsoft.com/office/drawing/2014/main" id="{F508439A-8EC8-D86D-0601-4F07425356E5}"/>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4</a:t>
              </a:r>
            </a:p>
          </p:txBody>
        </p:sp>
      </p:grpSp>
      <p:grpSp>
        <p:nvGrpSpPr>
          <p:cNvPr id="33" name="Group 32">
            <a:extLst>
              <a:ext uri="{FF2B5EF4-FFF2-40B4-BE49-F238E27FC236}">
                <a16:creationId xmlns:a16="http://schemas.microsoft.com/office/drawing/2014/main" id="{00949CCB-A946-F02B-08B3-2D5972834295}"/>
              </a:ext>
            </a:extLst>
          </p:cNvPr>
          <p:cNvGrpSpPr/>
          <p:nvPr/>
        </p:nvGrpSpPr>
        <p:grpSpPr>
          <a:xfrm>
            <a:off x="7460761" y="1123791"/>
            <a:ext cx="733785" cy="733785"/>
            <a:chOff x="759034" y="1604034"/>
            <a:chExt cx="733785" cy="733785"/>
          </a:xfrm>
        </p:grpSpPr>
        <p:sp>
          <p:nvSpPr>
            <p:cNvPr id="34" name="Oval 33">
              <a:extLst>
                <a:ext uri="{FF2B5EF4-FFF2-40B4-BE49-F238E27FC236}">
                  <a16:creationId xmlns:a16="http://schemas.microsoft.com/office/drawing/2014/main" id="{4975CB8F-1AEB-A392-D9F0-CCFCA9CF2E62}"/>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5" name="Oval 34">
              <a:extLst>
                <a:ext uri="{FF2B5EF4-FFF2-40B4-BE49-F238E27FC236}">
                  <a16:creationId xmlns:a16="http://schemas.microsoft.com/office/drawing/2014/main" id="{8E1D17C1-19EE-5CB0-0F26-2CBE59391894}"/>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6" name="Text Placeholder 6">
              <a:extLst>
                <a:ext uri="{FF2B5EF4-FFF2-40B4-BE49-F238E27FC236}">
                  <a16:creationId xmlns:a16="http://schemas.microsoft.com/office/drawing/2014/main" id="{AF3546F7-8981-449A-A3AE-58E3A6E225F8}"/>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5</a:t>
              </a:r>
            </a:p>
          </p:txBody>
        </p:sp>
      </p:grpSp>
      <p:grpSp>
        <p:nvGrpSpPr>
          <p:cNvPr id="37" name="Group 36">
            <a:extLst>
              <a:ext uri="{FF2B5EF4-FFF2-40B4-BE49-F238E27FC236}">
                <a16:creationId xmlns:a16="http://schemas.microsoft.com/office/drawing/2014/main" id="{854D7FE1-F239-3FC7-1094-C0B1BF7CC283}"/>
              </a:ext>
            </a:extLst>
          </p:cNvPr>
          <p:cNvGrpSpPr/>
          <p:nvPr/>
        </p:nvGrpSpPr>
        <p:grpSpPr>
          <a:xfrm>
            <a:off x="9118111" y="1123791"/>
            <a:ext cx="733785" cy="733785"/>
            <a:chOff x="759034" y="1604034"/>
            <a:chExt cx="733785" cy="733785"/>
          </a:xfrm>
        </p:grpSpPr>
        <p:sp>
          <p:nvSpPr>
            <p:cNvPr id="38" name="Oval 37">
              <a:extLst>
                <a:ext uri="{FF2B5EF4-FFF2-40B4-BE49-F238E27FC236}">
                  <a16:creationId xmlns:a16="http://schemas.microsoft.com/office/drawing/2014/main" id="{19A1279A-0466-822A-C9B7-E593B9AA258F}"/>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9" name="Oval 38">
              <a:extLst>
                <a:ext uri="{FF2B5EF4-FFF2-40B4-BE49-F238E27FC236}">
                  <a16:creationId xmlns:a16="http://schemas.microsoft.com/office/drawing/2014/main" id="{EAC1278D-2188-AF2B-3076-98C04E514E90}"/>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40" name="Text Placeholder 6">
              <a:extLst>
                <a:ext uri="{FF2B5EF4-FFF2-40B4-BE49-F238E27FC236}">
                  <a16:creationId xmlns:a16="http://schemas.microsoft.com/office/drawing/2014/main" id="{DDCE4807-1F0F-48EC-BFBF-F15A24B446F2}"/>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6</a:t>
              </a:r>
            </a:p>
          </p:txBody>
        </p:sp>
      </p:grpSp>
      <p:grpSp>
        <p:nvGrpSpPr>
          <p:cNvPr id="41" name="Group 40">
            <a:extLst>
              <a:ext uri="{FF2B5EF4-FFF2-40B4-BE49-F238E27FC236}">
                <a16:creationId xmlns:a16="http://schemas.microsoft.com/office/drawing/2014/main" id="{924B2EE2-6BEC-D534-7E2B-7116AD67BF9E}"/>
              </a:ext>
            </a:extLst>
          </p:cNvPr>
          <p:cNvGrpSpPr/>
          <p:nvPr/>
        </p:nvGrpSpPr>
        <p:grpSpPr>
          <a:xfrm>
            <a:off x="10756411" y="1123791"/>
            <a:ext cx="733785" cy="733785"/>
            <a:chOff x="759034" y="1604034"/>
            <a:chExt cx="733785" cy="733785"/>
          </a:xfrm>
        </p:grpSpPr>
        <p:sp>
          <p:nvSpPr>
            <p:cNvPr id="42" name="Oval 41">
              <a:extLst>
                <a:ext uri="{FF2B5EF4-FFF2-40B4-BE49-F238E27FC236}">
                  <a16:creationId xmlns:a16="http://schemas.microsoft.com/office/drawing/2014/main" id="{3A2CB735-87C0-0B96-811E-D44C502993CA}"/>
                </a:ext>
              </a:extLst>
            </p:cNvPr>
            <p:cNvSpPr/>
            <p:nvPr/>
          </p:nvSpPr>
          <p:spPr>
            <a:xfrm>
              <a:off x="759034" y="1604034"/>
              <a:ext cx="733785" cy="7337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43" name="Oval 42">
              <a:extLst>
                <a:ext uri="{FF2B5EF4-FFF2-40B4-BE49-F238E27FC236}">
                  <a16:creationId xmlns:a16="http://schemas.microsoft.com/office/drawing/2014/main" id="{40958D44-3814-FCA6-57D4-1C76B9A299C1}"/>
                </a:ext>
              </a:extLst>
            </p:cNvPr>
            <p:cNvSpPr/>
            <p:nvPr/>
          </p:nvSpPr>
          <p:spPr>
            <a:xfrm>
              <a:off x="845620" y="1690620"/>
              <a:ext cx="560612" cy="560612"/>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44" name="Text Placeholder 6">
              <a:extLst>
                <a:ext uri="{FF2B5EF4-FFF2-40B4-BE49-F238E27FC236}">
                  <a16:creationId xmlns:a16="http://schemas.microsoft.com/office/drawing/2014/main" id="{A2D7EE83-CACB-2D4B-B9D3-AF487008AB60}"/>
                </a:ext>
              </a:extLst>
            </p:cNvPr>
            <p:cNvSpPr txBox="1">
              <a:spLocks/>
            </p:cNvSpPr>
            <p:nvPr/>
          </p:nvSpPr>
          <p:spPr>
            <a:xfrm>
              <a:off x="995488" y="1780237"/>
              <a:ext cx="260876" cy="381378"/>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2400" dirty="0">
                  <a:solidFill>
                    <a:schemeClr val="bg1"/>
                  </a:solidFill>
                  <a:latin typeface="+mj-lt"/>
                </a:rPr>
                <a:t>7</a:t>
              </a:r>
            </a:p>
          </p:txBody>
        </p:sp>
      </p:grpSp>
      <p:cxnSp>
        <p:nvCxnSpPr>
          <p:cNvPr id="90" name="Straight Arrow Connector 89">
            <a:extLst>
              <a:ext uri="{FF2B5EF4-FFF2-40B4-BE49-F238E27FC236}">
                <a16:creationId xmlns:a16="http://schemas.microsoft.com/office/drawing/2014/main" id="{09A5400A-F4F4-1D91-ABA6-BA617F5D7F3C}"/>
              </a:ext>
            </a:extLst>
          </p:cNvPr>
          <p:cNvCxnSpPr>
            <a:cxnSpLocks/>
            <a:endCxn id="22" idx="2"/>
          </p:cNvCxnSpPr>
          <p:nvPr/>
        </p:nvCxnSpPr>
        <p:spPr>
          <a:xfrm>
            <a:off x="1357909" y="1490683"/>
            <a:ext cx="1099052" cy="1"/>
          </a:xfrm>
          <a:prstGeom prst="straightConnector1">
            <a:avLst/>
          </a:prstGeom>
          <a:ln w="60325">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016386A-F0D9-36A7-DD52-E5ED4E6688E9}"/>
              </a:ext>
            </a:extLst>
          </p:cNvPr>
          <p:cNvCxnSpPr>
            <a:cxnSpLocks/>
          </p:cNvCxnSpPr>
          <p:nvPr/>
        </p:nvCxnSpPr>
        <p:spPr>
          <a:xfrm>
            <a:off x="3008909" y="1490683"/>
            <a:ext cx="1099052" cy="1"/>
          </a:xfrm>
          <a:prstGeom prst="straightConnector1">
            <a:avLst/>
          </a:prstGeom>
          <a:ln w="60325">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9F479C8-DCC6-D078-14C0-5E46A25A17B0}"/>
              </a:ext>
            </a:extLst>
          </p:cNvPr>
          <p:cNvCxnSpPr>
            <a:cxnSpLocks/>
          </p:cNvCxnSpPr>
          <p:nvPr/>
        </p:nvCxnSpPr>
        <p:spPr>
          <a:xfrm>
            <a:off x="4675784" y="1490683"/>
            <a:ext cx="1099052" cy="1"/>
          </a:xfrm>
          <a:prstGeom prst="straightConnector1">
            <a:avLst/>
          </a:prstGeom>
          <a:ln w="60325">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3BF3548-A5AF-7AA9-749A-7C25CD7C01C3}"/>
              </a:ext>
            </a:extLst>
          </p:cNvPr>
          <p:cNvCxnSpPr>
            <a:cxnSpLocks/>
          </p:cNvCxnSpPr>
          <p:nvPr/>
        </p:nvCxnSpPr>
        <p:spPr>
          <a:xfrm>
            <a:off x="6342659" y="1490683"/>
            <a:ext cx="1099052" cy="1"/>
          </a:xfrm>
          <a:prstGeom prst="straightConnector1">
            <a:avLst/>
          </a:prstGeom>
          <a:ln w="60325">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EAA4655-7C35-F098-C8B6-4715B912FD74}"/>
              </a:ext>
            </a:extLst>
          </p:cNvPr>
          <p:cNvCxnSpPr>
            <a:cxnSpLocks/>
          </p:cNvCxnSpPr>
          <p:nvPr/>
        </p:nvCxnSpPr>
        <p:spPr>
          <a:xfrm>
            <a:off x="8009534" y="1490683"/>
            <a:ext cx="1099052" cy="1"/>
          </a:xfrm>
          <a:prstGeom prst="straightConnector1">
            <a:avLst/>
          </a:prstGeom>
          <a:ln w="60325">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CB7C158-118D-58EB-F544-F82575138AF6}"/>
              </a:ext>
            </a:extLst>
          </p:cNvPr>
          <p:cNvCxnSpPr>
            <a:cxnSpLocks/>
          </p:cNvCxnSpPr>
          <p:nvPr/>
        </p:nvCxnSpPr>
        <p:spPr>
          <a:xfrm>
            <a:off x="9676409" y="1490683"/>
            <a:ext cx="1099052" cy="1"/>
          </a:xfrm>
          <a:prstGeom prst="straightConnector1">
            <a:avLst/>
          </a:prstGeom>
          <a:ln w="60325">
            <a:solidFill>
              <a:srgbClr val="EA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3C6446DB-9389-92A5-FA2C-B35F20740907}"/>
              </a:ext>
            </a:extLst>
          </p:cNvPr>
          <p:cNvGrpSpPr/>
          <p:nvPr/>
        </p:nvGrpSpPr>
        <p:grpSpPr>
          <a:xfrm>
            <a:off x="488636" y="3120210"/>
            <a:ext cx="11247364" cy="1864613"/>
            <a:chOff x="488636" y="2934176"/>
            <a:chExt cx="11247364" cy="1864613"/>
          </a:xfrm>
        </p:grpSpPr>
        <p:sp>
          <p:nvSpPr>
            <p:cNvPr id="94" name="Title 41">
              <a:extLst>
                <a:ext uri="{FF2B5EF4-FFF2-40B4-BE49-F238E27FC236}">
                  <a16:creationId xmlns:a16="http://schemas.microsoft.com/office/drawing/2014/main" id="{8ADB9933-2432-46E2-4D04-85D713E534CD}"/>
                </a:ext>
              </a:extLst>
            </p:cNvPr>
            <p:cNvSpPr txBox="1">
              <a:spLocks/>
            </p:cNvSpPr>
            <p:nvPr/>
          </p:nvSpPr>
          <p:spPr>
            <a:xfrm>
              <a:off x="2147036" y="2934176"/>
              <a:ext cx="1297929" cy="132446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spcAft>
                  <a:spcPts val="500"/>
                </a:spcAft>
              </a:pPr>
              <a:r>
                <a:rPr kumimoji="1" lang="en-US" altLang="ja-JP" sz="1300" dirty="0">
                  <a:solidFill>
                    <a:srgbClr val="000000"/>
                  </a:solidFill>
                  <a:latin typeface="+mn-lt"/>
                  <a:ea typeface="Meiryo UI" panose="020B0604030504040204" pitchFamily="50" charset="-128"/>
                </a:rPr>
                <a:t>Coarse-grained by binding with amino acids</a:t>
              </a:r>
            </a:p>
            <a:p>
              <a:pPr defTabSz="609585">
                <a:spcAft>
                  <a:spcPts val="200"/>
                </a:spcAft>
              </a:pPr>
              <a:r>
                <a:rPr kumimoji="1" lang="en-US" altLang="ja-JP" sz="1300" u="sng" dirty="0">
                  <a:solidFill>
                    <a:schemeClr val="tx1"/>
                  </a:solidFill>
                  <a:latin typeface="+mj-ea"/>
                </a:rPr>
                <a:t>AI</a:t>
              </a:r>
              <a:r>
                <a:rPr kumimoji="1" lang="en-US" altLang="ja-JP" sz="1300" dirty="0">
                  <a:solidFill>
                    <a:schemeClr val="tx1"/>
                  </a:solidFill>
                  <a:latin typeface="+mj-ea"/>
                </a:rPr>
                <a:t> used to calculate </a:t>
              </a:r>
              <a:br>
                <a:rPr kumimoji="1" lang="en-US" altLang="ja-JP" sz="1300" dirty="0">
                  <a:solidFill>
                    <a:schemeClr val="tx1"/>
                  </a:solidFill>
                  <a:latin typeface="+mj-ea"/>
                </a:rPr>
              </a:br>
              <a:r>
                <a:rPr kumimoji="1" lang="en-US" altLang="ja-JP" sz="1300" dirty="0">
                  <a:solidFill>
                    <a:schemeClr val="tx1"/>
                  </a:solidFill>
                  <a:latin typeface="+mj-ea"/>
                </a:rPr>
                <a:t>amino acid interactions</a:t>
              </a:r>
              <a:endParaRPr lang="en-US" sz="1300" dirty="0">
                <a:solidFill>
                  <a:schemeClr val="tx1"/>
                </a:solidFill>
                <a:latin typeface="+mj-ea"/>
              </a:endParaRPr>
            </a:p>
          </p:txBody>
        </p:sp>
        <p:sp>
          <p:nvSpPr>
            <p:cNvPr id="129" name="Title 41">
              <a:extLst>
                <a:ext uri="{FF2B5EF4-FFF2-40B4-BE49-F238E27FC236}">
                  <a16:creationId xmlns:a16="http://schemas.microsoft.com/office/drawing/2014/main" id="{347F962E-ABDC-5322-92CF-B6894E8F38D2}"/>
                </a:ext>
              </a:extLst>
            </p:cNvPr>
            <p:cNvSpPr txBox="1">
              <a:spLocks/>
            </p:cNvSpPr>
            <p:nvPr/>
          </p:nvSpPr>
          <p:spPr>
            <a:xfrm>
              <a:off x="8781600" y="2934176"/>
              <a:ext cx="1296000" cy="3600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r>
                <a:rPr lang="en-US" altLang="ja-JP" sz="1300" dirty="0">
                  <a:solidFill>
                    <a:schemeClr val="tx1"/>
                  </a:solidFill>
                  <a:latin typeface="+mj-lt"/>
                  <a:ea typeface="Meiryo UI" panose="020B0604030504040204" pitchFamily="50" charset="-128"/>
                </a:rPr>
                <a:t>Fine structure search by </a:t>
              </a:r>
              <a:r>
                <a:rPr lang="en-US" altLang="ja-JP" sz="1300" u="sng" dirty="0">
                  <a:solidFill>
                    <a:schemeClr val="tx1"/>
                  </a:solidFill>
                  <a:latin typeface="+mj-lt"/>
                  <a:ea typeface="Meiryo UI" panose="020B0604030504040204" pitchFamily="50" charset="-128"/>
                </a:rPr>
                <a:t>HPC</a:t>
              </a:r>
              <a:endParaRPr kumimoji="1" lang="ja-JP" altLang="en-US" sz="1300" u="sng">
                <a:solidFill>
                  <a:schemeClr val="tx1"/>
                </a:solidFill>
                <a:latin typeface="+mj-lt"/>
                <a:ea typeface="Meiryo UI" panose="020B0604030504040204" pitchFamily="50" charset="-128"/>
              </a:endParaRPr>
            </a:p>
          </p:txBody>
        </p:sp>
        <p:sp>
          <p:nvSpPr>
            <p:cNvPr id="131" name="Title 41">
              <a:extLst>
                <a:ext uri="{FF2B5EF4-FFF2-40B4-BE49-F238E27FC236}">
                  <a16:creationId xmlns:a16="http://schemas.microsoft.com/office/drawing/2014/main" id="{13197EAE-DE46-0D81-7B1E-46F3B73D3DB2}"/>
                </a:ext>
              </a:extLst>
            </p:cNvPr>
            <p:cNvSpPr txBox="1">
              <a:spLocks/>
            </p:cNvSpPr>
            <p:nvPr/>
          </p:nvSpPr>
          <p:spPr>
            <a:xfrm>
              <a:off x="10440000" y="2934176"/>
              <a:ext cx="1296000" cy="72019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defRPr/>
              </a:pPr>
              <a:r>
                <a:rPr lang="en-US" altLang="ja-JP" sz="1300" dirty="0">
                  <a:solidFill>
                    <a:schemeClr val="tx1"/>
                  </a:solidFill>
                  <a:latin typeface="+mn-lt"/>
                  <a:ea typeface="Meiryo UI" panose="020B0604030504040204" pitchFamily="50" charset="-128"/>
                </a:rPr>
                <a:t>Stable structure and design </a:t>
              </a:r>
              <a:br>
                <a:rPr lang="en-US" altLang="ja-JP" sz="1300" dirty="0">
                  <a:solidFill>
                    <a:schemeClr val="tx1"/>
                  </a:solidFill>
                  <a:latin typeface="+mn-lt"/>
                  <a:ea typeface="Meiryo UI" panose="020B0604030504040204" pitchFamily="50" charset="-128"/>
                </a:rPr>
              </a:br>
              <a:r>
                <a:rPr lang="en-US" altLang="ja-JP" sz="1300" dirty="0">
                  <a:solidFill>
                    <a:schemeClr val="tx1"/>
                  </a:solidFill>
                  <a:latin typeface="+mn-lt"/>
                  <a:ea typeface="Meiryo UI" panose="020B0604030504040204" pitchFamily="50" charset="-128"/>
                </a:rPr>
                <a:t>index presentation</a:t>
              </a:r>
            </a:p>
          </p:txBody>
        </p:sp>
        <p:sp>
          <p:nvSpPr>
            <p:cNvPr id="60" name="Title 41">
              <a:extLst>
                <a:ext uri="{FF2B5EF4-FFF2-40B4-BE49-F238E27FC236}">
                  <a16:creationId xmlns:a16="http://schemas.microsoft.com/office/drawing/2014/main" id="{2901CBEE-8FFD-BB96-08D2-FA05B5E69391}"/>
                </a:ext>
              </a:extLst>
            </p:cNvPr>
            <p:cNvSpPr txBox="1">
              <a:spLocks/>
            </p:cNvSpPr>
            <p:nvPr/>
          </p:nvSpPr>
          <p:spPr>
            <a:xfrm>
              <a:off x="488636" y="2934176"/>
              <a:ext cx="1297929" cy="54014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r>
                <a:rPr lang="en-US" altLang="ja-JP" sz="1300" dirty="0">
                  <a:solidFill>
                    <a:srgbClr val="000000"/>
                  </a:solidFill>
                  <a:latin typeface="+mn-lt"/>
                </a:rPr>
                <a:t>Mid-sized </a:t>
              </a:r>
              <a:br>
                <a:rPr lang="en-US" altLang="ja-JP" sz="1300" dirty="0">
                  <a:solidFill>
                    <a:srgbClr val="000000"/>
                  </a:solidFill>
                  <a:latin typeface="+mn-lt"/>
                </a:rPr>
              </a:br>
              <a:r>
                <a:rPr lang="en-US" altLang="ja-JP" sz="1300" dirty="0">
                  <a:solidFill>
                    <a:srgbClr val="000000"/>
                  </a:solidFill>
                  <a:latin typeface="+mn-lt"/>
                </a:rPr>
                <a:t>cyclic peptide sequence</a:t>
              </a:r>
              <a:endParaRPr lang="ja-JP" altLang="en-US" sz="1300">
                <a:solidFill>
                  <a:srgbClr val="000000"/>
                </a:solidFill>
                <a:latin typeface="+mn-lt"/>
              </a:endParaRPr>
            </a:p>
          </p:txBody>
        </p:sp>
        <p:sp>
          <p:nvSpPr>
            <p:cNvPr id="61" name="Title 41">
              <a:extLst>
                <a:ext uri="{FF2B5EF4-FFF2-40B4-BE49-F238E27FC236}">
                  <a16:creationId xmlns:a16="http://schemas.microsoft.com/office/drawing/2014/main" id="{14D025DD-0599-63B0-C42C-2793B8027101}"/>
                </a:ext>
              </a:extLst>
            </p:cNvPr>
            <p:cNvSpPr txBox="1">
              <a:spLocks/>
            </p:cNvSpPr>
            <p:nvPr/>
          </p:nvSpPr>
          <p:spPr>
            <a:xfrm>
              <a:off x="5463836" y="2934176"/>
              <a:ext cx="1297929" cy="54014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r>
                <a:rPr kumimoji="1" lang="en-US" altLang="ja-JP" sz="1300" dirty="0">
                  <a:solidFill>
                    <a:schemeClr val="tx1"/>
                  </a:solidFill>
                  <a:latin typeface="+mj-lt"/>
                  <a:ea typeface="Meiryo UI" panose="020B0604030504040204" pitchFamily="50" charset="-128"/>
                </a:rPr>
                <a:t>Stable structure</a:t>
              </a:r>
            </a:p>
            <a:p>
              <a:pPr defTabSz="609585"/>
              <a:r>
                <a:rPr kumimoji="1" lang="en-US" altLang="ja-JP" sz="1300" dirty="0">
                  <a:solidFill>
                    <a:schemeClr val="tx1"/>
                  </a:solidFill>
                  <a:latin typeface="+mj-lt"/>
                  <a:ea typeface="Meiryo UI" panose="020B0604030504040204" pitchFamily="50" charset="-128"/>
                </a:rPr>
                <a:t>obtained by </a:t>
              </a:r>
              <a:r>
                <a:rPr kumimoji="1" lang="en-US" altLang="ja-JP" sz="1300" u="sng" dirty="0">
                  <a:solidFill>
                    <a:schemeClr val="tx1"/>
                  </a:solidFill>
                  <a:latin typeface="+mj-lt"/>
                  <a:ea typeface="Meiryo UI" panose="020B0604030504040204" pitchFamily="50" charset="-128"/>
                </a:rPr>
                <a:t>Digital Annealer</a:t>
              </a:r>
              <a:endParaRPr kumimoji="1" lang="ja-JP" altLang="en-US" sz="1300" u="sng">
                <a:solidFill>
                  <a:schemeClr val="tx1"/>
                </a:solidFill>
                <a:latin typeface="+mj-lt"/>
                <a:ea typeface="Meiryo UI" panose="020B0604030504040204" pitchFamily="50" charset="-128"/>
              </a:endParaRPr>
            </a:p>
          </p:txBody>
        </p:sp>
        <p:sp>
          <p:nvSpPr>
            <p:cNvPr id="62" name="Title 41">
              <a:extLst>
                <a:ext uri="{FF2B5EF4-FFF2-40B4-BE49-F238E27FC236}">
                  <a16:creationId xmlns:a16="http://schemas.microsoft.com/office/drawing/2014/main" id="{0537907A-8AC7-DDDD-F465-267D5BD5D379}"/>
                </a:ext>
              </a:extLst>
            </p:cNvPr>
            <p:cNvSpPr txBox="1">
              <a:spLocks/>
            </p:cNvSpPr>
            <p:nvPr/>
          </p:nvSpPr>
          <p:spPr>
            <a:xfrm>
              <a:off x="7122236" y="2934176"/>
              <a:ext cx="1297929" cy="72019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r>
                <a:rPr lang="en-US" altLang="ja-JP" sz="1300" dirty="0">
                  <a:solidFill>
                    <a:srgbClr val="000000"/>
                  </a:solidFill>
                  <a:latin typeface="+mn-lt"/>
                  <a:ea typeface="Meiryo UI" panose="020B0604030504040204" pitchFamily="50" charset="-128"/>
                </a:rPr>
                <a:t>Revert to </a:t>
              </a:r>
              <a:br>
                <a:rPr lang="en-US" altLang="ja-JP" sz="1300" dirty="0">
                  <a:solidFill>
                    <a:srgbClr val="000000"/>
                  </a:solidFill>
                  <a:latin typeface="+mn-lt"/>
                  <a:ea typeface="Meiryo UI" panose="020B0604030504040204" pitchFamily="50" charset="-128"/>
                </a:rPr>
              </a:br>
              <a:r>
                <a:rPr lang="en-US" altLang="ja-JP" sz="1300" dirty="0">
                  <a:solidFill>
                    <a:srgbClr val="000000"/>
                  </a:solidFill>
                  <a:latin typeface="+mn-lt"/>
                  <a:ea typeface="Meiryo UI" panose="020B0604030504040204" pitchFamily="50" charset="-128"/>
                </a:rPr>
                <a:t>all-atom model from coarse-grained model</a:t>
              </a:r>
              <a:endParaRPr kumimoji="1" lang="ja-JP" altLang="en-US" sz="1300">
                <a:solidFill>
                  <a:srgbClr val="000000"/>
                </a:solidFill>
                <a:latin typeface="+mn-lt"/>
                <a:ea typeface="Meiryo UI" panose="020B0604030504040204" pitchFamily="50" charset="-128"/>
              </a:endParaRPr>
            </a:p>
          </p:txBody>
        </p:sp>
        <p:sp>
          <p:nvSpPr>
            <p:cNvPr id="63" name="Title 41">
              <a:extLst>
                <a:ext uri="{FF2B5EF4-FFF2-40B4-BE49-F238E27FC236}">
                  <a16:creationId xmlns:a16="http://schemas.microsoft.com/office/drawing/2014/main" id="{7186F8EF-B82E-69FA-F202-80B019319277}"/>
                </a:ext>
              </a:extLst>
            </p:cNvPr>
            <p:cNvSpPr txBox="1">
              <a:spLocks/>
            </p:cNvSpPr>
            <p:nvPr/>
          </p:nvSpPr>
          <p:spPr>
            <a:xfrm>
              <a:off x="3805436" y="2934176"/>
              <a:ext cx="1297929" cy="186461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defTabSz="609585">
                <a:spcAft>
                  <a:spcPts val="500"/>
                </a:spcAft>
              </a:pPr>
              <a:r>
                <a:rPr lang="en-US" altLang="ja-JP" sz="1300" dirty="0">
                  <a:solidFill>
                    <a:srgbClr val="000000"/>
                  </a:solidFill>
                  <a:latin typeface="+mn-lt"/>
                  <a:ea typeface="Meiryo UI" panose="020B0604030504040204" pitchFamily="50" charset="-128"/>
                </a:rPr>
                <a:t>Amino acids arranged at lattice points; consider interactions </a:t>
              </a:r>
              <a:br>
                <a:rPr lang="en-US" altLang="ja-JP" sz="1300" dirty="0">
                  <a:solidFill>
                    <a:srgbClr val="000000"/>
                  </a:solidFill>
                  <a:latin typeface="+mn-lt"/>
                  <a:ea typeface="Meiryo UI" panose="020B0604030504040204" pitchFamily="50" charset="-128"/>
                </a:rPr>
              </a:br>
              <a:r>
                <a:rPr lang="en-US" altLang="ja-JP" sz="1300" dirty="0">
                  <a:solidFill>
                    <a:srgbClr val="000000"/>
                  </a:solidFill>
                  <a:latin typeface="+mn-lt"/>
                  <a:ea typeface="Meiryo UI" panose="020B0604030504040204" pitchFamily="50" charset="-128"/>
                </a:rPr>
                <a:t>between </a:t>
              </a:r>
              <a:br>
                <a:rPr lang="en-US" altLang="ja-JP" sz="1300" dirty="0">
                  <a:solidFill>
                    <a:srgbClr val="000000"/>
                  </a:solidFill>
                  <a:latin typeface="+mn-lt"/>
                  <a:ea typeface="Meiryo UI" panose="020B0604030504040204" pitchFamily="50" charset="-128"/>
                </a:rPr>
              </a:br>
              <a:r>
                <a:rPr lang="en-US" altLang="ja-JP" sz="1300" dirty="0">
                  <a:solidFill>
                    <a:srgbClr val="000000"/>
                  </a:solidFill>
                  <a:latin typeface="+mn-lt"/>
                  <a:ea typeface="Meiryo UI" panose="020B0604030504040204" pitchFamily="50" charset="-128"/>
                </a:rPr>
                <a:t>amino acids </a:t>
              </a:r>
            </a:p>
            <a:p>
              <a:pPr defTabSz="609585">
                <a:spcAft>
                  <a:spcPts val="500"/>
                </a:spcAft>
              </a:pPr>
              <a:r>
                <a:rPr kumimoji="1" lang="en-US" altLang="ja-JP" sz="1300" dirty="0">
                  <a:solidFill>
                    <a:schemeClr val="tx1"/>
                  </a:solidFill>
                  <a:latin typeface="+mj-lt"/>
                  <a:ea typeface="Meiryo UI" panose="020B0604030504040204" pitchFamily="50" charset="-128"/>
                </a:rPr>
                <a:t>Structural search with </a:t>
              </a:r>
              <a:r>
                <a:rPr kumimoji="1" lang="en-US" altLang="ja-JP" sz="1300" u="sng" dirty="0">
                  <a:solidFill>
                    <a:schemeClr val="tx1"/>
                  </a:solidFill>
                  <a:latin typeface="+mj-lt"/>
                  <a:ea typeface="Meiryo UI" panose="020B0604030504040204" pitchFamily="50" charset="-128"/>
                </a:rPr>
                <a:t>Digital Annealer</a:t>
              </a:r>
              <a:endParaRPr kumimoji="1" lang="ja-JP" altLang="en-US" sz="1300" u="sng">
                <a:solidFill>
                  <a:schemeClr val="tx1"/>
                </a:solidFill>
                <a:latin typeface="+mj-lt"/>
                <a:ea typeface="Meiryo UI" panose="020B0604030504040204" pitchFamily="50" charset="-128"/>
              </a:endParaRPr>
            </a:p>
          </p:txBody>
        </p:sp>
      </p:grpSp>
      <p:sp>
        <p:nvSpPr>
          <p:cNvPr id="64" name="TextBox 63">
            <a:extLst>
              <a:ext uri="{FF2B5EF4-FFF2-40B4-BE49-F238E27FC236}">
                <a16:creationId xmlns:a16="http://schemas.microsoft.com/office/drawing/2014/main" id="{1097D919-FA0E-BF6F-8292-88379A99E5A5}"/>
              </a:ext>
            </a:extLst>
          </p:cNvPr>
          <p:cNvSpPr txBox="1"/>
          <p:nvPr/>
        </p:nvSpPr>
        <p:spPr>
          <a:xfrm>
            <a:off x="-237325" y="3720421"/>
            <a:ext cx="0" cy="0"/>
          </a:xfrm>
          <a:prstGeom prst="rect">
            <a:avLst/>
          </a:prstGeom>
        </p:spPr>
        <p:txBody>
          <a:bodyPr vert="horz" wrap="none" lIns="91440" tIns="45720" rIns="91440" bIns="45720" rtlCol="0" anchor="b">
            <a:normAutofit fontScale="25000" lnSpcReduction="20000"/>
          </a:bodyPr>
          <a:lstStyle/>
          <a:p>
            <a:pPr algn="l"/>
            <a:endParaRPr lang="en-US" dirty="0"/>
          </a:p>
        </p:txBody>
      </p:sp>
    </p:spTree>
    <p:extLst>
      <p:ext uri="{BB962C8B-B14F-4D97-AF65-F5344CB8AC3E}">
        <p14:creationId xmlns:p14="http://schemas.microsoft.com/office/powerpoint/2010/main" val="165340887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269">
            <a:extLst>
              <a:ext uri="{FF2B5EF4-FFF2-40B4-BE49-F238E27FC236}">
                <a16:creationId xmlns:a16="http://schemas.microsoft.com/office/drawing/2014/main" id="{DFB3288E-D99C-72F9-757D-6CEDABFCA6F4}"/>
              </a:ext>
            </a:extLst>
          </p:cNvPr>
          <p:cNvSpPr/>
          <p:nvPr/>
        </p:nvSpPr>
        <p:spPr bwMode="gray">
          <a:xfrm>
            <a:off x="347274" y="1233292"/>
            <a:ext cx="4443329" cy="4904075"/>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pic>
        <p:nvPicPr>
          <p:cNvPr id="69" name="Picture 68">
            <a:extLst>
              <a:ext uri="{FF2B5EF4-FFF2-40B4-BE49-F238E27FC236}">
                <a16:creationId xmlns:a16="http://schemas.microsoft.com/office/drawing/2014/main" id="{9B4819B0-D660-5DDC-C9E6-21007CB7A7EE}"/>
              </a:ext>
            </a:extLst>
          </p:cNvPr>
          <p:cNvPicPr>
            <a:picLocks noChangeAspect="1"/>
          </p:cNvPicPr>
          <p:nvPr/>
        </p:nvPicPr>
        <p:blipFill>
          <a:blip r:embed="rId3"/>
          <a:stretch>
            <a:fillRect/>
          </a:stretch>
        </p:blipFill>
        <p:spPr>
          <a:xfrm>
            <a:off x="6277462" y="2333990"/>
            <a:ext cx="3317570" cy="3196021"/>
          </a:xfrm>
          <a:prstGeom prst="rect">
            <a:avLst/>
          </a:prstGeom>
        </p:spPr>
      </p:pic>
      <p:sp>
        <p:nvSpPr>
          <p:cNvPr id="65" name="Title 6">
            <a:extLst>
              <a:ext uri="{FF2B5EF4-FFF2-40B4-BE49-F238E27FC236}">
                <a16:creationId xmlns:a16="http://schemas.microsoft.com/office/drawing/2014/main" id="{2C3E93E0-73CF-41A9-B596-3FEE94E806B1}"/>
              </a:ext>
            </a:extLst>
          </p:cNvPr>
          <p:cNvSpPr>
            <a:spLocks noGrp="1"/>
          </p:cNvSpPr>
          <p:nvPr>
            <p:ph type="title"/>
          </p:nvPr>
        </p:nvSpPr>
        <p:spPr>
          <a:xfrm>
            <a:off x="254618" y="244896"/>
            <a:ext cx="10265544" cy="443198"/>
          </a:xfrm>
        </p:spPr>
        <p:txBody>
          <a:bodyPr/>
          <a:lstStyle/>
          <a:p>
            <a:r>
              <a:rPr lang="en-US" sz="3200" b="1">
                <a:latin typeface="+mj-lt"/>
                <a:cs typeface="Fujitsu Infinity Pro Bold" panose="020B0604020202020204" charset="0"/>
              </a:rPr>
              <a:t>Small molecule optimization</a:t>
            </a:r>
            <a:endParaRPr lang="en-US" sz="2133" b="1">
              <a:solidFill>
                <a:srgbClr val="FF0000"/>
              </a:solidFill>
              <a:latin typeface="+mj-lt"/>
              <a:cs typeface="Fujitsu Infinity Pro Bold" panose="020B0604020202020204" charset="0"/>
            </a:endParaRPr>
          </a:p>
        </p:txBody>
      </p:sp>
      <p:sp>
        <p:nvSpPr>
          <p:cNvPr id="2" name="Title 41">
            <a:extLst>
              <a:ext uri="{FF2B5EF4-FFF2-40B4-BE49-F238E27FC236}">
                <a16:creationId xmlns:a16="http://schemas.microsoft.com/office/drawing/2014/main" id="{8CCD5EBF-353C-E413-082A-A3508A568663}"/>
              </a:ext>
            </a:extLst>
          </p:cNvPr>
          <p:cNvSpPr txBox="1">
            <a:spLocks/>
          </p:cNvSpPr>
          <p:nvPr/>
        </p:nvSpPr>
        <p:spPr>
          <a:xfrm>
            <a:off x="554650" y="1482146"/>
            <a:ext cx="4019353" cy="243002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800"/>
              </a:spcAft>
            </a:pPr>
            <a:r>
              <a:rPr lang="en-US" sz="1600" dirty="0">
                <a:solidFill>
                  <a:schemeClr val="tx1"/>
                </a:solidFill>
                <a:latin typeface="+mj-lt"/>
              </a:rPr>
              <a:t>Customer Challenge</a:t>
            </a:r>
          </a:p>
          <a:p>
            <a:pPr defTabSz="1219170">
              <a:lnSpc>
                <a:spcPct val="110000"/>
              </a:lnSpc>
              <a:spcBef>
                <a:spcPts val="0"/>
              </a:spcBef>
              <a:spcAft>
                <a:spcPts val="800"/>
              </a:spcAft>
              <a:buClr>
                <a:srgbClr val="A30B1A"/>
              </a:buClr>
              <a:defRPr/>
            </a:pPr>
            <a:r>
              <a:rPr lang="en-US" sz="1000" dirty="0">
                <a:solidFill>
                  <a:srgbClr val="000000"/>
                </a:solidFill>
                <a:latin typeface="+mj-lt"/>
              </a:rPr>
              <a:t>Dengue Fever outbreaks are a recurrent in most tropical countries</a:t>
            </a:r>
          </a:p>
          <a:p>
            <a:pPr defTabSz="1219170">
              <a:lnSpc>
                <a:spcPct val="110000"/>
              </a:lnSpc>
              <a:spcBef>
                <a:spcPts val="0"/>
              </a:spcBef>
              <a:spcAft>
                <a:spcPts val="200"/>
              </a:spcAft>
              <a:buClr>
                <a:srgbClr val="A30B1A"/>
              </a:buClr>
              <a:defRPr/>
            </a:pPr>
            <a:r>
              <a:rPr lang="en-US" sz="1000" dirty="0">
                <a:solidFill>
                  <a:srgbClr val="000000"/>
                </a:solidFill>
                <a:latin typeface="+mj-lt"/>
              </a:rPr>
              <a:t>Annually:</a:t>
            </a:r>
          </a:p>
          <a:p>
            <a:pPr marL="0" lvl="1" defTabSz="1219170">
              <a:lnSpc>
                <a:spcPct val="110000"/>
              </a:lnSpc>
              <a:spcAft>
                <a:spcPts val="200"/>
              </a:spcAft>
              <a:buClr>
                <a:srgbClr val="87867E"/>
              </a:buClr>
              <a:defRPr/>
            </a:pPr>
            <a:r>
              <a:rPr lang="en-US" sz="1000" dirty="0">
                <a:solidFill>
                  <a:schemeClr val="tx1"/>
                </a:solidFill>
                <a:latin typeface="+mj-lt"/>
              </a:rPr>
              <a:t>• </a:t>
            </a:r>
            <a:r>
              <a:rPr lang="en-US" sz="1000" dirty="0">
                <a:solidFill>
                  <a:srgbClr val="000000"/>
                </a:solidFill>
              </a:rPr>
              <a:t>100 million affected in 100 countries on 4 continents.</a:t>
            </a:r>
          </a:p>
          <a:p>
            <a:pPr marL="0" lvl="1" defTabSz="1219170">
              <a:lnSpc>
                <a:spcPct val="110000"/>
              </a:lnSpc>
              <a:spcAft>
                <a:spcPts val="200"/>
              </a:spcAft>
              <a:buClr>
                <a:srgbClr val="87867E"/>
              </a:buClr>
              <a:defRPr/>
            </a:pPr>
            <a:r>
              <a:rPr lang="en-US" sz="1000" dirty="0">
                <a:solidFill>
                  <a:schemeClr val="tx1"/>
                </a:solidFill>
                <a:latin typeface="+mj-lt"/>
              </a:rPr>
              <a:t>• </a:t>
            </a:r>
            <a:r>
              <a:rPr lang="en-US" sz="1000" dirty="0">
                <a:solidFill>
                  <a:srgbClr val="000000"/>
                </a:solidFill>
              </a:rPr>
              <a:t>500,000 serious infections.</a:t>
            </a:r>
          </a:p>
          <a:p>
            <a:pPr marL="0" lvl="1" defTabSz="1219170">
              <a:lnSpc>
                <a:spcPct val="110000"/>
              </a:lnSpc>
              <a:spcAft>
                <a:spcPts val="800"/>
              </a:spcAft>
              <a:buClr>
                <a:srgbClr val="87867E"/>
              </a:buClr>
              <a:defRPr/>
            </a:pPr>
            <a:r>
              <a:rPr lang="en-US" sz="1000" dirty="0">
                <a:solidFill>
                  <a:schemeClr val="tx1"/>
                </a:solidFill>
                <a:latin typeface="+mj-lt"/>
              </a:rPr>
              <a:t>• </a:t>
            </a:r>
            <a:r>
              <a:rPr lang="en-US" sz="1000" dirty="0">
                <a:solidFill>
                  <a:srgbClr val="000000"/>
                </a:solidFill>
              </a:rPr>
              <a:t>22,000 deaths.</a:t>
            </a:r>
          </a:p>
          <a:p>
            <a:pPr defTabSz="1219170">
              <a:lnSpc>
                <a:spcPct val="110000"/>
              </a:lnSpc>
              <a:spcBef>
                <a:spcPts val="0"/>
              </a:spcBef>
              <a:spcAft>
                <a:spcPts val="300"/>
              </a:spcAft>
              <a:buClr>
                <a:srgbClr val="A30B1A"/>
              </a:buClr>
              <a:defRPr/>
            </a:pPr>
            <a:r>
              <a:rPr lang="en-US" sz="1000" dirty="0">
                <a:solidFill>
                  <a:srgbClr val="000000"/>
                </a:solidFill>
                <a:latin typeface="+mj-lt"/>
              </a:rPr>
              <a:t>Based on predicted climate changes, the mosquito vector</a:t>
            </a:r>
            <a:br>
              <a:rPr lang="en-US" sz="1000" dirty="0">
                <a:solidFill>
                  <a:srgbClr val="000000"/>
                </a:solidFill>
                <a:latin typeface="+mj-lt"/>
              </a:rPr>
            </a:br>
            <a:r>
              <a:rPr lang="en-US" sz="1000" dirty="0">
                <a:solidFill>
                  <a:srgbClr val="000000"/>
                </a:solidFill>
                <a:latin typeface="+mj-lt"/>
              </a:rPr>
              <a:t>of Dengue is moving toward unprotected populations,</a:t>
            </a:r>
            <a:br>
              <a:rPr lang="en-US" sz="1000" dirty="0">
                <a:solidFill>
                  <a:srgbClr val="000000"/>
                </a:solidFill>
                <a:latin typeface="+mj-lt"/>
              </a:rPr>
            </a:br>
            <a:r>
              <a:rPr lang="en-US" sz="1000" dirty="0">
                <a:solidFill>
                  <a:srgbClr val="000000"/>
                </a:solidFill>
                <a:latin typeface="+mj-lt"/>
              </a:rPr>
              <a:t>i.e. populations with no background immunity.</a:t>
            </a:r>
          </a:p>
          <a:p>
            <a:pPr marL="0" lvl="1" defTabSz="1219170">
              <a:lnSpc>
                <a:spcPct val="110000"/>
              </a:lnSpc>
              <a:spcAft>
                <a:spcPts val="800"/>
              </a:spcAft>
              <a:buClr>
                <a:srgbClr val="87867E"/>
              </a:buClr>
              <a:defRPr/>
            </a:pPr>
            <a:r>
              <a:rPr lang="en-US" sz="1000" dirty="0">
                <a:solidFill>
                  <a:schemeClr val="tx1"/>
                </a:solidFill>
                <a:latin typeface="+mj-lt"/>
              </a:rPr>
              <a:t>• </a:t>
            </a:r>
            <a:r>
              <a:rPr lang="en-US" sz="1000" dirty="0">
                <a:solidFill>
                  <a:srgbClr val="000000"/>
                </a:solidFill>
              </a:rPr>
              <a:t>No vaccine exists.</a:t>
            </a:r>
          </a:p>
          <a:p>
            <a:pPr defTabSz="1219170">
              <a:lnSpc>
                <a:spcPct val="110000"/>
              </a:lnSpc>
              <a:spcBef>
                <a:spcPts val="0"/>
              </a:spcBef>
              <a:buClr>
                <a:srgbClr val="A30B1A"/>
              </a:buClr>
              <a:defRPr/>
            </a:pPr>
            <a:r>
              <a:rPr lang="en-US" sz="1000" dirty="0">
                <a:solidFill>
                  <a:srgbClr val="000000"/>
                </a:solidFill>
                <a:latin typeface="+mj-lt"/>
              </a:rPr>
              <a:t>The 1st US case of Dengue contracted in Miami in 2019.</a:t>
            </a:r>
            <a:endParaRPr lang="en-US" sz="1000" dirty="0">
              <a:solidFill>
                <a:schemeClr val="tx1"/>
              </a:solidFill>
              <a:latin typeface="+mj-lt"/>
              <a:ea typeface="Meiryo UI" panose="020B0604030504040204" pitchFamily="50" charset="-128"/>
              <a:cs typeface="Fujitsu Sans Light" panose="020B0604020202020204" charset="0"/>
            </a:endParaRPr>
          </a:p>
        </p:txBody>
      </p:sp>
      <p:sp>
        <p:nvSpPr>
          <p:cNvPr id="3" name="Title 41">
            <a:extLst>
              <a:ext uri="{FF2B5EF4-FFF2-40B4-BE49-F238E27FC236}">
                <a16:creationId xmlns:a16="http://schemas.microsoft.com/office/drawing/2014/main" id="{B54AF760-CD62-6E62-6FC6-5CDD8326C983}"/>
              </a:ext>
            </a:extLst>
          </p:cNvPr>
          <p:cNvSpPr txBox="1">
            <a:spLocks/>
          </p:cNvSpPr>
          <p:nvPr/>
        </p:nvSpPr>
        <p:spPr>
          <a:xfrm>
            <a:off x="554650" y="4318183"/>
            <a:ext cx="4019353" cy="63966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800"/>
              </a:spcAft>
            </a:pPr>
            <a:r>
              <a:rPr lang="en-US" sz="1600" dirty="0">
                <a:solidFill>
                  <a:schemeClr val="tx1"/>
                </a:solidFill>
                <a:latin typeface="+mj-lt"/>
              </a:rPr>
              <a:t>Fujitsu Solution</a:t>
            </a:r>
          </a:p>
          <a:p>
            <a:pPr>
              <a:spcAft>
                <a:spcPts val="300"/>
              </a:spcAft>
            </a:pPr>
            <a:r>
              <a:rPr lang="en-US" sz="1000" dirty="0">
                <a:solidFill>
                  <a:schemeClr val="tx1"/>
                </a:solidFill>
                <a:latin typeface="+mj-lt"/>
              </a:rPr>
              <a:t>• </a:t>
            </a:r>
            <a:r>
              <a:rPr lang="en-US" altLang="ja-JP" sz="1000" dirty="0">
                <a:solidFill>
                  <a:schemeClr val="tx1"/>
                </a:solidFill>
                <a:latin typeface="+mn-lt"/>
                <a:ea typeface="Meiryo UI" panose="020B0604030504040204" pitchFamily="50" charset="-128"/>
              </a:rPr>
              <a:t>Search for molecules which conform to Lipinski’s “Rule of Five”</a:t>
            </a:r>
          </a:p>
          <a:p>
            <a:pPr>
              <a:spcAft>
                <a:spcPts val="300"/>
              </a:spcAft>
            </a:pPr>
            <a:r>
              <a:rPr lang="en-US" sz="1000" dirty="0">
                <a:solidFill>
                  <a:schemeClr val="tx1"/>
                </a:solidFill>
                <a:latin typeface="+mj-lt"/>
              </a:rPr>
              <a:t>• </a:t>
            </a:r>
            <a:r>
              <a:rPr lang="en-GB" sz="1000" dirty="0">
                <a:solidFill>
                  <a:schemeClr val="tx1"/>
                </a:solidFill>
                <a:latin typeface="+mn-lt"/>
                <a:ea typeface="Meiryo UI" panose="020B0604030504040204" pitchFamily="50" charset="-128"/>
              </a:rPr>
              <a:t>Expanded search space from ~ 0.5M – 10M to 1B – 10B candidates</a:t>
            </a:r>
          </a:p>
        </p:txBody>
      </p:sp>
      <p:sp>
        <p:nvSpPr>
          <p:cNvPr id="5" name="Title 41">
            <a:extLst>
              <a:ext uri="{FF2B5EF4-FFF2-40B4-BE49-F238E27FC236}">
                <a16:creationId xmlns:a16="http://schemas.microsoft.com/office/drawing/2014/main" id="{99142D05-5364-BEC0-0567-133BD0123ECB}"/>
              </a:ext>
            </a:extLst>
          </p:cNvPr>
          <p:cNvSpPr txBox="1">
            <a:spLocks/>
          </p:cNvSpPr>
          <p:nvPr/>
        </p:nvSpPr>
        <p:spPr>
          <a:xfrm>
            <a:off x="554650" y="5385457"/>
            <a:ext cx="4019353" cy="462691"/>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800"/>
              </a:spcAft>
            </a:pPr>
            <a:r>
              <a:rPr lang="en-US" sz="1600" dirty="0">
                <a:solidFill>
                  <a:schemeClr val="tx1"/>
                </a:solidFill>
                <a:latin typeface="+mj-lt"/>
              </a:rPr>
              <a:t>Benefit</a:t>
            </a:r>
          </a:p>
          <a:p>
            <a:pPr>
              <a:spcAft>
                <a:spcPts val="200"/>
              </a:spcAft>
            </a:pPr>
            <a:r>
              <a:rPr lang="en-US" sz="1000" dirty="0">
                <a:solidFill>
                  <a:schemeClr val="tx1"/>
                </a:solidFill>
                <a:latin typeface="+mj-lt"/>
              </a:rPr>
              <a:t>• </a:t>
            </a:r>
            <a:r>
              <a:rPr lang="en-GB" altLang="ja-JP" sz="1000" dirty="0">
                <a:solidFill>
                  <a:schemeClr val="tx1"/>
                </a:solidFill>
                <a:latin typeface="+mn-lt"/>
                <a:ea typeface="Meiryo UI" panose="020B0604030504040204" pitchFamily="50" charset="-128"/>
              </a:rPr>
              <a:t>Accelerated lead search</a:t>
            </a:r>
            <a:endParaRPr lang="en-GB" sz="1000" dirty="0">
              <a:solidFill>
                <a:schemeClr val="tx1"/>
              </a:solidFill>
              <a:latin typeface="+mn-lt"/>
              <a:ea typeface="Meiryo UI" panose="020B0604030504040204" pitchFamily="50" charset="-128"/>
            </a:endParaRPr>
          </a:p>
        </p:txBody>
      </p:sp>
      <p:grpSp>
        <p:nvGrpSpPr>
          <p:cNvPr id="17" name="Group 16">
            <a:extLst>
              <a:ext uri="{FF2B5EF4-FFF2-40B4-BE49-F238E27FC236}">
                <a16:creationId xmlns:a16="http://schemas.microsoft.com/office/drawing/2014/main" id="{4AD425B9-9C55-B05E-4822-B44917EE5CA3}"/>
              </a:ext>
            </a:extLst>
          </p:cNvPr>
          <p:cNvGrpSpPr/>
          <p:nvPr/>
        </p:nvGrpSpPr>
        <p:grpSpPr>
          <a:xfrm>
            <a:off x="6384338" y="1342348"/>
            <a:ext cx="3103819" cy="259155"/>
            <a:chOff x="6983878" y="2477220"/>
            <a:chExt cx="3103819" cy="259155"/>
          </a:xfrm>
        </p:grpSpPr>
        <p:sp>
          <p:nvSpPr>
            <p:cNvPr id="7" name="Rectangle 6">
              <a:extLst>
                <a:ext uri="{FF2B5EF4-FFF2-40B4-BE49-F238E27FC236}">
                  <a16:creationId xmlns:a16="http://schemas.microsoft.com/office/drawing/2014/main" id="{9CD4D9A8-4674-08B1-E8CE-4A9CBB25943F}"/>
                </a:ext>
              </a:extLst>
            </p:cNvPr>
            <p:cNvSpPr/>
            <p:nvPr/>
          </p:nvSpPr>
          <p:spPr>
            <a:xfrm>
              <a:off x="6983878" y="2477220"/>
              <a:ext cx="730299" cy="2591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1">
              <a:extLst>
                <a:ext uri="{FF2B5EF4-FFF2-40B4-BE49-F238E27FC236}">
                  <a16:creationId xmlns:a16="http://schemas.microsoft.com/office/drawing/2014/main" id="{9E84BBC1-00F7-5BA9-0A4F-1CA2393AF12D}"/>
                </a:ext>
              </a:extLst>
            </p:cNvPr>
            <p:cNvSpPr txBox="1">
              <a:spLocks/>
            </p:cNvSpPr>
            <p:nvPr/>
          </p:nvSpPr>
          <p:spPr>
            <a:xfrm>
              <a:off x="7033455" y="2529906"/>
              <a:ext cx="631145" cy="14542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050" dirty="0">
                  <a:solidFill>
                    <a:schemeClr val="tx2"/>
                  </a:solidFill>
                  <a:latin typeface="+mn-lt"/>
                </a:rPr>
                <a:t>START</a:t>
              </a:r>
            </a:p>
          </p:txBody>
        </p:sp>
        <p:sp>
          <p:nvSpPr>
            <p:cNvPr id="10" name="Rectangle 9">
              <a:extLst>
                <a:ext uri="{FF2B5EF4-FFF2-40B4-BE49-F238E27FC236}">
                  <a16:creationId xmlns:a16="http://schemas.microsoft.com/office/drawing/2014/main" id="{C0B59F10-0B96-B1EB-85F5-71302F3395D5}"/>
                </a:ext>
              </a:extLst>
            </p:cNvPr>
            <p:cNvSpPr/>
            <p:nvPr/>
          </p:nvSpPr>
          <p:spPr>
            <a:xfrm>
              <a:off x="7802782" y="2477220"/>
              <a:ext cx="2284915" cy="2591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1">
              <a:extLst>
                <a:ext uri="{FF2B5EF4-FFF2-40B4-BE49-F238E27FC236}">
                  <a16:creationId xmlns:a16="http://schemas.microsoft.com/office/drawing/2014/main" id="{6B2DAEF9-CAD4-DBF2-99A2-7465C0C8A4B0}"/>
                </a:ext>
              </a:extLst>
            </p:cNvPr>
            <p:cNvSpPr txBox="1">
              <a:spLocks/>
            </p:cNvSpPr>
            <p:nvPr/>
          </p:nvSpPr>
          <p:spPr>
            <a:xfrm>
              <a:off x="7886129" y="2529906"/>
              <a:ext cx="2118220" cy="14542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050" dirty="0">
                  <a:solidFill>
                    <a:schemeClr val="tx1"/>
                  </a:solidFill>
                  <a:latin typeface="+mn-lt"/>
                </a:rPr>
                <a:t>Target proteins + Disease Profile</a:t>
              </a:r>
            </a:p>
          </p:txBody>
        </p:sp>
      </p:grpSp>
      <p:grpSp>
        <p:nvGrpSpPr>
          <p:cNvPr id="16" name="Group 15">
            <a:extLst>
              <a:ext uri="{FF2B5EF4-FFF2-40B4-BE49-F238E27FC236}">
                <a16:creationId xmlns:a16="http://schemas.microsoft.com/office/drawing/2014/main" id="{238189A7-ACBE-9E9A-4313-A4756B7DD118}"/>
              </a:ext>
            </a:extLst>
          </p:cNvPr>
          <p:cNvGrpSpPr/>
          <p:nvPr/>
        </p:nvGrpSpPr>
        <p:grpSpPr>
          <a:xfrm>
            <a:off x="6059264" y="5878221"/>
            <a:ext cx="3753966" cy="259155"/>
            <a:chOff x="6983878" y="3412592"/>
            <a:chExt cx="3753966" cy="259155"/>
          </a:xfrm>
        </p:grpSpPr>
        <p:sp>
          <p:nvSpPr>
            <p:cNvPr id="12" name="Rectangle 11">
              <a:extLst>
                <a:ext uri="{FF2B5EF4-FFF2-40B4-BE49-F238E27FC236}">
                  <a16:creationId xmlns:a16="http://schemas.microsoft.com/office/drawing/2014/main" id="{C41E5AEE-B77F-097B-6D21-238610FC68DB}"/>
                </a:ext>
              </a:extLst>
            </p:cNvPr>
            <p:cNvSpPr/>
            <p:nvPr/>
          </p:nvSpPr>
          <p:spPr>
            <a:xfrm>
              <a:off x="6983878" y="3412592"/>
              <a:ext cx="730299" cy="2591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1">
              <a:extLst>
                <a:ext uri="{FF2B5EF4-FFF2-40B4-BE49-F238E27FC236}">
                  <a16:creationId xmlns:a16="http://schemas.microsoft.com/office/drawing/2014/main" id="{0946E2B0-1F31-A6E6-F005-AC462459A05B}"/>
                </a:ext>
              </a:extLst>
            </p:cNvPr>
            <p:cNvSpPr txBox="1">
              <a:spLocks/>
            </p:cNvSpPr>
            <p:nvPr/>
          </p:nvSpPr>
          <p:spPr>
            <a:xfrm>
              <a:off x="7033455" y="3465278"/>
              <a:ext cx="631145" cy="14542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050" dirty="0">
                  <a:solidFill>
                    <a:schemeClr val="tx2"/>
                  </a:solidFill>
                  <a:latin typeface="+mn-lt"/>
                </a:rPr>
                <a:t>START</a:t>
              </a:r>
            </a:p>
          </p:txBody>
        </p:sp>
        <p:sp>
          <p:nvSpPr>
            <p:cNvPr id="14" name="Rectangle 13">
              <a:extLst>
                <a:ext uri="{FF2B5EF4-FFF2-40B4-BE49-F238E27FC236}">
                  <a16:creationId xmlns:a16="http://schemas.microsoft.com/office/drawing/2014/main" id="{FBD68AC5-551B-8ECB-F035-DA6A286D84E5}"/>
                </a:ext>
              </a:extLst>
            </p:cNvPr>
            <p:cNvSpPr/>
            <p:nvPr/>
          </p:nvSpPr>
          <p:spPr>
            <a:xfrm>
              <a:off x="7802782" y="3412592"/>
              <a:ext cx="2935062" cy="259155"/>
            </a:xfrm>
            <a:prstGeom prst="rect">
              <a:avLst/>
            </a:prstGeom>
            <a:noFill/>
            <a:ln>
              <a:solidFill>
                <a:srgbClr val="E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1">
              <a:extLst>
                <a:ext uri="{FF2B5EF4-FFF2-40B4-BE49-F238E27FC236}">
                  <a16:creationId xmlns:a16="http://schemas.microsoft.com/office/drawing/2014/main" id="{A3598A27-1E6D-E487-3B76-7D5164929185}"/>
                </a:ext>
              </a:extLst>
            </p:cNvPr>
            <p:cNvSpPr txBox="1">
              <a:spLocks/>
            </p:cNvSpPr>
            <p:nvPr/>
          </p:nvSpPr>
          <p:spPr>
            <a:xfrm>
              <a:off x="7888498" y="3465278"/>
              <a:ext cx="2763631" cy="14542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050" dirty="0">
                  <a:solidFill>
                    <a:srgbClr val="EA0000"/>
                  </a:solidFill>
                  <a:latin typeface="+mn-lt"/>
                </a:rPr>
                <a:t>Initial pattern filed for 5-10 novel molecules</a:t>
              </a:r>
            </a:p>
          </p:txBody>
        </p:sp>
      </p:grpSp>
      <p:grpSp>
        <p:nvGrpSpPr>
          <p:cNvPr id="36" name="Group 35">
            <a:extLst>
              <a:ext uri="{FF2B5EF4-FFF2-40B4-BE49-F238E27FC236}">
                <a16:creationId xmlns:a16="http://schemas.microsoft.com/office/drawing/2014/main" id="{0069BF7D-0286-41AE-829E-E8CC40F55AFD}"/>
              </a:ext>
            </a:extLst>
          </p:cNvPr>
          <p:cNvGrpSpPr/>
          <p:nvPr/>
        </p:nvGrpSpPr>
        <p:grpSpPr>
          <a:xfrm>
            <a:off x="5066406" y="3000121"/>
            <a:ext cx="1620000" cy="654867"/>
            <a:chOff x="5817357" y="2722096"/>
            <a:chExt cx="1620000" cy="654867"/>
          </a:xfrm>
        </p:grpSpPr>
        <p:cxnSp>
          <p:nvCxnSpPr>
            <p:cNvPr id="26" name="Straight Arrow Connector 25">
              <a:extLst>
                <a:ext uri="{FF2B5EF4-FFF2-40B4-BE49-F238E27FC236}">
                  <a16:creationId xmlns:a16="http://schemas.microsoft.com/office/drawing/2014/main" id="{47E5B082-0808-EEE8-051A-BFABDF9280E6}"/>
                </a:ext>
              </a:extLst>
            </p:cNvPr>
            <p:cNvCxnSpPr>
              <a:cxnSpLocks/>
            </p:cNvCxnSpPr>
            <p:nvPr/>
          </p:nvCxnSpPr>
          <p:spPr>
            <a:xfrm>
              <a:off x="5914293" y="2722096"/>
              <a:ext cx="0" cy="348062"/>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27" name="Title 41">
              <a:extLst>
                <a:ext uri="{FF2B5EF4-FFF2-40B4-BE49-F238E27FC236}">
                  <a16:creationId xmlns:a16="http://schemas.microsoft.com/office/drawing/2014/main" id="{41EA9183-B7B7-9F45-312E-947EE60D2ADC}"/>
                </a:ext>
              </a:extLst>
            </p:cNvPr>
            <p:cNvSpPr txBox="1">
              <a:spLocks/>
            </p:cNvSpPr>
            <p:nvPr/>
          </p:nvSpPr>
          <p:spPr>
            <a:xfrm>
              <a:off x="5817357" y="3134559"/>
              <a:ext cx="1620000" cy="1384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GB" altLang="ja-JP" sz="1000" dirty="0">
                  <a:solidFill>
                    <a:schemeClr val="tx1"/>
                  </a:solidFill>
                  <a:latin typeface="Fujitsu Infinity Pro Italic" pitchFamily="2" charset="77"/>
                  <a:ea typeface="Meiryo UI" panose="020B0604030504040204" pitchFamily="50" charset="-128"/>
                </a:rPr>
                <a:t>3,000 – 4,000 molecules</a:t>
              </a:r>
              <a:endParaRPr lang="en-GB" sz="1000" dirty="0">
                <a:solidFill>
                  <a:schemeClr val="tx1"/>
                </a:solidFill>
                <a:latin typeface="Fujitsu Infinity Pro Italic" pitchFamily="2" charset="77"/>
                <a:ea typeface="Meiryo UI" panose="020B0604030504040204" pitchFamily="50" charset="-128"/>
              </a:endParaRPr>
            </a:p>
          </p:txBody>
        </p:sp>
        <p:cxnSp>
          <p:nvCxnSpPr>
            <p:cNvPr id="29" name="Straight Arrow Connector 28">
              <a:extLst>
                <a:ext uri="{FF2B5EF4-FFF2-40B4-BE49-F238E27FC236}">
                  <a16:creationId xmlns:a16="http://schemas.microsoft.com/office/drawing/2014/main" id="{A25AD478-A3A7-E18E-B092-9920D7C93650}"/>
                </a:ext>
              </a:extLst>
            </p:cNvPr>
            <p:cNvCxnSpPr>
              <a:cxnSpLocks/>
            </p:cNvCxnSpPr>
            <p:nvPr/>
          </p:nvCxnSpPr>
          <p:spPr>
            <a:xfrm>
              <a:off x="5817357" y="3376963"/>
              <a:ext cx="1620000" cy="0"/>
            </a:xfrm>
            <a:prstGeom prst="straightConnector1">
              <a:avLst/>
            </a:prstGeom>
            <a:ln w="12700">
              <a:solidFill>
                <a:srgbClr val="6D6E70"/>
              </a:solidFill>
              <a:tailEnd type="non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CA41E417-728B-3EEC-DB11-86B255248DE4}"/>
              </a:ext>
            </a:extLst>
          </p:cNvPr>
          <p:cNvCxnSpPr>
            <a:cxnSpLocks/>
          </p:cNvCxnSpPr>
          <p:nvPr/>
        </p:nvCxnSpPr>
        <p:spPr>
          <a:xfrm>
            <a:off x="5163342" y="3868297"/>
            <a:ext cx="0" cy="348062"/>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25" name="Title 41">
            <a:extLst>
              <a:ext uri="{FF2B5EF4-FFF2-40B4-BE49-F238E27FC236}">
                <a16:creationId xmlns:a16="http://schemas.microsoft.com/office/drawing/2014/main" id="{F53196B7-3F0C-ECD1-F88D-761CA332070C}"/>
              </a:ext>
            </a:extLst>
          </p:cNvPr>
          <p:cNvSpPr txBox="1">
            <a:spLocks/>
          </p:cNvSpPr>
          <p:nvPr/>
        </p:nvSpPr>
        <p:spPr>
          <a:xfrm>
            <a:off x="5066406" y="4283034"/>
            <a:ext cx="1620000" cy="1384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GB" altLang="ja-JP" sz="1000" dirty="0">
                <a:solidFill>
                  <a:schemeClr val="tx1"/>
                </a:solidFill>
                <a:latin typeface="Fujitsu Infinity Pro Italic" pitchFamily="2" charset="77"/>
                <a:ea typeface="Meiryo UI" panose="020B0604030504040204" pitchFamily="50" charset="-128"/>
              </a:rPr>
              <a:t>10 – 20 molecules</a:t>
            </a:r>
            <a:endParaRPr lang="en-GB" sz="1000" dirty="0">
              <a:solidFill>
                <a:schemeClr val="tx1"/>
              </a:solidFill>
              <a:latin typeface="Fujitsu Infinity Pro Italic" pitchFamily="2" charset="77"/>
              <a:ea typeface="Meiryo UI" panose="020B0604030504040204" pitchFamily="50" charset="-128"/>
            </a:endParaRPr>
          </a:p>
        </p:txBody>
      </p:sp>
      <p:cxnSp>
        <p:nvCxnSpPr>
          <p:cNvPr id="31" name="Straight Arrow Connector 30">
            <a:extLst>
              <a:ext uri="{FF2B5EF4-FFF2-40B4-BE49-F238E27FC236}">
                <a16:creationId xmlns:a16="http://schemas.microsoft.com/office/drawing/2014/main" id="{393FA38D-8708-0C69-A630-B7B204463D3F}"/>
              </a:ext>
            </a:extLst>
          </p:cNvPr>
          <p:cNvCxnSpPr>
            <a:cxnSpLocks/>
          </p:cNvCxnSpPr>
          <p:nvPr/>
        </p:nvCxnSpPr>
        <p:spPr>
          <a:xfrm>
            <a:off x="5066406" y="4524010"/>
            <a:ext cx="1853434" cy="0"/>
          </a:xfrm>
          <a:prstGeom prst="straightConnector1">
            <a:avLst/>
          </a:prstGeom>
          <a:ln w="12700">
            <a:solidFill>
              <a:srgbClr val="6D6E70"/>
            </a:solidFill>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0E3263E4-8111-BA45-3ACE-2A2DAD2C568D}"/>
              </a:ext>
            </a:extLst>
          </p:cNvPr>
          <p:cNvGrpSpPr/>
          <p:nvPr/>
        </p:nvGrpSpPr>
        <p:grpSpPr>
          <a:xfrm>
            <a:off x="5066406" y="4737320"/>
            <a:ext cx="2136836" cy="792691"/>
            <a:chOff x="5817357" y="4489271"/>
            <a:chExt cx="2136836" cy="792691"/>
          </a:xfrm>
        </p:grpSpPr>
        <p:cxnSp>
          <p:nvCxnSpPr>
            <p:cNvPr id="18" name="Straight Arrow Connector 17">
              <a:extLst>
                <a:ext uri="{FF2B5EF4-FFF2-40B4-BE49-F238E27FC236}">
                  <a16:creationId xmlns:a16="http://schemas.microsoft.com/office/drawing/2014/main" id="{58DAAB14-E177-DC7B-BDA0-EB08437428BE}"/>
                </a:ext>
              </a:extLst>
            </p:cNvPr>
            <p:cNvCxnSpPr>
              <a:cxnSpLocks/>
            </p:cNvCxnSpPr>
            <p:nvPr/>
          </p:nvCxnSpPr>
          <p:spPr>
            <a:xfrm>
              <a:off x="5914293" y="4489271"/>
              <a:ext cx="0" cy="348062"/>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22" name="Title 41">
              <a:extLst>
                <a:ext uri="{FF2B5EF4-FFF2-40B4-BE49-F238E27FC236}">
                  <a16:creationId xmlns:a16="http://schemas.microsoft.com/office/drawing/2014/main" id="{B323F0E2-7D92-8D2B-2315-8CDB8B5DFDDB}"/>
                </a:ext>
              </a:extLst>
            </p:cNvPr>
            <p:cNvSpPr txBox="1">
              <a:spLocks/>
            </p:cNvSpPr>
            <p:nvPr/>
          </p:nvSpPr>
          <p:spPr>
            <a:xfrm>
              <a:off x="5817357" y="4900833"/>
              <a:ext cx="1620000"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GB" altLang="ja-JP" sz="1000" dirty="0">
                  <a:solidFill>
                    <a:schemeClr val="tx1"/>
                  </a:solidFill>
                  <a:latin typeface="Fujitsu Infinity Pro Italic" pitchFamily="2" charset="77"/>
                  <a:ea typeface="Meiryo UI" panose="020B0604030504040204" pitchFamily="50" charset="-128"/>
                </a:rPr>
                <a:t>5 - 10 molecules ready </a:t>
              </a:r>
              <a:br>
                <a:rPr lang="en-GB" altLang="ja-JP" sz="1000" dirty="0">
                  <a:solidFill>
                    <a:schemeClr val="tx1"/>
                  </a:solidFill>
                  <a:latin typeface="Fujitsu Infinity Pro Italic" pitchFamily="2" charset="77"/>
                  <a:ea typeface="Meiryo UI" panose="020B0604030504040204" pitchFamily="50" charset="-128"/>
                </a:rPr>
              </a:br>
              <a:r>
                <a:rPr lang="en-GB" altLang="ja-JP" sz="1000" dirty="0">
                  <a:solidFill>
                    <a:schemeClr val="tx1"/>
                  </a:solidFill>
                  <a:latin typeface="Fujitsu Infinity Pro Italic" pitchFamily="2" charset="77"/>
                  <a:ea typeface="Meiryo UI" panose="020B0604030504040204" pitchFamily="50" charset="-128"/>
                </a:rPr>
                <a:t>for commercialization</a:t>
              </a:r>
              <a:endParaRPr lang="en-GB" sz="1000" dirty="0">
                <a:solidFill>
                  <a:schemeClr val="tx1"/>
                </a:solidFill>
                <a:latin typeface="Fujitsu Infinity Pro Italic" pitchFamily="2" charset="77"/>
                <a:ea typeface="Meiryo UI" panose="020B0604030504040204" pitchFamily="50" charset="-128"/>
              </a:endParaRPr>
            </a:p>
          </p:txBody>
        </p:sp>
        <p:cxnSp>
          <p:nvCxnSpPr>
            <p:cNvPr id="32" name="Straight Arrow Connector 31">
              <a:extLst>
                <a:ext uri="{FF2B5EF4-FFF2-40B4-BE49-F238E27FC236}">
                  <a16:creationId xmlns:a16="http://schemas.microsoft.com/office/drawing/2014/main" id="{57BBE53C-837F-232A-788F-D9B95ECA273D}"/>
                </a:ext>
              </a:extLst>
            </p:cNvPr>
            <p:cNvCxnSpPr>
              <a:cxnSpLocks/>
            </p:cNvCxnSpPr>
            <p:nvPr/>
          </p:nvCxnSpPr>
          <p:spPr>
            <a:xfrm>
              <a:off x="5817357" y="5281962"/>
              <a:ext cx="2136836" cy="0"/>
            </a:xfrm>
            <a:prstGeom prst="straightConnector1">
              <a:avLst/>
            </a:prstGeom>
            <a:ln w="12700">
              <a:solidFill>
                <a:srgbClr val="6D6E70"/>
              </a:solidFill>
              <a:tailEnd type="none"/>
            </a:ln>
          </p:spPr>
          <p:style>
            <a:lnRef idx="1">
              <a:schemeClr val="accent1"/>
            </a:lnRef>
            <a:fillRef idx="0">
              <a:schemeClr val="accent1"/>
            </a:fillRef>
            <a:effectRef idx="0">
              <a:schemeClr val="accent1"/>
            </a:effectRef>
            <a:fontRef idx="minor">
              <a:schemeClr val="tx1"/>
            </a:fontRef>
          </p:style>
        </p:cxnSp>
      </p:grpSp>
      <p:sp>
        <p:nvSpPr>
          <p:cNvPr id="21" name="Title 41">
            <a:extLst>
              <a:ext uri="{FF2B5EF4-FFF2-40B4-BE49-F238E27FC236}">
                <a16:creationId xmlns:a16="http://schemas.microsoft.com/office/drawing/2014/main" id="{DEE5FEF5-BFDD-6AA9-61C1-30DCA1DBE415}"/>
              </a:ext>
            </a:extLst>
          </p:cNvPr>
          <p:cNvSpPr txBox="1">
            <a:spLocks/>
          </p:cNvSpPr>
          <p:nvPr/>
        </p:nvSpPr>
        <p:spPr>
          <a:xfrm>
            <a:off x="5066406" y="2205984"/>
            <a:ext cx="1620000"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800"/>
              </a:spcAft>
            </a:pPr>
            <a:r>
              <a:rPr lang="en-US" sz="1600" dirty="0">
                <a:solidFill>
                  <a:schemeClr val="tx1"/>
                </a:solidFill>
                <a:latin typeface="+mj-lt"/>
              </a:rPr>
              <a:t>Output</a:t>
            </a:r>
            <a:endParaRPr lang="en-GB" sz="1000" dirty="0">
              <a:solidFill>
                <a:schemeClr val="tx1"/>
              </a:solidFill>
              <a:latin typeface="+mn-lt"/>
              <a:ea typeface="Meiryo UI" panose="020B0604030504040204" pitchFamily="50" charset="-128"/>
            </a:endParaRPr>
          </a:p>
        </p:txBody>
      </p:sp>
      <p:sp>
        <p:nvSpPr>
          <p:cNvPr id="28" name="Title 41">
            <a:extLst>
              <a:ext uri="{FF2B5EF4-FFF2-40B4-BE49-F238E27FC236}">
                <a16:creationId xmlns:a16="http://schemas.microsoft.com/office/drawing/2014/main" id="{FD9C70E9-DADA-C138-4216-0CAAAFF7E699}"/>
              </a:ext>
            </a:extLst>
          </p:cNvPr>
          <p:cNvSpPr txBox="1">
            <a:spLocks/>
          </p:cNvSpPr>
          <p:nvPr/>
        </p:nvSpPr>
        <p:spPr>
          <a:xfrm>
            <a:off x="5066406" y="2542167"/>
            <a:ext cx="1620000" cy="1384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200"/>
              </a:spcAft>
            </a:pPr>
            <a:r>
              <a:rPr lang="en-GB" altLang="ja-JP" sz="1000" i="1" dirty="0">
                <a:solidFill>
                  <a:schemeClr val="tx1"/>
                </a:solidFill>
                <a:latin typeface="+mn-lt"/>
                <a:ea typeface="Meiryo UI" panose="020B0604030504040204" pitchFamily="50" charset="-128"/>
              </a:rPr>
              <a:t>&gt; 1bn molecules</a:t>
            </a:r>
            <a:endParaRPr lang="en-GB" sz="1000" i="1" dirty="0">
              <a:solidFill>
                <a:schemeClr val="tx1"/>
              </a:solidFill>
              <a:latin typeface="+mn-lt"/>
              <a:ea typeface="Meiryo UI" panose="020B0604030504040204" pitchFamily="50" charset="-128"/>
            </a:endParaRPr>
          </a:p>
        </p:txBody>
      </p:sp>
      <p:cxnSp>
        <p:nvCxnSpPr>
          <p:cNvPr id="33" name="Straight Arrow Connector 32">
            <a:extLst>
              <a:ext uri="{FF2B5EF4-FFF2-40B4-BE49-F238E27FC236}">
                <a16:creationId xmlns:a16="http://schemas.microsoft.com/office/drawing/2014/main" id="{A1065937-216F-6C40-8C32-DE631735E486}"/>
              </a:ext>
            </a:extLst>
          </p:cNvPr>
          <p:cNvCxnSpPr>
            <a:cxnSpLocks/>
          </p:cNvCxnSpPr>
          <p:nvPr/>
        </p:nvCxnSpPr>
        <p:spPr>
          <a:xfrm>
            <a:off x="5066406" y="2786812"/>
            <a:ext cx="1402330" cy="0"/>
          </a:xfrm>
          <a:prstGeom prst="straightConnector1">
            <a:avLst/>
          </a:prstGeom>
          <a:ln w="12700">
            <a:solidFill>
              <a:srgbClr val="6D6E70"/>
            </a:solidFill>
            <a:tailEnd type="non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AE5D447-8853-ED5F-8D2D-254CACC96820}"/>
              </a:ext>
            </a:extLst>
          </p:cNvPr>
          <p:cNvGrpSpPr/>
          <p:nvPr/>
        </p:nvGrpSpPr>
        <p:grpSpPr>
          <a:xfrm>
            <a:off x="6602798" y="1842890"/>
            <a:ext cx="2666899" cy="276999"/>
            <a:chOff x="7376219" y="1709214"/>
            <a:chExt cx="2666899" cy="276999"/>
          </a:xfrm>
        </p:grpSpPr>
        <p:cxnSp>
          <p:nvCxnSpPr>
            <p:cNvPr id="39" name="Straight Arrow Connector 38">
              <a:extLst>
                <a:ext uri="{FF2B5EF4-FFF2-40B4-BE49-F238E27FC236}">
                  <a16:creationId xmlns:a16="http://schemas.microsoft.com/office/drawing/2014/main" id="{B6DC9780-9DA1-EE82-EF1A-53526C9BD2F3}"/>
                </a:ext>
              </a:extLst>
            </p:cNvPr>
            <p:cNvCxnSpPr>
              <a:cxnSpLocks/>
            </p:cNvCxnSpPr>
            <p:nvPr/>
          </p:nvCxnSpPr>
          <p:spPr>
            <a:xfrm rot="-5400000">
              <a:off x="7550250" y="1673682"/>
              <a:ext cx="0" cy="348062"/>
            </a:xfrm>
            <a:prstGeom prst="straightConnector1">
              <a:avLst/>
            </a:prstGeom>
            <a:ln w="57150">
              <a:solidFill>
                <a:srgbClr val="008223"/>
              </a:solidFill>
              <a:tailEnd type="triangle"/>
            </a:ln>
          </p:spPr>
          <p:style>
            <a:lnRef idx="1">
              <a:schemeClr val="accent1"/>
            </a:lnRef>
            <a:fillRef idx="0">
              <a:schemeClr val="accent1"/>
            </a:fillRef>
            <a:effectRef idx="0">
              <a:schemeClr val="accent1"/>
            </a:effectRef>
            <a:fontRef idx="minor">
              <a:schemeClr val="tx1"/>
            </a:fontRef>
          </p:style>
        </p:cxnSp>
        <p:sp>
          <p:nvSpPr>
            <p:cNvPr id="40" name="Title 41">
              <a:extLst>
                <a:ext uri="{FF2B5EF4-FFF2-40B4-BE49-F238E27FC236}">
                  <a16:creationId xmlns:a16="http://schemas.microsoft.com/office/drawing/2014/main" id="{83F5C839-952D-69DE-105F-AB93C007415E}"/>
                </a:ext>
              </a:extLst>
            </p:cNvPr>
            <p:cNvSpPr txBox="1">
              <a:spLocks/>
            </p:cNvSpPr>
            <p:nvPr/>
          </p:nvSpPr>
          <p:spPr>
            <a:xfrm>
              <a:off x="7758209" y="1709214"/>
              <a:ext cx="2284909"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200"/>
                </a:spcAft>
              </a:pPr>
              <a:r>
                <a:rPr lang="en-GB" altLang="ja-JP" sz="1000" dirty="0">
                  <a:solidFill>
                    <a:schemeClr val="tx1"/>
                  </a:solidFill>
                  <a:latin typeface="+mn-lt"/>
                  <a:ea typeface="Meiryo UI" panose="020B0604030504040204" pitchFamily="50" charset="-128"/>
                </a:rPr>
                <a:t>Able to increase size of targeted</a:t>
              </a:r>
              <a:br>
                <a:rPr lang="en-GB" altLang="ja-JP" sz="1000" dirty="0">
                  <a:solidFill>
                    <a:schemeClr val="tx1"/>
                  </a:solidFill>
                  <a:latin typeface="+mn-lt"/>
                  <a:ea typeface="Meiryo UI" panose="020B0604030504040204" pitchFamily="50" charset="-128"/>
                </a:rPr>
              </a:br>
              <a:r>
                <a:rPr lang="en-GB" altLang="ja-JP" sz="1000" dirty="0">
                  <a:solidFill>
                    <a:schemeClr val="tx1"/>
                  </a:solidFill>
                  <a:latin typeface="+mn-lt"/>
                  <a:ea typeface="Meiryo UI" panose="020B0604030504040204" pitchFamily="50" charset="-128"/>
                </a:rPr>
                <a:t>molecular space to &gt; 1bn molecules</a:t>
              </a:r>
              <a:endParaRPr lang="en-GB" sz="1000" dirty="0">
                <a:solidFill>
                  <a:schemeClr val="tx1"/>
                </a:solidFill>
                <a:latin typeface="+mn-lt"/>
                <a:ea typeface="Meiryo UI" panose="020B0604030504040204" pitchFamily="50" charset="-128"/>
              </a:endParaRPr>
            </a:p>
          </p:txBody>
        </p:sp>
      </p:grpSp>
      <p:sp>
        <p:nvSpPr>
          <p:cNvPr id="43" name="Title 41">
            <a:extLst>
              <a:ext uri="{FF2B5EF4-FFF2-40B4-BE49-F238E27FC236}">
                <a16:creationId xmlns:a16="http://schemas.microsoft.com/office/drawing/2014/main" id="{8D1C4B7B-9F9E-350A-B596-ED304C96BEFB}"/>
              </a:ext>
            </a:extLst>
          </p:cNvPr>
          <p:cNvSpPr txBox="1">
            <a:spLocks/>
          </p:cNvSpPr>
          <p:nvPr/>
        </p:nvSpPr>
        <p:spPr>
          <a:xfrm>
            <a:off x="10114166" y="2205984"/>
            <a:ext cx="1620000"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800"/>
              </a:spcAft>
            </a:pPr>
            <a:r>
              <a:rPr lang="en-US" sz="1600" dirty="0">
                <a:solidFill>
                  <a:schemeClr val="tx1"/>
                </a:solidFill>
                <a:latin typeface="+mj-lt"/>
              </a:rPr>
              <a:t>Technology Solution</a:t>
            </a:r>
            <a:endParaRPr lang="en-GB" sz="1000" dirty="0">
              <a:solidFill>
                <a:schemeClr val="tx1"/>
              </a:solidFill>
              <a:latin typeface="+mn-lt"/>
              <a:ea typeface="Meiryo UI" panose="020B0604030504040204" pitchFamily="50" charset="-128"/>
            </a:endParaRPr>
          </a:p>
        </p:txBody>
      </p:sp>
      <p:sp>
        <p:nvSpPr>
          <p:cNvPr id="44" name="Title 41">
            <a:extLst>
              <a:ext uri="{FF2B5EF4-FFF2-40B4-BE49-F238E27FC236}">
                <a16:creationId xmlns:a16="http://schemas.microsoft.com/office/drawing/2014/main" id="{F2B932F3-E2CF-4019-0CF7-60631283D215}"/>
              </a:ext>
            </a:extLst>
          </p:cNvPr>
          <p:cNvSpPr txBox="1">
            <a:spLocks/>
          </p:cNvSpPr>
          <p:nvPr/>
        </p:nvSpPr>
        <p:spPr>
          <a:xfrm>
            <a:off x="10183323" y="3386602"/>
            <a:ext cx="1620000" cy="1384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200"/>
              </a:spcAft>
            </a:pPr>
            <a:r>
              <a:rPr lang="en-GB" altLang="ja-JP" sz="1000" dirty="0">
                <a:solidFill>
                  <a:schemeClr val="tx1"/>
                </a:solidFill>
                <a:latin typeface="Fujitsu Infinity Pro Bold It" pitchFamily="2" charset="77"/>
                <a:ea typeface="Meiryo UI" panose="020B0604030504040204" pitchFamily="50" charset="-128"/>
              </a:rPr>
              <a:t>(Fujitsu Digital Annealer)</a:t>
            </a:r>
            <a:endParaRPr lang="en-GB" sz="1000" dirty="0">
              <a:solidFill>
                <a:schemeClr val="tx1"/>
              </a:solidFill>
              <a:latin typeface="Fujitsu Infinity Pro Bold It" pitchFamily="2" charset="77"/>
              <a:ea typeface="Meiryo UI" panose="020B0604030504040204" pitchFamily="50" charset="-128"/>
            </a:endParaRPr>
          </a:p>
        </p:txBody>
      </p:sp>
      <p:cxnSp>
        <p:nvCxnSpPr>
          <p:cNvPr id="45" name="Straight Arrow Connector 44">
            <a:extLst>
              <a:ext uri="{FF2B5EF4-FFF2-40B4-BE49-F238E27FC236}">
                <a16:creationId xmlns:a16="http://schemas.microsoft.com/office/drawing/2014/main" id="{BF366F45-1ECC-4614-39AA-6446074F992B}"/>
              </a:ext>
            </a:extLst>
          </p:cNvPr>
          <p:cNvCxnSpPr>
            <a:cxnSpLocks/>
          </p:cNvCxnSpPr>
          <p:nvPr/>
        </p:nvCxnSpPr>
        <p:spPr>
          <a:xfrm>
            <a:off x="10228665" y="3655412"/>
            <a:ext cx="1529317" cy="0"/>
          </a:xfrm>
          <a:prstGeom prst="straightConnector1">
            <a:avLst/>
          </a:prstGeom>
          <a:ln w="12700">
            <a:solidFill>
              <a:srgbClr val="6D6E70"/>
            </a:solidFill>
            <a:tailEnd type="none"/>
          </a:ln>
        </p:spPr>
        <p:style>
          <a:lnRef idx="1">
            <a:schemeClr val="accent1"/>
          </a:lnRef>
          <a:fillRef idx="0">
            <a:schemeClr val="accent1"/>
          </a:fillRef>
          <a:effectRef idx="0">
            <a:schemeClr val="accent1"/>
          </a:effectRef>
          <a:fontRef idx="minor">
            <a:schemeClr val="tx1"/>
          </a:fontRef>
        </p:style>
      </p:cxnSp>
      <p:sp>
        <p:nvSpPr>
          <p:cNvPr id="48" name="Title 41">
            <a:extLst>
              <a:ext uri="{FF2B5EF4-FFF2-40B4-BE49-F238E27FC236}">
                <a16:creationId xmlns:a16="http://schemas.microsoft.com/office/drawing/2014/main" id="{8D3C1893-0B95-80EA-61EB-D87C76683AB7}"/>
              </a:ext>
            </a:extLst>
          </p:cNvPr>
          <p:cNvSpPr txBox="1">
            <a:spLocks/>
          </p:cNvSpPr>
          <p:nvPr/>
        </p:nvSpPr>
        <p:spPr>
          <a:xfrm>
            <a:off x="10369722" y="3936096"/>
            <a:ext cx="124720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200"/>
              </a:spcAft>
            </a:pPr>
            <a:r>
              <a:rPr lang="en-GB" altLang="ja-JP" sz="1000" dirty="0">
                <a:solidFill>
                  <a:schemeClr val="tx1"/>
                </a:solidFill>
                <a:latin typeface="Fujitsu Infinity Pro Bold It" pitchFamily="2" charset="77"/>
                <a:ea typeface="Meiryo UI" panose="020B0604030504040204" pitchFamily="50" charset="-128"/>
              </a:rPr>
              <a:t>Machine Learning</a:t>
            </a:r>
            <a:br>
              <a:rPr lang="en-GB" altLang="ja-JP" sz="1000" dirty="0">
                <a:solidFill>
                  <a:schemeClr val="tx1"/>
                </a:solidFill>
                <a:latin typeface="Fujitsu Infinity Pro Bold It" pitchFamily="2" charset="77"/>
                <a:ea typeface="Meiryo UI" panose="020B0604030504040204" pitchFamily="50" charset="-128"/>
              </a:rPr>
            </a:br>
            <a:r>
              <a:rPr lang="en-GB" altLang="ja-JP" sz="1000" dirty="0">
                <a:solidFill>
                  <a:schemeClr val="tx1"/>
                </a:solidFill>
                <a:latin typeface="Fujitsu Infinity Pro Bold It" pitchFamily="2" charset="77"/>
                <a:ea typeface="Meiryo UI" panose="020B0604030504040204" pitchFamily="50" charset="-128"/>
              </a:rPr>
              <a:t>+ QM/MM</a:t>
            </a:r>
            <a:endParaRPr lang="en-GB" sz="1000" dirty="0">
              <a:solidFill>
                <a:schemeClr val="tx1"/>
              </a:solidFill>
              <a:latin typeface="Fujitsu Infinity Pro Bold It" pitchFamily="2" charset="77"/>
              <a:ea typeface="Meiryo UI" panose="020B0604030504040204" pitchFamily="50" charset="-128"/>
            </a:endParaRPr>
          </a:p>
        </p:txBody>
      </p:sp>
      <p:cxnSp>
        <p:nvCxnSpPr>
          <p:cNvPr id="50" name="Straight Arrow Connector 49">
            <a:extLst>
              <a:ext uri="{FF2B5EF4-FFF2-40B4-BE49-F238E27FC236}">
                <a16:creationId xmlns:a16="http://schemas.microsoft.com/office/drawing/2014/main" id="{52115B76-01B3-936F-D88A-FA216A78C768}"/>
              </a:ext>
            </a:extLst>
          </p:cNvPr>
          <p:cNvCxnSpPr>
            <a:cxnSpLocks/>
          </p:cNvCxnSpPr>
          <p:nvPr/>
        </p:nvCxnSpPr>
        <p:spPr>
          <a:xfrm>
            <a:off x="9906789" y="2786812"/>
            <a:ext cx="0" cy="1634721"/>
          </a:xfrm>
          <a:prstGeom prst="straightConnector1">
            <a:avLst/>
          </a:prstGeom>
          <a:ln w="57150">
            <a:gradFill>
              <a:gsLst>
                <a:gs pos="0">
                  <a:srgbClr val="EA0000"/>
                </a:gs>
                <a:gs pos="100000">
                  <a:srgbClr val="2400B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1" name="Title 41">
            <a:extLst>
              <a:ext uri="{FF2B5EF4-FFF2-40B4-BE49-F238E27FC236}">
                <a16:creationId xmlns:a16="http://schemas.microsoft.com/office/drawing/2014/main" id="{A69D453C-C307-6D50-8B2A-0BAA2FF8F280}"/>
              </a:ext>
            </a:extLst>
          </p:cNvPr>
          <p:cNvSpPr txBox="1">
            <a:spLocks/>
          </p:cNvSpPr>
          <p:nvPr/>
        </p:nvSpPr>
        <p:spPr>
          <a:xfrm>
            <a:off x="9088267" y="3585770"/>
            <a:ext cx="645980" cy="1384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spcAft>
                <a:spcPts val="200"/>
              </a:spcAft>
            </a:pPr>
            <a:r>
              <a:rPr lang="en-GB" altLang="ja-JP" sz="1000" dirty="0">
                <a:solidFill>
                  <a:schemeClr val="tx1"/>
                </a:solidFill>
                <a:latin typeface="+mn-lt"/>
                <a:ea typeface="Meiryo UI" panose="020B0604030504040204" pitchFamily="50" charset="-128"/>
              </a:rPr>
              <a:t>-2 months</a:t>
            </a:r>
            <a:endParaRPr lang="en-GB" sz="1000" dirty="0">
              <a:solidFill>
                <a:schemeClr val="tx1"/>
              </a:solidFill>
              <a:latin typeface="+mn-lt"/>
              <a:ea typeface="Meiryo UI" panose="020B0604030504040204" pitchFamily="50" charset="-128"/>
            </a:endParaRPr>
          </a:p>
        </p:txBody>
      </p:sp>
      <p:cxnSp>
        <p:nvCxnSpPr>
          <p:cNvPr id="54" name="Straight Arrow Connector 53">
            <a:extLst>
              <a:ext uri="{FF2B5EF4-FFF2-40B4-BE49-F238E27FC236}">
                <a16:creationId xmlns:a16="http://schemas.microsoft.com/office/drawing/2014/main" id="{DA84D2ED-C71B-37F2-FE2B-3FDDE64F9FCE}"/>
              </a:ext>
            </a:extLst>
          </p:cNvPr>
          <p:cNvCxnSpPr>
            <a:cxnSpLocks/>
          </p:cNvCxnSpPr>
          <p:nvPr/>
        </p:nvCxnSpPr>
        <p:spPr>
          <a:xfrm>
            <a:off x="9906789" y="4524010"/>
            <a:ext cx="0" cy="954262"/>
          </a:xfrm>
          <a:prstGeom prst="straightConnector1">
            <a:avLst/>
          </a:prstGeom>
          <a:ln w="57150">
            <a:gradFill>
              <a:gsLst>
                <a:gs pos="0">
                  <a:srgbClr val="DCDCDC"/>
                </a:gs>
                <a:gs pos="100000">
                  <a:srgbClr val="6D6E7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5" name="Title 41">
            <a:extLst>
              <a:ext uri="{FF2B5EF4-FFF2-40B4-BE49-F238E27FC236}">
                <a16:creationId xmlns:a16="http://schemas.microsoft.com/office/drawing/2014/main" id="{FF677E3B-D449-E967-21EB-66D6B5A0D731}"/>
              </a:ext>
            </a:extLst>
          </p:cNvPr>
          <p:cNvSpPr txBox="1">
            <a:spLocks/>
          </p:cNvSpPr>
          <p:nvPr/>
        </p:nvSpPr>
        <p:spPr>
          <a:xfrm>
            <a:off x="9088267" y="5020491"/>
            <a:ext cx="645980" cy="1384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spcAft>
                <a:spcPts val="200"/>
              </a:spcAft>
            </a:pPr>
            <a:r>
              <a:rPr lang="en-GB" altLang="ja-JP" sz="1000" dirty="0">
                <a:solidFill>
                  <a:schemeClr val="tx1"/>
                </a:solidFill>
                <a:latin typeface="+mn-lt"/>
                <a:ea typeface="Meiryo UI" panose="020B0604030504040204" pitchFamily="50" charset="-128"/>
              </a:rPr>
              <a:t>-6 months</a:t>
            </a:r>
            <a:endParaRPr lang="en-GB" sz="1000" dirty="0">
              <a:solidFill>
                <a:schemeClr val="tx1"/>
              </a:solidFill>
              <a:latin typeface="+mn-lt"/>
              <a:ea typeface="Meiryo UI" panose="020B0604030504040204" pitchFamily="50" charset="-128"/>
            </a:endParaRPr>
          </a:p>
        </p:txBody>
      </p:sp>
      <p:cxnSp>
        <p:nvCxnSpPr>
          <p:cNvPr id="60" name="Straight Arrow Connector 59">
            <a:extLst>
              <a:ext uri="{FF2B5EF4-FFF2-40B4-BE49-F238E27FC236}">
                <a16:creationId xmlns:a16="http://schemas.microsoft.com/office/drawing/2014/main" id="{3C587909-D1E8-CB0D-A69E-B174ABDAFE63}"/>
              </a:ext>
            </a:extLst>
          </p:cNvPr>
          <p:cNvCxnSpPr>
            <a:cxnSpLocks/>
          </p:cNvCxnSpPr>
          <p:nvPr/>
        </p:nvCxnSpPr>
        <p:spPr>
          <a:xfrm>
            <a:off x="8687680" y="5530011"/>
            <a:ext cx="3184805" cy="0"/>
          </a:xfrm>
          <a:prstGeom prst="straightConnector1">
            <a:avLst/>
          </a:prstGeom>
          <a:ln w="12700">
            <a:solidFill>
              <a:srgbClr val="6D6E70"/>
            </a:solidFill>
            <a:tailEnd type="non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8CA265D8-A32D-8B7B-53D2-62B9C3D026A0}"/>
              </a:ext>
            </a:extLst>
          </p:cNvPr>
          <p:cNvSpPr/>
          <p:nvPr/>
        </p:nvSpPr>
        <p:spPr>
          <a:xfrm>
            <a:off x="10114165" y="2786812"/>
            <a:ext cx="1758316" cy="1737199"/>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descr="A close-up of a credit card&#10;&#10;Description automatically generated with medium confidence">
            <a:extLst>
              <a:ext uri="{FF2B5EF4-FFF2-40B4-BE49-F238E27FC236}">
                <a16:creationId xmlns:a16="http://schemas.microsoft.com/office/drawing/2014/main" id="{F4E5B83B-FCC8-0383-EF89-9FAE19A75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7573" y="2915689"/>
            <a:ext cx="571500" cy="419100"/>
          </a:xfrm>
          <a:prstGeom prst="rect">
            <a:avLst/>
          </a:prstGeom>
        </p:spPr>
      </p:pic>
      <p:sp>
        <p:nvSpPr>
          <p:cNvPr id="93" name="Title 41">
            <a:extLst>
              <a:ext uri="{FF2B5EF4-FFF2-40B4-BE49-F238E27FC236}">
                <a16:creationId xmlns:a16="http://schemas.microsoft.com/office/drawing/2014/main" id="{B504D88F-B9A5-1B04-9F95-E1A0EACD1705}"/>
              </a:ext>
            </a:extLst>
          </p:cNvPr>
          <p:cNvSpPr txBox="1">
            <a:spLocks/>
          </p:cNvSpPr>
          <p:nvPr/>
        </p:nvSpPr>
        <p:spPr>
          <a:xfrm>
            <a:off x="7126247" y="2958361"/>
            <a:ext cx="1620000" cy="50013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lnSpc>
                <a:spcPts val="1300"/>
              </a:lnSpc>
              <a:spcAft>
                <a:spcPts val="200"/>
              </a:spcAft>
            </a:pPr>
            <a:r>
              <a:rPr lang="en-GB" altLang="ja-JP" sz="1100" dirty="0">
                <a:latin typeface="+mj-lt"/>
                <a:ea typeface="Meiryo UI" panose="020B0604030504040204" pitchFamily="50" charset="-128"/>
              </a:rPr>
              <a:t>Combinatorial Enumeration</a:t>
            </a:r>
            <a:br>
              <a:rPr lang="en-GB" altLang="ja-JP" sz="1100" dirty="0">
                <a:latin typeface="+mj-lt"/>
                <a:ea typeface="Meiryo UI" panose="020B0604030504040204" pitchFamily="50" charset="-128"/>
              </a:rPr>
            </a:br>
            <a:r>
              <a:rPr lang="en-GB" altLang="ja-JP" sz="1100" dirty="0">
                <a:latin typeface="+mj-lt"/>
                <a:ea typeface="Meiryo UI" panose="020B0604030504040204" pitchFamily="50" charset="-128"/>
              </a:rPr>
              <a:t>of Chemical Space</a:t>
            </a:r>
            <a:endParaRPr lang="en-GB" sz="1100" dirty="0">
              <a:latin typeface="+mj-lt"/>
              <a:ea typeface="Meiryo UI" panose="020B0604030504040204" pitchFamily="50" charset="-128"/>
            </a:endParaRPr>
          </a:p>
        </p:txBody>
      </p:sp>
      <p:sp>
        <p:nvSpPr>
          <p:cNvPr id="94" name="Title 41">
            <a:extLst>
              <a:ext uri="{FF2B5EF4-FFF2-40B4-BE49-F238E27FC236}">
                <a16:creationId xmlns:a16="http://schemas.microsoft.com/office/drawing/2014/main" id="{280540D9-387D-7E5A-E536-DC6815F424BF}"/>
              </a:ext>
            </a:extLst>
          </p:cNvPr>
          <p:cNvSpPr txBox="1">
            <a:spLocks/>
          </p:cNvSpPr>
          <p:nvPr/>
        </p:nvSpPr>
        <p:spPr>
          <a:xfrm>
            <a:off x="7126247" y="3823141"/>
            <a:ext cx="1620000" cy="50013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lnSpc>
                <a:spcPts val="1300"/>
              </a:lnSpc>
              <a:spcAft>
                <a:spcPts val="200"/>
              </a:spcAft>
            </a:pPr>
            <a:r>
              <a:rPr lang="en-GB" altLang="ja-JP" sz="1100" dirty="0">
                <a:latin typeface="+mj-lt"/>
                <a:ea typeface="Meiryo UI" panose="020B0604030504040204" pitchFamily="50" charset="-128"/>
              </a:rPr>
              <a:t>ADMET Prediction</a:t>
            </a:r>
            <a:br>
              <a:rPr lang="en-GB" altLang="ja-JP" sz="1100" dirty="0">
                <a:latin typeface="+mj-lt"/>
                <a:ea typeface="Meiryo UI" panose="020B0604030504040204" pitchFamily="50" charset="-128"/>
              </a:rPr>
            </a:br>
            <a:r>
              <a:rPr lang="en-GB" altLang="ja-JP" sz="1100" dirty="0">
                <a:latin typeface="+mj-lt"/>
                <a:ea typeface="Meiryo UI" panose="020B0604030504040204" pitchFamily="50" charset="-128"/>
              </a:rPr>
              <a:t>and Binding</a:t>
            </a:r>
            <a:br>
              <a:rPr lang="en-GB" altLang="ja-JP" sz="1100" dirty="0">
                <a:latin typeface="+mj-lt"/>
                <a:ea typeface="Meiryo UI" panose="020B0604030504040204" pitchFamily="50" charset="-128"/>
              </a:rPr>
            </a:br>
            <a:r>
              <a:rPr lang="en-GB" altLang="ja-JP" sz="1100" dirty="0">
                <a:latin typeface="+mj-lt"/>
                <a:ea typeface="Meiryo UI" panose="020B0604030504040204" pitchFamily="50" charset="-128"/>
              </a:rPr>
              <a:t>Affinities</a:t>
            </a:r>
            <a:endParaRPr lang="en-GB" sz="1100" dirty="0">
              <a:latin typeface="+mj-lt"/>
              <a:ea typeface="Meiryo UI" panose="020B0604030504040204" pitchFamily="50" charset="-128"/>
            </a:endParaRPr>
          </a:p>
        </p:txBody>
      </p:sp>
      <p:sp>
        <p:nvSpPr>
          <p:cNvPr id="95" name="Title 41">
            <a:extLst>
              <a:ext uri="{FF2B5EF4-FFF2-40B4-BE49-F238E27FC236}">
                <a16:creationId xmlns:a16="http://schemas.microsoft.com/office/drawing/2014/main" id="{BBAEA005-77B3-814B-7D2B-73D6AEFECCF9}"/>
              </a:ext>
            </a:extLst>
          </p:cNvPr>
          <p:cNvSpPr txBox="1">
            <a:spLocks/>
          </p:cNvSpPr>
          <p:nvPr/>
        </p:nvSpPr>
        <p:spPr>
          <a:xfrm>
            <a:off x="7400062" y="4744633"/>
            <a:ext cx="1072371" cy="50013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lnSpc>
                <a:spcPts val="1300"/>
              </a:lnSpc>
              <a:spcAft>
                <a:spcPts val="200"/>
              </a:spcAft>
            </a:pPr>
            <a:r>
              <a:rPr lang="en-GB" altLang="ja-JP" sz="1100" dirty="0">
                <a:solidFill>
                  <a:schemeClr val="tx1"/>
                </a:solidFill>
                <a:latin typeface="+mj-lt"/>
                <a:ea typeface="Meiryo UI" panose="020B0604030504040204" pitchFamily="50" charset="-128"/>
              </a:rPr>
              <a:t>Synthesis</a:t>
            </a:r>
            <a:br>
              <a:rPr lang="en-GB" altLang="ja-JP" sz="1100" dirty="0">
                <a:solidFill>
                  <a:schemeClr val="tx1"/>
                </a:solidFill>
                <a:latin typeface="+mj-lt"/>
                <a:ea typeface="Meiryo UI" panose="020B0604030504040204" pitchFamily="50" charset="-128"/>
              </a:rPr>
            </a:br>
            <a:r>
              <a:rPr lang="en-GB" altLang="ja-JP" sz="1100" dirty="0">
                <a:solidFill>
                  <a:schemeClr val="tx1"/>
                </a:solidFill>
                <a:latin typeface="+mj-lt"/>
                <a:ea typeface="Meiryo UI" panose="020B0604030504040204" pitchFamily="50" charset="-128"/>
              </a:rPr>
              <a:t>and in vitro</a:t>
            </a:r>
            <a:br>
              <a:rPr lang="en-GB" altLang="ja-JP" sz="1100" dirty="0">
                <a:solidFill>
                  <a:schemeClr val="tx1"/>
                </a:solidFill>
                <a:latin typeface="+mj-lt"/>
                <a:ea typeface="Meiryo UI" panose="020B0604030504040204" pitchFamily="50" charset="-128"/>
              </a:rPr>
            </a:br>
            <a:r>
              <a:rPr lang="en-GB" altLang="ja-JP" sz="1100" dirty="0">
                <a:solidFill>
                  <a:schemeClr val="tx1"/>
                </a:solidFill>
                <a:latin typeface="+mj-lt"/>
                <a:ea typeface="Meiryo UI" panose="020B0604030504040204" pitchFamily="50" charset="-128"/>
              </a:rPr>
              <a:t>Testing</a:t>
            </a:r>
            <a:endParaRPr lang="en-GB" sz="1100" dirty="0">
              <a:solidFill>
                <a:schemeClr val="tx1"/>
              </a:solidFill>
              <a:latin typeface="+mj-lt"/>
              <a:ea typeface="Meiryo UI" panose="020B0604030504040204" pitchFamily="50" charset="-128"/>
            </a:endParaRPr>
          </a:p>
        </p:txBody>
      </p:sp>
      <p:sp>
        <p:nvSpPr>
          <p:cNvPr id="6" name="TextBox 5">
            <a:extLst>
              <a:ext uri="{FF2B5EF4-FFF2-40B4-BE49-F238E27FC236}">
                <a16:creationId xmlns:a16="http://schemas.microsoft.com/office/drawing/2014/main" id="{97693447-6040-BB6A-89FD-D6DB31CAA056}"/>
              </a:ext>
            </a:extLst>
          </p:cNvPr>
          <p:cNvSpPr txBox="1"/>
          <p:nvPr/>
        </p:nvSpPr>
        <p:spPr>
          <a:xfrm>
            <a:off x="-136800" y="1756800"/>
            <a:ext cx="0" cy="0"/>
          </a:xfrm>
          <a:prstGeom prst="rect">
            <a:avLst/>
          </a:prstGeom>
        </p:spPr>
        <p:txBody>
          <a:bodyPr vert="horz" wrap="none" lIns="91440" tIns="45720" rIns="91440" bIns="45720" rtlCol="0" anchor="b">
            <a:normAutofit fontScale="25000" lnSpcReduction="20000"/>
          </a:bodyPr>
          <a:lstStyle/>
          <a:p>
            <a:pPr algn="l"/>
            <a:endParaRPr lang="en-US" dirty="0"/>
          </a:p>
        </p:txBody>
      </p:sp>
      <p:cxnSp>
        <p:nvCxnSpPr>
          <p:cNvPr id="9" name="Straight Arrow Connector 8">
            <a:extLst>
              <a:ext uri="{FF2B5EF4-FFF2-40B4-BE49-F238E27FC236}">
                <a16:creationId xmlns:a16="http://schemas.microsoft.com/office/drawing/2014/main" id="{751E9AD3-E9EB-7F0C-EFC3-0893E4029805}"/>
              </a:ext>
            </a:extLst>
          </p:cNvPr>
          <p:cNvCxnSpPr>
            <a:cxnSpLocks/>
          </p:cNvCxnSpPr>
          <p:nvPr/>
        </p:nvCxnSpPr>
        <p:spPr>
          <a:xfrm>
            <a:off x="554650" y="4097212"/>
            <a:ext cx="3919194" cy="0"/>
          </a:xfrm>
          <a:prstGeom prst="straightConnector1">
            <a:avLst/>
          </a:prstGeom>
          <a:ln w="12700">
            <a:solidFill>
              <a:srgbClr val="EA0000"/>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4B03CA-94D2-C3FD-C304-018114F28E70}"/>
              </a:ext>
            </a:extLst>
          </p:cNvPr>
          <p:cNvCxnSpPr>
            <a:cxnSpLocks/>
          </p:cNvCxnSpPr>
          <p:nvPr/>
        </p:nvCxnSpPr>
        <p:spPr>
          <a:xfrm>
            <a:off x="554650" y="5177212"/>
            <a:ext cx="3919194" cy="0"/>
          </a:xfrm>
          <a:prstGeom prst="straightConnector1">
            <a:avLst/>
          </a:prstGeom>
          <a:ln w="12700">
            <a:solidFill>
              <a:srgbClr val="EA00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71179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C89CCEE-53B8-A68D-6E95-2300C5E8E18D}"/>
              </a:ext>
            </a:extLst>
          </p:cNvPr>
          <p:cNvSpPr/>
          <p:nvPr/>
        </p:nvSpPr>
        <p:spPr>
          <a:xfrm>
            <a:off x="549481" y="1337921"/>
            <a:ext cx="7507290" cy="4968000"/>
          </a:xfrm>
          <a:prstGeom prst="rect">
            <a:avLst/>
          </a:prstGeom>
          <a:noFill/>
          <a:ln>
            <a:solidFill>
              <a:srgbClr val="2400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19236-5AB4-9F15-6138-464BD9B1B2E7}"/>
              </a:ext>
            </a:extLst>
          </p:cNvPr>
          <p:cNvSpPr>
            <a:spLocks noGrp="1"/>
          </p:cNvSpPr>
          <p:nvPr>
            <p:ph type="title"/>
          </p:nvPr>
        </p:nvSpPr>
        <p:spPr/>
        <p:txBody>
          <a:bodyPr/>
          <a:lstStyle/>
          <a:p>
            <a:r>
              <a:rPr lang="en-US" dirty="0"/>
              <a:t>Explainable AI (Wide Learning)</a:t>
            </a:r>
          </a:p>
        </p:txBody>
      </p:sp>
      <p:sp>
        <p:nvSpPr>
          <p:cNvPr id="4" name="TextBox 3">
            <a:extLst>
              <a:ext uri="{FF2B5EF4-FFF2-40B4-BE49-F238E27FC236}">
                <a16:creationId xmlns:a16="http://schemas.microsoft.com/office/drawing/2014/main" id="{26B1106B-18C3-4077-F6B2-BFB1D0257C2C}"/>
              </a:ext>
            </a:extLst>
          </p:cNvPr>
          <p:cNvSpPr txBox="1"/>
          <p:nvPr/>
        </p:nvSpPr>
        <p:spPr>
          <a:xfrm>
            <a:off x="8535412" y="1614829"/>
            <a:ext cx="2836383" cy="4247317"/>
          </a:xfrm>
          <a:prstGeom prst="rect">
            <a:avLst/>
          </a:prstGeom>
          <a:noFill/>
        </p:spPr>
        <p:txBody>
          <a:bodyPr wrap="square" rtlCol="0">
            <a:spAutoFit/>
          </a:bodyPr>
          <a:lstStyle/>
          <a:p>
            <a:r>
              <a:rPr lang="en-US" sz="1800" dirty="0">
                <a:latin typeface="+mn-lt"/>
              </a:rPr>
              <a:t>Wide Learning is a new type of AI that not only makes decisions but explains the reason behind them. So, you can understand its hypotheses and obtain useful information. </a:t>
            </a:r>
          </a:p>
          <a:p>
            <a:endParaRPr lang="en-US" sz="1800" i="1" dirty="0">
              <a:latin typeface="Fujitsu Infinity Pro Italic" pitchFamily="2" charset="77"/>
            </a:endParaRPr>
          </a:p>
          <a:p>
            <a:r>
              <a:rPr lang="en-US" sz="1800" i="1" dirty="0">
                <a:latin typeface="Fujitsu Infinity Pro Italic" pitchFamily="2" charset="77"/>
              </a:rPr>
              <a:t>Wide Learning can analyze huge amounts of research data to rapidly analyze and identify the causes </a:t>
            </a:r>
            <a:br>
              <a:rPr lang="en-US" sz="1800" i="1" dirty="0">
                <a:latin typeface="Fujitsu Infinity Pro Italic" pitchFamily="2" charset="77"/>
              </a:rPr>
            </a:br>
            <a:r>
              <a:rPr lang="en-US" sz="1800" i="1" dirty="0">
                <a:latin typeface="Fujitsu Infinity Pro Italic" pitchFamily="2" charset="77"/>
              </a:rPr>
              <a:t>of diseases.</a:t>
            </a:r>
          </a:p>
        </p:txBody>
      </p:sp>
      <p:pic>
        <p:nvPicPr>
          <p:cNvPr id="5" name="Picture Placeholder 147">
            <a:extLst>
              <a:ext uri="{FF2B5EF4-FFF2-40B4-BE49-F238E27FC236}">
                <a16:creationId xmlns:a16="http://schemas.microsoft.com/office/drawing/2014/main" id="{796FB90A-D1CC-3C6F-F105-54A6DE066977}"/>
              </a:ext>
            </a:extLst>
          </p:cNvPr>
          <p:cNvPicPr>
            <a:picLocks noChangeAspect="1"/>
          </p:cNvPicPr>
          <p:nvPr/>
        </p:nvPicPr>
        <p:blipFill>
          <a:blip r:embed="rId2">
            <a:extLst>
              <a:ext uri="{96DAC541-7B7A-43D3-8B79-37D633B846F1}">
                <asvg:svgBlip xmlns:asvg="http://schemas.microsoft.com/office/drawing/2016/SVG/main" r:embed="rId3"/>
              </a:ext>
            </a:extLst>
          </a:blip>
          <a:srcRect/>
          <a:stretch>
            <a:fillRect/>
          </a:stretch>
        </p:blipFill>
        <p:spPr>
          <a:xfrm>
            <a:off x="6222725" y="2787944"/>
            <a:ext cx="1817950" cy="1817950"/>
          </a:xfrm>
          <a:prstGeom prst="rect">
            <a:avLst/>
          </a:prstGeom>
        </p:spPr>
      </p:pic>
      <p:sp>
        <p:nvSpPr>
          <p:cNvPr id="6" name="Title 41">
            <a:extLst>
              <a:ext uri="{FF2B5EF4-FFF2-40B4-BE49-F238E27FC236}">
                <a16:creationId xmlns:a16="http://schemas.microsoft.com/office/drawing/2014/main" id="{FEEC3BD9-3EAF-5758-F7C5-0777F3195561}"/>
              </a:ext>
            </a:extLst>
          </p:cNvPr>
          <p:cNvSpPr txBox="1">
            <a:spLocks/>
          </p:cNvSpPr>
          <p:nvPr/>
        </p:nvSpPr>
        <p:spPr>
          <a:xfrm>
            <a:off x="2275681" y="1657911"/>
            <a:ext cx="2220718" cy="3323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800"/>
              </a:spcAft>
            </a:pPr>
            <a:r>
              <a:rPr lang="en-US" sz="2400" dirty="0">
                <a:solidFill>
                  <a:schemeClr val="tx1"/>
                </a:solidFill>
                <a:latin typeface="+mj-lt"/>
              </a:rPr>
              <a:t>Wide Learning</a:t>
            </a:r>
            <a:endParaRPr lang="en-GB" sz="2400" dirty="0">
              <a:solidFill>
                <a:schemeClr val="tx1"/>
              </a:solidFill>
              <a:latin typeface="+mn-lt"/>
              <a:ea typeface="Meiryo UI" panose="020B0604030504040204" pitchFamily="50" charset="-128"/>
            </a:endParaRPr>
          </a:p>
        </p:txBody>
      </p:sp>
      <p:grpSp>
        <p:nvGrpSpPr>
          <p:cNvPr id="11" name="Group 10">
            <a:extLst>
              <a:ext uri="{FF2B5EF4-FFF2-40B4-BE49-F238E27FC236}">
                <a16:creationId xmlns:a16="http://schemas.microsoft.com/office/drawing/2014/main" id="{B725056F-625A-F6E3-46C6-D7541E9C23EB}"/>
              </a:ext>
            </a:extLst>
          </p:cNvPr>
          <p:cNvGrpSpPr/>
          <p:nvPr/>
        </p:nvGrpSpPr>
        <p:grpSpPr>
          <a:xfrm>
            <a:off x="1629263" y="4500843"/>
            <a:ext cx="3528545" cy="396000"/>
            <a:chOff x="1070344" y="4013661"/>
            <a:chExt cx="3528545" cy="396000"/>
          </a:xfrm>
        </p:grpSpPr>
        <p:sp>
          <p:nvSpPr>
            <p:cNvPr id="12" name="Rectangle 11">
              <a:extLst>
                <a:ext uri="{FF2B5EF4-FFF2-40B4-BE49-F238E27FC236}">
                  <a16:creationId xmlns:a16="http://schemas.microsoft.com/office/drawing/2014/main" id="{A7789D49-D4CB-7877-91B7-B4791250F895}"/>
                </a:ext>
              </a:extLst>
            </p:cNvPr>
            <p:cNvSpPr/>
            <p:nvPr/>
          </p:nvSpPr>
          <p:spPr>
            <a:xfrm>
              <a:off x="1070344" y="4013661"/>
              <a:ext cx="3528545"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26339A-2BFD-3FFF-9D05-643D125D23F4}"/>
                </a:ext>
              </a:extLst>
            </p:cNvPr>
            <p:cNvGrpSpPr/>
            <p:nvPr/>
          </p:nvGrpSpPr>
          <p:grpSpPr>
            <a:xfrm>
              <a:off x="1187765" y="4114712"/>
              <a:ext cx="3293703" cy="193899"/>
              <a:chOff x="1187352" y="3669998"/>
              <a:chExt cx="3293703" cy="193899"/>
            </a:xfrm>
          </p:grpSpPr>
          <p:sp>
            <p:nvSpPr>
              <p:cNvPr id="15" name="Title 41">
                <a:extLst>
                  <a:ext uri="{FF2B5EF4-FFF2-40B4-BE49-F238E27FC236}">
                    <a16:creationId xmlns:a16="http://schemas.microsoft.com/office/drawing/2014/main" id="{F33BEBEA-DFAA-EDC0-D759-68E8AB4C19C1}"/>
                  </a:ext>
                </a:extLst>
              </p:cNvPr>
              <p:cNvSpPr txBox="1">
                <a:spLocks/>
              </p:cNvSpPr>
              <p:nvPr/>
            </p:nvSpPr>
            <p:spPr>
              <a:xfrm>
                <a:off x="1187352" y="3669998"/>
                <a:ext cx="1504716" cy="1938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400" dirty="0">
                    <a:solidFill>
                      <a:schemeClr val="tx1"/>
                    </a:solidFill>
                    <a:latin typeface="+mn-lt"/>
                  </a:rPr>
                  <a:t>Prediction model</a:t>
                </a:r>
              </a:p>
            </p:txBody>
          </p:sp>
          <p:sp>
            <p:nvSpPr>
              <p:cNvPr id="16" name="Title 41">
                <a:extLst>
                  <a:ext uri="{FF2B5EF4-FFF2-40B4-BE49-F238E27FC236}">
                    <a16:creationId xmlns:a16="http://schemas.microsoft.com/office/drawing/2014/main" id="{CFAB84D0-591F-49D1-5EA4-BE52D6CB43FE}"/>
                  </a:ext>
                </a:extLst>
              </p:cNvPr>
              <p:cNvSpPr txBox="1">
                <a:spLocks/>
              </p:cNvSpPr>
              <p:nvPr/>
            </p:nvSpPr>
            <p:spPr>
              <a:xfrm>
                <a:off x="3033298" y="3669998"/>
                <a:ext cx="1447757" cy="1938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400" dirty="0">
                    <a:solidFill>
                      <a:schemeClr val="tx1"/>
                    </a:solidFill>
                    <a:latin typeface="+mn-lt"/>
                  </a:rPr>
                  <a:t>Prediction result</a:t>
                </a:r>
              </a:p>
            </p:txBody>
          </p:sp>
        </p:grpSp>
        <p:sp>
          <p:nvSpPr>
            <p:cNvPr id="14" name="Title 41">
              <a:extLst>
                <a:ext uri="{FF2B5EF4-FFF2-40B4-BE49-F238E27FC236}">
                  <a16:creationId xmlns:a16="http://schemas.microsoft.com/office/drawing/2014/main" id="{956AC9B5-0618-B953-7B25-C94A0F2ABE44}"/>
                </a:ext>
              </a:extLst>
            </p:cNvPr>
            <p:cNvSpPr txBox="1">
              <a:spLocks/>
            </p:cNvSpPr>
            <p:nvPr/>
          </p:nvSpPr>
          <p:spPr>
            <a:xfrm>
              <a:off x="2760987" y="4021863"/>
              <a:ext cx="240651" cy="3877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dirty="0">
                  <a:solidFill>
                    <a:srgbClr val="2400B1"/>
                  </a:solidFill>
                  <a:latin typeface="+mn-lt"/>
                </a:rPr>
                <a:t>&gt;</a:t>
              </a:r>
            </a:p>
          </p:txBody>
        </p:sp>
      </p:grpSp>
      <p:grpSp>
        <p:nvGrpSpPr>
          <p:cNvPr id="24" name="Group 23">
            <a:extLst>
              <a:ext uri="{FF2B5EF4-FFF2-40B4-BE49-F238E27FC236}">
                <a16:creationId xmlns:a16="http://schemas.microsoft.com/office/drawing/2014/main" id="{26F20C4E-68C7-23EB-90BE-446279C2F7B8}"/>
              </a:ext>
            </a:extLst>
          </p:cNvPr>
          <p:cNvGrpSpPr/>
          <p:nvPr/>
        </p:nvGrpSpPr>
        <p:grpSpPr>
          <a:xfrm>
            <a:off x="951998" y="4982817"/>
            <a:ext cx="6727351" cy="928561"/>
            <a:chOff x="1004907" y="4937847"/>
            <a:chExt cx="6727351" cy="928561"/>
          </a:xfrm>
        </p:grpSpPr>
        <p:sp>
          <p:nvSpPr>
            <p:cNvPr id="9" name="Rectangle 8">
              <a:extLst>
                <a:ext uri="{FF2B5EF4-FFF2-40B4-BE49-F238E27FC236}">
                  <a16:creationId xmlns:a16="http://schemas.microsoft.com/office/drawing/2014/main" id="{83991669-9FFB-89D2-9C42-D5A42841E17C}"/>
                </a:ext>
              </a:extLst>
            </p:cNvPr>
            <p:cNvSpPr/>
            <p:nvPr/>
          </p:nvSpPr>
          <p:spPr>
            <a:xfrm>
              <a:off x="1004907" y="5146408"/>
              <a:ext cx="6727351" cy="720000"/>
            </a:xfrm>
            <a:prstGeom prst="rect">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28883DE1-FA24-F060-5E42-0E3E277B18CD}"/>
                </a:ext>
              </a:extLst>
            </p:cNvPr>
            <p:cNvSpPr/>
            <p:nvPr/>
          </p:nvSpPr>
          <p:spPr>
            <a:xfrm>
              <a:off x="3194202" y="4937847"/>
              <a:ext cx="534464" cy="460745"/>
            </a:xfrm>
            <a:prstGeom prst="triangle">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1">
              <a:extLst>
                <a:ext uri="{FF2B5EF4-FFF2-40B4-BE49-F238E27FC236}">
                  <a16:creationId xmlns:a16="http://schemas.microsoft.com/office/drawing/2014/main" id="{72D4F604-5DDE-621E-4E96-281E867B5CF8}"/>
                </a:ext>
              </a:extLst>
            </p:cNvPr>
            <p:cNvSpPr txBox="1">
              <a:spLocks/>
            </p:cNvSpPr>
            <p:nvPr/>
          </p:nvSpPr>
          <p:spPr>
            <a:xfrm>
              <a:off x="1203076" y="5309826"/>
              <a:ext cx="6305463" cy="40934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spcAft>
                  <a:spcPts val="500"/>
                </a:spcAft>
              </a:pPr>
              <a:r>
                <a:rPr lang="en-US" sz="1200" dirty="0">
                  <a:latin typeface="+mn-lt"/>
                </a:rPr>
                <a:t>• Automatically enumerating all possible hypothesis as a huge number of data models.</a:t>
              </a:r>
            </a:p>
            <a:p>
              <a:pPr>
                <a:spcAft>
                  <a:spcPts val="500"/>
                </a:spcAft>
              </a:pPr>
              <a:r>
                <a:rPr lang="en-US" sz="1200" dirty="0">
                  <a:latin typeface="+mn-lt"/>
                </a:rPr>
                <a:t>• Processing an astronomical number of combinations of data items at very high speed.</a:t>
              </a:r>
            </a:p>
          </p:txBody>
        </p:sp>
      </p:grpSp>
      <p:sp>
        <p:nvSpPr>
          <p:cNvPr id="18" name="Title 41">
            <a:extLst>
              <a:ext uri="{FF2B5EF4-FFF2-40B4-BE49-F238E27FC236}">
                <a16:creationId xmlns:a16="http://schemas.microsoft.com/office/drawing/2014/main" id="{D47310A0-5E61-E5A6-86EE-93DB0BB89CDF}"/>
              </a:ext>
            </a:extLst>
          </p:cNvPr>
          <p:cNvSpPr txBox="1">
            <a:spLocks/>
          </p:cNvSpPr>
          <p:nvPr/>
        </p:nvSpPr>
        <p:spPr>
          <a:xfrm>
            <a:off x="6092735" y="2871951"/>
            <a:ext cx="240651" cy="88639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6400" dirty="0">
                <a:solidFill>
                  <a:srgbClr val="2400B1"/>
                </a:solidFill>
                <a:latin typeface="+mn-lt"/>
              </a:rPr>
              <a:t>&gt;</a:t>
            </a:r>
          </a:p>
        </p:txBody>
      </p:sp>
      <p:grpSp>
        <p:nvGrpSpPr>
          <p:cNvPr id="21" name="Group 20">
            <a:extLst>
              <a:ext uri="{FF2B5EF4-FFF2-40B4-BE49-F238E27FC236}">
                <a16:creationId xmlns:a16="http://schemas.microsoft.com/office/drawing/2014/main" id="{2AF86410-BADD-F9DE-DD5C-34A3A43B3A6C}"/>
              </a:ext>
            </a:extLst>
          </p:cNvPr>
          <p:cNvGrpSpPr/>
          <p:nvPr/>
        </p:nvGrpSpPr>
        <p:grpSpPr>
          <a:xfrm>
            <a:off x="3169657" y="3026153"/>
            <a:ext cx="477736" cy="477736"/>
            <a:chOff x="6095999" y="2411300"/>
            <a:chExt cx="536491" cy="536491"/>
          </a:xfrm>
        </p:grpSpPr>
        <p:cxnSp>
          <p:nvCxnSpPr>
            <p:cNvPr id="22" name="Straight Arrow Connector 21">
              <a:extLst>
                <a:ext uri="{FF2B5EF4-FFF2-40B4-BE49-F238E27FC236}">
                  <a16:creationId xmlns:a16="http://schemas.microsoft.com/office/drawing/2014/main" id="{470F74B1-3D75-C696-91E2-374B4FFAEB09}"/>
                </a:ext>
              </a:extLst>
            </p:cNvPr>
            <p:cNvCxnSpPr>
              <a:cxnSpLocks/>
            </p:cNvCxnSpPr>
            <p:nvPr/>
          </p:nvCxnSpPr>
          <p:spPr>
            <a:xfrm>
              <a:off x="6364245" y="2411300"/>
              <a:ext cx="0" cy="536491"/>
            </a:xfrm>
            <a:prstGeom prst="straightConnector1">
              <a:avLst/>
            </a:prstGeom>
            <a:ln w="82550">
              <a:solidFill>
                <a:srgbClr val="2400B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573B997-22A1-60A9-2F34-2CB989E937BA}"/>
                </a:ext>
              </a:extLst>
            </p:cNvPr>
            <p:cNvCxnSpPr>
              <a:cxnSpLocks/>
            </p:cNvCxnSpPr>
            <p:nvPr/>
          </p:nvCxnSpPr>
          <p:spPr>
            <a:xfrm rot="5400000">
              <a:off x="6364245" y="2411300"/>
              <a:ext cx="0" cy="536491"/>
            </a:xfrm>
            <a:prstGeom prst="straightConnector1">
              <a:avLst/>
            </a:prstGeom>
            <a:ln w="82550">
              <a:solidFill>
                <a:srgbClr val="2400B1"/>
              </a:solidFill>
              <a:tailEnd type="none"/>
            </a:ln>
          </p:spPr>
          <p:style>
            <a:lnRef idx="1">
              <a:schemeClr val="accent1"/>
            </a:lnRef>
            <a:fillRef idx="0">
              <a:schemeClr val="accent1"/>
            </a:fillRef>
            <a:effectRef idx="0">
              <a:schemeClr val="accent1"/>
            </a:effectRef>
            <a:fontRef idx="minor">
              <a:schemeClr val="tx1"/>
            </a:fontRef>
          </p:style>
        </p:cxnSp>
      </p:grpSp>
      <p:sp>
        <p:nvSpPr>
          <p:cNvPr id="29" name="Title 41">
            <a:extLst>
              <a:ext uri="{FF2B5EF4-FFF2-40B4-BE49-F238E27FC236}">
                <a16:creationId xmlns:a16="http://schemas.microsoft.com/office/drawing/2014/main" id="{CAD9C088-B5DF-00BF-59C4-F62CBD455EC7}"/>
              </a:ext>
            </a:extLst>
          </p:cNvPr>
          <p:cNvSpPr txBox="1">
            <a:spLocks/>
          </p:cNvSpPr>
          <p:nvPr/>
        </p:nvSpPr>
        <p:spPr>
          <a:xfrm>
            <a:off x="6517606" y="2278304"/>
            <a:ext cx="1302896" cy="5816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400" dirty="0">
                <a:solidFill>
                  <a:schemeClr val="tx1"/>
                </a:solidFill>
                <a:latin typeface="+mn-lt"/>
              </a:rPr>
              <a:t>Support for deciding the</a:t>
            </a:r>
            <a:br>
              <a:rPr lang="en-US" sz="1400" dirty="0">
                <a:solidFill>
                  <a:schemeClr val="tx1"/>
                </a:solidFill>
                <a:latin typeface="+mn-lt"/>
              </a:rPr>
            </a:br>
            <a:r>
              <a:rPr lang="en-US" sz="1400" dirty="0">
                <a:solidFill>
                  <a:schemeClr val="tx1"/>
                </a:solidFill>
                <a:latin typeface="+mn-lt"/>
              </a:rPr>
              <a:t>best measure</a:t>
            </a:r>
          </a:p>
        </p:txBody>
      </p:sp>
      <p:grpSp>
        <p:nvGrpSpPr>
          <p:cNvPr id="41" name="Group 40">
            <a:extLst>
              <a:ext uri="{FF2B5EF4-FFF2-40B4-BE49-F238E27FC236}">
                <a16:creationId xmlns:a16="http://schemas.microsoft.com/office/drawing/2014/main" id="{5E9DB32B-2878-69B4-19FD-F3EABEE843F3}"/>
              </a:ext>
            </a:extLst>
          </p:cNvPr>
          <p:cNvGrpSpPr/>
          <p:nvPr/>
        </p:nvGrpSpPr>
        <p:grpSpPr>
          <a:xfrm>
            <a:off x="909768" y="2235144"/>
            <a:ext cx="2148693" cy="2148693"/>
            <a:chOff x="962677" y="2049001"/>
            <a:chExt cx="2148693" cy="2148693"/>
          </a:xfrm>
        </p:grpSpPr>
        <p:grpSp>
          <p:nvGrpSpPr>
            <p:cNvPr id="31" name="Group 30">
              <a:extLst>
                <a:ext uri="{FF2B5EF4-FFF2-40B4-BE49-F238E27FC236}">
                  <a16:creationId xmlns:a16="http://schemas.microsoft.com/office/drawing/2014/main" id="{6F38B93B-B215-65A3-35C3-B8F4F3089CE4}"/>
                </a:ext>
              </a:extLst>
            </p:cNvPr>
            <p:cNvGrpSpPr/>
            <p:nvPr/>
          </p:nvGrpSpPr>
          <p:grpSpPr>
            <a:xfrm>
              <a:off x="962677" y="2049001"/>
              <a:ext cx="2148693" cy="2148693"/>
              <a:chOff x="962677" y="2049001"/>
              <a:chExt cx="2148693" cy="2148693"/>
            </a:xfrm>
          </p:grpSpPr>
          <p:sp>
            <p:nvSpPr>
              <p:cNvPr id="3" name="Oval 2">
                <a:extLst>
                  <a:ext uri="{FF2B5EF4-FFF2-40B4-BE49-F238E27FC236}">
                    <a16:creationId xmlns:a16="http://schemas.microsoft.com/office/drawing/2014/main" id="{080D9CB0-E99F-9B32-9993-F85BCC23F1E2}"/>
                  </a:ext>
                </a:extLst>
              </p:cNvPr>
              <p:cNvSpPr/>
              <p:nvPr/>
            </p:nvSpPr>
            <p:spPr>
              <a:xfrm>
                <a:off x="962677" y="2049001"/>
                <a:ext cx="2148693" cy="2148693"/>
              </a:xfrm>
              <a:prstGeom prst="ellipse">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20" name="Oval 19">
                <a:extLst>
                  <a:ext uri="{FF2B5EF4-FFF2-40B4-BE49-F238E27FC236}">
                    <a16:creationId xmlns:a16="http://schemas.microsoft.com/office/drawing/2014/main" id="{D4F8D92B-F6FF-4670-D207-D132A020E239}"/>
                  </a:ext>
                </a:extLst>
              </p:cNvPr>
              <p:cNvSpPr/>
              <p:nvPr/>
            </p:nvSpPr>
            <p:spPr>
              <a:xfrm>
                <a:off x="1047023" y="2133347"/>
                <a:ext cx="1980000" cy="19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grpSp>
        <p:pic>
          <p:nvPicPr>
            <p:cNvPr id="7" name="Picture 6">
              <a:extLst>
                <a:ext uri="{FF2B5EF4-FFF2-40B4-BE49-F238E27FC236}">
                  <a16:creationId xmlns:a16="http://schemas.microsoft.com/office/drawing/2014/main" id="{D3BEE84F-867A-7C05-4FC7-E71A88E04971}"/>
                </a:ext>
              </a:extLst>
            </p:cNvPr>
            <p:cNvPicPr>
              <a:picLocks noChangeAspect="1"/>
            </p:cNvPicPr>
            <p:nvPr/>
          </p:nvPicPr>
          <p:blipFill>
            <a:blip r:embed="rId4"/>
            <a:stretch>
              <a:fillRect/>
            </a:stretch>
          </p:blipFill>
          <p:spPr>
            <a:xfrm>
              <a:off x="1633368" y="2498571"/>
              <a:ext cx="807310" cy="672758"/>
            </a:xfrm>
            <a:prstGeom prst="rect">
              <a:avLst/>
            </a:prstGeom>
          </p:spPr>
        </p:pic>
        <p:sp>
          <p:nvSpPr>
            <p:cNvPr id="19" name="Title 41">
              <a:extLst>
                <a:ext uri="{FF2B5EF4-FFF2-40B4-BE49-F238E27FC236}">
                  <a16:creationId xmlns:a16="http://schemas.microsoft.com/office/drawing/2014/main" id="{58499027-AD6C-A3EA-12D4-35D3FE1848F2}"/>
                </a:ext>
              </a:extLst>
            </p:cNvPr>
            <p:cNvSpPr txBox="1">
              <a:spLocks/>
            </p:cNvSpPr>
            <p:nvPr/>
          </p:nvSpPr>
          <p:spPr>
            <a:xfrm>
              <a:off x="1195581" y="3298561"/>
              <a:ext cx="1682885"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800"/>
                </a:spcAft>
              </a:pPr>
              <a:r>
                <a:rPr lang="en-US" sz="2200" dirty="0">
                  <a:solidFill>
                    <a:schemeClr val="tx1"/>
                  </a:solidFill>
                  <a:latin typeface="+mn-lt"/>
                </a:rPr>
                <a:t>Prediction</a:t>
              </a:r>
              <a:endParaRPr lang="en-GB" sz="2200" dirty="0">
                <a:solidFill>
                  <a:schemeClr val="tx1"/>
                </a:solidFill>
                <a:latin typeface="+mn-lt"/>
                <a:ea typeface="Meiryo UI" panose="020B0604030504040204" pitchFamily="50" charset="-128"/>
              </a:endParaRPr>
            </a:p>
          </p:txBody>
        </p:sp>
      </p:grpSp>
      <p:grpSp>
        <p:nvGrpSpPr>
          <p:cNvPr id="40" name="Group 39">
            <a:extLst>
              <a:ext uri="{FF2B5EF4-FFF2-40B4-BE49-F238E27FC236}">
                <a16:creationId xmlns:a16="http://schemas.microsoft.com/office/drawing/2014/main" id="{0BD46A85-0777-51BF-876C-347B940311A7}"/>
              </a:ext>
            </a:extLst>
          </p:cNvPr>
          <p:cNvGrpSpPr/>
          <p:nvPr/>
        </p:nvGrpSpPr>
        <p:grpSpPr>
          <a:xfrm>
            <a:off x="3756770" y="2235144"/>
            <a:ext cx="2148693" cy="2148693"/>
            <a:chOff x="3743456" y="2049001"/>
            <a:chExt cx="2148693" cy="2148693"/>
          </a:xfrm>
        </p:grpSpPr>
        <p:grpSp>
          <p:nvGrpSpPr>
            <p:cNvPr id="33" name="Group 32">
              <a:extLst>
                <a:ext uri="{FF2B5EF4-FFF2-40B4-BE49-F238E27FC236}">
                  <a16:creationId xmlns:a16="http://schemas.microsoft.com/office/drawing/2014/main" id="{32D948C9-2195-7C08-6D37-9744CF747080}"/>
                </a:ext>
              </a:extLst>
            </p:cNvPr>
            <p:cNvGrpSpPr/>
            <p:nvPr/>
          </p:nvGrpSpPr>
          <p:grpSpPr>
            <a:xfrm>
              <a:off x="3743456" y="2049001"/>
              <a:ext cx="2148693" cy="2148693"/>
              <a:chOff x="962677" y="2049001"/>
              <a:chExt cx="2148693" cy="2148693"/>
            </a:xfrm>
          </p:grpSpPr>
          <p:sp>
            <p:nvSpPr>
              <p:cNvPr id="38" name="Oval 37">
                <a:extLst>
                  <a:ext uri="{FF2B5EF4-FFF2-40B4-BE49-F238E27FC236}">
                    <a16:creationId xmlns:a16="http://schemas.microsoft.com/office/drawing/2014/main" id="{7EB7B1C7-5C6E-34DC-C4D8-4F61336C20A4}"/>
                  </a:ext>
                </a:extLst>
              </p:cNvPr>
              <p:cNvSpPr/>
              <p:nvPr/>
            </p:nvSpPr>
            <p:spPr>
              <a:xfrm>
                <a:off x="962677" y="2049001"/>
                <a:ext cx="2148693" cy="2148693"/>
              </a:xfrm>
              <a:prstGeom prst="ellipse">
                <a:avLst/>
              </a:prstGeom>
              <a:solidFill>
                <a:srgbClr val="240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sp>
            <p:nvSpPr>
              <p:cNvPr id="39" name="Oval 38">
                <a:extLst>
                  <a:ext uri="{FF2B5EF4-FFF2-40B4-BE49-F238E27FC236}">
                    <a16:creationId xmlns:a16="http://schemas.microsoft.com/office/drawing/2014/main" id="{23804181-C81A-773D-36B7-66F861D768BB}"/>
                  </a:ext>
                </a:extLst>
              </p:cNvPr>
              <p:cNvSpPr/>
              <p:nvPr/>
            </p:nvSpPr>
            <p:spPr>
              <a:xfrm>
                <a:off x="1047023" y="2133347"/>
                <a:ext cx="1980000" cy="19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highlight>
                    <a:srgbClr val="EA0000"/>
                  </a:highlight>
                </a:endParaRPr>
              </a:p>
            </p:txBody>
          </p:sp>
        </p:grpSp>
        <p:pic>
          <p:nvPicPr>
            <p:cNvPr id="8" name="Picture 7">
              <a:extLst>
                <a:ext uri="{FF2B5EF4-FFF2-40B4-BE49-F238E27FC236}">
                  <a16:creationId xmlns:a16="http://schemas.microsoft.com/office/drawing/2014/main" id="{A23D6CAC-ACA1-746B-C739-B6E8A7464A59}"/>
                </a:ext>
              </a:extLst>
            </p:cNvPr>
            <p:cNvPicPr>
              <a:picLocks noChangeAspect="1"/>
            </p:cNvPicPr>
            <p:nvPr/>
          </p:nvPicPr>
          <p:blipFill>
            <a:blip r:embed="rId5"/>
            <a:stretch>
              <a:fillRect/>
            </a:stretch>
          </p:blipFill>
          <p:spPr>
            <a:xfrm>
              <a:off x="4433369" y="2575458"/>
              <a:ext cx="768866" cy="595871"/>
            </a:xfrm>
            <a:prstGeom prst="rect">
              <a:avLst/>
            </a:prstGeom>
          </p:spPr>
        </p:pic>
        <p:sp>
          <p:nvSpPr>
            <p:cNvPr id="34" name="Title 41">
              <a:extLst>
                <a:ext uri="{FF2B5EF4-FFF2-40B4-BE49-F238E27FC236}">
                  <a16:creationId xmlns:a16="http://schemas.microsoft.com/office/drawing/2014/main" id="{DF7F63F3-15DC-F562-7684-C0288FE1DE71}"/>
                </a:ext>
              </a:extLst>
            </p:cNvPr>
            <p:cNvSpPr txBox="1">
              <a:spLocks/>
            </p:cNvSpPr>
            <p:nvPr/>
          </p:nvSpPr>
          <p:spPr>
            <a:xfrm>
              <a:off x="3976360" y="3298561"/>
              <a:ext cx="1682885"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spcAft>
                  <a:spcPts val="800"/>
                </a:spcAft>
              </a:pPr>
              <a:r>
                <a:rPr lang="en-US" sz="2200" dirty="0">
                  <a:solidFill>
                    <a:schemeClr val="tx1"/>
                  </a:solidFill>
                  <a:latin typeface="+mn-lt"/>
                </a:rPr>
                <a:t>Reasons</a:t>
              </a:r>
              <a:endParaRPr lang="en-GB" sz="2200" dirty="0">
                <a:solidFill>
                  <a:schemeClr val="tx1"/>
                </a:solidFill>
                <a:latin typeface="+mn-lt"/>
                <a:ea typeface="Meiryo UI" panose="020B0604030504040204" pitchFamily="50" charset="-128"/>
              </a:endParaRPr>
            </a:p>
          </p:txBody>
        </p:sp>
      </p:grpSp>
    </p:spTree>
    <p:extLst>
      <p:ext uri="{BB962C8B-B14F-4D97-AF65-F5344CB8AC3E}">
        <p14:creationId xmlns:p14="http://schemas.microsoft.com/office/powerpoint/2010/main" val="146617819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B119016-4A4F-3A30-24F9-2719990B0E1A}"/>
              </a:ext>
            </a:extLst>
          </p:cNvPr>
          <p:cNvSpPr/>
          <p:nvPr/>
        </p:nvSpPr>
        <p:spPr>
          <a:xfrm>
            <a:off x="4389123" y="3482935"/>
            <a:ext cx="2638481" cy="1638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2" name="Rectangle 51">
            <a:extLst>
              <a:ext uri="{FF2B5EF4-FFF2-40B4-BE49-F238E27FC236}">
                <a16:creationId xmlns:a16="http://schemas.microsoft.com/office/drawing/2014/main" id="{C80F91D0-71B3-8081-A08D-CE2753563848}"/>
              </a:ext>
            </a:extLst>
          </p:cNvPr>
          <p:cNvSpPr/>
          <p:nvPr/>
        </p:nvSpPr>
        <p:spPr>
          <a:xfrm>
            <a:off x="7074857" y="3482935"/>
            <a:ext cx="2638481" cy="1638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3">
            <a:extLst>
              <a:ext uri="{FF2B5EF4-FFF2-40B4-BE49-F238E27FC236}">
                <a16:creationId xmlns:a16="http://schemas.microsoft.com/office/drawing/2014/main" id="{AF650CE4-6943-1747-A8CD-E6EA1C014BB3}"/>
              </a:ext>
            </a:extLst>
          </p:cNvPr>
          <p:cNvSpPr txBox="1">
            <a:spLocks/>
          </p:cNvSpPr>
          <p:nvPr/>
        </p:nvSpPr>
        <p:spPr>
          <a:xfrm>
            <a:off x="378000" y="1255825"/>
            <a:ext cx="7590592" cy="747948"/>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2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a:solidFill>
                  <a:schemeClr val="tx1"/>
                </a:solidFill>
                <a:latin typeface="+mn-lt"/>
              </a:rPr>
              <a:t>Our new service – which SmartLab is built upon – allows users to access </a:t>
            </a:r>
            <a:br>
              <a:rPr lang="en-US" sz="1600">
                <a:solidFill>
                  <a:schemeClr val="tx1"/>
                </a:solidFill>
                <a:latin typeface="+mn-lt"/>
              </a:rPr>
            </a:br>
            <a:r>
              <a:rPr lang="en-US" sz="1600">
                <a:solidFill>
                  <a:schemeClr val="tx1"/>
                </a:solidFill>
                <a:latin typeface="+mn-lt"/>
              </a:rPr>
              <a:t>high-powered computing resources and AI capabilities via the cloud. </a:t>
            </a:r>
            <a:endParaRPr lang="en-GB" sz="1600">
              <a:solidFill>
                <a:schemeClr val="tx1"/>
              </a:solidFill>
              <a:latin typeface="+mn-lt"/>
            </a:endParaRPr>
          </a:p>
        </p:txBody>
      </p:sp>
      <p:sp>
        <p:nvSpPr>
          <p:cNvPr id="7" name="Text Placeholder 6">
            <a:extLst>
              <a:ext uri="{FF2B5EF4-FFF2-40B4-BE49-F238E27FC236}">
                <a16:creationId xmlns:a16="http://schemas.microsoft.com/office/drawing/2014/main" id="{B509FA88-9AA8-1F43-8B0F-D17AA4254595}"/>
              </a:ext>
            </a:extLst>
          </p:cNvPr>
          <p:cNvSpPr txBox="1">
            <a:spLocks/>
          </p:cNvSpPr>
          <p:nvPr/>
        </p:nvSpPr>
        <p:spPr>
          <a:xfrm>
            <a:off x="316182" y="2451524"/>
            <a:ext cx="1022035" cy="39442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Aft>
                <a:spcPts val="133"/>
              </a:spcAft>
              <a:buNone/>
            </a:pPr>
            <a:r>
              <a:rPr lang="en-US" sz="1333" dirty="0">
                <a:latin typeface="+mj-lt"/>
              </a:rPr>
              <a:t>Platform</a:t>
            </a:r>
            <a:endParaRPr lang="en-US" sz="1333" dirty="0"/>
          </a:p>
        </p:txBody>
      </p:sp>
      <p:pic>
        <p:nvPicPr>
          <p:cNvPr id="45" name="Picture 44" descr="Fujitsu">
            <a:extLst>
              <a:ext uri="{FF2B5EF4-FFF2-40B4-BE49-F238E27FC236}">
                <a16:creationId xmlns:a16="http://schemas.microsoft.com/office/drawing/2014/main" id="{C1189BD4-028C-8846-B28A-DC04DB93E3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85668" y="6349"/>
            <a:ext cx="1501475" cy="914399"/>
          </a:xfrm>
          <a:prstGeom prst="rect">
            <a:avLst/>
          </a:prstGeom>
        </p:spPr>
      </p:pic>
      <p:sp>
        <p:nvSpPr>
          <p:cNvPr id="48" name="Text Placeholder 3">
            <a:extLst>
              <a:ext uri="{FF2B5EF4-FFF2-40B4-BE49-F238E27FC236}">
                <a16:creationId xmlns:a16="http://schemas.microsoft.com/office/drawing/2014/main" id="{22D3CB1C-2C53-E083-7F8B-8930A063F667}"/>
              </a:ext>
            </a:extLst>
          </p:cNvPr>
          <p:cNvSpPr txBox="1">
            <a:spLocks/>
          </p:cNvSpPr>
          <p:nvPr/>
        </p:nvSpPr>
        <p:spPr>
          <a:xfrm>
            <a:off x="378000" y="5625519"/>
            <a:ext cx="10398705" cy="394435"/>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2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solidFill>
                  <a:schemeClr val="tx1"/>
                </a:solidFill>
              </a:rPr>
              <a:t>To learn more, please visit: </a:t>
            </a:r>
            <a:r>
              <a:rPr lang="en-US" sz="1600" dirty="0" err="1">
                <a:solidFill>
                  <a:srgbClr val="0000EE"/>
                </a:solidFill>
              </a:rPr>
              <a:t>www.fujitsu.com</a:t>
            </a:r>
            <a:r>
              <a:rPr lang="en-US" sz="1600" dirty="0">
                <a:solidFill>
                  <a:srgbClr val="0000EE"/>
                </a:solidFill>
              </a:rPr>
              <a:t>/global/services/</a:t>
            </a:r>
            <a:r>
              <a:rPr lang="en-US" sz="1600" dirty="0" err="1">
                <a:solidFill>
                  <a:srgbClr val="0000EE"/>
                </a:solidFill>
              </a:rPr>
              <a:t>caas</a:t>
            </a:r>
            <a:r>
              <a:rPr lang="en-US" sz="1600" dirty="0">
                <a:solidFill>
                  <a:srgbClr val="0000EE"/>
                </a:solidFill>
              </a:rPr>
              <a:t>/</a:t>
            </a:r>
            <a:r>
              <a:rPr lang="en-US" sz="1600" dirty="0">
                <a:solidFill>
                  <a:srgbClr val="2400B1"/>
                </a:solidFill>
              </a:rPr>
              <a:t> </a:t>
            </a:r>
            <a:endParaRPr lang="en-GB" sz="1600" dirty="0">
              <a:solidFill>
                <a:srgbClr val="2400B1"/>
              </a:solidFill>
            </a:endParaRPr>
          </a:p>
        </p:txBody>
      </p:sp>
      <p:sp>
        <p:nvSpPr>
          <p:cNvPr id="4" name="Text Placeholder 6">
            <a:extLst>
              <a:ext uri="{FF2B5EF4-FFF2-40B4-BE49-F238E27FC236}">
                <a16:creationId xmlns:a16="http://schemas.microsoft.com/office/drawing/2014/main" id="{77F9D153-5D3E-FF5F-3CED-EAFDB5A07B1B}"/>
              </a:ext>
            </a:extLst>
          </p:cNvPr>
          <p:cNvSpPr txBox="1">
            <a:spLocks/>
          </p:cNvSpPr>
          <p:nvPr/>
        </p:nvSpPr>
        <p:spPr>
          <a:xfrm>
            <a:off x="316182" y="3735443"/>
            <a:ext cx="1022035" cy="39442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Aft>
                <a:spcPts val="133"/>
              </a:spcAft>
              <a:buNone/>
            </a:pPr>
            <a:r>
              <a:rPr lang="en-US" sz="1333">
                <a:latin typeface="+mj-lt"/>
              </a:rPr>
              <a:t>Middleware</a:t>
            </a:r>
            <a:endParaRPr lang="en-US" sz="1333"/>
          </a:p>
        </p:txBody>
      </p:sp>
      <p:sp>
        <p:nvSpPr>
          <p:cNvPr id="10" name="Text Placeholder 6">
            <a:extLst>
              <a:ext uri="{FF2B5EF4-FFF2-40B4-BE49-F238E27FC236}">
                <a16:creationId xmlns:a16="http://schemas.microsoft.com/office/drawing/2014/main" id="{65446672-3E03-4B18-3294-91B76DB54BCE}"/>
              </a:ext>
            </a:extLst>
          </p:cNvPr>
          <p:cNvSpPr txBox="1">
            <a:spLocks/>
          </p:cNvSpPr>
          <p:nvPr/>
        </p:nvSpPr>
        <p:spPr>
          <a:xfrm>
            <a:off x="316182" y="4198397"/>
            <a:ext cx="1022035" cy="39442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Aft>
                <a:spcPts val="133"/>
              </a:spcAft>
              <a:buNone/>
            </a:pPr>
            <a:r>
              <a:rPr lang="en-US" sz="1333">
                <a:latin typeface="+mj-lt"/>
              </a:rPr>
              <a:t>OS</a:t>
            </a:r>
            <a:endParaRPr lang="en-US" sz="1333"/>
          </a:p>
        </p:txBody>
      </p:sp>
      <p:sp>
        <p:nvSpPr>
          <p:cNvPr id="14" name="Text Placeholder 6">
            <a:extLst>
              <a:ext uri="{FF2B5EF4-FFF2-40B4-BE49-F238E27FC236}">
                <a16:creationId xmlns:a16="http://schemas.microsoft.com/office/drawing/2014/main" id="{92CDC13B-34F2-5CF5-2762-FB9EE96D9A2D}"/>
              </a:ext>
            </a:extLst>
          </p:cNvPr>
          <p:cNvSpPr txBox="1">
            <a:spLocks/>
          </p:cNvSpPr>
          <p:nvPr/>
        </p:nvSpPr>
        <p:spPr>
          <a:xfrm>
            <a:off x="316182" y="4673271"/>
            <a:ext cx="1022035" cy="39442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Aft>
                <a:spcPts val="133"/>
              </a:spcAft>
              <a:buNone/>
            </a:pPr>
            <a:r>
              <a:rPr lang="en-US" sz="1333" dirty="0">
                <a:latin typeface="+mj-lt"/>
              </a:rPr>
              <a:t>Hardware</a:t>
            </a:r>
            <a:endParaRPr lang="en-US" sz="1333" dirty="0"/>
          </a:p>
        </p:txBody>
      </p:sp>
      <p:sp>
        <p:nvSpPr>
          <p:cNvPr id="42" name="Title 41">
            <a:extLst>
              <a:ext uri="{FF2B5EF4-FFF2-40B4-BE49-F238E27FC236}">
                <a16:creationId xmlns:a16="http://schemas.microsoft.com/office/drawing/2014/main" id="{9E07A175-48AE-F1AA-83D1-1553425B3FBC}"/>
              </a:ext>
            </a:extLst>
          </p:cNvPr>
          <p:cNvSpPr>
            <a:spLocks noGrp="1"/>
          </p:cNvSpPr>
          <p:nvPr>
            <p:ph type="title"/>
          </p:nvPr>
        </p:nvSpPr>
        <p:spPr/>
        <p:txBody>
          <a:bodyPr/>
          <a:lstStyle/>
          <a:p>
            <a:r>
              <a:rPr lang="en-US"/>
              <a:t>Computing as a Service (CaaS)</a:t>
            </a:r>
          </a:p>
        </p:txBody>
      </p:sp>
      <p:sp>
        <p:nvSpPr>
          <p:cNvPr id="46" name="正方形/長方形 269">
            <a:extLst>
              <a:ext uri="{FF2B5EF4-FFF2-40B4-BE49-F238E27FC236}">
                <a16:creationId xmlns:a16="http://schemas.microsoft.com/office/drawing/2014/main" id="{A23AFCC0-2F73-9E0A-907C-B42F84EF9E53}"/>
              </a:ext>
            </a:extLst>
          </p:cNvPr>
          <p:cNvSpPr/>
          <p:nvPr/>
        </p:nvSpPr>
        <p:spPr bwMode="gray">
          <a:xfrm>
            <a:off x="4389123" y="3458103"/>
            <a:ext cx="2638481" cy="48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sp>
        <p:nvSpPr>
          <p:cNvPr id="49" name="正方形/長方形 269">
            <a:extLst>
              <a:ext uri="{FF2B5EF4-FFF2-40B4-BE49-F238E27FC236}">
                <a16:creationId xmlns:a16="http://schemas.microsoft.com/office/drawing/2014/main" id="{0893C9D1-1067-7552-C25B-F2D9FA2D1587}"/>
              </a:ext>
            </a:extLst>
          </p:cNvPr>
          <p:cNvSpPr/>
          <p:nvPr/>
        </p:nvSpPr>
        <p:spPr bwMode="gray">
          <a:xfrm>
            <a:off x="7074857" y="3458103"/>
            <a:ext cx="2638481" cy="48000"/>
          </a:xfrm>
          <a:prstGeom prst="rect">
            <a:avLst/>
          </a:prstGeom>
          <a:solidFill>
            <a:srgbClr val="D80084"/>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sp>
        <p:nvSpPr>
          <p:cNvPr id="53" name="Rectangle 52">
            <a:extLst>
              <a:ext uri="{FF2B5EF4-FFF2-40B4-BE49-F238E27FC236}">
                <a16:creationId xmlns:a16="http://schemas.microsoft.com/office/drawing/2014/main" id="{7A4E2C85-151A-ADA1-3CC4-BFAAD610E3B9}"/>
              </a:ext>
            </a:extLst>
          </p:cNvPr>
          <p:cNvSpPr/>
          <p:nvPr/>
        </p:nvSpPr>
        <p:spPr>
          <a:xfrm>
            <a:off x="1704991" y="3482935"/>
            <a:ext cx="2638481" cy="1638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4" name="正方形/長方形 269">
            <a:extLst>
              <a:ext uri="{FF2B5EF4-FFF2-40B4-BE49-F238E27FC236}">
                <a16:creationId xmlns:a16="http://schemas.microsoft.com/office/drawing/2014/main" id="{C3C697AA-FB01-F1B8-FBA5-E1E4413CCAB5}"/>
              </a:ext>
            </a:extLst>
          </p:cNvPr>
          <p:cNvSpPr/>
          <p:nvPr/>
        </p:nvSpPr>
        <p:spPr bwMode="gray">
          <a:xfrm>
            <a:off x="1704991" y="3458103"/>
            <a:ext cx="2638481" cy="48000"/>
          </a:xfrm>
          <a:prstGeom prst="rect">
            <a:avLst/>
          </a:prstGeom>
          <a:solidFill>
            <a:srgbClr val="FF8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2" name="Group 1">
            <a:extLst>
              <a:ext uri="{FF2B5EF4-FFF2-40B4-BE49-F238E27FC236}">
                <a16:creationId xmlns:a16="http://schemas.microsoft.com/office/drawing/2014/main" id="{782849D4-B271-7ACA-0F1E-8793387C698D}"/>
              </a:ext>
            </a:extLst>
          </p:cNvPr>
          <p:cNvGrpSpPr/>
          <p:nvPr/>
        </p:nvGrpSpPr>
        <p:grpSpPr>
          <a:xfrm>
            <a:off x="1537716" y="2003090"/>
            <a:ext cx="9355008" cy="1048675"/>
            <a:chOff x="1581960" y="1980968"/>
            <a:chExt cx="8849949" cy="992059"/>
          </a:xfrm>
        </p:grpSpPr>
        <p:sp>
          <p:nvSpPr>
            <p:cNvPr id="16" name="正方形/長方形 269">
              <a:extLst>
                <a:ext uri="{FF2B5EF4-FFF2-40B4-BE49-F238E27FC236}">
                  <a16:creationId xmlns:a16="http://schemas.microsoft.com/office/drawing/2014/main" id="{3174CB8B-C3DD-761F-C3B1-701C2660FC5A}"/>
                </a:ext>
              </a:extLst>
            </p:cNvPr>
            <p:cNvSpPr/>
            <p:nvPr/>
          </p:nvSpPr>
          <p:spPr bwMode="gray">
            <a:xfrm>
              <a:off x="1581960" y="2133152"/>
              <a:ext cx="8849949" cy="701785"/>
            </a:xfrm>
            <a:prstGeom prst="rect">
              <a:avLst/>
            </a:prstGeom>
            <a:gradFill>
              <a:gsLst>
                <a:gs pos="0">
                  <a:schemeClr val="accent1"/>
                </a:gs>
                <a:gs pos="100000">
                  <a:srgbClr val="D80084"/>
                </a:gs>
                <a:gs pos="51000">
                  <a:schemeClr val="accent4"/>
                </a:gs>
                <a:gs pos="21000">
                  <a:schemeClr val="accent3"/>
                </a:gs>
              </a:gsLst>
              <a:lin ang="0" scaled="0"/>
            </a:gra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a:solidFill>
                  <a:srgbClr val="FFFFFF"/>
                </a:solidFill>
                <a:latin typeface="メイリオ"/>
                <a:ea typeface="Meiryo UI" panose="020B0604030504040204" pitchFamily="50" charset="-128"/>
              </a:endParaRPr>
            </a:p>
          </p:txBody>
        </p:sp>
        <p:grpSp>
          <p:nvGrpSpPr>
            <p:cNvPr id="17" name="グループ化 270">
              <a:extLst>
                <a:ext uri="{FF2B5EF4-FFF2-40B4-BE49-F238E27FC236}">
                  <a16:creationId xmlns:a16="http://schemas.microsoft.com/office/drawing/2014/main" id="{8AB841E9-0DAB-D6A8-6826-D80A36060EA6}"/>
                </a:ext>
              </a:extLst>
            </p:cNvPr>
            <p:cNvGrpSpPr/>
            <p:nvPr/>
          </p:nvGrpSpPr>
          <p:grpSpPr>
            <a:xfrm>
              <a:off x="1760090" y="1980968"/>
              <a:ext cx="2577320" cy="281162"/>
              <a:chOff x="2183082" y="5282146"/>
              <a:chExt cx="1980002" cy="216000"/>
            </a:xfrm>
          </p:grpSpPr>
          <p:sp>
            <p:nvSpPr>
              <p:cNvPr id="33" name="フリーフォーム: 図形 286">
                <a:extLst>
                  <a:ext uri="{FF2B5EF4-FFF2-40B4-BE49-F238E27FC236}">
                    <a16:creationId xmlns:a16="http://schemas.microsoft.com/office/drawing/2014/main" id="{321EE898-AFC4-D4DD-DD53-8101AD74BA41}"/>
                  </a:ext>
                </a:extLst>
              </p:cNvPr>
              <p:cNvSpPr/>
              <p:nvPr/>
            </p:nvSpPr>
            <p:spPr>
              <a:xfrm>
                <a:off x="2183082" y="5282146"/>
                <a:ext cx="1980002" cy="216000"/>
              </a:xfrm>
              <a:custGeom>
                <a:avLst/>
                <a:gdLst>
                  <a:gd name="connsiteX0" fmla="*/ 68275 w 1980002"/>
                  <a:gd name="connsiteY0" fmla="*/ 0 h 216000"/>
                  <a:gd name="connsiteX1" fmla="*/ 572888 w 1980002"/>
                  <a:gd name="connsiteY1" fmla="*/ 0 h 216000"/>
                  <a:gd name="connsiteX2" fmla="*/ 573186 w 1980002"/>
                  <a:gd name="connsiteY2" fmla="*/ 172 h 216000"/>
                  <a:gd name="connsiteX3" fmla="*/ 659874 w 1980002"/>
                  <a:gd name="connsiteY3" fmla="*/ 172 h 216000"/>
                  <a:gd name="connsiteX4" fmla="*/ 660172 w 1980002"/>
                  <a:gd name="connsiteY4" fmla="*/ 0 h 216000"/>
                  <a:gd name="connsiteX5" fmla="*/ 815218 w 1980002"/>
                  <a:gd name="connsiteY5" fmla="*/ 0 h 216000"/>
                  <a:gd name="connsiteX6" fmla="*/ 1164785 w 1980002"/>
                  <a:gd name="connsiteY6" fmla="*/ 0 h 216000"/>
                  <a:gd name="connsiteX7" fmla="*/ 1319830 w 1980002"/>
                  <a:gd name="connsiteY7" fmla="*/ 0 h 216000"/>
                  <a:gd name="connsiteX8" fmla="*/ 1320128 w 1980002"/>
                  <a:gd name="connsiteY8" fmla="*/ 172 h 216000"/>
                  <a:gd name="connsiteX9" fmla="*/ 1406816 w 1980002"/>
                  <a:gd name="connsiteY9" fmla="*/ 172 h 216000"/>
                  <a:gd name="connsiteX10" fmla="*/ 1407114 w 1980002"/>
                  <a:gd name="connsiteY10" fmla="*/ 0 h 216000"/>
                  <a:gd name="connsiteX11" fmla="*/ 1911727 w 1980002"/>
                  <a:gd name="connsiteY11" fmla="*/ 0 h 216000"/>
                  <a:gd name="connsiteX12" fmla="*/ 1924646 w 1980002"/>
                  <a:gd name="connsiteY12" fmla="*/ 7463 h 216000"/>
                  <a:gd name="connsiteX13" fmla="*/ 1978223 w 1980002"/>
                  <a:gd name="connsiteY13" fmla="*/ 100178 h 216000"/>
                  <a:gd name="connsiteX14" fmla="*/ 1978223 w 1980002"/>
                  <a:gd name="connsiteY14" fmla="*/ 115103 h 216000"/>
                  <a:gd name="connsiteX15" fmla="*/ 1924646 w 1980002"/>
                  <a:gd name="connsiteY15" fmla="*/ 207818 h 216000"/>
                  <a:gd name="connsiteX16" fmla="*/ 1911727 w 1980002"/>
                  <a:gd name="connsiteY16" fmla="*/ 215281 h 216000"/>
                  <a:gd name="connsiteX17" fmla="*/ 1780187 w 1980002"/>
                  <a:gd name="connsiteY17" fmla="*/ 215281 h 216000"/>
                  <a:gd name="connsiteX18" fmla="*/ 1780187 w 1980002"/>
                  <a:gd name="connsiteY18" fmla="*/ 216000 h 216000"/>
                  <a:gd name="connsiteX19" fmla="*/ 1033245 w 1980002"/>
                  <a:gd name="connsiteY19" fmla="*/ 216000 h 216000"/>
                  <a:gd name="connsiteX20" fmla="*/ 997040 w 1980002"/>
                  <a:gd name="connsiteY20" fmla="*/ 216000 h 216000"/>
                  <a:gd name="connsiteX21" fmla="*/ 250097 w 1980002"/>
                  <a:gd name="connsiteY21" fmla="*/ 216000 h 216000"/>
                  <a:gd name="connsiteX22" fmla="*/ 250097 w 1980002"/>
                  <a:gd name="connsiteY22" fmla="*/ 215281 h 216000"/>
                  <a:gd name="connsiteX23" fmla="*/ 68275 w 1980002"/>
                  <a:gd name="connsiteY23" fmla="*/ 215281 h 216000"/>
                  <a:gd name="connsiteX24" fmla="*/ 55341 w 1980002"/>
                  <a:gd name="connsiteY24" fmla="*/ 207818 h 216000"/>
                  <a:gd name="connsiteX25" fmla="*/ 1779 w 1980002"/>
                  <a:gd name="connsiteY25" fmla="*/ 115103 h 216000"/>
                  <a:gd name="connsiteX26" fmla="*/ 1779 w 1980002"/>
                  <a:gd name="connsiteY26" fmla="*/ 100178 h 216000"/>
                  <a:gd name="connsiteX27" fmla="*/ 55341 w 1980002"/>
                  <a:gd name="connsiteY27" fmla="*/ 7463 h 216000"/>
                  <a:gd name="connsiteX28" fmla="*/ 68275 w 1980002"/>
                  <a:gd name="connsiteY28"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0002" h="216000">
                    <a:moveTo>
                      <a:pt x="68275" y="0"/>
                    </a:moveTo>
                    <a:lnTo>
                      <a:pt x="572888" y="0"/>
                    </a:lnTo>
                    <a:lnTo>
                      <a:pt x="573186" y="172"/>
                    </a:lnTo>
                    <a:lnTo>
                      <a:pt x="659874" y="172"/>
                    </a:lnTo>
                    <a:lnTo>
                      <a:pt x="660172" y="0"/>
                    </a:lnTo>
                    <a:lnTo>
                      <a:pt x="815218" y="0"/>
                    </a:lnTo>
                    <a:lnTo>
                      <a:pt x="1164785" y="0"/>
                    </a:lnTo>
                    <a:lnTo>
                      <a:pt x="1319830" y="0"/>
                    </a:lnTo>
                    <a:lnTo>
                      <a:pt x="1320128" y="172"/>
                    </a:lnTo>
                    <a:lnTo>
                      <a:pt x="1406816" y="172"/>
                    </a:lnTo>
                    <a:lnTo>
                      <a:pt x="1407114" y="0"/>
                    </a:lnTo>
                    <a:lnTo>
                      <a:pt x="1911727" y="0"/>
                    </a:lnTo>
                    <a:cubicBezTo>
                      <a:pt x="1916973" y="295"/>
                      <a:pt x="1921769" y="3066"/>
                      <a:pt x="1924646" y="7463"/>
                    </a:cubicBezTo>
                    <a:lnTo>
                      <a:pt x="1978223" y="100178"/>
                    </a:lnTo>
                    <a:cubicBezTo>
                      <a:pt x="1980595" y="104871"/>
                      <a:pt x="1980595" y="110409"/>
                      <a:pt x="1978223" y="115103"/>
                    </a:cubicBezTo>
                    <a:lnTo>
                      <a:pt x="1924646" y="207818"/>
                    </a:lnTo>
                    <a:cubicBezTo>
                      <a:pt x="1921769" y="212215"/>
                      <a:pt x="1916973" y="214985"/>
                      <a:pt x="1911727" y="215281"/>
                    </a:cubicBezTo>
                    <a:lnTo>
                      <a:pt x="1780187" y="215281"/>
                    </a:lnTo>
                    <a:lnTo>
                      <a:pt x="1780187" y="216000"/>
                    </a:lnTo>
                    <a:lnTo>
                      <a:pt x="1033245" y="216000"/>
                    </a:lnTo>
                    <a:lnTo>
                      <a:pt x="997040" y="216000"/>
                    </a:lnTo>
                    <a:lnTo>
                      <a:pt x="250097" y="216000"/>
                    </a:lnTo>
                    <a:lnTo>
                      <a:pt x="250097" y="215281"/>
                    </a:lnTo>
                    <a:lnTo>
                      <a:pt x="68275" y="215281"/>
                    </a:lnTo>
                    <a:cubicBezTo>
                      <a:pt x="63023" y="214987"/>
                      <a:pt x="58222" y="212218"/>
                      <a:pt x="55341" y="207818"/>
                    </a:cubicBezTo>
                    <a:lnTo>
                      <a:pt x="1779" y="115103"/>
                    </a:lnTo>
                    <a:cubicBezTo>
                      <a:pt x="-593" y="110409"/>
                      <a:pt x="-593" y="104871"/>
                      <a:pt x="1779" y="100178"/>
                    </a:cubicBezTo>
                    <a:lnTo>
                      <a:pt x="55341" y="7463"/>
                    </a:lnTo>
                    <a:cubicBezTo>
                      <a:pt x="58222" y="3062"/>
                      <a:pt x="63023" y="293"/>
                      <a:pt x="68275" y="0"/>
                    </a:cubicBezTo>
                    <a:close/>
                  </a:path>
                </a:pathLst>
              </a:custGeom>
              <a:solidFill>
                <a:srgbClr val="EA0200"/>
              </a:solidFill>
              <a:ln w="12700" cap="flat">
                <a:solidFill>
                  <a:schemeClr val="bg1"/>
                </a:solidFill>
                <a:prstDash val="solid"/>
                <a:miter/>
              </a:ln>
              <a:effectLst>
                <a:outerShdw blurRad="38100" dist="25400" dir="2700000" algn="tl" rotWithShape="0">
                  <a:prstClr val="black">
                    <a:alpha val="20000"/>
                  </a:prstClr>
                </a:outerShdw>
              </a:effectLst>
            </p:spPr>
            <p:txBody>
              <a:bodyPr wrap="square" rtlCol="0" anchor="ctr">
                <a:noAutofit/>
              </a:bodyPr>
              <a:lstStyle/>
              <a:p>
                <a:pPr defTabSz="812760">
                  <a:defRPr/>
                </a:pPr>
                <a:endParaRPr lang="ja-JP" altLang="en-US" sz="2560">
                  <a:solidFill>
                    <a:srgbClr val="000000"/>
                  </a:solidFill>
                  <a:latin typeface="Fujitsu Infinity Pro"/>
                  <a:ea typeface="Meiryo UI"/>
                </a:endParaRPr>
              </a:p>
            </p:txBody>
          </p:sp>
          <p:sp>
            <p:nvSpPr>
              <p:cNvPr id="34" name="四角形: 角を丸くする 287">
                <a:extLst>
                  <a:ext uri="{FF2B5EF4-FFF2-40B4-BE49-F238E27FC236}">
                    <a16:creationId xmlns:a16="http://schemas.microsoft.com/office/drawing/2014/main" id="{586F4B10-B7D3-F5F0-D41A-6CFAC5867F90}"/>
                  </a:ext>
                </a:extLst>
              </p:cNvPr>
              <p:cNvSpPr/>
              <p:nvPr/>
            </p:nvSpPr>
            <p:spPr>
              <a:xfrm>
                <a:off x="2672047" y="5282318"/>
                <a:ext cx="1002073" cy="21582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32000" rIns="0" bIns="0" rtlCol="0" anchor="ctr"/>
              <a:lstStyle/>
              <a:p>
                <a:pPr algn="ctr" defTabSz="812760">
                  <a:lnSpc>
                    <a:spcPct val="95000"/>
                  </a:lnSpc>
                  <a:defRPr/>
                </a:pPr>
                <a:r>
                  <a:rPr kumimoji="1" lang="en-US" altLang="ja-JP" sz="1200">
                    <a:solidFill>
                      <a:prstClr val="white"/>
                    </a:solidFill>
                    <a:latin typeface="+mj-lt"/>
                    <a:ea typeface="Meiryo UI" panose="020B0604030504040204" pitchFamily="50" charset="-128"/>
                  </a:rPr>
                  <a:t>AI</a:t>
                </a:r>
                <a:endParaRPr kumimoji="1" lang="ja-JP" altLang="en-US" sz="1200">
                  <a:solidFill>
                    <a:prstClr val="white"/>
                  </a:solidFill>
                  <a:latin typeface="+mj-lt"/>
                  <a:ea typeface="Meiryo UI" panose="020B0604030504040204" pitchFamily="50" charset="-128"/>
                </a:endParaRPr>
              </a:p>
            </p:txBody>
          </p:sp>
        </p:grpSp>
        <p:grpSp>
          <p:nvGrpSpPr>
            <p:cNvPr id="18" name="グループ化 271">
              <a:extLst>
                <a:ext uri="{FF2B5EF4-FFF2-40B4-BE49-F238E27FC236}">
                  <a16:creationId xmlns:a16="http://schemas.microsoft.com/office/drawing/2014/main" id="{183D1C52-023F-12A4-913A-B6CBDD7AAA41}"/>
                </a:ext>
              </a:extLst>
            </p:cNvPr>
            <p:cNvGrpSpPr/>
            <p:nvPr/>
          </p:nvGrpSpPr>
          <p:grpSpPr>
            <a:xfrm>
              <a:off x="4403749" y="1980968"/>
              <a:ext cx="2577320" cy="281162"/>
              <a:chOff x="4412779" y="5282146"/>
              <a:chExt cx="1980002" cy="216000"/>
            </a:xfrm>
          </p:grpSpPr>
          <p:sp>
            <p:nvSpPr>
              <p:cNvPr id="31" name="フリーフォーム: 図形 284">
                <a:extLst>
                  <a:ext uri="{FF2B5EF4-FFF2-40B4-BE49-F238E27FC236}">
                    <a16:creationId xmlns:a16="http://schemas.microsoft.com/office/drawing/2014/main" id="{06A89F10-EF92-4B10-D069-89A0367F018A}"/>
                  </a:ext>
                </a:extLst>
              </p:cNvPr>
              <p:cNvSpPr/>
              <p:nvPr/>
            </p:nvSpPr>
            <p:spPr>
              <a:xfrm>
                <a:off x="4412779" y="5282146"/>
                <a:ext cx="1980002" cy="216000"/>
              </a:xfrm>
              <a:custGeom>
                <a:avLst/>
                <a:gdLst>
                  <a:gd name="connsiteX0" fmla="*/ 68275 w 1980002"/>
                  <a:gd name="connsiteY0" fmla="*/ 0 h 216000"/>
                  <a:gd name="connsiteX1" fmla="*/ 572888 w 1980002"/>
                  <a:gd name="connsiteY1" fmla="*/ 0 h 216000"/>
                  <a:gd name="connsiteX2" fmla="*/ 573186 w 1980002"/>
                  <a:gd name="connsiteY2" fmla="*/ 172 h 216000"/>
                  <a:gd name="connsiteX3" fmla="*/ 659874 w 1980002"/>
                  <a:gd name="connsiteY3" fmla="*/ 172 h 216000"/>
                  <a:gd name="connsiteX4" fmla="*/ 660172 w 1980002"/>
                  <a:gd name="connsiteY4" fmla="*/ 0 h 216000"/>
                  <a:gd name="connsiteX5" fmla="*/ 815218 w 1980002"/>
                  <a:gd name="connsiteY5" fmla="*/ 0 h 216000"/>
                  <a:gd name="connsiteX6" fmla="*/ 1164785 w 1980002"/>
                  <a:gd name="connsiteY6" fmla="*/ 0 h 216000"/>
                  <a:gd name="connsiteX7" fmla="*/ 1319830 w 1980002"/>
                  <a:gd name="connsiteY7" fmla="*/ 0 h 216000"/>
                  <a:gd name="connsiteX8" fmla="*/ 1320128 w 1980002"/>
                  <a:gd name="connsiteY8" fmla="*/ 172 h 216000"/>
                  <a:gd name="connsiteX9" fmla="*/ 1406816 w 1980002"/>
                  <a:gd name="connsiteY9" fmla="*/ 172 h 216000"/>
                  <a:gd name="connsiteX10" fmla="*/ 1407114 w 1980002"/>
                  <a:gd name="connsiteY10" fmla="*/ 0 h 216000"/>
                  <a:gd name="connsiteX11" fmla="*/ 1911727 w 1980002"/>
                  <a:gd name="connsiteY11" fmla="*/ 0 h 216000"/>
                  <a:gd name="connsiteX12" fmla="*/ 1924646 w 1980002"/>
                  <a:gd name="connsiteY12" fmla="*/ 7463 h 216000"/>
                  <a:gd name="connsiteX13" fmla="*/ 1978223 w 1980002"/>
                  <a:gd name="connsiteY13" fmla="*/ 100178 h 216000"/>
                  <a:gd name="connsiteX14" fmla="*/ 1978223 w 1980002"/>
                  <a:gd name="connsiteY14" fmla="*/ 115103 h 216000"/>
                  <a:gd name="connsiteX15" fmla="*/ 1924646 w 1980002"/>
                  <a:gd name="connsiteY15" fmla="*/ 207818 h 216000"/>
                  <a:gd name="connsiteX16" fmla="*/ 1911727 w 1980002"/>
                  <a:gd name="connsiteY16" fmla="*/ 215281 h 216000"/>
                  <a:gd name="connsiteX17" fmla="*/ 1780187 w 1980002"/>
                  <a:gd name="connsiteY17" fmla="*/ 215281 h 216000"/>
                  <a:gd name="connsiteX18" fmla="*/ 1780187 w 1980002"/>
                  <a:gd name="connsiteY18" fmla="*/ 216000 h 216000"/>
                  <a:gd name="connsiteX19" fmla="*/ 1033245 w 1980002"/>
                  <a:gd name="connsiteY19" fmla="*/ 216000 h 216000"/>
                  <a:gd name="connsiteX20" fmla="*/ 997040 w 1980002"/>
                  <a:gd name="connsiteY20" fmla="*/ 216000 h 216000"/>
                  <a:gd name="connsiteX21" fmla="*/ 250097 w 1980002"/>
                  <a:gd name="connsiteY21" fmla="*/ 216000 h 216000"/>
                  <a:gd name="connsiteX22" fmla="*/ 250097 w 1980002"/>
                  <a:gd name="connsiteY22" fmla="*/ 215281 h 216000"/>
                  <a:gd name="connsiteX23" fmla="*/ 68275 w 1980002"/>
                  <a:gd name="connsiteY23" fmla="*/ 215281 h 216000"/>
                  <a:gd name="connsiteX24" fmla="*/ 55341 w 1980002"/>
                  <a:gd name="connsiteY24" fmla="*/ 207818 h 216000"/>
                  <a:gd name="connsiteX25" fmla="*/ 1779 w 1980002"/>
                  <a:gd name="connsiteY25" fmla="*/ 115103 h 216000"/>
                  <a:gd name="connsiteX26" fmla="*/ 1779 w 1980002"/>
                  <a:gd name="connsiteY26" fmla="*/ 100178 h 216000"/>
                  <a:gd name="connsiteX27" fmla="*/ 55341 w 1980002"/>
                  <a:gd name="connsiteY27" fmla="*/ 7463 h 216000"/>
                  <a:gd name="connsiteX28" fmla="*/ 68275 w 1980002"/>
                  <a:gd name="connsiteY28"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0002" h="216000">
                    <a:moveTo>
                      <a:pt x="68275" y="0"/>
                    </a:moveTo>
                    <a:lnTo>
                      <a:pt x="572888" y="0"/>
                    </a:lnTo>
                    <a:lnTo>
                      <a:pt x="573186" y="172"/>
                    </a:lnTo>
                    <a:lnTo>
                      <a:pt x="659874" y="172"/>
                    </a:lnTo>
                    <a:lnTo>
                      <a:pt x="660172" y="0"/>
                    </a:lnTo>
                    <a:lnTo>
                      <a:pt x="815218" y="0"/>
                    </a:lnTo>
                    <a:lnTo>
                      <a:pt x="1164785" y="0"/>
                    </a:lnTo>
                    <a:lnTo>
                      <a:pt x="1319830" y="0"/>
                    </a:lnTo>
                    <a:lnTo>
                      <a:pt x="1320128" y="172"/>
                    </a:lnTo>
                    <a:lnTo>
                      <a:pt x="1406816" y="172"/>
                    </a:lnTo>
                    <a:lnTo>
                      <a:pt x="1407114" y="0"/>
                    </a:lnTo>
                    <a:lnTo>
                      <a:pt x="1911727" y="0"/>
                    </a:lnTo>
                    <a:cubicBezTo>
                      <a:pt x="1916973" y="295"/>
                      <a:pt x="1921769" y="3066"/>
                      <a:pt x="1924646" y="7463"/>
                    </a:cubicBezTo>
                    <a:lnTo>
                      <a:pt x="1978223" y="100178"/>
                    </a:lnTo>
                    <a:cubicBezTo>
                      <a:pt x="1980595" y="104871"/>
                      <a:pt x="1980595" y="110409"/>
                      <a:pt x="1978223" y="115103"/>
                    </a:cubicBezTo>
                    <a:lnTo>
                      <a:pt x="1924646" y="207818"/>
                    </a:lnTo>
                    <a:cubicBezTo>
                      <a:pt x="1921769" y="212215"/>
                      <a:pt x="1916973" y="214985"/>
                      <a:pt x="1911727" y="215281"/>
                    </a:cubicBezTo>
                    <a:lnTo>
                      <a:pt x="1780187" y="215281"/>
                    </a:lnTo>
                    <a:lnTo>
                      <a:pt x="1780187" y="216000"/>
                    </a:lnTo>
                    <a:lnTo>
                      <a:pt x="1033245" y="216000"/>
                    </a:lnTo>
                    <a:lnTo>
                      <a:pt x="997040" y="216000"/>
                    </a:lnTo>
                    <a:lnTo>
                      <a:pt x="250097" y="216000"/>
                    </a:lnTo>
                    <a:lnTo>
                      <a:pt x="250097" y="215281"/>
                    </a:lnTo>
                    <a:lnTo>
                      <a:pt x="68275" y="215281"/>
                    </a:lnTo>
                    <a:cubicBezTo>
                      <a:pt x="63023" y="214987"/>
                      <a:pt x="58222" y="212218"/>
                      <a:pt x="55341" y="207818"/>
                    </a:cubicBezTo>
                    <a:lnTo>
                      <a:pt x="1779" y="115103"/>
                    </a:lnTo>
                    <a:cubicBezTo>
                      <a:pt x="-593" y="110409"/>
                      <a:pt x="-593" y="104871"/>
                      <a:pt x="1779" y="100178"/>
                    </a:cubicBezTo>
                    <a:lnTo>
                      <a:pt x="55341" y="7463"/>
                    </a:lnTo>
                    <a:cubicBezTo>
                      <a:pt x="58222" y="3062"/>
                      <a:pt x="63023" y="293"/>
                      <a:pt x="68275" y="0"/>
                    </a:cubicBezTo>
                    <a:close/>
                  </a:path>
                </a:pathLst>
              </a:custGeom>
              <a:solidFill>
                <a:srgbClr val="EA0200"/>
              </a:solidFill>
              <a:ln w="12700" cap="flat">
                <a:solidFill>
                  <a:schemeClr val="bg1"/>
                </a:solidFill>
                <a:prstDash val="solid"/>
                <a:miter/>
              </a:ln>
              <a:effectLst>
                <a:outerShdw blurRad="38100" dist="25400" dir="2700000" algn="tl" rotWithShape="0">
                  <a:prstClr val="black">
                    <a:alpha val="20000"/>
                  </a:prstClr>
                </a:outerShdw>
              </a:effectLst>
            </p:spPr>
            <p:txBody>
              <a:bodyPr wrap="square" rtlCol="0" anchor="ctr">
                <a:noAutofit/>
              </a:bodyPr>
              <a:lstStyle/>
              <a:p>
                <a:pPr defTabSz="812760">
                  <a:defRPr/>
                </a:pPr>
                <a:endParaRPr lang="ja-JP" altLang="en-US" sz="2560">
                  <a:solidFill>
                    <a:srgbClr val="000000"/>
                  </a:solidFill>
                  <a:latin typeface="Fujitsu Infinity Pro"/>
                  <a:ea typeface="Meiryo UI"/>
                </a:endParaRPr>
              </a:p>
            </p:txBody>
          </p:sp>
          <p:sp>
            <p:nvSpPr>
              <p:cNvPr id="32" name="四角形: 角を丸くする 285">
                <a:extLst>
                  <a:ext uri="{FF2B5EF4-FFF2-40B4-BE49-F238E27FC236}">
                    <a16:creationId xmlns:a16="http://schemas.microsoft.com/office/drawing/2014/main" id="{A0FA1051-26D9-FC4C-A816-109221AE5858}"/>
                  </a:ext>
                </a:extLst>
              </p:cNvPr>
              <p:cNvSpPr/>
              <p:nvPr/>
            </p:nvSpPr>
            <p:spPr>
              <a:xfrm>
                <a:off x="4901744" y="5282318"/>
                <a:ext cx="1002073" cy="21582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32000" rIns="0" bIns="0" rtlCol="0" anchor="ctr"/>
              <a:lstStyle/>
              <a:p>
                <a:pPr algn="ctr" defTabSz="812760">
                  <a:lnSpc>
                    <a:spcPct val="95000"/>
                  </a:lnSpc>
                  <a:defRPr/>
                </a:pPr>
                <a:r>
                  <a:rPr kumimoji="1" lang="ja-JP" altLang="en-US" sz="1200">
                    <a:solidFill>
                      <a:prstClr val="white"/>
                    </a:solidFill>
                    <a:latin typeface="+mj-lt"/>
                    <a:ea typeface="Meiryo UI" panose="020B0604030504040204" pitchFamily="50" charset="-128"/>
                  </a:rPr>
                  <a:t>Simulation</a:t>
                </a:r>
              </a:p>
            </p:txBody>
          </p:sp>
        </p:grpSp>
        <p:grpSp>
          <p:nvGrpSpPr>
            <p:cNvPr id="19" name="グループ化 272">
              <a:extLst>
                <a:ext uri="{FF2B5EF4-FFF2-40B4-BE49-F238E27FC236}">
                  <a16:creationId xmlns:a16="http://schemas.microsoft.com/office/drawing/2014/main" id="{E5DC5A55-05DF-3D94-BB2F-49A54C7CB42B}"/>
                </a:ext>
              </a:extLst>
            </p:cNvPr>
            <p:cNvGrpSpPr/>
            <p:nvPr/>
          </p:nvGrpSpPr>
          <p:grpSpPr>
            <a:xfrm>
              <a:off x="7053574" y="1980968"/>
              <a:ext cx="2577320" cy="281162"/>
              <a:chOff x="6525552" y="5282146"/>
              <a:chExt cx="1980002" cy="216000"/>
            </a:xfrm>
          </p:grpSpPr>
          <p:sp>
            <p:nvSpPr>
              <p:cNvPr id="29" name="フリーフォーム: 図形 282">
                <a:extLst>
                  <a:ext uri="{FF2B5EF4-FFF2-40B4-BE49-F238E27FC236}">
                    <a16:creationId xmlns:a16="http://schemas.microsoft.com/office/drawing/2014/main" id="{8C84138A-1252-5A76-F00F-05A5F4AA5269}"/>
                  </a:ext>
                </a:extLst>
              </p:cNvPr>
              <p:cNvSpPr/>
              <p:nvPr/>
            </p:nvSpPr>
            <p:spPr>
              <a:xfrm>
                <a:off x="6525552" y="5282146"/>
                <a:ext cx="1980002" cy="216000"/>
              </a:xfrm>
              <a:custGeom>
                <a:avLst/>
                <a:gdLst>
                  <a:gd name="connsiteX0" fmla="*/ 68275 w 1980002"/>
                  <a:gd name="connsiteY0" fmla="*/ 0 h 216000"/>
                  <a:gd name="connsiteX1" fmla="*/ 572888 w 1980002"/>
                  <a:gd name="connsiteY1" fmla="*/ 0 h 216000"/>
                  <a:gd name="connsiteX2" fmla="*/ 573186 w 1980002"/>
                  <a:gd name="connsiteY2" fmla="*/ 172 h 216000"/>
                  <a:gd name="connsiteX3" fmla="*/ 659874 w 1980002"/>
                  <a:gd name="connsiteY3" fmla="*/ 172 h 216000"/>
                  <a:gd name="connsiteX4" fmla="*/ 660172 w 1980002"/>
                  <a:gd name="connsiteY4" fmla="*/ 0 h 216000"/>
                  <a:gd name="connsiteX5" fmla="*/ 815218 w 1980002"/>
                  <a:gd name="connsiteY5" fmla="*/ 0 h 216000"/>
                  <a:gd name="connsiteX6" fmla="*/ 1164785 w 1980002"/>
                  <a:gd name="connsiteY6" fmla="*/ 0 h 216000"/>
                  <a:gd name="connsiteX7" fmla="*/ 1319830 w 1980002"/>
                  <a:gd name="connsiteY7" fmla="*/ 0 h 216000"/>
                  <a:gd name="connsiteX8" fmla="*/ 1320128 w 1980002"/>
                  <a:gd name="connsiteY8" fmla="*/ 172 h 216000"/>
                  <a:gd name="connsiteX9" fmla="*/ 1406816 w 1980002"/>
                  <a:gd name="connsiteY9" fmla="*/ 172 h 216000"/>
                  <a:gd name="connsiteX10" fmla="*/ 1407114 w 1980002"/>
                  <a:gd name="connsiteY10" fmla="*/ 0 h 216000"/>
                  <a:gd name="connsiteX11" fmla="*/ 1911727 w 1980002"/>
                  <a:gd name="connsiteY11" fmla="*/ 0 h 216000"/>
                  <a:gd name="connsiteX12" fmla="*/ 1924646 w 1980002"/>
                  <a:gd name="connsiteY12" fmla="*/ 7463 h 216000"/>
                  <a:gd name="connsiteX13" fmla="*/ 1978223 w 1980002"/>
                  <a:gd name="connsiteY13" fmla="*/ 100178 h 216000"/>
                  <a:gd name="connsiteX14" fmla="*/ 1978223 w 1980002"/>
                  <a:gd name="connsiteY14" fmla="*/ 115103 h 216000"/>
                  <a:gd name="connsiteX15" fmla="*/ 1924646 w 1980002"/>
                  <a:gd name="connsiteY15" fmla="*/ 207818 h 216000"/>
                  <a:gd name="connsiteX16" fmla="*/ 1911727 w 1980002"/>
                  <a:gd name="connsiteY16" fmla="*/ 215281 h 216000"/>
                  <a:gd name="connsiteX17" fmla="*/ 1780187 w 1980002"/>
                  <a:gd name="connsiteY17" fmla="*/ 215281 h 216000"/>
                  <a:gd name="connsiteX18" fmla="*/ 1780187 w 1980002"/>
                  <a:gd name="connsiteY18" fmla="*/ 216000 h 216000"/>
                  <a:gd name="connsiteX19" fmla="*/ 1033245 w 1980002"/>
                  <a:gd name="connsiteY19" fmla="*/ 216000 h 216000"/>
                  <a:gd name="connsiteX20" fmla="*/ 997040 w 1980002"/>
                  <a:gd name="connsiteY20" fmla="*/ 216000 h 216000"/>
                  <a:gd name="connsiteX21" fmla="*/ 250097 w 1980002"/>
                  <a:gd name="connsiteY21" fmla="*/ 216000 h 216000"/>
                  <a:gd name="connsiteX22" fmla="*/ 250097 w 1980002"/>
                  <a:gd name="connsiteY22" fmla="*/ 215281 h 216000"/>
                  <a:gd name="connsiteX23" fmla="*/ 68275 w 1980002"/>
                  <a:gd name="connsiteY23" fmla="*/ 215281 h 216000"/>
                  <a:gd name="connsiteX24" fmla="*/ 55341 w 1980002"/>
                  <a:gd name="connsiteY24" fmla="*/ 207818 h 216000"/>
                  <a:gd name="connsiteX25" fmla="*/ 1779 w 1980002"/>
                  <a:gd name="connsiteY25" fmla="*/ 115103 h 216000"/>
                  <a:gd name="connsiteX26" fmla="*/ 1779 w 1980002"/>
                  <a:gd name="connsiteY26" fmla="*/ 100178 h 216000"/>
                  <a:gd name="connsiteX27" fmla="*/ 55341 w 1980002"/>
                  <a:gd name="connsiteY27" fmla="*/ 7463 h 216000"/>
                  <a:gd name="connsiteX28" fmla="*/ 68275 w 1980002"/>
                  <a:gd name="connsiteY28"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0002" h="216000">
                    <a:moveTo>
                      <a:pt x="68275" y="0"/>
                    </a:moveTo>
                    <a:lnTo>
                      <a:pt x="572888" y="0"/>
                    </a:lnTo>
                    <a:lnTo>
                      <a:pt x="573186" y="172"/>
                    </a:lnTo>
                    <a:lnTo>
                      <a:pt x="659874" y="172"/>
                    </a:lnTo>
                    <a:lnTo>
                      <a:pt x="660172" y="0"/>
                    </a:lnTo>
                    <a:lnTo>
                      <a:pt x="815218" y="0"/>
                    </a:lnTo>
                    <a:lnTo>
                      <a:pt x="1164785" y="0"/>
                    </a:lnTo>
                    <a:lnTo>
                      <a:pt x="1319830" y="0"/>
                    </a:lnTo>
                    <a:lnTo>
                      <a:pt x="1320128" y="172"/>
                    </a:lnTo>
                    <a:lnTo>
                      <a:pt x="1406816" y="172"/>
                    </a:lnTo>
                    <a:lnTo>
                      <a:pt x="1407114" y="0"/>
                    </a:lnTo>
                    <a:lnTo>
                      <a:pt x="1911727" y="0"/>
                    </a:lnTo>
                    <a:cubicBezTo>
                      <a:pt x="1916973" y="295"/>
                      <a:pt x="1921769" y="3066"/>
                      <a:pt x="1924646" y="7463"/>
                    </a:cubicBezTo>
                    <a:lnTo>
                      <a:pt x="1978223" y="100178"/>
                    </a:lnTo>
                    <a:cubicBezTo>
                      <a:pt x="1980595" y="104871"/>
                      <a:pt x="1980595" y="110409"/>
                      <a:pt x="1978223" y="115103"/>
                    </a:cubicBezTo>
                    <a:lnTo>
                      <a:pt x="1924646" y="207818"/>
                    </a:lnTo>
                    <a:cubicBezTo>
                      <a:pt x="1921769" y="212215"/>
                      <a:pt x="1916973" y="214985"/>
                      <a:pt x="1911727" y="215281"/>
                    </a:cubicBezTo>
                    <a:lnTo>
                      <a:pt x="1780187" y="215281"/>
                    </a:lnTo>
                    <a:lnTo>
                      <a:pt x="1780187" y="216000"/>
                    </a:lnTo>
                    <a:lnTo>
                      <a:pt x="1033245" y="216000"/>
                    </a:lnTo>
                    <a:lnTo>
                      <a:pt x="997040" y="216000"/>
                    </a:lnTo>
                    <a:lnTo>
                      <a:pt x="250097" y="216000"/>
                    </a:lnTo>
                    <a:lnTo>
                      <a:pt x="250097" y="215281"/>
                    </a:lnTo>
                    <a:lnTo>
                      <a:pt x="68275" y="215281"/>
                    </a:lnTo>
                    <a:cubicBezTo>
                      <a:pt x="63023" y="214987"/>
                      <a:pt x="58222" y="212218"/>
                      <a:pt x="55341" y="207818"/>
                    </a:cubicBezTo>
                    <a:lnTo>
                      <a:pt x="1779" y="115103"/>
                    </a:lnTo>
                    <a:cubicBezTo>
                      <a:pt x="-593" y="110409"/>
                      <a:pt x="-593" y="104871"/>
                      <a:pt x="1779" y="100178"/>
                    </a:cubicBezTo>
                    <a:lnTo>
                      <a:pt x="55341" y="7463"/>
                    </a:lnTo>
                    <a:cubicBezTo>
                      <a:pt x="58222" y="3062"/>
                      <a:pt x="63023" y="293"/>
                      <a:pt x="68275" y="0"/>
                    </a:cubicBezTo>
                    <a:close/>
                  </a:path>
                </a:pathLst>
              </a:custGeom>
              <a:solidFill>
                <a:srgbClr val="EA0200"/>
              </a:solidFill>
              <a:ln w="12700" cap="flat">
                <a:solidFill>
                  <a:schemeClr val="bg1"/>
                </a:solidFill>
                <a:prstDash val="solid"/>
                <a:miter/>
              </a:ln>
              <a:effectLst>
                <a:outerShdw blurRad="38100" dist="25400" dir="2700000" algn="tl" rotWithShape="0">
                  <a:prstClr val="black">
                    <a:alpha val="20000"/>
                  </a:prstClr>
                </a:outerShdw>
              </a:effectLst>
            </p:spPr>
            <p:txBody>
              <a:bodyPr wrap="square" rtlCol="0" anchor="ctr">
                <a:noAutofit/>
              </a:bodyPr>
              <a:lstStyle/>
              <a:p>
                <a:pPr defTabSz="812760">
                  <a:defRPr/>
                </a:pPr>
                <a:endParaRPr lang="ja-JP" altLang="en-US" sz="2560">
                  <a:solidFill>
                    <a:srgbClr val="000000"/>
                  </a:solidFill>
                  <a:latin typeface="Fujitsu Infinity Pro"/>
                  <a:ea typeface="Meiryo UI"/>
                </a:endParaRPr>
              </a:p>
            </p:txBody>
          </p:sp>
          <p:sp>
            <p:nvSpPr>
              <p:cNvPr id="30" name="四角形: 角を丸くする 283">
                <a:extLst>
                  <a:ext uri="{FF2B5EF4-FFF2-40B4-BE49-F238E27FC236}">
                    <a16:creationId xmlns:a16="http://schemas.microsoft.com/office/drawing/2014/main" id="{831577B0-EA53-0404-2D2A-64F2C4A0AB5E}"/>
                  </a:ext>
                </a:extLst>
              </p:cNvPr>
              <p:cNvSpPr/>
              <p:nvPr/>
            </p:nvSpPr>
            <p:spPr>
              <a:xfrm>
                <a:off x="7014517" y="5282318"/>
                <a:ext cx="1002073" cy="21582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32000" rIns="0" bIns="0" rtlCol="0" anchor="ctr"/>
              <a:lstStyle/>
              <a:p>
                <a:pPr algn="ctr" defTabSz="812760">
                  <a:lnSpc>
                    <a:spcPct val="95000"/>
                  </a:lnSpc>
                  <a:defRPr/>
                </a:pPr>
                <a:r>
                  <a:rPr kumimoji="1" lang="en-GB" altLang="ja-JP" sz="1200">
                    <a:solidFill>
                      <a:prstClr val="white"/>
                    </a:solidFill>
                    <a:latin typeface="+mj-lt"/>
                    <a:ea typeface="Meiryo UI" panose="020B0604030504040204" pitchFamily="50" charset="-128"/>
                  </a:rPr>
                  <a:t>D</a:t>
                </a:r>
                <a:r>
                  <a:rPr kumimoji="1" lang="ja-JP" altLang="en-US" sz="1200">
                    <a:solidFill>
                      <a:prstClr val="white"/>
                    </a:solidFill>
                    <a:latin typeface="+mj-lt"/>
                    <a:ea typeface="Meiryo UI" panose="020B0604030504040204" pitchFamily="50" charset="-128"/>
                  </a:rPr>
                  <a:t>ata analysis</a:t>
                </a:r>
              </a:p>
            </p:txBody>
          </p:sp>
        </p:grpSp>
        <p:grpSp>
          <p:nvGrpSpPr>
            <p:cNvPr id="20" name="グループ化 273">
              <a:extLst>
                <a:ext uri="{FF2B5EF4-FFF2-40B4-BE49-F238E27FC236}">
                  <a16:creationId xmlns:a16="http://schemas.microsoft.com/office/drawing/2014/main" id="{BD0239FE-C35A-71FE-F067-69580682819A}"/>
                </a:ext>
              </a:extLst>
            </p:cNvPr>
            <p:cNvGrpSpPr/>
            <p:nvPr/>
          </p:nvGrpSpPr>
          <p:grpSpPr>
            <a:xfrm>
              <a:off x="1760090" y="2673189"/>
              <a:ext cx="2638482" cy="299838"/>
              <a:chOff x="2183082" y="5569567"/>
              <a:chExt cx="2026989" cy="230348"/>
            </a:xfrm>
          </p:grpSpPr>
          <p:sp>
            <p:nvSpPr>
              <p:cNvPr id="27" name="フリーフォーム: 図形 280">
                <a:extLst>
                  <a:ext uri="{FF2B5EF4-FFF2-40B4-BE49-F238E27FC236}">
                    <a16:creationId xmlns:a16="http://schemas.microsoft.com/office/drawing/2014/main" id="{89FAA0C2-B735-4C65-7A0A-B8AD098E90BB}"/>
                  </a:ext>
                </a:extLst>
              </p:cNvPr>
              <p:cNvSpPr/>
              <p:nvPr/>
            </p:nvSpPr>
            <p:spPr>
              <a:xfrm>
                <a:off x="2183082" y="5583915"/>
                <a:ext cx="1980002" cy="216000"/>
              </a:xfrm>
              <a:custGeom>
                <a:avLst/>
                <a:gdLst>
                  <a:gd name="connsiteX0" fmla="*/ 68275 w 1980002"/>
                  <a:gd name="connsiteY0" fmla="*/ 0 h 216000"/>
                  <a:gd name="connsiteX1" fmla="*/ 572888 w 1980002"/>
                  <a:gd name="connsiteY1" fmla="*/ 0 h 216000"/>
                  <a:gd name="connsiteX2" fmla="*/ 573186 w 1980002"/>
                  <a:gd name="connsiteY2" fmla="*/ 172 h 216000"/>
                  <a:gd name="connsiteX3" fmla="*/ 659874 w 1980002"/>
                  <a:gd name="connsiteY3" fmla="*/ 172 h 216000"/>
                  <a:gd name="connsiteX4" fmla="*/ 660172 w 1980002"/>
                  <a:gd name="connsiteY4" fmla="*/ 0 h 216000"/>
                  <a:gd name="connsiteX5" fmla="*/ 815218 w 1980002"/>
                  <a:gd name="connsiteY5" fmla="*/ 0 h 216000"/>
                  <a:gd name="connsiteX6" fmla="*/ 1164785 w 1980002"/>
                  <a:gd name="connsiteY6" fmla="*/ 0 h 216000"/>
                  <a:gd name="connsiteX7" fmla="*/ 1319830 w 1980002"/>
                  <a:gd name="connsiteY7" fmla="*/ 0 h 216000"/>
                  <a:gd name="connsiteX8" fmla="*/ 1320128 w 1980002"/>
                  <a:gd name="connsiteY8" fmla="*/ 172 h 216000"/>
                  <a:gd name="connsiteX9" fmla="*/ 1406816 w 1980002"/>
                  <a:gd name="connsiteY9" fmla="*/ 172 h 216000"/>
                  <a:gd name="connsiteX10" fmla="*/ 1407114 w 1980002"/>
                  <a:gd name="connsiteY10" fmla="*/ 0 h 216000"/>
                  <a:gd name="connsiteX11" fmla="*/ 1911727 w 1980002"/>
                  <a:gd name="connsiteY11" fmla="*/ 0 h 216000"/>
                  <a:gd name="connsiteX12" fmla="*/ 1924646 w 1980002"/>
                  <a:gd name="connsiteY12" fmla="*/ 7463 h 216000"/>
                  <a:gd name="connsiteX13" fmla="*/ 1978223 w 1980002"/>
                  <a:gd name="connsiteY13" fmla="*/ 100178 h 216000"/>
                  <a:gd name="connsiteX14" fmla="*/ 1978223 w 1980002"/>
                  <a:gd name="connsiteY14" fmla="*/ 115103 h 216000"/>
                  <a:gd name="connsiteX15" fmla="*/ 1924646 w 1980002"/>
                  <a:gd name="connsiteY15" fmla="*/ 207818 h 216000"/>
                  <a:gd name="connsiteX16" fmla="*/ 1911727 w 1980002"/>
                  <a:gd name="connsiteY16" fmla="*/ 215281 h 216000"/>
                  <a:gd name="connsiteX17" fmla="*/ 1780187 w 1980002"/>
                  <a:gd name="connsiteY17" fmla="*/ 215281 h 216000"/>
                  <a:gd name="connsiteX18" fmla="*/ 1780187 w 1980002"/>
                  <a:gd name="connsiteY18" fmla="*/ 216000 h 216000"/>
                  <a:gd name="connsiteX19" fmla="*/ 1033245 w 1980002"/>
                  <a:gd name="connsiteY19" fmla="*/ 216000 h 216000"/>
                  <a:gd name="connsiteX20" fmla="*/ 997040 w 1980002"/>
                  <a:gd name="connsiteY20" fmla="*/ 216000 h 216000"/>
                  <a:gd name="connsiteX21" fmla="*/ 250097 w 1980002"/>
                  <a:gd name="connsiteY21" fmla="*/ 216000 h 216000"/>
                  <a:gd name="connsiteX22" fmla="*/ 250097 w 1980002"/>
                  <a:gd name="connsiteY22" fmla="*/ 215281 h 216000"/>
                  <a:gd name="connsiteX23" fmla="*/ 68275 w 1980002"/>
                  <a:gd name="connsiteY23" fmla="*/ 215281 h 216000"/>
                  <a:gd name="connsiteX24" fmla="*/ 55341 w 1980002"/>
                  <a:gd name="connsiteY24" fmla="*/ 207818 h 216000"/>
                  <a:gd name="connsiteX25" fmla="*/ 1779 w 1980002"/>
                  <a:gd name="connsiteY25" fmla="*/ 115103 h 216000"/>
                  <a:gd name="connsiteX26" fmla="*/ 1779 w 1980002"/>
                  <a:gd name="connsiteY26" fmla="*/ 100178 h 216000"/>
                  <a:gd name="connsiteX27" fmla="*/ 55341 w 1980002"/>
                  <a:gd name="connsiteY27" fmla="*/ 7463 h 216000"/>
                  <a:gd name="connsiteX28" fmla="*/ 68275 w 1980002"/>
                  <a:gd name="connsiteY28"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0002" h="216000">
                    <a:moveTo>
                      <a:pt x="68275" y="0"/>
                    </a:moveTo>
                    <a:lnTo>
                      <a:pt x="572888" y="0"/>
                    </a:lnTo>
                    <a:lnTo>
                      <a:pt x="573186" y="172"/>
                    </a:lnTo>
                    <a:lnTo>
                      <a:pt x="659874" y="172"/>
                    </a:lnTo>
                    <a:lnTo>
                      <a:pt x="660172" y="0"/>
                    </a:lnTo>
                    <a:lnTo>
                      <a:pt x="815218" y="0"/>
                    </a:lnTo>
                    <a:lnTo>
                      <a:pt x="1164785" y="0"/>
                    </a:lnTo>
                    <a:lnTo>
                      <a:pt x="1319830" y="0"/>
                    </a:lnTo>
                    <a:lnTo>
                      <a:pt x="1320128" y="172"/>
                    </a:lnTo>
                    <a:lnTo>
                      <a:pt x="1406816" y="172"/>
                    </a:lnTo>
                    <a:lnTo>
                      <a:pt x="1407114" y="0"/>
                    </a:lnTo>
                    <a:lnTo>
                      <a:pt x="1911727" y="0"/>
                    </a:lnTo>
                    <a:cubicBezTo>
                      <a:pt x="1916973" y="295"/>
                      <a:pt x="1921769" y="3066"/>
                      <a:pt x="1924646" y="7463"/>
                    </a:cubicBezTo>
                    <a:lnTo>
                      <a:pt x="1978223" y="100178"/>
                    </a:lnTo>
                    <a:cubicBezTo>
                      <a:pt x="1980595" y="104871"/>
                      <a:pt x="1980595" y="110409"/>
                      <a:pt x="1978223" y="115103"/>
                    </a:cubicBezTo>
                    <a:lnTo>
                      <a:pt x="1924646" y="207818"/>
                    </a:lnTo>
                    <a:cubicBezTo>
                      <a:pt x="1921769" y="212215"/>
                      <a:pt x="1916973" y="214985"/>
                      <a:pt x="1911727" y="215281"/>
                    </a:cubicBezTo>
                    <a:lnTo>
                      <a:pt x="1780187" y="215281"/>
                    </a:lnTo>
                    <a:lnTo>
                      <a:pt x="1780187" y="216000"/>
                    </a:lnTo>
                    <a:lnTo>
                      <a:pt x="1033245" y="216000"/>
                    </a:lnTo>
                    <a:lnTo>
                      <a:pt x="997040" y="216000"/>
                    </a:lnTo>
                    <a:lnTo>
                      <a:pt x="250097" y="216000"/>
                    </a:lnTo>
                    <a:lnTo>
                      <a:pt x="250097" y="215281"/>
                    </a:lnTo>
                    <a:lnTo>
                      <a:pt x="68275" y="215281"/>
                    </a:lnTo>
                    <a:cubicBezTo>
                      <a:pt x="63023" y="214987"/>
                      <a:pt x="58222" y="212218"/>
                      <a:pt x="55341" y="207818"/>
                    </a:cubicBezTo>
                    <a:lnTo>
                      <a:pt x="1779" y="115103"/>
                    </a:lnTo>
                    <a:cubicBezTo>
                      <a:pt x="-593" y="110409"/>
                      <a:pt x="-593" y="104871"/>
                      <a:pt x="1779" y="100178"/>
                    </a:cubicBezTo>
                    <a:lnTo>
                      <a:pt x="55341" y="7463"/>
                    </a:lnTo>
                    <a:cubicBezTo>
                      <a:pt x="58222" y="3062"/>
                      <a:pt x="63023" y="293"/>
                      <a:pt x="68275" y="0"/>
                    </a:cubicBezTo>
                    <a:close/>
                  </a:path>
                </a:pathLst>
              </a:custGeom>
              <a:solidFill>
                <a:srgbClr val="EA0200"/>
              </a:solidFill>
              <a:ln w="12700" cap="flat">
                <a:solidFill>
                  <a:schemeClr val="bg1"/>
                </a:solidFill>
                <a:prstDash val="solid"/>
                <a:miter/>
              </a:ln>
              <a:effectLst>
                <a:outerShdw blurRad="38100" dist="25400" dir="2700000" algn="tl" rotWithShape="0">
                  <a:prstClr val="black">
                    <a:alpha val="20000"/>
                  </a:prstClr>
                </a:outerShdw>
              </a:effectLst>
            </p:spPr>
            <p:txBody>
              <a:bodyPr wrap="square" rtlCol="0" anchor="ctr">
                <a:noAutofit/>
              </a:bodyPr>
              <a:lstStyle/>
              <a:p>
                <a:pPr defTabSz="812760">
                  <a:defRPr/>
                </a:pPr>
                <a:endParaRPr lang="ja-JP" altLang="en-US" sz="2560">
                  <a:solidFill>
                    <a:srgbClr val="000000"/>
                  </a:solidFill>
                  <a:latin typeface="Fujitsu Infinity Pro"/>
                  <a:ea typeface="Meiryo UI"/>
                </a:endParaRPr>
              </a:p>
            </p:txBody>
          </p:sp>
          <p:sp>
            <p:nvSpPr>
              <p:cNvPr id="28" name="四角形: 角を丸くする 281">
                <a:extLst>
                  <a:ext uri="{FF2B5EF4-FFF2-40B4-BE49-F238E27FC236}">
                    <a16:creationId xmlns:a16="http://schemas.microsoft.com/office/drawing/2014/main" id="{8351E009-D656-7912-9944-C1F3B3F555EB}"/>
                  </a:ext>
                </a:extLst>
              </p:cNvPr>
              <p:cNvSpPr/>
              <p:nvPr/>
            </p:nvSpPr>
            <p:spPr>
              <a:xfrm>
                <a:off x="2183082" y="5569567"/>
                <a:ext cx="2026989" cy="21582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32000" rIns="0" bIns="0" rtlCol="0" anchor="ctr"/>
              <a:lstStyle/>
              <a:p>
                <a:pPr algn="ctr" defTabSz="812760">
                  <a:lnSpc>
                    <a:spcPct val="95000"/>
                  </a:lnSpc>
                  <a:defRPr/>
                </a:pPr>
                <a:r>
                  <a:rPr kumimoji="1" lang="en-GB" altLang="zh-TW" sz="1067">
                    <a:solidFill>
                      <a:prstClr val="white"/>
                    </a:solidFill>
                    <a:latin typeface="+mj-lt"/>
                    <a:ea typeface="Meiryo UI" panose="020B0604030504040204" pitchFamily="50" charset="-128"/>
                  </a:rPr>
                  <a:t>U</a:t>
                </a:r>
                <a:r>
                  <a:rPr kumimoji="1" lang="zh-TW" altLang="en-US" sz="1067">
                    <a:solidFill>
                      <a:prstClr val="white"/>
                    </a:solidFill>
                    <a:latin typeface="+mj-lt"/>
                    <a:ea typeface="Meiryo UI" panose="020B0604030504040204" pitchFamily="50" charset="-128"/>
                  </a:rPr>
                  <a:t>ltra-low power consumption</a:t>
                </a:r>
                <a:endParaRPr kumimoji="1" lang="ja-JP" altLang="en-US" sz="1067">
                  <a:solidFill>
                    <a:prstClr val="white"/>
                  </a:solidFill>
                  <a:latin typeface="+mj-lt"/>
                  <a:ea typeface="Meiryo UI" panose="020B0604030504040204" pitchFamily="50" charset="-128"/>
                </a:endParaRPr>
              </a:p>
            </p:txBody>
          </p:sp>
        </p:grpSp>
        <p:grpSp>
          <p:nvGrpSpPr>
            <p:cNvPr id="21" name="グループ化 274">
              <a:extLst>
                <a:ext uri="{FF2B5EF4-FFF2-40B4-BE49-F238E27FC236}">
                  <a16:creationId xmlns:a16="http://schemas.microsoft.com/office/drawing/2014/main" id="{6EC06FF5-C0E8-0A30-1DB2-F0DCACD7A834}"/>
                </a:ext>
              </a:extLst>
            </p:cNvPr>
            <p:cNvGrpSpPr/>
            <p:nvPr/>
          </p:nvGrpSpPr>
          <p:grpSpPr>
            <a:xfrm>
              <a:off x="4403749" y="2673189"/>
              <a:ext cx="2577320" cy="299838"/>
              <a:chOff x="4412779" y="5569567"/>
              <a:chExt cx="1980002" cy="230348"/>
            </a:xfrm>
          </p:grpSpPr>
          <p:sp>
            <p:nvSpPr>
              <p:cNvPr id="25" name="フリーフォーム: 図形 278">
                <a:extLst>
                  <a:ext uri="{FF2B5EF4-FFF2-40B4-BE49-F238E27FC236}">
                    <a16:creationId xmlns:a16="http://schemas.microsoft.com/office/drawing/2014/main" id="{C6869C53-E246-2700-3A9F-21B7CD37062F}"/>
                  </a:ext>
                </a:extLst>
              </p:cNvPr>
              <p:cNvSpPr/>
              <p:nvPr/>
            </p:nvSpPr>
            <p:spPr>
              <a:xfrm>
                <a:off x="4412779" y="5583915"/>
                <a:ext cx="1980002" cy="216000"/>
              </a:xfrm>
              <a:custGeom>
                <a:avLst/>
                <a:gdLst>
                  <a:gd name="connsiteX0" fmla="*/ 68275 w 1980002"/>
                  <a:gd name="connsiteY0" fmla="*/ 0 h 216000"/>
                  <a:gd name="connsiteX1" fmla="*/ 572888 w 1980002"/>
                  <a:gd name="connsiteY1" fmla="*/ 0 h 216000"/>
                  <a:gd name="connsiteX2" fmla="*/ 573186 w 1980002"/>
                  <a:gd name="connsiteY2" fmla="*/ 172 h 216000"/>
                  <a:gd name="connsiteX3" fmla="*/ 659874 w 1980002"/>
                  <a:gd name="connsiteY3" fmla="*/ 172 h 216000"/>
                  <a:gd name="connsiteX4" fmla="*/ 660172 w 1980002"/>
                  <a:gd name="connsiteY4" fmla="*/ 0 h 216000"/>
                  <a:gd name="connsiteX5" fmla="*/ 815218 w 1980002"/>
                  <a:gd name="connsiteY5" fmla="*/ 0 h 216000"/>
                  <a:gd name="connsiteX6" fmla="*/ 1164785 w 1980002"/>
                  <a:gd name="connsiteY6" fmla="*/ 0 h 216000"/>
                  <a:gd name="connsiteX7" fmla="*/ 1319830 w 1980002"/>
                  <a:gd name="connsiteY7" fmla="*/ 0 h 216000"/>
                  <a:gd name="connsiteX8" fmla="*/ 1320128 w 1980002"/>
                  <a:gd name="connsiteY8" fmla="*/ 172 h 216000"/>
                  <a:gd name="connsiteX9" fmla="*/ 1406816 w 1980002"/>
                  <a:gd name="connsiteY9" fmla="*/ 172 h 216000"/>
                  <a:gd name="connsiteX10" fmla="*/ 1407114 w 1980002"/>
                  <a:gd name="connsiteY10" fmla="*/ 0 h 216000"/>
                  <a:gd name="connsiteX11" fmla="*/ 1911727 w 1980002"/>
                  <a:gd name="connsiteY11" fmla="*/ 0 h 216000"/>
                  <a:gd name="connsiteX12" fmla="*/ 1924646 w 1980002"/>
                  <a:gd name="connsiteY12" fmla="*/ 7463 h 216000"/>
                  <a:gd name="connsiteX13" fmla="*/ 1978223 w 1980002"/>
                  <a:gd name="connsiteY13" fmla="*/ 100178 h 216000"/>
                  <a:gd name="connsiteX14" fmla="*/ 1978223 w 1980002"/>
                  <a:gd name="connsiteY14" fmla="*/ 115103 h 216000"/>
                  <a:gd name="connsiteX15" fmla="*/ 1924646 w 1980002"/>
                  <a:gd name="connsiteY15" fmla="*/ 207818 h 216000"/>
                  <a:gd name="connsiteX16" fmla="*/ 1911727 w 1980002"/>
                  <a:gd name="connsiteY16" fmla="*/ 215281 h 216000"/>
                  <a:gd name="connsiteX17" fmla="*/ 1780187 w 1980002"/>
                  <a:gd name="connsiteY17" fmla="*/ 215281 h 216000"/>
                  <a:gd name="connsiteX18" fmla="*/ 1780187 w 1980002"/>
                  <a:gd name="connsiteY18" fmla="*/ 216000 h 216000"/>
                  <a:gd name="connsiteX19" fmla="*/ 1033245 w 1980002"/>
                  <a:gd name="connsiteY19" fmla="*/ 216000 h 216000"/>
                  <a:gd name="connsiteX20" fmla="*/ 997040 w 1980002"/>
                  <a:gd name="connsiteY20" fmla="*/ 216000 h 216000"/>
                  <a:gd name="connsiteX21" fmla="*/ 250097 w 1980002"/>
                  <a:gd name="connsiteY21" fmla="*/ 216000 h 216000"/>
                  <a:gd name="connsiteX22" fmla="*/ 250097 w 1980002"/>
                  <a:gd name="connsiteY22" fmla="*/ 215281 h 216000"/>
                  <a:gd name="connsiteX23" fmla="*/ 68275 w 1980002"/>
                  <a:gd name="connsiteY23" fmla="*/ 215281 h 216000"/>
                  <a:gd name="connsiteX24" fmla="*/ 55341 w 1980002"/>
                  <a:gd name="connsiteY24" fmla="*/ 207818 h 216000"/>
                  <a:gd name="connsiteX25" fmla="*/ 1779 w 1980002"/>
                  <a:gd name="connsiteY25" fmla="*/ 115103 h 216000"/>
                  <a:gd name="connsiteX26" fmla="*/ 1779 w 1980002"/>
                  <a:gd name="connsiteY26" fmla="*/ 100178 h 216000"/>
                  <a:gd name="connsiteX27" fmla="*/ 55341 w 1980002"/>
                  <a:gd name="connsiteY27" fmla="*/ 7463 h 216000"/>
                  <a:gd name="connsiteX28" fmla="*/ 68275 w 1980002"/>
                  <a:gd name="connsiteY28"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0002" h="216000">
                    <a:moveTo>
                      <a:pt x="68275" y="0"/>
                    </a:moveTo>
                    <a:lnTo>
                      <a:pt x="572888" y="0"/>
                    </a:lnTo>
                    <a:lnTo>
                      <a:pt x="573186" y="172"/>
                    </a:lnTo>
                    <a:lnTo>
                      <a:pt x="659874" y="172"/>
                    </a:lnTo>
                    <a:lnTo>
                      <a:pt x="660172" y="0"/>
                    </a:lnTo>
                    <a:lnTo>
                      <a:pt x="815218" y="0"/>
                    </a:lnTo>
                    <a:lnTo>
                      <a:pt x="1164785" y="0"/>
                    </a:lnTo>
                    <a:lnTo>
                      <a:pt x="1319830" y="0"/>
                    </a:lnTo>
                    <a:lnTo>
                      <a:pt x="1320128" y="172"/>
                    </a:lnTo>
                    <a:lnTo>
                      <a:pt x="1406816" y="172"/>
                    </a:lnTo>
                    <a:lnTo>
                      <a:pt x="1407114" y="0"/>
                    </a:lnTo>
                    <a:lnTo>
                      <a:pt x="1911727" y="0"/>
                    </a:lnTo>
                    <a:cubicBezTo>
                      <a:pt x="1916973" y="295"/>
                      <a:pt x="1921769" y="3066"/>
                      <a:pt x="1924646" y="7463"/>
                    </a:cubicBezTo>
                    <a:lnTo>
                      <a:pt x="1978223" y="100178"/>
                    </a:lnTo>
                    <a:cubicBezTo>
                      <a:pt x="1980595" y="104871"/>
                      <a:pt x="1980595" y="110409"/>
                      <a:pt x="1978223" y="115103"/>
                    </a:cubicBezTo>
                    <a:lnTo>
                      <a:pt x="1924646" y="207818"/>
                    </a:lnTo>
                    <a:cubicBezTo>
                      <a:pt x="1921769" y="212215"/>
                      <a:pt x="1916973" y="214985"/>
                      <a:pt x="1911727" y="215281"/>
                    </a:cubicBezTo>
                    <a:lnTo>
                      <a:pt x="1780187" y="215281"/>
                    </a:lnTo>
                    <a:lnTo>
                      <a:pt x="1780187" y="216000"/>
                    </a:lnTo>
                    <a:lnTo>
                      <a:pt x="1033245" y="216000"/>
                    </a:lnTo>
                    <a:lnTo>
                      <a:pt x="997040" y="216000"/>
                    </a:lnTo>
                    <a:lnTo>
                      <a:pt x="250097" y="216000"/>
                    </a:lnTo>
                    <a:lnTo>
                      <a:pt x="250097" y="215281"/>
                    </a:lnTo>
                    <a:lnTo>
                      <a:pt x="68275" y="215281"/>
                    </a:lnTo>
                    <a:cubicBezTo>
                      <a:pt x="63023" y="214987"/>
                      <a:pt x="58222" y="212218"/>
                      <a:pt x="55341" y="207818"/>
                    </a:cubicBezTo>
                    <a:lnTo>
                      <a:pt x="1779" y="115103"/>
                    </a:lnTo>
                    <a:cubicBezTo>
                      <a:pt x="-593" y="110409"/>
                      <a:pt x="-593" y="104871"/>
                      <a:pt x="1779" y="100178"/>
                    </a:cubicBezTo>
                    <a:lnTo>
                      <a:pt x="55341" y="7463"/>
                    </a:lnTo>
                    <a:cubicBezTo>
                      <a:pt x="58222" y="3062"/>
                      <a:pt x="63023" y="293"/>
                      <a:pt x="68275" y="0"/>
                    </a:cubicBezTo>
                    <a:close/>
                  </a:path>
                </a:pathLst>
              </a:custGeom>
              <a:solidFill>
                <a:srgbClr val="EA0200"/>
              </a:solidFill>
              <a:ln w="12700" cap="flat">
                <a:solidFill>
                  <a:schemeClr val="bg1"/>
                </a:solidFill>
                <a:prstDash val="solid"/>
                <a:miter/>
              </a:ln>
              <a:effectLst>
                <a:outerShdw blurRad="38100" dist="25400" dir="2700000" algn="tl" rotWithShape="0">
                  <a:prstClr val="black">
                    <a:alpha val="20000"/>
                  </a:prstClr>
                </a:outerShdw>
              </a:effectLst>
            </p:spPr>
            <p:txBody>
              <a:bodyPr wrap="square" rtlCol="0" anchor="ctr">
                <a:noAutofit/>
              </a:bodyPr>
              <a:lstStyle/>
              <a:p>
                <a:pPr defTabSz="812760">
                  <a:defRPr/>
                </a:pPr>
                <a:endParaRPr lang="ja-JP" altLang="en-US" sz="2560">
                  <a:solidFill>
                    <a:srgbClr val="000000"/>
                  </a:solidFill>
                  <a:latin typeface="Fujitsu Infinity Pro"/>
                  <a:ea typeface="Meiryo UI"/>
                </a:endParaRPr>
              </a:p>
            </p:txBody>
          </p:sp>
          <p:sp>
            <p:nvSpPr>
              <p:cNvPr id="26" name="四角形: 角を丸くする 279">
                <a:extLst>
                  <a:ext uri="{FF2B5EF4-FFF2-40B4-BE49-F238E27FC236}">
                    <a16:creationId xmlns:a16="http://schemas.microsoft.com/office/drawing/2014/main" id="{5A905D2D-6320-653A-2E7D-98ABB2EDDF6C}"/>
                  </a:ext>
                </a:extLst>
              </p:cNvPr>
              <p:cNvSpPr/>
              <p:nvPr/>
            </p:nvSpPr>
            <p:spPr>
              <a:xfrm>
                <a:off x="4502332" y="5569567"/>
                <a:ext cx="1800898" cy="21582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32000" rIns="0" bIns="0" rtlCol="0" anchor="ctr"/>
              <a:lstStyle/>
              <a:p>
                <a:pPr algn="ctr" defTabSz="812760">
                  <a:lnSpc>
                    <a:spcPct val="95000"/>
                  </a:lnSpc>
                  <a:defRPr/>
                </a:pPr>
                <a:r>
                  <a:rPr kumimoji="1" lang="en-GB" altLang="ja-JP" sz="1067" dirty="0">
                    <a:solidFill>
                      <a:prstClr val="white"/>
                    </a:solidFill>
                    <a:latin typeface="+mj-lt"/>
                    <a:ea typeface="Meiryo UI" panose="020B0604030504040204" pitchFamily="50" charset="-128"/>
                  </a:rPr>
                  <a:t>M</a:t>
                </a:r>
                <a:r>
                  <a:rPr kumimoji="1" lang="ja-JP" altLang="en-US" sz="1067">
                    <a:solidFill>
                      <a:prstClr val="white"/>
                    </a:solidFill>
                    <a:latin typeface="+mj-lt"/>
                    <a:ea typeface="Meiryo UI" panose="020B0604030504040204" pitchFamily="50" charset="-128"/>
                  </a:rPr>
                  <a:t>assive computing power</a:t>
                </a:r>
              </a:p>
            </p:txBody>
          </p:sp>
        </p:grpSp>
        <p:grpSp>
          <p:nvGrpSpPr>
            <p:cNvPr id="22" name="グループ化 275">
              <a:extLst>
                <a:ext uri="{FF2B5EF4-FFF2-40B4-BE49-F238E27FC236}">
                  <a16:creationId xmlns:a16="http://schemas.microsoft.com/office/drawing/2014/main" id="{CD7CBEAC-AD01-6063-1E96-3BEC515064BB}"/>
                </a:ext>
              </a:extLst>
            </p:cNvPr>
            <p:cNvGrpSpPr/>
            <p:nvPr/>
          </p:nvGrpSpPr>
          <p:grpSpPr>
            <a:xfrm>
              <a:off x="7053574" y="2673189"/>
              <a:ext cx="2577320" cy="299838"/>
              <a:chOff x="6525552" y="5569567"/>
              <a:chExt cx="1980002" cy="230348"/>
            </a:xfrm>
          </p:grpSpPr>
          <p:sp>
            <p:nvSpPr>
              <p:cNvPr id="23" name="フリーフォーム: 図形 276">
                <a:extLst>
                  <a:ext uri="{FF2B5EF4-FFF2-40B4-BE49-F238E27FC236}">
                    <a16:creationId xmlns:a16="http://schemas.microsoft.com/office/drawing/2014/main" id="{57097431-8DF6-E085-6F48-7E71671AA187}"/>
                  </a:ext>
                </a:extLst>
              </p:cNvPr>
              <p:cNvSpPr/>
              <p:nvPr/>
            </p:nvSpPr>
            <p:spPr>
              <a:xfrm>
                <a:off x="6525552" y="5583915"/>
                <a:ext cx="1980002" cy="216000"/>
              </a:xfrm>
              <a:custGeom>
                <a:avLst/>
                <a:gdLst>
                  <a:gd name="connsiteX0" fmla="*/ 68275 w 1980002"/>
                  <a:gd name="connsiteY0" fmla="*/ 0 h 216000"/>
                  <a:gd name="connsiteX1" fmla="*/ 572888 w 1980002"/>
                  <a:gd name="connsiteY1" fmla="*/ 0 h 216000"/>
                  <a:gd name="connsiteX2" fmla="*/ 573186 w 1980002"/>
                  <a:gd name="connsiteY2" fmla="*/ 172 h 216000"/>
                  <a:gd name="connsiteX3" fmla="*/ 659874 w 1980002"/>
                  <a:gd name="connsiteY3" fmla="*/ 172 h 216000"/>
                  <a:gd name="connsiteX4" fmla="*/ 660172 w 1980002"/>
                  <a:gd name="connsiteY4" fmla="*/ 0 h 216000"/>
                  <a:gd name="connsiteX5" fmla="*/ 815218 w 1980002"/>
                  <a:gd name="connsiteY5" fmla="*/ 0 h 216000"/>
                  <a:gd name="connsiteX6" fmla="*/ 1164785 w 1980002"/>
                  <a:gd name="connsiteY6" fmla="*/ 0 h 216000"/>
                  <a:gd name="connsiteX7" fmla="*/ 1319830 w 1980002"/>
                  <a:gd name="connsiteY7" fmla="*/ 0 h 216000"/>
                  <a:gd name="connsiteX8" fmla="*/ 1320128 w 1980002"/>
                  <a:gd name="connsiteY8" fmla="*/ 172 h 216000"/>
                  <a:gd name="connsiteX9" fmla="*/ 1406816 w 1980002"/>
                  <a:gd name="connsiteY9" fmla="*/ 172 h 216000"/>
                  <a:gd name="connsiteX10" fmla="*/ 1407114 w 1980002"/>
                  <a:gd name="connsiteY10" fmla="*/ 0 h 216000"/>
                  <a:gd name="connsiteX11" fmla="*/ 1911727 w 1980002"/>
                  <a:gd name="connsiteY11" fmla="*/ 0 h 216000"/>
                  <a:gd name="connsiteX12" fmla="*/ 1924646 w 1980002"/>
                  <a:gd name="connsiteY12" fmla="*/ 7463 h 216000"/>
                  <a:gd name="connsiteX13" fmla="*/ 1978223 w 1980002"/>
                  <a:gd name="connsiteY13" fmla="*/ 100178 h 216000"/>
                  <a:gd name="connsiteX14" fmla="*/ 1978223 w 1980002"/>
                  <a:gd name="connsiteY14" fmla="*/ 115103 h 216000"/>
                  <a:gd name="connsiteX15" fmla="*/ 1924646 w 1980002"/>
                  <a:gd name="connsiteY15" fmla="*/ 207818 h 216000"/>
                  <a:gd name="connsiteX16" fmla="*/ 1911727 w 1980002"/>
                  <a:gd name="connsiteY16" fmla="*/ 215281 h 216000"/>
                  <a:gd name="connsiteX17" fmla="*/ 1780187 w 1980002"/>
                  <a:gd name="connsiteY17" fmla="*/ 215281 h 216000"/>
                  <a:gd name="connsiteX18" fmla="*/ 1780187 w 1980002"/>
                  <a:gd name="connsiteY18" fmla="*/ 216000 h 216000"/>
                  <a:gd name="connsiteX19" fmla="*/ 1033245 w 1980002"/>
                  <a:gd name="connsiteY19" fmla="*/ 216000 h 216000"/>
                  <a:gd name="connsiteX20" fmla="*/ 997040 w 1980002"/>
                  <a:gd name="connsiteY20" fmla="*/ 216000 h 216000"/>
                  <a:gd name="connsiteX21" fmla="*/ 250097 w 1980002"/>
                  <a:gd name="connsiteY21" fmla="*/ 216000 h 216000"/>
                  <a:gd name="connsiteX22" fmla="*/ 250097 w 1980002"/>
                  <a:gd name="connsiteY22" fmla="*/ 215281 h 216000"/>
                  <a:gd name="connsiteX23" fmla="*/ 68275 w 1980002"/>
                  <a:gd name="connsiteY23" fmla="*/ 215281 h 216000"/>
                  <a:gd name="connsiteX24" fmla="*/ 55341 w 1980002"/>
                  <a:gd name="connsiteY24" fmla="*/ 207818 h 216000"/>
                  <a:gd name="connsiteX25" fmla="*/ 1779 w 1980002"/>
                  <a:gd name="connsiteY25" fmla="*/ 115103 h 216000"/>
                  <a:gd name="connsiteX26" fmla="*/ 1779 w 1980002"/>
                  <a:gd name="connsiteY26" fmla="*/ 100178 h 216000"/>
                  <a:gd name="connsiteX27" fmla="*/ 55341 w 1980002"/>
                  <a:gd name="connsiteY27" fmla="*/ 7463 h 216000"/>
                  <a:gd name="connsiteX28" fmla="*/ 68275 w 1980002"/>
                  <a:gd name="connsiteY28" fmla="*/ 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80002" h="216000">
                    <a:moveTo>
                      <a:pt x="68275" y="0"/>
                    </a:moveTo>
                    <a:lnTo>
                      <a:pt x="572888" y="0"/>
                    </a:lnTo>
                    <a:lnTo>
                      <a:pt x="573186" y="172"/>
                    </a:lnTo>
                    <a:lnTo>
                      <a:pt x="659874" y="172"/>
                    </a:lnTo>
                    <a:lnTo>
                      <a:pt x="660172" y="0"/>
                    </a:lnTo>
                    <a:lnTo>
                      <a:pt x="815218" y="0"/>
                    </a:lnTo>
                    <a:lnTo>
                      <a:pt x="1164785" y="0"/>
                    </a:lnTo>
                    <a:lnTo>
                      <a:pt x="1319830" y="0"/>
                    </a:lnTo>
                    <a:lnTo>
                      <a:pt x="1320128" y="172"/>
                    </a:lnTo>
                    <a:lnTo>
                      <a:pt x="1406816" y="172"/>
                    </a:lnTo>
                    <a:lnTo>
                      <a:pt x="1407114" y="0"/>
                    </a:lnTo>
                    <a:lnTo>
                      <a:pt x="1911727" y="0"/>
                    </a:lnTo>
                    <a:cubicBezTo>
                      <a:pt x="1916973" y="295"/>
                      <a:pt x="1921769" y="3066"/>
                      <a:pt x="1924646" y="7463"/>
                    </a:cubicBezTo>
                    <a:lnTo>
                      <a:pt x="1978223" y="100178"/>
                    </a:lnTo>
                    <a:cubicBezTo>
                      <a:pt x="1980595" y="104871"/>
                      <a:pt x="1980595" y="110409"/>
                      <a:pt x="1978223" y="115103"/>
                    </a:cubicBezTo>
                    <a:lnTo>
                      <a:pt x="1924646" y="207818"/>
                    </a:lnTo>
                    <a:cubicBezTo>
                      <a:pt x="1921769" y="212215"/>
                      <a:pt x="1916973" y="214985"/>
                      <a:pt x="1911727" y="215281"/>
                    </a:cubicBezTo>
                    <a:lnTo>
                      <a:pt x="1780187" y="215281"/>
                    </a:lnTo>
                    <a:lnTo>
                      <a:pt x="1780187" y="216000"/>
                    </a:lnTo>
                    <a:lnTo>
                      <a:pt x="1033245" y="216000"/>
                    </a:lnTo>
                    <a:lnTo>
                      <a:pt x="997040" y="216000"/>
                    </a:lnTo>
                    <a:lnTo>
                      <a:pt x="250097" y="216000"/>
                    </a:lnTo>
                    <a:lnTo>
                      <a:pt x="250097" y="215281"/>
                    </a:lnTo>
                    <a:lnTo>
                      <a:pt x="68275" y="215281"/>
                    </a:lnTo>
                    <a:cubicBezTo>
                      <a:pt x="63023" y="214987"/>
                      <a:pt x="58222" y="212218"/>
                      <a:pt x="55341" y="207818"/>
                    </a:cubicBezTo>
                    <a:lnTo>
                      <a:pt x="1779" y="115103"/>
                    </a:lnTo>
                    <a:cubicBezTo>
                      <a:pt x="-593" y="110409"/>
                      <a:pt x="-593" y="104871"/>
                      <a:pt x="1779" y="100178"/>
                    </a:cubicBezTo>
                    <a:lnTo>
                      <a:pt x="55341" y="7463"/>
                    </a:lnTo>
                    <a:cubicBezTo>
                      <a:pt x="58222" y="3062"/>
                      <a:pt x="63023" y="293"/>
                      <a:pt x="68275" y="0"/>
                    </a:cubicBezTo>
                    <a:close/>
                  </a:path>
                </a:pathLst>
              </a:custGeom>
              <a:solidFill>
                <a:srgbClr val="EA0200"/>
              </a:solidFill>
              <a:ln w="12700" cap="flat">
                <a:solidFill>
                  <a:schemeClr val="bg1"/>
                </a:solidFill>
                <a:prstDash val="solid"/>
                <a:miter/>
              </a:ln>
              <a:effectLst>
                <a:outerShdw blurRad="38100" dist="25400" dir="2700000" algn="tl" rotWithShape="0">
                  <a:prstClr val="black">
                    <a:alpha val="20000"/>
                  </a:prstClr>
                </a:outerShdw>
              </a:effectLst>
            </p:spPr>
            <p:txBody>
              <a:bodyPr wrap="square" rtlCol="0" anchor="ctr">
                <a:noAutofit/>
              </a:bodyPr>
              <a:lstStyle/>
              <a:p>
                <a:pPr defTabSz="812760">
                  <a:defRPr/>
                </a:pPr>
                <a:endParaRPr lang="ja-JP" altLang="en-US" sz="2560">
                  <a:solidFill>
                    <a:srgbClr val="000000"/>
                  </a:solidFill>
                  <a:latin typeface="Fujitsu Infinity Pro"/>
                  <a:ea typeface="Meiryo UI"/>
                </a:endParaRPr>
              </a:p>
            </p:txBody>
          </p:sp>
          <p:sp>
            <p:nvSpPr>
              <p:cNvPr id="24" name="四角形: 角を丸くする 277">
                <a:extLst>
                  <a:ext uri="{FF2B5EF4-FFF2-40B4-BE49-F238E27FC236}">
                    <a16:creationId xmlns:a16="http://schemas.microsoft.com/office/drawing/2014/main" id="{C45E57FF-5858-A6EF-A20A-91A2C07489D8}"/>
                  </a:ext>
                </a:extLst>
              </p:cNvPr>
              <p:cNvSpPr/>
              <p:nvPr/>
            </p:nvSpPr>
            <p:spPr>
              <a:xfrm>
                <a:off x="6567555" y="5569567"/>
                <a:ext cx="1876834" cy="215828"/>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tIns="32000" rIns="0" bIns="0" rtlCol="0" anchor="ctr"/>
              <a:lstStyle/>
              <a:p>
                <a:pPr algn="ctr" defTabSz="812760">
                  <a:lnSpc>
                    <a:spcPct val="95000"/>
                  </a:lnSpc>
                  <a:defRPr/>
                </a:pPr>
                <a:r>
                  <a:rPr kumimoji="1" lang="en-GB" altLang="ja-JP" sz="1067">
                    <a:solidFill>
                      <a:prstClr val="white"/>
                    </a:solidFill>
                    <a:latin typeface="+mj-lt"/>
                    <a:ea typeface="Meiryo UI" panose="020B0604030504040204" pitchFamily="50" charset="-128"/>
                  </a:rPr>
                  <a:t>Digital</a:t>
                </a:r>
                <a:r>
                  <a:rPr kumimoji="1" lang="en-US" altLang="ja-JP" sz="1067">
                    <a:solidFill>
                      <a:prstClr val="white"/>
                    </a:solidFill>
                    <a:latin typeface="+mj-lt"/>
                    <a:ea typeface="Meiryo UI" panose="020B0604030504040204" pitchFamily="50" charset="-128"/>
                  </a:rPr>
                  <a:t> </a:t>
                </a:r>
                <a:r>
                  <a:rPr kumimoji="1" lang="en-GB" altLang="ja-JP" sz="1067">
                    <a:solidFill>
                      <a:prstClr val="white"/>
                    </a:solidFill>
                    <a:latin typeface="+mj-lt"/>
                    <a:ea typeface="Meiryo UI" panose="020B0604030504040204" pitchFamily="50" charset="-128"/>
                  </a:rPr>
                  <a:t>t</a:t>
                </a:r>
                <a:r>
                  <a:rPr kumimoji="1" lang="ja-JP" altLang="en-US" sz="1067">
                    <a:solidFill>
                      <a:prstClr val="white"/>
                    </a:solidFill>
                    <a:latin typeface="+mj-lt"/>
                    <a:ea typeface="Meiryo UI" panose="020B0604030504040204" pitchFamily="50" charset="-128"/>
                  </a:rPr>
                  <a:t>rust foundation</a:t>
                </a:r>
              </a:p>
            </p:txBody>
          </p:sp>
        </p:grpSp>
        <p:sp>
          <p:nvSpPr>
            <p:cNvPr id="55" name="Title 41">
              <a:extLst>
                <a:ext uri="{FF2B5EF4-FFF2-40B4-BE49-F238E27FC236}">
                  <a16:creationId xmlns:a16="http://schemas.microsoft.com/office/drawing/2014/main" id="{533C9B3E-5145-E4BD-B6BE-E1B44ACB0C71}"/>
                </a:ext>
              </a:extLst>
            </p:cNvPr>
            <p:cNvSpPr txBox="1">
              <a:spLocks/>
            </p:cNvSpPr>
            <p:nvPr/>
          </p:nvSpPr>
          <p:spPr>
            <a:xfrm>
              <a:off x="1760091" y="2354746"/>
              <a:ext cx="7870803" cy="25859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867" dirty="0"/>
                <a:t>Computing as a Service</a:t>
              </a:r>
            </a:p>
          </p:txBody>
        </p:sp>
      </p:grpSp>
      <p:sp>
        <p:nvSpPr>
          <p:cNvPr id="59" name="Text Placeholder 6">
            <a:extLst>
              <a:ext uri="{FF2B5EF4-FFF2-40B4-BE49-F238E27FC236}">
                <a16:creationId xmlns:a16="http://schemas.microsoft.com/office/drawing/2014/main" id="{3DB91F90-1ABD-01DC-6565-AC9555295321}"/>
              </a:ext>
            </a:extLst>
          </p:cNvPr>
          <p:cNvSpPr txBox="1">
            <a:spLocks/>
          </p:cNvSpPr>
          <p:nvPr/>
        </p:nvSpPr>
        <p:spPr>
          <a:xfrm>
            <a:off x="1856736" y="3643392"/>
            <a:ext cx="1288057" cy="49846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33"/>
              </a:spcAft>
              <a:buNone/>
            </a:pPr>
            <a:r>
              <a:rPr lang="en-US" sz="1067">
                <a:latin typeface="+mj-lt"/>
              </a:rPr>
              <a:t>High-performance computing (HPC)</a:t>
            </a:r>
          </a:p>
        </p:txBody>
      </p:sp>
      <p:sp>
        <p:nvSpPr>
          <p:cNvPr id="60" name="Text Placeholder 6">
            <a:extLst>
              <a:ext uri="{FF2B5EF4-FFF2-40B4-BE49-F238E27FC236}">
                <a16:creationId xmlns:a16="http://schemas.microsoft.com/office/drawing/2014/main" id="{2F8B18B7-1B3A-BEF5-A022-8D53597044EE}"/>
              </a:ext>
            </a:extLst>
          </p:cNvPr>
          <p:cNvSpPr txBox="1">
            <a:spLocks/>
          </p:cNvSpPr>
          <p:nvPr/>
        </p:nvSpPr>
        <p:spPr>
          <a:xfrm>
            <a:off x="4516996" y="3643393"/>
            <a:ext cx="1545232" cy="504964"/>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0"/>
              </a:spcAft>
              <a:buNone/>
            </a:pPr>
            <a:r>
              <a:rPr lang="en-US" sz="1067">
                <a:latin typeface="+mj-lt"/>
              </a:rPr>
              <a:t>Quantum-inspired technology</a:t>
            </a:r>
            <a:endParaRPr lang="en-US" sz="1067"/>
          </a:p>
        </p:txBody>
      </p:sp>
      <p:sp>
        <p:nvSpPr>
          <p:cNvPr id="65" name="Text Placeholder 6">
            <a:extLst>
              <a:ext uri="{FF2B5EF4-FFF2-40B4-BE49-F238E27FC236}">
                <a16:creationId xmlns:a16="http://schemas.microsoft.com/office/drawing/2014/main" id="{38F8C993-06A4-883E-1012-3884AB8AC55A}"/>
              </a:ext>
            </a:extLst>
          </p:cNvPr>
          <p:cNvSpPr txBox="1">
            <a:spLocks/>
          </p:cNvSpPr>
          <p:nvPr/>
        </p:nvSpPr>
        <p:spPr>
          <a:xfrm>
            <a:off x="7207085" y="3643392"/>
            <a:ext cx="1187012" cy="471677"/>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133"/>
              </a:spcAft>
              <a:buNone/>
            </a:pPr>
            <a:r>
              <a:rPr lang="en-US" sz="1067">
                <a:latin typeface="+mj-lt"/>
              </a:rPr>
              <a:t>Quantum technology</a:t>
            </a:r>
            <a:endParaRPr lang="en-US" sz="1067"/>
          </a:p>
        </p:txBody>
      </p:sp>
      <p:pic>
        <p:nvPicPr>
          <p:cNvPr id="66" name="図 85" descr="Images that include monitors, electronics, computers, and sitting  Automatically generated description">
            <a:extLst>
              <a:ext uri="{FF2B5EF4-FFF2-40B4-BE49-F238E27FC236}">
                <a16:creationId xmlns:a16="http://schemas.microsoft.com/office/drawing/2014/main" id="{328C1790-6B5A-717B-A178-DDCFD677D1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231841" y="3736900"/>
            <a:ext cx="1022076" cy="1217248"/>
          </a:xfrm>
          <a:prstGeom prst="rect">
            <a:avLst/>
          </a:prstGeom>
        </p:spPr>
      </p:pic>
      <p:pic>
        <p:nvPicPr>
          <p:cNvPr id="67" name="Picture 2">
            <a:extLst>
              <a:ext uri="{FF2B5EF4-FFF2-40B4-BE49-F238E27FC236}">
                <a16:creationId xmlns:a16="http://schemas.microsoft.com/office/drawing/2014/main" id="{0BA33377-05AC-D595-DE87-8FE9C178FF8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789" b="96338" l="5375" r="97125">
                        <a14:foregroundMark x1="55500" y1="4789" x2="55500" y2="4789"/>
                        <a14:foregroundMark x1="5375" y1="43662" x2="5375" y2="43662"/>
                        <a14:foregroundMark x1="93125" y1="38169" x2="93125" y2="38169"/>
                        <a14:foregroundMark x1="42750" y1="92394" x2="42750" y2="92394"/>
                        <a14:foregroundMark x1="97125" y1="37746" x2="97125" y2="37746"/>
                        <a14:foregroundMark x1="43125" y1="96338" x2="43125" y2="96338"/>
                      </a14:backgroundRemoval>
                    </a14:imgEffect>
                  </a14:imgLayer>
                </a14:imgProps>
              </a:ext>
              <a:ext uri="{28A0092B-C50C-407E-A947-70E740481C1C}">
                <a14:useLocalDpi xmlns:a14="http://schemas.microsoft.com/office/drawing/2010/main"/>
              </a:ext>
            </a:extLst>
          </a:blip>
          <a:srcRect/>
          <a:stretch>
            <a:fillRect/>
          </a:stretch>
        </p:blipFill>
        <p:spPr bwMode="auto">
          <a:xfrm>
            <a:off x="5015081" y="4102096"/>
            <a:ext cx="928053" cy="869213"/>
          </a:xfrm>
          <a:prstGeom prst="rect">
            <a:avLst/>
          </a:prstGeom>
          <a:noFill/>
          <a:extLst>
            <a:ext uri="{909E8E84-426E-40DD-AFC4-6F175D3DCCD1}">
              <a14:hiddenFill xmlns:a14="http://schemas.microsoft.com/office/drawing/2010/main">
                <a:solidFill>
                  <a:srgbClr val="FFFFFF"/>
                </a:solidFill>
              </a14:hiddenFill>
            </a:ext>
          </a:extLst>
        </p:spPr>
      </p:pic>
      <p:pic>
        <p:nvPicPr>
          <p:cNvPr id="68" name="図 95" descr="Computer, Riding, Man, Picture Including Sitting  Automatically generated description">
            <a:extLst>
              <a:ext uri="{FF2B5EF4-FFF2-40B4-BE49-F238E27FC236}">
                <a16:creationId xmlns:a16="http://schemas.microsoft.com/office/drawing/2014/main" id="{5DC94A87-6C32-865A-DF12-5220FBF696A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54530" y="4094637"/>
            <a:ext cx="441483" cy="866488"/>
          </a:xfrm>
          <a:prstGeom prst="rect">
            <a:avLst/>
          </a:prstGeom>
        </p:spPr>
      </p:pic>
      <p:pic>
        <p:nvPicPr>
          <p:cNvPr id="69" name="Picture 6">
            <a:extLst>
              <a:ext uri="{FF2B5EF4-FFF2-40B4-BE49-F238E27FC236}">
                <a16:creationId xmlns:a16="http://schemas.microsoft.com/office/drawing/2014/main" id="{AEAF5E0A-33BB-9259-2901-F4E5F5B49A8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534434" y="3639203"/>
            <a:ext cx="1016844" cy="1016844"/>
          </a:xfrm>
          <a:prstGeom prst="ellipse">
            <a:avLst/>
          </a:prstGeom>
          <a:ln>
            <a:noFill/>
          </a:ln>
          <a:effectLst/>
        </p:spPr>
      </p:pic>
      <p:sp>
        <p:nvSpPr>
          <p:cNvPr id="70" name="正方形/長方形 84">
            <a:extLst>
              <a:ext uri="{FF2B5EF4-FFF2-40B4-BE49-F238E27FC236}">
                <a16:creationId xmlns:a16="http://schemas.microsoft.com/office/drawing/2014/main" id="{06D336B7-5009-81CE-25D9-DAFCEAAECE39}"/>
              </a:ext>
            </a:extLst>
          </p:cNvPr>
          <p:cNvSpPr/>
          <p:nvPr/>
        </p:nvSpPr>
        <p:spPr>
          <a:xfrm>
            <a:off x="1856736" y="4566556"/>
            <a:ext cx="956772" cy="3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defTabSz="812760">
              <a:defRPr/>
            </a:pPr>
            <a:r>
              <a:rPr kumimoji="1" lang="en-US" altLang="ja-JP" sz="1067" dirty="0">
                <a:solidFill>
                  <a:srgbClr val="000000"/>
                </a:solidFill>
                <a:ea typeface="Meiryo UI"/>
              </a:rPr>
              <a:t>A64FX</a:t>
            </a:r>
          </a:p>
          <a:p>
            <a:pPr defTabSz="812760">
              <a:defRPr/>
            </a:pPr>
            <a:r>
              <a:rPr kumimoji="1" lang="en-US" altLang="ja-JP" sz="1067" dirty="0">
                <a:solidFill>
                  <a:srgbClr val="000000"/>
                </a:solidFill>
                <a:ea typeface="Meiryo UI"/>
              </a:rPr>
              <a:t>technology</a:t>
            </a:r>
            <a:endParaRPr kumimoji="1" lang="ja-JP" altLang="en-US" sz="1067" err="1">
              <a:solidFill>
                <a:srgbClr val="000000"/>
              </a:solidFill>
              <a:ea typeface="Meiryo UI"/>
            </a:endParaRPr>
          </a:p>
        </p:txBody>
      </p:sp>
      <p:sp>
        <p:nvSpPr>
          <p:cNvPr id="74" name="正方形/長方形 84">
            <a:extLst>
              <a:ext uri="{FF2B5EF4-FFF2-40B4-BE49-F238E27FC236}">
                <a16:creationId xmlns:a16="http://schemas.microsoft.com/office/drawing/2014/main" id="{FEF62CC2-F39E-550F-16C0-4BC8B35A3322}"/>
              </a:ext>
            </a:extLst>
          </p:cNvPr>
          <p:cNvSpPr/>
          <p:nvPr/>
        </p:nvSpPr>
        <p:spPr>
          <a:xfrm>
            <a:off x="4550318" y="4582908"/>
            <a:ext cx="756781" cy="3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defTabSz="812760">
              <a:defRPr/>
            </a:pPr>
            <a:r>
              <a:rPr kumimoji="1" lang="en-US" altLang="ja-JP" sz="1067">
                <a:solidFill>
                  <a:srgbClr val="000000"/>
                </a:solidFill>
                <a:ea typeface="Meiryo UI"/>
              </a:rPr>
              <a:t>Digital Annealer</a:t>
            </a:r>
            <a:endParaRPr kumimoji="1" lang="ja-JP" altLang="en-US" sz="1067" err="1">
              <a:solidFill>
                <a:srgbClr val="000000"/>
              </a:solidFill>
              <a:ea typeface="Meiryo UI"/>
            </a:endParaRPr>
          </a:p>
        </p:txBody>
      </p:sp>
      <p:sp>
        <p:nvSpPr>
          <p:cNvPr id="75" name="正方形/長方形 84">
            <a:extLst>
              <a:ext uri="{FF2B5EF4-FFF2-40B4-BE49-F238E27FC236}">
                <a16:creationId xmlns:a16="http://schemas.microsoft.com/office/drawing/2014/main" id="{EFD155D8-2B5E-B7D7-3076-C6E6ABEA2B2F}"/>
              </a:ext>
            </a:extLst>
          </p:cNvPr>
          <p:cNvSpPr/>
          <p:nvPr/>
        </p:nvSpPr>
        <p:spPr>
          <a:xfrm>
            <a:off x="6237910" y="3643392"/>
            <a:ext cx="756781" cy="3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812760">
              <a:defRPr/>
            </a:pPr>
            <a:r>
              <a:rPr kumimoji="1" lang="en-US" altLang="ja-JP" sz="1067">
                <a:solidFill>
                  <a:srgbClr val="000000"/>
                </a:solidFill>
                <a:ea typeface="Meiryo UI"/>
              </a:rPr>
              <a:t>Quantum</a:t>
            </a:r>
            <a:br>
              <a:rPr kumimoji="1" lang="en-US" altLang="ja-JP" sz="1067">
                <a:solidFill>
                  <a:srgbClr val="000000"/>
                </a:solidFill>
                <a:ea typeface="Meiryo UI"/>
              </a:rPr>
            </a:br>
            <a:r>
              <a:rPr kumimoji="1" lang="en-US" altLang="ja-JP" sz="1067">
                <a:solidFill>
                  <a:srgbClr val="000000"/>
                </a:solidFill>
                <a:ea typeface="Meiryo UI"/>
              </a:rPr>
              <a:t>simulator</a:t>
            </a:r>
            <a:endParaRPr kumimoji="1" lang="ja-JP" altLang="en-US" sz="1067" err="1">
              <a:solidFill>
                <a:srgbClr val="000000"/>
              </a:solidFill>
              <a:ea typeface="Meiryo UI"/>
            </a:endParaRPr>
          </a:p>
        </p:txBody>
      </p:sp>
      <p:sp>
        <p:nvSpPr>
          <p:cNvPr id="76" name="正方形/長方形 84">
            <a:extLst>
              <a:ext uri="{FF2B5EF4-FFF2-40B4-BE49-F238E27FC236}">
                <a16:creationId xmlns:a16="http://schemas.microsoft.com/office/drawing/2014/main" id="{D0A179D1-B6F6-F5AC-E3C9-66B1CF83BEFA}"/>
              </a:ext>
            </a:extLst>
          </p:cNvPr>
          <p:cNvSpPr/>
          <p:nvPr/>
        </p:nvSpPr>
        <p:spPr>
          <a:xfrm>
            <a:off x="7207084" y="4568361"/>
            <a:ext cx="1654259" cy="3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defTabSz="812760">
              <a:defRPr/>
            </a:pPr>
            <a:r>
              <a:rPr kumimoji="1" lang="en-US" altLang="ja-JP" sz="1067">
                <a:solidFill>
                  <a:srgbClr val="000000"/>
                </a:solidFill>
                <a:ea typeface="Meiryo UI"/>
              </a:rPr>
              <a:t>Superconducting qubit Diamond spin qubit</a:t>
            </a:r>
            <a:endParaRPr kumimoji="1" lang="ja-JP" altLang="en-US" sz="1067" err="1">
              <a:solidFill>
                <a:srgbClr val="000000"/>
              </a:solidFill>
              <a:ea typeface="Meiryo UI"/>
            </a:endParaRPr>
          </a:p>
        </p:txBody>
      </p:sp>
      <p:sp>
        <p:nvSpPr>
          <p:cNvPr id="81" name="テキスト ボックス 1202">
            <a:extLst>
              <a:ext uri="{FF2B5EF4-FFF2-40B4-BE49-F238E27FC236}">
                <a16:creationId xmlns:a16="http://schemas.microsoft.com/office/drawing/2014/main" id="{99197D56-66FB-2F5F-8AED-F769DAB36D5C}"/>
              </a:ext>
            </a:extLst>
          </p:cNvPr>
          <p:cNvSpPr txBox="1"/>
          <p:nvPr/>
        </p:nvSpPr>
        <p:spPr>
          <a:xfrm>
            <a:off x="8305338" y="5212339"/>
            <a:ext cx="1408000" cy="120161"/>
          </a:xfrm>
          <a:prstGeom prst="rect">
            <a:avLst/>
          </a:prstGeom>
          <a:noFill/>
        </p:spPr>
        <p:txBody>
          <a:bodyPr wrap="square" lIns="0" tIns="0" rIns="0" bIns="0">
            <a:spAutoFit/>
          </a:bodyPr>
          <a:lstStyle/>
          <a:p>
            <a:pPr algn="r" defTabSz="2000038" fontAlgn="ctr">
              <a:spcBef>
                <a:spcPct val="0"/>
              </a:spcBef>
              <a:spcAft>
                <a:spcPct val="0"/>
              </a:spcAft>
              <a:defRPr/>
            </a:pPr>
            <a:r>
              <a:rPr kumimoji="1" lang="ja-JP" altLang="en-US" sz="781">
                <a:solidFill>
                  <a:srgbClr val="000000"/>
                </a:solidFill>
                <a:latin typeface="Meiryo UI" panose="020B0604030504040204" pitchFamily="50" charset="-128"/>
                <a:ea typeface="Meiryo UI" panose="020B0604030504040204" pitchFamily="50" charset="-128"/>
              </a:rPr>
              <a:t>Photo</a:t>
            </a:r>
            <a:r>
              <a:rPr kumimoji="1" lang="en-GB" altLang="ja-JP" sz="781">
                <a:solidFill>
                  <a:srgbClr val="000000"/>
                </a:solidFill>
                <a:latin typeface="Meiryo UI" panose="020B0604030504040204" pitchFamily="50" charset="-128"/>
                <a:ea typeface="Meiryo UI" panose="020B0604030504040204" pitchFamily="50" charset="-128"/>
              </a:rPr>
              <a:t>s</a:t>
            </a:r>
            <a:r>
              <a:rPr kumimoji="1" lang="ja-JP" altLang="en-US" sz="781">
                <a:solidFill>
                  <a:srgbClr val="000000"/>
                </a:solidFill>
                <a:latin typeface="Meiryo UI" panose="020B0604030504040204" pitchFamily="50" charset="-128"/>
                <a:ea typeface="Meiryo UI" panose="020B0604030504040204" pitchFamily="50" charset="-128"/>
              </a:rPr>
              <a:t> courtesy of RIKEN</a:t>
            </a:r>
            <a:endParaRPr kumimoji="1" lang="en-US" altLang="ja-JP" sz="781">
              <a:solidFill>
                <a:srgbClr val="000000"/>
              </a:solidFill>
              <a:latin typeface="Meiryo UI" panose="020B0604030504040204" pitchFamily="50" charset="-128"/>
              <a:ea typeface="Meiryo UI" panose="020B0604030504040204" pitchFamily="50" charset="-128"/>
            </a:endParaRPr>
          </a:p>
        </p:txBody>
      </p:sp>
      <p:grpSp>
        <p:nvGrpSpPr>
          <p:cNvPr id="5" name="Group 4">
            <a:extLst>
              <a:ext uri="{FF2B5EF4-FFF2-40B4-BE49-F238E27FC236}">
                <a16:creationId xmlns:a16="http://schemas.microsoft.com/office/drawing/2014/main" id="{A634C0CE-690F-4B7F-B8DD-EA8AC3D33183}"/>
              </a:ext>
            </a:extLst>
          </p:cNvPr>
          <p:cNvGrpSpPr/>
          <p:nvPr/>
        </p:nvGrpSpPr>
        <p:grpSpPr>
          <a:xfrm>
            <a:off x="10115631" y="1670877"/>
            <a:ext cx="1728000" cy="1728000"/>
            <a:chOff x="10211493" y="1658451"/>
            <a:chExt cx="1728000" cy="1728000"/>
          </a:xfrm>
        </p:grpSpPr>
        <p:sp>
          <p:nvSpPr>
            <p:cNvPr id="3" name="Oval 2">
              <a:extLst>
                <a:ext uri="{FF2B5EF4-FFF2-40B4-BE49-F238E27FC236}">
                  <a16:creationId xmlns:a16="http://schemas.microsoft.com/office/drawing/2014/main" id="{AC4E02C6-E742-D407-A9C5-1038C24ADDA7}"/>
                </a:ext>
              </a:extLst>
            </p:cNvPr>
            <p:cNvSpPr>
              <a:spLocks noChangeAspect="1"/>
            </p:cNvSpPr>
            <p:nvPr/>
          </p:nvSpPr>
          <p:spPr>
            <a:xfrm>
              <a:off x="10211493" y="1658451"/>
              <a:ext cx="1728000" cy="17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楕円 293">
              <a:extLst>
                <a:ext uri="{FF2B5EF4-FFF2-40B4-BE49-F238E27FC236}">
                  <a16:creationId xmlns:a16="http://schemas.microsoft.com/office/drawing/2014/main" id="{111492BE-B862-385E-E09C-DA644DC6986F}"/>
                </a:ext>
              </a:extLst>
            </p:cNvPr>
            <p:cNvSpPr>
              <a:spLocks noChangeAspect="1"/>
            </p:cNvSpPr>
            <p:nvPr/>
          </p:nvSpPr>
          <p:spPr>
            <a:xfrm>
              <a:off x="10281697" y="1728652"/>
              <a:ext cx="1587593" cy="15875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64000" bIns="0" rtlCol="0" anchor="ctr"/>
            <a:lstStyle/>
            <a:p>
              <a:pPr algn="ctr" defTabSz="812760">
                <a:lnSpc>
                  <a:spcPct val="95000"/>
                </a:lnSpc>
                <a:defRPr/>
              </a:pPr>
              <a:endParaRPr kumimoji="1" lang="ja-JP" altLang="en-US" sz="1707" b="1" baseline="30000">
                <a:solidFill>
                  <a:srgbClr val="000000"/>
                </a:solidFill>
                <a:latin typeface="Meiryo UI"/>
                <a:ea typeface="Meiryo UI"/>
              </a:endParaRPr>
            </a:p>
          </p:txBody>
        </p:sp>
      </p:grpSp>
      <p:sp>
        <p:nvSpPr>
          <p:cNvPr id="9" name="Doughnut 8">
            <a:extLst>
              <a:ext uri="{FF2B5EF4-FFF2-40B4-BE49-F238E27FC236}">
                <a16:creationId xmlns:a16="http://schemas.microsoft.com/office/drawing/2014/main" id="{BD909898-BED1-8775-CFF0-9FD55A47B0B3}"/>
              </a:ext>
            </a:extLst>
          </p:cNvPr>
          <p:cNvSpPr/>
          <p:nvPr/>
        </p:nvSpPr>
        <p:spPr>
          <a:xfrm>
            <a:off x="10191145" y="1738838"/>
            <a:ext cx="1587597" cy="1587597"/>
          </a:xfrm>
          <a:prstGeom prst="donut">
            <a:avLst>
              <a:gd name="adj" fmla="val 14877"/>
            </a:avLst>
          </a:prstGeom>
          <a:gradFill>
            <a:gsLst>
              <a:gs pos="71000">
                <a:srgbClr val="DA0878"/>
              </a:gs>
              <a:gs pos="15000">
                <a:schemeClr val="bg2">
                  <a:alpha val="85000"/>
                  <a:lumMod val="0"/>
                  <a:lumOff val="10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テキスト ボックス 290">
            <a:extLst>
              <a:ext uri="{FF2B5EF4-FFF2-40B4-BE49-F238E27FC236}">
                <a16:creationId xmlns:a16="http://schemas.microsoft.com/office/drawing/2014/main" id="{77412A7C-CF57-C809-9B74-BE11A7D27A4D}"/>
              </a:ext>
            </a:extLst>
          </p:cNvPr>
          <p:cNvSpPr txBox="1"/>
          <p:nvPr/>
        </p:nvSpPr>
        <p:spPr>
          <a:xfrm>
            <a:off x="10395620" y="2149668"/>
            <a:ext cx="1168022" cy="835100"/>
          </a:xfrm>
          <a:prstGeom prst="rect">
            <a:avLst/>
          </a:prstGeom>
          <a:noFill/>
        </p:spPr>
        <p:txBody>
          <a:bodyPr wrap="square" lIns="0" tIns="0" rIns="0" bIns="0" rtlCol="0">
            <a:spAutoFit/>
          </a:bodyPr>
          <a:lstStyle/>
          <a:p>
            <a:pPr algn="ctr" defTabSz="1624911" fontAlgn="ctr">
              <a:lnSpc>
                <a:spcPct val="95000"/>
              </a:lnSpc>
              <a:spcBef>
                <a:spcPct val="0"/>
              </a:spcBef>
              <a:spcAft>
                <a:spcPct val="0"/>
              </a:spcAft>
              <a:defRPr/>
            </a:pPr>
            <a:r>
              <a:rPr lang="en-US" altLang="ja-JP" sz="950" kern="0" dirty="0">
                <a:solidFill>
                  <a:srgbClr val="000000"/>
                </a:solidFill>
                <a:latin typeface="+mj-lt"/>
                <a:ea typeface="Meiryo UI" panose="020B0604030504040204" pitchFamily="50" charset="-128"/>
              </a:rPr>
              <a:t>Available on</a:t>
            </a:r>
          </a:p>
          <a:p>
            <a:pPr algn="ctr" defTabSz="1624911" fontAlgn="ctr">
              <a:lnSpc>
                <a:spcPct val="95000"/>
              </a:lnSpc>
              <a:spcBef>
                <a:spcPct val="0"/>
              </a:spcBef>
              <a:spcAft>
                <a:spcPct val="0"/>
              </a:spcAft>
              <a:defRPr/>
            </a:pPr>
            <a:r>
              <a:rPr lang="en-US" altLang="ja-JP" sz="950" kern="0" dirty="0">
                <a:solidFill>
                  <a:srgbClr val="000000"/>
                </a:solidFill>
                <a:latin typeface="+mj-lt"/>
                <a:ea typeface="Meiryo UI" panose="020B0604030504040204" pitchFamily="50" charset="-128"/>
              </a:rPr>
              <a:t>public cloud</a:t>
            </a:r>
            <a:br>
              <a:rPr lang="en-US" altLang="ja-JP" sz="950" kern="0" dirty="0">
                <a:solidFill>
                  <a:srgbClr val="000000"/>
                </a:solidFill>
                <a:latin typeface="+mj-lt"/>
                <a:ea typeface="Meiryo UI" panose="020B0604030504040204" pitchFamily="50" charset="-128"/>
              </a:rPr>
            </a:br>
            <a:r>
              <a:rPr lang="en-US" altLang="ja-JP" sz="950" kern="0" dirty="0">
                <a:solidFill>
                  <a:srgbClr val="000000"/>
                </a:solidFill>
                <a:latin typeface="+mj-lt"/>
                <a:ea typeface="Meiryo UI" panose="020B0604030504040204" pitchFamily="50" charset="-128"/>
              </a:rPr>
              <a:t>(Amazon Web</a:t>
            </a:r>
            <a:br>
              <a:rPr lang="en-US" altLang="ja-JP" sz="950" kern="0" dirty="0">
                <a:solidFill>
                  <a:srgbClr val="000000"/>
                </a:solidFill>
                <a:latin typeface="+mj-lt"/>
                <a:ea typeface="Meiryo UI" panose="020B0604030504040204" pitchFamily="50" charset="-128"/>
              </a:rPr>
            </a:br>
            <a:r>
              <a:rPr lang="en-US" altLang="ja-JP" sz="950" kern="0" dirty="0">
                <a:solidFill>
                  <a:srgbClr val="000000"/>
                </a:solidFill>
                <a:latin typeface="+mj-lt"/>
                <a:ea typeface="Meiryo UI" panose="020B0604030504040204" pitchFamily="50" charset="-128"/>
              </a:rPr>
              <a:t>Services/</a:t>
            </a:r>
            <a:br>
              <a:rPr lang="en-US" altLang="ja-JP" sz="950" kern="0" dirty="0">
                <a:solidFill>
                  <a:srgbClr val="000000"/>
                </a:solidFill>
                <a:latin typeface="+mj-lt"/>
                <a:ea typeface="Meiryo UI" panose="020B0604030504040204" pitchFamily="50" charset="-128"/>
              </a:rPr>
            </a:br>
            <a:r>
              <a:rPr lang="en-US" altLang="ja-JP" sz="950" kern="0" dirty="0">
                <a:solidFill>
                  <a:srgbClr val="000000"/>
                </a:solidFill>
                <a:latin typeface="+mj-lt"/>
                <a:ea typeface="Meiryo UI" panose="020B0604030504040204" pitchFamily="50" charset="-128"/>
              </a:rPr>
              <a:t>Microsoft </a:t>
            </a:r>
            <a:br>
              <a:rPr lang="en-US" altLang="ja-JP" sz="950" kern="0" dirty="0">
                <a:solidFill>
                  <a:srgbClr val="000000"/>
                </a:solidFill>
                <a:latin typeface="+mj-lt"/>
                <a:ea typeface="Meiryo UI" panose="020B0604030504040204" pitchFamily="50" charset="-128"/>
              </a:rPr>
            </a:br>
            <a:r>
              <a:rPr lang="en-US" altLang="ja-JP" sz="950" kern="0" dirty="0">
                <a:solidFill>
                  <a:srgbClr val="000000"/>
                </a:solidFill>
                <a:latin typeface="+mj-lt"/>
                <a:ea typeface="Meiryo UI" panose="020B0604030504040204" pitchFamily="50" charset="-128"/>
              </a:rPr>
              <a:t>Azure)</a:t>
            </a:r>
          </a:p>
        </p:txBody>
      </p:sp>
    </p:spTree>
    <p:extLst>
      <p:ext uri="{BB962C8B-B14F-4D97-AF65-F5344CB8AC3E}">
        <p14:creationId xmlns:p14="http://schemas.microsoft.com/office/powerpoint/2010/main" val="84966015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4035C-4343-0A40-2D27-1EC71DA7A481}"/>
              </a:ext>
            </a:extLst>
          </p:cNvPr>
          <p:cNvSpPr txBox="1">
            <a:spLocks/>
          </p:cNvSpPr>
          <p:nvPr/>
        </p:nvSpPr>
        <p:spPr>
          <a:xfrm>
            <a:off x="6509637" y="1318349"/>
            <a:ext cx="6137081" cy="36939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2667" dirty="0"/>
              <a:t>Contents</a:t>
            </a:r>
          </a:p>
        </p:txBody>
      </p:sp>
      <p:grpSp>
        <p:nvGrpSpPr>
          <p:cNvPr id="6" name="Group 5">
            <a:extLst>
              <a:ext uri="{FF2B5EF4-FFF2-40B4-BE49-F238E27FC236}">
                <a16:creationId xmlns:a16="http://schemas.microsoft.com/office/drawing/2014/main" id="{1DC91DFF-772D-4EC3-462D-8FC1F2724B0A}"/>
              </a:ext>
            </a:extLst>
          </p:cNvPr>
          <p:cNvGrpSpPr/>
          <p:nvPr/>
        </p:nvGrpSpPr>
        <p:grpSpPr>
          <a:xfrm>
            <a:off x="6509637" y="1950008"/>
            <a:ext cx="6627236" cy="558800"/>
            <a:chOff x="753156" y="1284029"/>
            <a:chExt cx="4970427" cy="419100"/>
          </a:xfrm>
        </p:grpSpPr>
        <p:sp>
          <p:nvSpPr>
            <p:cNvPr id="7" name="Text Placeholder 13">
              <a:extLst>
                <a:ext uri="{FF2B5EF4-FFF2-40B4-BE49-F238E27FC236}">
                  <a16:creationId xmlns:a16="http://schemas.microsoft.com/office/drawing/2014/main" id="{C2D6A1F9-65F3-E173-EEFD-A8169635F97C}"/>
                </a:ext>
              </a:extLst>
            </p:cNvPr>
            <p:cNvSpPr txBox="1">
              <a:spLocks/>
            </p:cNvSpPr>
            <p:nvPr/>
          </p:nvSpPr>
          <p:spPr>
            <a:xfrm>
              <a:off x="1287225" y="1284029"/>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1"/>
                  </a:solidFill>
                  <a:latin typeface="+mn-lt"/>
                </a:rPr>
                <a:t>Current challenges</a:t>
              </a:r>
            </a:p>
          </p:txBody>
        </p:sp>
        <p:sp>
          <p:nvSpPr>
            <p:cNvPr id="8" name="Rectangle 7">
              <a:extLst>
                <a:ext uri="{FF2B5EF4-FFF2-40B4-BE49-F238E27FC236}">
                  <a16:creationId xmlns:a16="http://schemas.microsoft.com/office/drawing/2014/main" id="{AFED4525-9A4D-43AA-D049-CC6594F90DC4}"/>
                </a:ext>
              </a:extLst>
            </p:cNvPr>
            <p:cNvSpPr/>
            <p:nvPr/>
          </p:nvSpPr>
          <p:spPr>
            <a:xfrm>
              <a:off x="753156" y="1284030"/>
              <a:ext cx="419099" cy="419099"/>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mj-lt"/>
                </a:rPr>
                <a:t>1</a:t>
              </a:r>
              <a:endParaRPr lang="en-GB" sz="3200">
                <a:solidFill>
                  <a:schemeClr val="bg1"/>
                </a:solidFill>
                <a:latin typeface="+mj-lt"/>
              </a:endParaRPr>
            </a:p>
          </p:txBody>
        </p:sp>
      </p:grpSp>
      <p:grpSp>
        <p:nvGrpSpPr>
          <p:cNvPr id="15" name="Group 14">
            <a:extLst>
              <a:ext uri="{FF2B5EF4-FFF2-40B4-BE49-F238E27FC236}">
                <a16:creationId xmlns:a16="http://schemas.microsoft.com/office/drawing/2014/main" id="{915A7924-BB30-3116-1335-1FD5FCACDC4E}"/>
              </a:ext>
            </a:extLst>
          </p:cNvPr>
          <p:cNvGrpSpPr/>
          <p:nvPr/>
        </p:nvGrpSpPr>
        <p:grpSpPr>
          <a:xfrm>
            <a:off x="6509637" y="3280732"/>
            <a:ext cx="6627236" cy="558800"/>
            <a:chOff x="753156" y="3054599"/>
            <a:chExt cx="4970427" cy="419100"/>
          </a:xfrm>
        </p:grpSpPr>
        <p:sp>
          <p:nvSpPr>
            <p:cNvPr id="16" name="Text Placeholder 13">
              <a:extLst>
                <a:ext uri="{FF2B5EF4-FFF2-40B4-BE49-F238E27FC236}">
                  <a16:creationId xmlns:a16="http://schemas.microsoft.com/office/drawing/2014/main" id="{273A33C9-EBF5-32BE-8D1D-ABB2EF7AF295}"/>
                </a:ext>
              </a:extLst>
            </p:cNvPr>
            <p:cNvSpPr txBox="1">
              <a:spLocks/>
            </p:cNvSpPr>
            <p:nvPr/>
          </p:nvSpPr>
          <p:spPr>
            <a:xfrm>
              <a:off x="1287225" y="3054599"/>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1"/>
                  </a:solidFill>
                  <a:latin typeface="+mn-lt"/>
                </a:rPr>
                <a:t>How does BDA work?</a:t>
              </a:r>
            </a:p>
          </p:txBody>
        </p:sp>
        <p:sp>
          <p:nvSpPr>
            <p:cNvPr id="17" name="Rectangle 16">
              <a:extLst>
                <a:ext uri="{FF2B5EF4-FFF2-40B4-BE49-F238E27FC236}">
                  <a16:creationId xmlns:a16="http://schemas.microsoft.com/office/drawing/2014/main" id="{142EA681-C5A1-422D-FCA1-B39A4A095015}"/>
                </a:ext>
              </a:extLst>
            </p:cNvPr>
            <p:cNvSpPr/>
            <p:nvPr/>
          </p:nvSpPr>
          <p:spPr>
            <a:xfrm>
              <a:off x="753156" y="3054600"/>
              <a:ext cx="419099" cy="419099"/>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mj-lt"/>
                </a:rPr>
                <a:t>3</a:t>
              </a:r>
              <a:endParaRPr lang="en-GB" sz="3200">
                <a:solidFill>
                  <a:schemeClr val="bg1"/>
                </a:solidFill>
                <a:latin typeface="+mj-lt"/>
              </a:endParaRPr>
            </a:p>
          </p:txBody>
        </p:sp>
      </p:grpSp>
      <p:grpSp>
        <p:nvGrpSpPr>
          <p:cNvPr id="21" name="Group 20">
            <a:extLst>
              <a:ext uri="{FF2B5EF4-FFF2-40B4-BE49-F238E27FC236}">
                <a16:creationId xmlns:a16="http://schemas.microsoft.com/office/drawing/2014/main" id="{5EB1E2DF-7C51-2C20-4555-203A0710C5CE}"/>
              </a:ext>
            </a:extLst>
          </p:cNvPr>
          <p:cNvGrpSpPr/>
          <p:nvPr/>
        </p:nvGrpSpPr>
        <p:grpSpPr>
          <a:xfrm>
            <a:off x="6509637" y="3946094"/>
            <a:ext cx="6627236" cy="558800"/>
            <a:chOff x="753156" y="4163235"/>
            <a:chExt cx="4970427" cy="419100"/>
          </a:xfrm>
        </p:grpSpPr>
        <p:sp>
          <p:nvSpPr>
            <p:cNvPr id="22" name="Rectangle 21">
              <a:extLst>
                <a:ext uri="{FF2B5EF4-FFF2-40B4-BE49-F238E27FC236}">
                  <a16:creationId xmlns:a16="http://schemas.microsoft.com/office/drawing/2014/main" id="{60487B18-B2B3-D47B-3BC6-D19BEB824A71}"/>
                </a:ext>
              </a:extLst>
            </p:cNvPr>
            <p:cNvSpPr/>
            <p:nvPr/>
          </p:nvSpPr>
          <p:spPr>
            <a:xfrm>
              <a:off x="753156" y="4163236"/>
              <a:ext cx="419099" cy="419099"/>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mj-lt"/>
                </a:rPr>
                <a:t>4</a:t>
              </a:r>
              <a:endParaRPr lang="en-GB" sz="3200" dirty="0">
                <a:solidFill>
                  <a:schemeClr val="bg1"/>
                </a:solidFill>
                <a:latin typeface="+mj-lt"/>
              </a:endParaRPr>
            </a:p>
          </p:txBody>
        </p:sp>
        <p:sp>
          <p:nvSpPr>
            <p:cNvPr id="23" name="Text Placeholder 13">
              <a:extLst>
                <a:ext uri="{FF2B5EF4-FFF2-40B4-BE49-F238E27FC236}">
                  <a16:creationId xmlns:a16="http://schemas.microsoft.com/office/drawing/2014/main" id="{C8144C09-0AE8-448A-0C05-FC04FB549239}"/>
                </a:ext>
              </a:extLst>
            </p:cNvPr>
            <p:cNvSpPr txBox="1">
              <a:spLocks/>
            </p:cNvSpPr>
            <p:nvPr/>
          </p:nvSpPr>
          <p:spPr>
            <a:xfrm>
              <a:off x="1287225" y="4163235"/>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chemeClr val="bg1"/>
                  </a:solidFill>
                  <a:latin typeface="+mn-lt"/>
                </a:rPr>
                <a:t>Contacts</a:t>
              </a:r>
            </a:p>
          </p:txBody>
        </p:sp>
      </p:grpSp>
      <p:grpSp>
        <p:nvGrpSpPr>
          <p:cNvPr id="2" name="Group 1">
            <a:extLst>
              <a:ext uri="{FF2B5EF4-FFF2-40B4-BE49-F238E27FC236}">
                <a16:creationId xmlns:a16="http://schemas.microsoft.com/office/drawing/2014/main" id="{3752113E-E742-FFF9-63DF-430A273FC38D}"/>
              </a:ext>
            </a:extLst>
          </p:cNvPr>
          <p:cNvGrpSpPr/>
          <p:nvPr/>
        </p:nvGrpSpPr>
        <p:grpSpPr>
          <a:xfrm>
            <a:off x="6509637" y="4611454"/>
            <a:ext cx="6627236" cy="558800"/>
            <a:chOff x="753156" y="4163235"/>
            <a:chExt cx="4970427" cy="419100"/>
          </a:xfrm>
        </p:grpSpPr>
        <p:sp>
          <p:nvSpPr>
            <p:cNvPr id="4" name="Rectangle 3">
              <a:extLst>
                <a:ext uri="{FF2B5EF4-FFF2-40B4-BE49-F238E27FC236}">
                  <a16:creationId xmlns:a16="http://schemas.microsoft.com/office/drawing/2014/main" id="{D916712A-52B0-5757-94AF-D98C48E752E3}"/>
                </a:ext>
              </a:extLst>
            </p:cNvPr>
            <p:cNvSpPr/>
            <p:nvPr/>
          </p:nvSpPr>
          <p:spPr>
            <a:xfrm>
              <a:off x="753156" y="4163236"/>
              <a:ext cx="419099" cy="419099"/>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mj-lt"/>
                </a:rPr>
                <a:t>5</a:t>
              </a:r>
              <a:endParaRPr lang="en-GB" sz="3200" dirty="0">
                <a:solidFill>
                  <a:schemeClr val="bg1"/>
                </a:solidFill>
                <a:latin typeface="+mj-lt"/>
              </a:endParaRPr>
            </a:p>
          </p:txBody>
        </p:sp>
        <p:sp>
          <p:nvSpPr>
            <p:cNvPr id="5" name="Text Placeholder 13">
              <a:extLst>
                <a:ext uri="{FF2B5EF4-FFF2-40B4-BE49-F238E27FC236}">
                  <a16:creationId xmlns:a16="http://schemas.microsoft.com/office/drawing/2014/main" id="{48A52695-ECA6-5EB2-FEDE-89E2489ECACA}"/>
                </a:ext>
              </a:extLst>
            </p:cNvPr>
            <p:cNvSpPr txBox="1">
              <a:spLocks/>
            </p:cNvSpPr>
            <p:nvPr/>
          </p:nvSpPr>
          <p:spPr>
            <a:xfrm>
              <a:off x="1287225" y="4163235"/>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1"/>
                  </a:solidFill>
                  <a:latin typeface="+mn-lt"/>
                </a:rPr>
                <a:t>Appendix</a:t>
              </a:r>
            </a:p>
          </p:txBody>
        </p:sp>
      </p:grpSp>
      <p:grpSp>
        <p:nvGrpSpPr>
          <p:cNvPr id="24" name="Group 23">
            <a:extLst>
              <a:ext uri="{FF2B5EF4-FFF2-40B4-BE49-F238E27FC236}">
                <a16:creationId xmlns:a16="http://schemas.microsoft.com/office/drawing/2014/main" id="{6805EA49-E80D-9E50-7A0B-ECF863B1A016}"/>
              </a:ext>
            </a:extLst>
          </p:cNvPr>
          <p:cNvGrpSpPr/>
          <p:nvPr/>
        </p:nvGrpSpPr>
        <p:grpSpPr>
          <a:xfrm>
            <a:off x="6509637" y="2615370"/>
            <a:ext cx="6627236" cy="558800"/>
            <a:chOff x="753156" y="1284029"/>
            <a:chExt cx="4970427" cy="419100"/>
          </a:xfrm>
        </p:grpSpPr>
        <p:sp>
          <p:nvSpPr>
            <p:cNvPr id="25" name="Text Placeholder 13">
              <a:extLst>
                <a:ext uri="{FF2B5EF4-FFF2-40B4-BE49-F238E27FC236}">
                  <a16:creationId xmlns:a16="http://schemas.microsoft.com/office/drawing/2014/main" id="{CDA7EED8-6C04-28C3-2DEF-7D86E93C3D93}"/>
                </a:ext>
              </a:extLst>
            </p:cNvPr>
            <p:cNvSpPr txBox="1">
              <a:spLocks/>
            </p:cNvSpPr>
            <p:nvPr/>
          </p:nvSpPr>
          <p:spPr>
            <a:xfrm>
              <a:off x="1287225" y="1284029"/>
              <a:ext cx="4436358" cy="419100"/>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chemeClr val="bg1"/>
                  </a:solidFill>
                  <a:latin typeface="+mn-lt"/>
                </a:rPr>
                <a:t>Introduction to Biodrug Design Accelerator</a:t>
              </a:r>
            </a:p>
          </p:txBody>
        </p:sp>
        <p:sp>
          <p:nvSpPr>
            <p:cNvPr id="26" name="Rectangle 25">
              <a:extLst>
                <a:ext uri="{FF2B5EF4-FFF2-40B4-BE49-F238E27FC236}">
                  <a16:creationId xmlns:a16="http://schemas.microsoft.com/office/drawing/2014/main" id="{73C46985-37CA-73DD-FFB3-F5618321BA54}"/>
                </a:ext>
              </a:extLst>
            </p:cNvPr>
            <p:cNvSpPr/>
            <p:nvPr/>
          </p:nvSpPr>
          <p:spPr>
            <a:xfrm>
              <a:off x="753156" y="1284030"/>
              <a:ext cx="419099" cy="419099"/>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mj-lt"/>
                </a:rPr>
                <a:t>2</a:t>
              </a:r>
              <a:endParaRPr lang="en-GB" sz="3200">
                <a:solidFill>
                  <a:schemeClr val="bg1"/>
                </a:solidFill>
                <a:latin typeface="+mj-lt"/>
              </a:endParaRPr>
            </a:p>
          </p:txBody>
        </p:sp>
      </p:grpSp>
    </p:spTree>
    <p:extLst>
      <p:ext uri="{BB962C8B-B14F-4D97-AF65-F5344CB8AC3E}">
        <p14:creationId xmlns:p14="http://schemas.microsoft.com/office/powerpoint/2010/main" val="208291977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0C08FFC4-C27B-AEEC-095A-4CF577A4FBB4}"/>
              </a:ext>
            </a:extLst>
          </p:cNvPr>
          <p:cNvSpPr>
            <a:spLocks noGrp="1"/>
          </p:cNvSpPr>
          <p:nvPr>
            <p:ph type="body" sz="quarter" idx="10"/>
          </p:nvPr>
        </p:nvSpPr>
        <p:spPr>
          <a:xfrm>
            <a:off x="370800" y="732367"/>
            <a:ext cx="3634317" cy="517064"/>
          </a:xfrm>
        </p:spPr>
        <p:txBody>
          <a:bodyPr/>
          <a:lstStyle/>
          <a:p>
            <a:r>
              <a:rPr lang="en-US"/>
              <a:t>Contact us</a:t>
            </a:r>
          </a:p>
        </p:txBody>
      </p:sp>
      <p:sp>
        <p:nvSpPr>
          <p:cNvPr id="5" name="Text Placeholder 3">
            <a:extLst>
              <a:ext uri="{FF2B5EF4-FFF2-40B4-BE49-F238E27FC236}">
                <a16:creationId xmlns:a16="http://schemas.microsoft.com/office/drawing/2014/main" id="{8EC3970C-E2B1-72C6-3D83-8A7A062660EC}"/>
              </a:ext>
            </a:extLst>
          </p:cNvPr>
          <p:cNvSpPr txBox="1">
            <a:spLocks/>
          </p:cNvSpPr>
          <p:nvPr/>
        </p:nvSpPr>
        <p:spPr>
          <a:xfrm>
            <a:off x="338432" y="4100083"/>
            <a:ext cx="4473411" cy="756446"/>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Tx/>
              <a:buNone/>
              <a:defRPr sz="2800" kern="1200">
                <a:solidFill>
                  <a:schemeClr val="tx1"/>
                </a:solidFill>
                <a:latin typeface="+mj-lt"/>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400" dirty="0">
                <a:solidFill>
                  <a:schemeClr val="bg1"/>
                </a:solidFill>
              </a:rPr>
              <a:t>Visit our website: </a:t>
            </a:r>
          </a:p>
          <a:p>
            <a:pPr>
              <a:lnSpc>
                <a:spcPct val="150000"/>
              </a:lnSpc>
              <a:spcBef>
                <a:spcPts val="0"/>
              </a:spcBef>
            </a:pPr>
            <a:r>
              <a:rPr lang="en-GB" sz="1400" dirty="0">
                <a:solidFill>
                  <a:schemeClr val="bg1"/>
                </a:solidFill>
                <a:effectLst/>
                <a:ea typeface="Calibri" panose="020F0502020204030204" pitchFamily="34" charset="0"/>
                <a:cs typeface="Times New Roman (Body CS)"/>
              </a:rPr>
              <a:t>www2.fujitsu.com/global/</a:t>
            </a:r>
            <a:r>
              <a:rPr lang="en-GB" sz="1400" dirty="0" err="1">
                <a:solidFill>
                  <a:schemeClr val="bg1"/>
                </a:solidFill>
                <a:effectLst/>
                <a:ea typeface="Calibri" panose="020F0502020204030204" pitchFamily="34" charset="0"/>
                <a:cs typeface="Times New Roman (Body CS)"/>
              </a:rPr>
              <a:t>uvance</a:t>
            </a:r>
            <a:r>
              <a:rPr lang="en-GB" sz="1400" dirty="0">
                <a:solidFill>
                  <a:schemeClr val="bg1"/>
                </a:solidFill>
                <a:effectLst/>
                <a:ea typeface="Calibri" panose="020F0502020204030204" pitchFamily="34" charset="0"/>
                <a:cs typeface="Times New Roman (Body CS)"/>
              </a:rPr>
              <a:t>/healthy-living/</a:t>
            </a:r>
            <a:r>
              <a:rPr lang="en-GB" sz="1400" dirty="0">
                <a:solidFill>
                  <a:schemeClr val="bg1"/>
                </a:solidFill>
                <a:effectLst/>
              </a:rPr>
              <a:t> </a:t>
            </a:r>
            <a:endParaRPr lang="en-US" sz="1400" b="1" dirty="0">
              <a:solidFill>
                <a:schemeClr val="bg1"/>
              </a:solidFill>
            </a:endParaRPr>
          </a:p>
        </p:txBody>
      </p:sp>
      <p:sp>
        <p:nvSpPr>
          <p:cNvPr id="6" name="Text Placeholder 3">
            <a:extLst>
              <a:ext uri="{FF2B5EF4-FFF2-40B4-BE49-F238E27FC236}">
                <a16:creationId xmlns:a16="http://schemas.microsoft.com/office/drawing/2014/main" id="{6CE68FAD-47F4-A6CE-FE22-F74EF81578D7}"/>
              </a:ext>
            </a:extLst>
          </p:cNvPr>
          <p:cNvSpPr txBox="1">
            <a:spLocks/>
          </p:cNvSpPr>
          <p:nvPr/>
        </p:nvSpPr>
        <p:spPr>
          <a:xfrm>
            <a:off x="443583" y="1486122"/>
            <a:ext cx="3488749" cy="2117744"/>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600" kern="1200">
                <a:solidFill>
                  <a:schemeClr val="bg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dirty="0"/>
              <a:t>- </a:t>
            </a:r>
            <a:r>
              <a:rPr lang="en-US" sz="1800" dirty="0" err="1"/>
              <a:t>DrugDiscovery@fujitsu.com</a:t>
            </a:r>
            <a:endParaRPr lang="en-US" sz="1800" dirty="0">
              <a:latin typeface="+mn-lt"/>
            </a:endParaRPr>
          </a:p>
          <a:p>
            <a:pPr>
              <a:lnSpc>
                <a:spcPct val="100000"/>
              </a:lnSpc>
              <a:spcBef>
                <a:spcPts val="0"/>
              </a:spcBef>
            </a:pPr>
            <a:endParaRPr lang="en-US" sz="1800" dirty="0">
              <a:latin typeface="+mn-lt"/>
            </a:endParaRPr>
          </a:p>
        </p:txBody>
      </p:sp>
      <p:pic>
        <p:nvPicPr>
          <p:cNvPr id="8" name="Picture 7" descr="Qr code&#10;&#10;Description automatically generated">
            <a:extLst>
              <a:ext uri="{FF2B5EF4-FFF2-40B4-BE49-F238E27FC236}">
                <a16:creationId xmlns:a16="http://schemas.microsoft.com/office/drawing/2014/main" id="{7B0042FA-9488-1905-2849-71D06430F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55" y="4856529"/>
            <a:ext cx="1062651" cy="1062651"/>
          </a:xfrm>
          <a:prstGeom prst="rect">
            <a:avLst/>
          </a:prstGeom>
        </p:spPr>
      </p:pic>
    </p:spTree>
    <p:extLst>
      <p:ext uri="{BB962C8B-B14F-4D97-AF65-F5344CB8AC3E}">
        <p14:creationId xmlns:p14="http://schemas.microsoft.com/office/powerpoint/2010/main" val="287175487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2719A-58B8-4B5A-95E9-0886070EADF3}"/>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97070366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2719A-58B8-4B5A-95E9-0886070EADF3}"/>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200797105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6121B99-C1F2-A54D-5EB5-48CFD25BF435}"/>
              </a:ext>
            </a:extLst>
          </p:cNvPr>
          <p:cNvSpPr/>
          <p:nvPr/>
        </p:nvSpPr>
        <p:spPr>
          <a:xfrm>
            <a:off x="1734635" y="2905317"/>
            <a:ext cx="6111059" cy="287832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6" name="Rectangle 25">
            <a:extLst>
              <a:ext uri="{FF2B5EF4-FFF2-40B4-BE49-F238E27FC236}">
                <a16:creationId xmlns:a16="http://schemas.microsoft.com/office/drawing/2014/main" id="{422C8E36-1BB7-3BBB-6E01-3609AC7098BB}"/>
              </a:ext>
            </a:extLst>
          </p:cNvPr>
          <p:cNvSpPr/>
          <p:nvPr/>
        </p:nvSpPr>
        <p:spPr>
          <a:xfrm>
            <a:off x="1903141" y="3066713"/>
            <a:ext cx="5421367" cy="2555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Text Placeholder 5">
            <a:extLst>
              <a:ext uri="{FF2B5EF4-FFF2-40B4-BE49-F238E27FC236}">
                <a16:creationId xmlns:a16="http://schemas.microsoft.com/office/drawing/2014/main" id="{7DC7D047-EBEB-874A-9F6F-FF0CD8C84EC6}"/>
              </a:ext>
            </a:extLst>
          </p:cNvPr>
          <p:cNvSpPr>
            <a:spLocks noGrp="1"/>
          </p:cNvSpPr>
          <p:nvPr>
            <p:ph type="body" sz="quarter" idx="12"/>
          </p:nvPr>
        </p:nvSpPr>
        <p:spPr>
          <a:xfrm>
            <a:off x="378000" y="2517891"/>
            <a:ext cx="2931664" cy="291147"/>
          </a:xfrm>
        </p:spPr>
        <p:txBody>
          <a:bodyPr lIns="0" tIns="0" rIns="0" bIns="0">
            <a:normAutofit/>
          </a:bodyPr>
          <a:lstStyle/>
          <a:p>
            <a:pPr>
              <a:lnSpc>
                <a:spcPct val="100000"/>
              </a:lnSpc>
            </a:pPr>
            <a:r>
              <a:rPr kumimoji="1" lang="en-GB" sz="1200">
                <a:solidFill>
                  <a:srgbClr val="000000">
                    <a:lumMod val="50000"/>
                  </a:srgbClr>
                </a:solidFill>
                <a:latin typeface="+mj-lt"/>
                <a:ea typeface="Arial Unicode MS" pitchFamily="34" charset="-128"/>
                <a:cs typeface="Arial Unicode MS" pitchFamily="34" charset="-128"/>
              </a:rPr>
              <a:t>A cloud-based service (SaaS) </a:t>
            </a:r>
          </a:p>
        </p:txBody>
      </p:sp>
      <p:sp>
        <p:nvSpPr>
          <p:cNvPr id="4" name="Title 3">
            <a:extLst>
              <a:ext uri="{FF2B5EF4-FFF2-40B4-BE49-F238E27FC236}">
                <a16:creationId xmlns:a16="http://schemas.microsoft.com/office/drawing/2014/main" id="{7CB782B3-F309-C54D-AFBD-9BDB8DFE62A7}"/>
              </a:ext>
            </a:extLst>
          </p:cNvPr>
          <p:cNvSpPr>
            <a:spLocks noGrp="1"/>
          </p:cNvSpPr>
          <p:nvPr>
            <p:ph type="title"/>
          </p:nvPr>
        </p:nvSpPr>
        <p:spPr/>
        <p:txBody>
          <a:bodyPr/>
          <a:lstStyle/>
          <a:p>
            <a:r>
              <a:rPr lang="en-GB"/>
              <a:t>A smart, connected system</a:t>
            </a:r>
            <a:endParaRPr lang="en-US"/>
          </a:p>
        </p:txBody>
      </p:sp>
      <p:sp>
        <p:nvSpPr>
          <p:cNvPr id="5" name="Text Placeholder 4">
            <a:extLst>
              <a:ext uri="{FF2B5EF4-FFF2-40B4-BE49-F238E27FC236}">
                <a16:creationId xmlns:a16="http://schemas.microsoft.com/office/drawing/2014/main" id="{CCA963A4-AC33-7147-844D-990AB8259E71}"/>
              </a:ext>
            </a:extLst>
          </p:cNvPr>
          <p:cNvSpPr>
            <a:spLocks noGrp="1"/>
          </p:cNvSpPr>
          <p:nvPr>
            <p:ph type="body" sz="quarter" idx="10"/>
          </p:nvPr>
        </p:nvSpPr>
        <p:spPr>
          <a:xfrm>
            <a:off x="378000" y="1268163"/>
            <a:ext cx="10361769" cy="658359"/>
          </a:xfrm>
        </p:spPr>
        <p:txBody>
          <a:bodyPr/>
          <a:lstStyle/>
          <a:p>
            <a:r>
              <a:rPr lang="en-US"/>
              <a:t>BDA can be connected to outside programs and databases, including your own existing ones, to improve its capabilities and build its knowledge.</a:t>
            </a:r>
            <a:endParaRPr lang="en-GB"/>
          </a:p>
        </p:txBody>
      </p:sp>
      <p:sp>
        <p:nvSpPr>
          <p:cNvPr id="13" name="Text Placeholder 5">
            <a:extLst>
              <a:ext uri="{FF2B5EF4-FFF2-40B4-BE49-F238E27FC236}">
                <a16:creationId xmlns:a16="http://schemas.microsoft.com/office/drawing/2014/main" id="{1D3AE037-754D-AAEC-DC6C-38FCE98EE1A6}"/>
              </a:ext>
            </a:extLst>
          </p:cNvPr>
          <p:cNvSpPr txBox="1">
            <a:spLocks/>
          </p:cNvSpPr>
          <p:nvPr/>
        </p:nvSpPr>
        <p:spPr>
          <a:xfrm>
            <a:off x="1726955" y="5912570"/>
            <a:ext cx="3042284" cy="256343"/>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kumimoji="1" lang="en-GB">
                <a:solidFill>
                  <a:srgbClr val="000000">
                    <a:lumMod val="50000"/>
                  </a:srgbClr>
                </a:solidFill>
                <a:latin typeface="+mj-lt"/>
                <a:ea typeface="Arial Unicode MS" pitchFamily="34" charset="-128"/>
                <a:cs typeface="Arial Unicode MS" pitchFamily="34" charset="-128"/>
              </a:rPr>
              <a:t>Manage all information in one place</a:t>
            </a:r>
          </a:p>
        </p:txBody>
      </p:sp>
      <p:sp>
        <p:nvSpPr>
          <p:cNvPr id="14" name="Text Placeholder 5">
            <a:extLst>
              <a:ext uri="{FF2B5EF4-FFF2-40B4-BE49-F238E27FC236}">
                <a16:creationId xmlns:a16="http://schemas.microsoft.com/office/drawing/2014/main" id="{AA23AF00-B659-73B6-F0B0-A4742A5BDC9E}"/>
              </a:ext>
            </a:extLst>
          </p:cNvPr>
          <p:cNvSpPr txBox="1">
            <a:spLocks/>
          </p:cNvSpPr>
          <p:nvPr/>
        </p:nvSpPr>
        <p:spPr>
          <a:xfrm>
            <a:off x="4003016" y="2142332"/>
            <a:ext cx="3321491" cy="762985"/>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kumimoji="1" lang="en-GB">
                <a:solidFill>
                  <a:srgbClr val="000000">
                    <a:lumMod val="50000"/>
                  </a:srgbClr>
                </a:solidFill>
                <a:latin typeface="+mj-lt"/>
                <a:ea typeface="Arial Unicode MS" pitchFamily="34" charset="-128"/>
                <a:cs typeface="Arial Unicode MS" pitchFamily="34" charset="-128"/>
              </a:rPr>
              <a:t>Benefit from a variety of analysis functions</a:t>
            </a:r>
            <a:r>
              <a:rPr kumimoji="1" lang="en-GB">
                <a:solidFill>
                  <a:srgbClr val="000000">
                    <a:lumMod val="50000"/>
                  </a:srgbClr>
                </a:solidFill>
                <a:ea typeface="Arial Unicode MS" pitchFamily="34" charset="-128"/>
                <a:cs typeface="Arial Unicode MS" pitchFamily="34" charset="-128"/>
              </a:rPr>
              <a:t>, like matched molecular pair (MMP) analysis and two-dimensional maps</a:t>
            </a:r>
          </a:p>
        </p:txBody>
      </p:sp>
      <p:grpSp>
        <p:nvGrpSpPr>
          <p:cNvPr id="92" name="Group 91">
            <a:extLst>
              <a:ext uri="{FF2B5EF4-FFF2-40B4-BE49-F238E27FC236}">
                <a16:creationId xmlns:a16="http://schemas.microsoft.com/office/drawing/2014/main" id="{EAB13DBC-0819-F65F-1C8A-01F4E9E66964}"/>
              </a:ext>
            </a:extLst>
          </p:cNvPr>
          <p:cNvGrpSpPr/>
          <p:nvPr/>
        </p:nvGrpSpPr>
        <p:grpSpPr>
          <a:xfrm>
            <a:off x="369601" y="2899513"/>
            <a:ext cx="1104211" cy="1437497"/>
            <a:chOff x="277201" y="2626563"/>
            <a:chExt cx="828158" cy="1078123"/>
          </a:xfrm>
        </p:grpSpPr>
        <p:sp>
          <p:nvSpPr>
            <p:cNvPr id="35" name="Rectangle 34">
              <a:extLst>
                <a:ext uri="{FF2B5EF4-FFF2-40B4-BE49-F238E27FC236}">
                  <a16:creationId xmlns:a16="http://schemas.microsoft.com/office/drawing/2014/main" id="{4DAF49D1-6F6C-5D7D-997E-66A360F84DCA}"/>
                </a:ext>
              </a:extLst>
            </p:cNvPr>
            <p:cNvSpPr/>
            <p:nvPr/>
          </p:nvSpPr>
          <p:spPr>
            <a:xfrm>
              <a:off x="282497" y="2626563"/>
              <a:ext cx="822861" cy="10781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Text Placeholder 5">
              <a:extLst>
                <a:ext uri="{FF2B5EF4-FFF2-40B4-BE49-F238E27FC236}">
                  <a16:creationId xmlns:a16="http://schemas.microsoft.com/office/drawing/2014/main" id="{26054369-DC4F-448D-62FE-20F599692A72}"/>
                </a:ext>
              </a:extLst>
            </p:cNvPr>
            <p:cNvSpPr txBox="1">
              <a:spLocks/>
            </p:cNvSpPr>
            <p:nvPr/>
          </p:nvSpPr>
          <p:spPr>
            <a:xfrm>
              <a:off x="277201" y="2792193"/>
              <a:ext cx="828158" cy="317414"/>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dirty="0">
                  <a:ea typeface="Arial Unicode MS" pitchFamily="34" charset="-128"/>
                  <a:cs typeface="Arial Unicode MS" pitchFamily="34" charset="-128"/>
                </a:rPr>
                <a:t>Users</a:t>
              </a:r>
            </a:p>
          </p:txBody>
        </p:sp>
      </p:grpSp>
      <p:sp>
        <p:nvSpPr>
          <p:cNvPr id="27" name="Text Placeholder 5">
            <a:extLst>
              <a:ext uri="{FF2B5EF4-FFF2-40B4-BE49-F238E27FC236}">
                <a16:creationId xmlns:a16="http://schemas.microsoft.com/office/drawing/2014/main" id="{D1EA35D6-05A7-DD85-7E48-74392A971FCC}"/>
              </a:ext>
            </a:extLst>
          </p:cNvPr>
          <p:cNvSpPr txBox="1">
            <a:spLocks/>
          </p:cNvSpPr>
          <p:nvPr/>
        </p:nvSpPr>
        <p:spPr>
          <a:xfrm>
            <a:off x="4403007" y="3462454"/>
            <a:ext cx="570139" cy="2437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Home</a:t>
            </a:r>
          </a:p>
        </p:txBody>
      </p:sp>
      <p:sp>
        <p:nvSpPr>
          <p:cNvPr id="28" name="Text Placeholder 5">
            <a:extLst>
              <a:ext uri="{FF2B5EF4-FFF2-40B4-BE49-F238E27FC236}">
                <a16:creationId xmlns:a16="http://schemas.microsoft.com/office/drawing/2014/main" id="{C3187769-5EDD-FF47-57D8-2AF6ED6B4FDB}"/>
              </a:ext>
            </a:extLst>
          </p:cNvPr>
          <p:cNvSpPr txBox="1">
            <a:spLocks/>
          </p:cNvSpPr>
          <p:nvPr/>
        </p:nvSpPr>
        <p:spPr>
          <a:xfrm>
            <a:off x="5408908" y="3462454"/>
            <a:ext cx="570139" cy="2437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History</a:t>
            </a:r>
          </a:p>
        </p:txBody>
      </p:sp>
      <p:sp>
        <p:nvSpPr>
          <p:cNvPr id="29" name="Text Placeholder 5">
            <a:extLst>
              <a:ext uri="{FF2B5EF4-FFF2-40B4-BE49-F238E27FC236}">
                <a16:creationId xmlns:a16="http://schemas.microsoft.com/office/drawing/2014/main" id="{40D81A94-24EA-1FF6-89C5-3D07029E78B8}"/>
              </a:ext>
            </a:extLst>
          </p:cNvPr>
          <p:cNvSpPr txBox="1">
            <a:spLocks/>
          </p:cNvSpPr>
          <p:nvPr/>
        </p:nvSpPr>
        <p:spPr>
          <a:xfrm>
            <a:off x="6189364" y="3646243"/>
            <a:ext cx="805867" cy="423219"/>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Analysis </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and result</a:t>
            </a:r>
          </a:p>
        </p:txBody>
      </p:sp>
      <p:sp>
        <p:nvSpPr>
          <p:cNvPr id="30" name="Text Placeholder 5">
            <a:extLst>
              <a:ext uri="{FF2B5EF4-FFF2-40B4-BE49-F238E27FC236}">
                <a16:creationId xmlns:a16="http://schemas.microsoft.com/office/drawing/2014/main" id="{F8A1029F-2DE4-257C-B30B-128587234D54}"/>
              </a:ext>
            </a:extLst>
          </p:cNvPr>
          <p:cNvSpPr txBox="1">
            <a:spLocks/>
          </p:cNvSpPr>
          <p:nvPr/>
        </p:nvSpPr>
        <p:spPr>
          <a:xfrm>
            <a:off x="4171991" y="3880394"/>
            <a:ext cx="988613" cy="501241"/>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Data management </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design board</a:t>
            </a:r>
          </a:p>
        </p:txBody>
      </p:sp>
      <p:sp>
        <p:nvSpPr>
          <p:cNvPr id="31" name="Text Placeholder 5">
            <a:extLst>
              <a:ext uri="{FF2B5EF4-FFF2-40B4-BE49-F238E27FC236}">
                <a16:creationId xmlns:a16="http://schemas.microsoft.com/office/drawing/2014/main" id="{2A0BBA03-08CC-EBD9-B454-9FCF48183E4E}"/>
              </a:ext>
            </a:extLst>
          </p:cNvPr>
          <p:cNvSpPr txBox="1">
            <a:spLocks/>
          </p:cNvSpPr>
          <p:nvPr/>
        </p:nvSpPr>
        <p:spPr>
          <a:xfrm>
            <a:off x="5398124" y="3831483"/>
            <a:ext cx="570139" cy="603899"/>
          </a:xfrm>
          <a:prstGeom prst="rect">
            <a:avLst/>
          </a:prstGeom>
        </p:spPr>
        <p:txBody>
          <a:bodyPr lIns="0" tIns="0" rIns="0" bIns="0" anchor="ctr" anchorCtr="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Search</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view</a:t>
            </a:r>
          </a:p>
        </p:txBody>
      </p:sp>
      <p:sp>
        <p:nvSpPr>
          <p:cNvPr id="32" name="Rectangle 31">
            <a:extLst>
              <a:ext uri="{FF2B5EF4-FFF2-40B4-BE49-F238E27FC236}">
                <a16:creationId xmlns:a16="http://schemas.microsoft.com/office/drawing/2014/main" id="{F0B34BA9-5C6C-8E13-D855-2D828ED19168}"/>
              </a:ext>
            </a:extLst>
          </p:cNvPr>
          <p:cNvSpPr/>
          <p:nvPr/>
        </p:nvSpPr>
        <p:spPr>
          <a:xfrm>
            <a:off x="4089489" y="3208967"/>
            <a:ext cx="3017556" cy="1226539"/>
          </a:xfrm>
          <a:prstGeom prst="rect">
            <a:avLst/>
          </a:prstGeom>
          <a:noFill/>
          <a:ln>
            <a:solidFill>
              <a:srgbClr val="EA0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37" name="Straight Arrow Connector 36">
            <a:extLst>
              <a:ext uri="{FF2B5EF4-FFF2-40B4-BE49-F238E27FC236}">
                <a16:creationId xmlns:a16="http://schemas.microsoft.com/office/drawing/2014/main" id="{4E8F281F-F4EF-78B4-7258-E3818A9971D6}"/>
              </a:ext>
            </a:extLst>
          </p:cNvPr>
          <p:cNvCxnSpPr>
            <a:cxnSpLocks/>
          </p:cNvCxnSpPr>
          <p:nvPr/>
        </p:nvCxnSpPr>
        <p:spPr>
          <a:xfrm>
            <a:off x="2596995" y="3776048"/>
            <a:ext cx="140602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3EE03E4D-F2E7-5326-D728-1653CBC0CDF1}"/>
              </a:ext>
            </a:extLst>
          </p:cNvPr>
          <p:cNvGrpSpPr/>
          <p:nvPr/>
        </p:nvGrpSpPr>
        <p:grpSpPr>
          <a:xfrm>
            <a:off x="2076341" y="3352831"/>
            <a:ext cx="574908" cy="781971"/>
            <a:chOff x="1516566" y="2696055"/>
            <a:chExt cx="431181" cy="586478"/>
          </a:xfrm>
        </p:grpSpPr>
        <p:sp>
          <p:nvSpPr>
            <p:cNvPr id="33" name="Rectangle 32">
              <a:extLst>
                <a:ext uri="{FF2B5EF4-FFF2-40B4-BE49-F238E27FC236}">
                  <a16:creationId xmlns:a16="http://schemas.microsoft.com/office/drawing/2014/main" id="{06803E7C-AEBF-57C2-BB29-ECDF410333EA}"/>
                </a:ext>
              </a:extLst>
            </p:cNvPr>
            <p:cNvSpPr/>
            <p:nvPr/>
          </p:nvSpPr>
          <p:spPr>
            <a:xfrm>
              <a:off x="1516566" y="2696055"/>
              <a:ext cx="431180" cy="5864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4" name="Text Placeholder 5">
              <a:extLst>
                <a:ext uri="{FF2B5EF4-FFF2-40B4-BE49-F238E27FC236}">
                  <a16:creationId xmlns:a16="http://schemas.microsoft.com/office/drawing/2014/main" id="{6EDA29B9-87F7-AEF5-F6C2-F10EB2167139}"/>
                </a:ext>
              </a:extLst>
            </p:cNvPr>
            <p:cNvSpPr txBox="1">
              <a:spLocks/>
            </p:cNvSpPr>
            <p:nvPr/>
          </p:nvSpPr>
          <p:spPr>
            <a:xfrm>
              <a:off x="1516566" y="2861684"/>
              <a:ext cx="431181" cy="317414"/>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dirty="0">
                  <a:ea typeface="Arial Unicode MS" pitchFamily="34" charset="-128"/>
                  <a:cs typeface="Arial Unicode MS" pitchFamily="34" charset="-128"/>
                </a:rPr>
                <a:t>User login</a:t>
              </a:r>
            </a:p>
          </p:txBody>
        </p:sp>
      </p:grpSp>
      <p:grpSp>
        <p:nvGrpSpPr>
          <p:cNvPr id="90" name="Group 89">
            <a:extLst>
              <a:ext uri="{FF2B5EF4-FFF2-40B4-BE49-F238E27FC236}">
                <a16:creationId xmlns:a16="http://schemas.microsoft.com/office/drawing/2014/main" id="{ACEC2D7B-CAD9-BB65-22E3-09311444D297}"/>
              </a:ext>
            </a:extLst>
          </p:cNvPr>
          <p:cNvGrpSpPr/>
          <p:nvPr/>
        </p:nvGrpSpPr>
        <p:grpSpPr>
          <a:xfrm>
            <a:off x="2799929" y="3352831"/>
            <a:ext cx="934528" cy="781971"/>
            <a:chOff x="2059258" y="2696055"/>
            <a:chExt cx="700896" cy="586478"/>
          </a:xfrm>
        </p:grpSpPr>
        <p:sp>
          <p:nvSpPr>
            <p:cNvPr id="34" name="Rectangle 33">
              <a:extLst>
                <a:ext uri="{FF2B5EF4-FFF2-40B4-BE49-F238E27FC236}">
                  <a16:creationId xmlns:a16="http://schemas.microsoft.com/office/drawing/2014/main" id="{1B3C8EEC-3BDC-1E88-C20D-1E1777587C55}"/>
                </a:ext>
              </a:extLst>
            </p:cNvPr>
            <p:cNvSpPr/>
            <p:nvPr/>
          </p:nvSpPr>
          <p:spPr>
            <a:xfrm>
              <a:off x="2059258" y="2696055"/>
              <a:ext cx="700896" cy="586478"/>
            </a:xfrm>
            <a:prstGeom prst="rect">
              <a:avLst/>
            </a:prstGeom>
            <a:solidFill>
              <a:srgbClr val="EA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Text Placeholder 5">
              <a:extLst>
                <a:ext uri="{FF2B5EF4-FFF2-40B4-BE49-F238E27FC236}">
                  <a16:creationId xmlns:a16="http://schemas.microsoft.com/office/drawing/2014/main" id="{5AAD301B-A5E4-7664-A569-5048A9876F4F}"/>
                </a:ext>
              </a:extLst>
            </p:cNvPr>
            <p:cNvSpPr txBox="1">
              <a:spLocks/>
            </p:cNvSpPr>
            <p:nvPr/>
          </p:nvSpPr>
          <p:spPr>
            <a:xfrm>
              <a:off x="2144611" y="2847837"/>
              <a:ext cx="524247" cy="317414"/>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dirty="0">
                  <a:solidFill>
                    <a:schemeClr val="bg1"/>
                  </a:solidFill>
                  <a:ea typeface="Arial Unicode MS" pitchFamily="34" charset="-128"/>
                  <a:cs typeface="Arial Unicode MS" pitchFamily="34" charset="-128"/>
                </a:rPr>
                <a:t>Content reference</a:t>
              </a:r>
            </a:p>
          </p:txBody>
        </p:sp>
      </p:grpSp>
      <p:sp>
        <p:nvSpPr>
          <p:cNvPr id="55" name="Text Placeholder 5">
            <a:extLst>
              <a:ext uri="{FF2B5EF4-FFF2-40B4-BE49-F238E27FC236}">
                <a16:creationId xmlns:a16="http://schemas.microsoft.com/office/drawing/2014/main" id="{34AAF55F-43D0-BEC9-2239-A1F573EACABF}"/>
              </a:ext>
            </a:extLst>
          </p:cNvPr>
          <p:cNvSpPr txBox="1">
            <a:spLocks/>
          </p:cNvSpPr>
          <p:nvPr/>
        </p:nvSpPr>
        <p:spPr>
          <a:xfrm rot="16200000">
            <a:off x="6914735" y="4856973"/>
            <a:ext cx="1557644" cy="423219"/>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External data linkage</a:t>
            </a:r>
          </a:p>
        </p:txBody>
      </p:sp>
      <p:cxnSp>
        <p:nvCxnSpPr>
          <p:cNvPr id="56" name="Straight Arrow Connector 55">
            <a:extLst>
              <a:ext uri="{FF2B5EF4-FFF2-40B4-BE49-F238E27FC236}">
                <a16:creationId xmlns:a16="http://schemas.microsoft.com/office/drawing/2014/main" id="{125DED6B-03FF-D780-B406-F9C9BA5BD49E}"/>
              </a:ext>
            </a:extLst>
          </p:cNvPr>
          <p:cNvCxnSpPr>
            <a:cxnSpLocks/>
          </p:cNvCxnSpPr>
          <p:nvPr/>
        </p:nvCxnSpPr>
        <p:spPr>
          <a:xfrm flipH="1">
            <a:off x="7104557" y="5140717"/>
            <a:ext cx="29251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85281B86-0104-6A6A-9F75-8A4146F8DA66}"/>
              </a:ext>
            </a:extLst>
          </p:cNvPr>
          <p:cNvGrpSpPr/>
          <p:nvPr/>
        </p:nvGrpSpPr>
        <p:grpSpPr>
          <a:xfrm>
            <a:off x="4089488" y="3205897"/>
            <a:ext cx="2020435" cy="1229609"/>
            <a:chOff x="3002262" y="2460636"/>
            <a:chExt cx="1580180" cy="1023815"/>
          </a:xfrm>
        </p:grpSpPr>
        <p:cxnSp>
          <p:nvCxnSpPr>
            <p:cNvPr id="72" name="Straight Connector 71">
              <a:extLst>
                <a:ext uri="{FF2B5EF4-FFF2-40B4-BE49-F238E27FC236}">
                  <a16:creationId xmlns:a16="http://schemas.microsoft.com/office/drawing/2014/main" id="{A5729A6D-F825-828D-2DB2-A7CF99168DD8}"/>
                </a:ext>
              </a:extLst>
            </p:cNvPr>
            <p:cNvCxnSpPr>
              <a:cxnSpLocks/>
            </p:cNvCxnSpPr>
            <p:nvPr/>
          </p:nvCxnSpPr>
          <p:spPr>
            <a:xfrm>
              <a:off x="3002262" y="2981520"/>
              <a:ext cx="158018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09A1A0F8-4863-7408-3DBC-A7B78D245E59}"/>
                </a:ext>
              </a:extLst>
            </p:cNvPr>
            <p:cNvGrpSpPr/>
            <p:nvPr/>
          </p:nvGrpSpPr>
          <p:grpSpPr>
            <a:xfrm>
              <a:off x="3914953" y="2460636"/>
              <a:ext cx="667489" cy="1023815"/>
              <a:chOff x="3886905" y="2659601"/>
              <a:chExt cx="667489" cy="686146"/>
            </a:xfrm>
          </p:grpSpPr>
          <p:cxnSp>
            <p:nvCxnSpPr>
              <p:cNvPr id="74" name="Straight Connector 73">
                <a:extLst>
                  <a:ext uri="{FF2B5EF4-FFF2-40B4-BE49-F238E27FC236}">
                    <a16:creationId xmlns:a16="http://schemas.microsoft.com/office/drawing/2014/main" id="{ABB92238-3442-FC1D-158E-FB82FA1D3FE5}"/>
                  </a:ext>
                </a:extLst>
              </p:cNvPr>
              <p:cNvCxnSpPr>
                <a:cxnSpLocks/>
              </p:cNvCxnSpPr>
              <p:nvPr/>
            </p:nvCxnSpPr>
            <p:spPr>
              <a:xfrm flipV="1">
                <a:off x="3886905" y="2659601"/>
                <a:ext cx="0" cy="6861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2FEDACD-2E07-357C-5E01-DD3DE248CE6F}"/>
                  </a:ext>
                </a:extLst>
              </p:cNvPr>
              <p:cNvCxnSpPr>
                <a:cxnSpLocks/>
              </p:cNvCxnSpPr>
              <p:nvPr/>
            </p:nvCxnSpPr>
            <p:spPr>
              <a:xfrm flipV="1">
                <a:off x="4554394" y="2659601"/>
                <a:ext cx="0" cy="686146"/>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88" name="Group 87">
            <a:extLst>
              <a:ext uri="{FF2B5EF4-FFF2-40B4-BE49-F238E27FC236}">
                <a16:creationId xmlns:a16="http://schemas.microsoft.com/office/drawing/2014/main" id="{DBAC3ED0-0F60-7FFE-1BDE-599C69AD6246}"/>
              </a:ext>
            </a:extLst>
          </p:cNvPr>
          <p:cNvGrpSpPr/>
          <p:nvPr/>
        </p:nvGrpSpPr>
        <p:grpSpPr>
          <a:xfrm>
            <a:off x="2064126" y="4803488"/>
            <a:ext cx="3155813" cy="664472"/>
            <a:chOff x="1511517" y="3639078"/>
            <a:chExt cx="2545661" cy="498354"/>
          </a:xfrm>
        </p:grpSpPr>
        <p:sp>
          <p:nvSpPr>
            <p:cNvPr id="38" name="Text Placeholder 5">
              <a:extLst>
                <a:ext uri="{FF2B5EF4-FFF2-40B4-BE49-F238E27FC236}">
                  <a16:creationId xmlns:a16="http://schemas.microsoft.com/office/drawing/2014/main" id="{F0301044-7933-7A60-FCDD-3AD07242380C}"/>
                </a:ext>
              </a:extLst>
            </p:cNvPr>
            <p:cNvSpPr txBox="1">
              <a:spLocks/>
            </p:cNvSpPr>
            <p:nvPr/>
          </p:nvSpPr>
          <p:spPr>
            <a:xfrm>
              <a:off x="1511517" y="3773713"/>
              <a:ext cx="771414" cy="317414"/>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Various </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masters</a:t>
              </a:r>
            </a:p>
          </p:txBody>
        </p:sp>
        <p:sp>
          <p:nvSpPr>
            <p:cNvPr id="39" name="Text Placeholder 5">
              <a:extLst>
                <a:ext uri="{FF2B5EF4-FFF2-40B4-BE49-F238E27FC236}">
                  <a16:creationId xmlns:a16="http://schemas.microsoft.com/office/drawing/2014/main" id="{D23CD975-786A-3B71-E1AC-E13A171BFCE9}"/>
                </a:ext>
              </a:extLst>
            </p:cNvPr>
            <p:cNvSpPr txBox="1">
              <a:spLocks/>
            </p:cNvSpPr>
            <p:nvPr/>
          </p:nvSpPr>
          <p:spPr>
            <a:xfrm>
              <a:off x="2343923" y="3709661"/>
              <a:ext cx="741460" cy="317414"/>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Peptide information</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management</a:t>
              </a:r>
            </a:p>
          </p:txBody>
        </p:sp>
        <p:sp>
          <p:nvSpPr>
            <p:cNvPr id="40" name="Text Placeholder 5">
              <a:extLst>
                <a:ext uri="{FF2B5EF4-FFF2-40B4-BE49-F238E27FC236}">
                  <a16:creationId xmlns:a16="http://schemas.microsoft.com/office/drawing/2014/main" id="{682EC9C0-14FE-A647-318E-689EF0E891FF}"/>
                </a:ext>
              </a:extLst>
            </p:cNvPr>
            <p:cNvSpPr txBox="1">
              <a:spLocks/>
            </p:cNvSpPr>
            <p:nvPr/>
          </p:nvSpPr>
          <p:spPr>
            <a:xfrm>
              <a:off x="3218769" y="3709661"/>
              <a:ext cx="741460" cy="317414"/>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Monomer</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information</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management</a:t>
              </a:r>
            </a:p>
          </p:txBody>
        </p:sp>
        <p:sp>
          <p:nvSpPr>
            <p:cNvPr id="41" name="Rectangle 40">
              <a:extLst>
                <a:ext uri="{FF2B5EF4-FFF2-40B4-BE49-F238E27FC236}">
                  <a16:creationId xmlns:a16="http://schemas.microsoft.com/office/drawing/2014/main" id="{CFC1B97A-8928-CE9F-D361-608258FF1454}"/>
                </a:ext>
              </a:extLst>
            </p:cNvPr>
            <p:cNvSpPr/>
            <p:nvPr/>
          </p:nvSpPr>
          <p:spPr>
            <a:xfrm>
              <a:off x="1516566" y="3646833"/>
              <a:ext cx="2540612" cy="490599"/>
            </a:xfrm>
            <a:prstGeom prst="rect">
              <a:avLst/>
            </a:prstGeom>
            <a:noFill/>
            <a:ln>
              <a:solidFill>
                <a:srgbClr val="EA0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84" name="Straight Connector 83">
              <a:extLst>
                <a:ext uri="{FF2B5EF4-FFF2-40B4-BE49-F238E27FC236}">
                  <a16:creationId xmlns:a16="http://schemas.microsoft.com/office/drawing/2014/main" id="{361866D1-6D01-9761-7510-444F353A04EC}"/>
                </a:ext>
              </a:extLst>
            </p:cNvPr>
            <p:cNvCxnSpPr>
              <a:cxnSpLocks/>
            </p:cNvCxnSpPr>
            <p:nvPr/>
          </p:nvCxnSpPr>
          <p:spPr>
            <a:xfrm flipV="1">
              <a:off x="2282931" y="3639078"/>
              <a:ext cx="0" cy="498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09FB9D3-7CE5-2BDB-A152-C9C987BA33B0}"/>
                </a:ext>
              </a:extLst>
            </p:cNvPr>
            <p:cNvCxnSpPr>
              <a:cxnSpLocks/>
            </p:cNvCxnSpPr>
            <p:nvPr/>
          </p:nvCxnSpPr>
          <p:spPr>
            <a:xfrm flipV="1">
              <a:off x="3145292" y="3639078"/>
              <a:ext cx="0" cy="49835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6" name="Straight Arrow Connector 95">
            <a:extLst>
              <a:ext uri="{FF2B5EF4-FFF2-40B4-BE49-F238E27FC236}">
                <a16:creationId xmlns:a16="http://schemas.microsoft.com/office/drawing/2014/main" id="{900FB40B-C4E4-5FB9-3E82-A8EBD30284FD}"/>
              </a:ext>
            </a:extLst>
          </p:cNvPr>
          <p:cNvCxnSpPr>
            <a:cxnSpLocks/>
          </p:cNvCxnSpPr>
          <p:nvPr/>
        </p:nvCxnSpPr>
        <p:spPr>
          <a:xfrm flipH="1">
            <a:off x="5219937" y="5140717"/>
            <a:ext cx="8687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7" name="Elbow Connector 106">
            <a:extLst>
              <a:ext uri="{FF2B5EF4-FFF2-40B4-BE49-F238E27FC236}">
                <a16:creationId xmlns:a16="http://schemas.microsoft.com/office/drawing/2014/main" id="{5B4570B3-F569-786F-3851-8EB09A103D52}"/>
              </a:ext>
            </a:extLst>
          </p:cNvPr>
          <p:cNvCxnSpPr>
            <a:cxnSpLocks/>
          </p:cNvCxnSpPr>
          <p:nvPr/>
        </p:nvCxnSpPr>
        <p:spPr>
          <a:xfrm rot="5400000">
            <a:off x="4435195" y="3571381"/>
            <a:ext cx="384000" cy="2112000"/>
          </a:xfrm>
          <a:prstGeom prst="bentConnector3">
            <a:avLst>
              <a:gd name="adj1" fmla="val 50014"/>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361C08B-55D3-7713-3FD7-999B2C978071}"/>
              </a:ext>
            </a:extLst>
          </p:cNvPr>
          <p:cNvGrpSpPr/>
          <p:nvPr/>
        </p:nvGrpSpPr>
        <p:grpSpPr>
          <a:xfrm>
            <a:off x="5927643" y="4220568"/>
            <a:ext cx="4996727" cy="2350360"/>
            <a:chOff x="4445732" y="3165426"/>
            <a:chExt cx="3747545" cy="1762770"/>
          </a:xfrm>
        </p:grpSpPr>
        <p:sp>
          <p:nvSpPr>
            <p:cNvPr id="20" name="Text Placeholder 5">
              <a:extLst>
                <a:ext uri="{FF2B5EF4-FFF2-40B4-BE49-F238E27FC236}">
                  <a16:creationId xmlns:a16="http://schemas.microsoft.com/office/drawing/2014/main" id="{0914E847-DBBA-53B6-38BC-9D0981251114}"/>
                </a:ext>
              </a:extLst>
            </p:cNvPr>
            <p:cNvSpPr txBox="1">
              <a:spLocks/>
            </p:cNvSpPr>
            <p:nvPr/>
          </p:nvSpPr>
          <p:spPr>
            <a:xfrm>
              <a:off x="4445732" y="4434427"/>
              <a:ext cx="3747545" cy="493769"/>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kumimoji="1" lang="en-GB" dirty="0">
                  <a:solidFill>
                    <a:srgbClr val="000000">
                      <a:lumMod val="50000"/>
                    </a:srgbClr>
                  </a:solidFill>
                  <a:latin typeface="+mj-lt"/>
                  <a:ea typeface="Arial Unicode MS" pitchFamily="34" charset="-128"/>
                  <a:cs typeface="Arial Unicode MS" pitchFamily="34" charset="-128"/>
                </a:rPr>
                <a:t>Link SmartLab to your existing systems</a:t>
              </a:r>
              <a:r>
                <a:rPr kumimoji="1" lang="en-GB" dirty="0">
                  <a:solidFill>
                    <a:srgbClr val="000000">
                      <a:lumMod val="50000"/>
                    </a:srgbClr>
                  </a:solidFill>
                  <a:ea typeface="Arial Unicode MS" pitchFamily="34" charset="-128"/>
                  <a:cs typeface="Arial Unicode MS" pitchFamily="34" charset="-128"/>
                </a:rPr>
                <a:t>, such as electronic experiment notebooks, to combine data and improve analytics</a:t>
              </a:r>
            </a:p>
          </p:txBody>
        </p:sp>
        <p:grpSp>
          <p:nvGrpSpPr>
            <p:cNvPr id="3" name="Group 2">
              <a:extLst>
                <a:ext uri="{FF2B5EF4-FFF2-40B4-BE49-F238E27FC236}">
                  <a16:creationId xmlns:a16="http://schemas.microsoft.com/office/drawing/2014/main" id="{770E2DDF-A8EE-F231-3695-0B36C7DA66B5}"/>
                </a:ext>
              </a:extLst>
            </p:cNvPr>
            <p:cNvGrpSpPr/>
            <p:nvPr/>
          </p:nvGrpSpPr>
          <p:grpSpPr>
            <a:xfrm>
              <a:off x="5344343" y="3165426"/>
              <a:ext cx="2675852" cy="1171256"/>
              <a:chOff x="5344343" y="3165426"/>
              <a:chExt cx="2675852" cy="1171256"/>
            </a:xfrm>
          </p:grpSpPr>
          <p:sp>
            <p:nvSpPr>
              <p:cNvPr id="18" name="Rectangle 17">
                <a:extLst>
                  <a:ext uri="{FF2B5EF4-FFF2-40B4-BE49-F238E27FC236}">
                    <a16:creationId xmlns:a16="http://schemas.microsoft.com/office/drawing/2014/main" id="{C2BE4480-1D7D-D9D1-7E3D-4D75D1C650AF}"/>
                  </a:ext>
                </a:extLst>
              </p:cNvPr>
              <p:cNvSpPr/>
              <p:nvPr/>
            </p:nvSpPr>
            <p:spPr>
              <a:xfrm>
                <a:off x="5995951" y="3477686"/>
                <a:ext cx="2024244" cy="85899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21" name="Group 120">
                <a:extLst>
                  <a:ext uri="{FF2B5EF4-FFF2-40B4-BE49-F238E27FC236}">
                    <a16:creationId xmlns:a16="http://schemas.microsoft.com/office/drawing/2014/main" id="{F2B405D2-3124-ADF6-3DDF-884D34BBAB49}"/>
                  </a:ext>
                </a:extLst>
              </p:cNvPr>
              <p:cNvGrpSpPr/>
              <p:nvPr/>
            </p:nvGrpSpPr>
            <p:grpSpPr>
              <a:xfrm>
                <a:off x="7217279" y="3592746"/>
                <a:ext cx="700896" cy="229206"/>
                <a:chOff x="7217279" y="3592746"/>
                <a:chExt cx="700896" cy="229206"/>
              </a:xfrm>
            </p:grpSpPr>
            <p:sp>
              <p:nvSpPr>
                <p:cNvPr id="58" name="Rectangle 57">
                  <a:extLst>
                    <a:ext uri="{FF2B5EF4-FFF2-40B4-BE49-F238E27FC236}">
                      <a16:creationId xmlns:a16="http://schemas.microsoft.com/office/drawing/2014/main" id="{A9422BBE-202B-D6D1-2A9F-EC44983558B2}"/>
                    </a:ext>
                  </a:extLst>
                </p:cNvPr>
                <p:cNvSpPr/>
                <p:nvPr/>
              </p:nvSpPr>
              <p:spPr>
                <a:xfrm>
                  <a:off x="7217279" y="3592746"/>
                  <a:ext cx="700896" cy="229206"/>
                </a:xfrm>
                <a:prstGeom prst="rect">
                  <a:avLst/>
                </a:prstGeom>
                <a:solidFill>
                  <a:srgbClr val="EA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9" name="Text Placeholder 5">
                  <a:extLst>
                    <a:ext uri="{FF2B5EF4-FFF2-40B4-BE49-F238E27FC236}">
                      <a16:creationId xmlns:a16="http://schemas.microsoft.com/office/drawing/2014/main" id="{582F610D-3CD2-4BE7-6F41-4502843B59BB}"/>
                    </a:ext>
                  </a:extLst>
                </p:cNvPr>
                <p:cNvSpPr txBox="1">
                  <a:spLocks/>
                </p:cNvSpPr>
                <p:nvPr/>
              </p:nvSpPr>
              <p:spPr>
                <a:xfrm>
                  <a:off x="7302632" y="3639475"/>
                  <a:ext cx="524247" cy="1824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chemeClr val="bg1"/>
                      </a:solidFill>
                      <a:ea typeface="Arial Unicode MS" pitchFamily="34" charset="-128"/>
                      <a:cs typeface="Arial Unicode MS" pitchFamily="34" charset="-128"/>
                    </a:rPr>
                    <a:t>Database</a:t>
                  </a:r>
                </a:p>
              </p:txBody>
            </p:sp>
          </p:grpSp>
          <p:cxnSp>
            <p:nvCxnSpPr>
              <p:cNvPr id="116" name="Straight Arrow Connector 115">
                <a:extLst>
                  <a:ext uri="{FF2B5EF4-FFF2-40B4-BE49-F238E27FC236}">
                    <a16:creationId xmlns:a16="http://schemas.microsoft.com/office/drawing/2014/main" id="{E697CBD1-97F8-BB3E-34FE-9B9E3EA2A7C1}"/>
                  </a:ext>
                </a:extLst>
              </p:cNvPr>
              <p:cNvCxnSpPr>
                <a:cxnSpLocks/>
              </p:cNvCxnSpPr>
              <p:nvPr/>
            </p:nvCxnSpPr>
            <p:spPr>
              <a:xfrm flipH="1">
                <a:off x="5760720" y="4096268"/>
                <a:ext cx="154191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C7A8099B-19D4-E320-522C-9BB59A090B00}"/>
                  </a:ext>
                </a:extLst>
              </p:cNvPr>
              <p:cNvCxnSpPr>
                <a:cxnSpLocks/>
              </p:cNvCxnSpPr>
              <p:nvPr/>
            </p:nvCxnSpPr>
            <p:spPr>
              <a:xfrm>
                <a:off x="5344343" y="3165426"/>
                <a:ext cx="1866757" cy="529074"/>
              </a:xfrm>
              <a:prstGeom prst="bentConnector3">
                <a:avLst>
                  <a:gd name="adj1" fmla="val 3171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93C20E73-6C98-6A28-9472-F4714C7F07A5}"/>
                  </a:ext>
                </a:extLst>
              </p:cNvPr>
              <p:cNvGrpSpPr/>
              <p:nvPr/>
            </p:nvGrpSpPr>
            <p:grpSpPr>
              <a:xfrm>
                <a:off x="6428252" y="3592746"/>
                <a:ext cx="530918" cy="297952"/>
                <a:chOff x="7217279" y="3592746"/>
                <a:chExt cx="700896" cy="297952"/>
              </a:xfrm>
            </p:grpSpPr>
            <p:sp>
              <p:nvSpPr>
                <p:cNvPr id="123" name="Rectangle 122">
                  <a:extLst>
                    <a:ext uri="{FF2B5EF4-FFF2-40B4-BE49-F238E27FC236}">
                      <a16:creationId xmlns:a16="http://schemas.microsoft.com/office/drawing/2014/main" id="{2DCA3197-00AC-7FC6-EA7C-9B1975BCBA21}"/>
                    </a:ext>
                  </a:extLst>
                </p:cNvPr>
                <p:cNvSpPr/>
                <p:nvPr/>
              </p:nvSpPr>
              <p:spPr>
                <a:xfrm>
                  <a:off x="7217279" y="3592746"/>
                  <a:ext cx="700896" cy="297952"/>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4" name="Text Placeholder 5">
                  <a:extLst>
                    <a:ext uri="{FF2B5EF4-FFF2-40B4-BE49-F238E27FC236}">
                      <a16:creationId xmlns:a16="http://schemas.microsoft.com/office/drawing/2014/main" id="{86CDF436-E706-F22D-EFDD-418A20BBA241}"/>
                    </a:ext>
                  </a:extLst>
                </p:cNvPr>
                <p:cNvSpPr txBox="1">
                  <a:spLocks/>
                </p:cNvSpPr>
                <p:nvPr/>
              </p:nvSpPr>
              <p:spPr>
                <a:xfrm>
                  <a:off x="7302632" y="3677288"/>
                  <a:ext cx="524247" cy="1824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chemeClr val="bg1"/>
                      </a:solidFill>
                      <a:ea typeface="Arial Unicode MS" pitchFamily="34" charset="-128"/>
                      <a:cs typeface="Arial Unicode MS" pitchFamily="34" charset="-128"/>
                    </a:rPr>
                    <a:t>Upload</a:t>
                  </a:r>
                </a:p>
              </p:txBody>
            </p:sp>
          </p:grpSp>
          <p:grpSp>
            <p:nvGrpSpPr>
              <p:cNvPr id="126" name="Group 125">
                <a:extLst>
                  <a:ext uri="{FF2B5EF4-FFF2-40B4-BE49-F238E27FC236}">
                    <a16:creationId xmlns:a16="http://schemas.microsoft.com/office/drawing/2014/main" id="{FCBA22ED-6531-ADF0-920B-61432528C3D6}"/>
                  </a:ext>
                </a:extLst>
              </p:cNvPr>
              <p:cNvGrpSpPr/>
              <p:nvPr/>
            </p:nvGrpSpPr>
            <p:grpSpPr>
              <a:xfrm>
                <a:off x="5833521" y="3592746"/>
                <a:ext cx="530918" cy="297952"/>
                <a:chOff x="7217279" y="3592746"/>
                <a:chExt cx="700896" cy="297952"/>
              </a:xfrm>
            </p:grpSpPr>
            <p:sp>
              <p:nvSpPr>
                <p:cNvPr id="127" name="Rectangle 126">
                  <a:extLst>
                    <a:ext uri="{FF2B5EF4-FFF2-40B4-BE49-F238E27FC236}">
                      <a16:creationId xmlns:a16="http://schemas.microsoft.com/office/drawing/2014/main" id="{CDE960DF-A8AE-7C6B-B2B8-EAC80576A623}"/>
                    </a:ext>
                  </a:extLst>
                </p:cNvPr>
                <p:cNvSpPr/>
                <p:nvPr/>
              </p:nvSpPr>
              <p:spPr>
                <a:xfrm>
                  <a:off x="7217279" y="3592746"/>
                  <a:ext cx="700896" cy="297952"/>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8" name="Text Placeholder 5">
                  <a:extLst>
                    <a:ext uri="{FF2B5EF4-FFF2-40B4-BE49-F238E27FC236}">
                      <a16:creationId xmlns:a16="http://schemas.microsoft.com/office/drawing/2014/main" id="{FEB80A47-EC68-D6BE-2878-33ADE689870B}"/>
                    </a:ext>
                  </a:extLst>
                </p:cNvPr>
                <p:cNvSpPr txBox="1">
                  <a:spLocks/>
                </p:cNvSpPr>
                <p:nvPr/>
              </p:nvSpPr>
              <p:spPr>
                <a:xfrm>
                  <a:off x="7258464" y="3646946"/>
                  <a:ext cx="607842" cy="1824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800">
                      <a:solidFill>
                        <a:schemeClr val="bg1"/>
                      </a:solidFill>
                      <a:ea typeface="Arial Unicode MS" pitchFamily="34" charset="-128"/>
                      <a:cs typeface="Arial Unicode MS" pitchFamily="34" charset="-128"/>
                    </a:rPr>
                    <a:t>Order sheets</a:t>
                  </a:r>
                </a:p>
              </p:txBody>
            </p:sp>
          </p:grpSp>
          <p:grpSp>
            <p:nvGrpSpPr>
              <p:cNvPr id="130" name="Group 129">
                <a:extLst>
                  <a:ext uri="{FF2B5EF4-FFF2-40B4-BE49-F238E27FC236}">
                    <a16:creationId xmlns:a16="http://schemas.microsoft.com/office/drawing/2014/main" id="{D709C271-B5C1-5289-DF25-6C5BEF1868DD}"/>
                  </a:ext>
                </a:extLst>
              </p:cNvPr>
              <p:cNvGrpSpPr/>
              <p:nvPr/>
            </p:nvGrpSpPr>
            <p:grpSpPr>
              <a:xfrm>
                <a:off x="6042729" y="3939571"/>
                <a:ext cx="530918" cy="297952"/>
                <a:chOff x="7217279" y="3592746"/>
                <a:chExt cx="700896" cy="297952"/>
              </a:xfrm>
            </p:grpSpPr>
            <p:sp>
              <p:nvSpPr>
                <p:cNvPr id="131" name="Rectangle 130">
                  <a:extLst>
                    <a:ext uri="{FF2B5EF4-FFF2-40B4-BE49-F238E27FC236}">
                      <a16:creationId xmlns:a16="http://schemas.microsoft.com/office/drawing/2014/main" id="{6D95DC10-C504-2B50-4815-748370D88689}"/>
                    </a:ext>
                  </a:extLst>
                </p:cNvPr>
                <p:cNvSpPr/>
                <p:nvPr/>
              </p:nvSpPr>
              <p:spPr>
                <a:xfrm>
                  <a:off x="7217279" y="3592746"/>
                  <a:ext cx="700896" cy="297952"/>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2" name="Text Placeholder 5">
                  <a:extLst>
                    <a:ext uri="{FF2B5EF4-FFF2-40B4-BE49-F238E27FC236}">
                      <a16:creationId xmlns:a16="http://schemas.microsoft.com/office/drawing/2014/main" id="{3A03DD9A-DEFB-CE4A-6724-363F935DD6BE}"/>
                    </a:ext>
                  </a:extLst>
                </p:cNvPr>
                <p:cNvSpPr txBox="1">
                  <a:spLocks/>
                </p:cNvSpPr>
                <p:nvPr/>
              </p:nvSpPr>
              <p:spPr>
                <a:xfrm>
                  <a:off x="7258464" y="3646946"/>
                  <a:ext cx="607842" cy="1824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800">
                      <a:solidFill>
                        <a:schemeClr val="bg1"/>
                      </a:solidFill>
                      <a:ea typeface="Arial Unicode MS" pitchFamily="34" charset="-128"/>
                      <a:cs typeface="Arial Unicode MS" pitchFamily="34" charset="-128"/>
                    </a:rPr>
                    <a:t>Peptide information</a:t>
                  </a:r>
                </a:p>
              </p:txBody>
            </p:sp>
          </p:grpSp>
          <p:grpSp>
            <p:nvGrpSpPr>
              <p:cNvPr id="134" name="Group 133">
                <a:extLst>
                  <a:ext uri="{FF2B5EF4-FFF2-40B4-BE49-F238E27FC236}">
                    <a16:creationId xmlns:a16="http://schemas.microsoft.com/office/drawing/2014/main" id="{EA301899-BD97-470B-5680-7EFB764F3BBF}"/>
                  </a:ext>
                </a:extLst>
              </p:cNvPr>
              <p:cNvGrpSpPr/>
              <p:nvPr/>
            </p:nvGrpSpPr>
            <p:grpSpPr>
              <a:xfrm>
                <a:off x="6615158" y="3939571"/>
                <a:ext cx="530918" cy="297952"/>
                <a:chOff x="7217279" y="3592746"/>
                <a:chExt cx="700896" cy="297952"/>
              </a:xfrm>
            </p:grpSpPr>
            <p:sp>
              <p:nvSpPr>
                <p:cNvPr id="135" name="Rectangle 134">
                  <a:extLst>
                    <a:ext uri="{FF2B5EF4-FFF2-40B4-BE49-F238E27FC236}">
                      <a16:creationId xmlns:a16="http://schemas.microsoft.com/office/drawing/2014/main" id="{27862CD4-9A95-BEE2-ADB0-4EC637233139}"/>
                    </a:ext>
                  </a:extLst>
                </p:cNvPr>
                <p:cNvSpPr/>
                <p:nvPr/>
              </p:nvSpPr>
              <p:spPr>
                <a:xfrm>
                  <a:off x="7217279" y="3592746"/>
                  <a:ext cx="700896" cy="297952"/>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6" name="Text Placeholder 5">
                  <a:extLst>
                    <a:ext uri="{FF2B5EF4-FFF2-40B4-BE49-F238E27FC236}">
                      <a16:creationId xmlns:a16="http://schemas.microsoft.com/office/drawing/2014/main" id="{CE92E2DD-6C30-9113-4774-89503B247FB9}"/>
                    </a:ext>
                  </a:extLst>
                </p:cNvPr>
                <p:cNvSpPr txBox="1">
                  <a:spLocks/>
                </p:cNvSpPr>
                <p:nvPr/>
              </p:nvSpPr>
              <p:spPr>
                <a:xfrm>
                  <a:off x="7258464" y="3646946"/>
                  <a:ext cx="607842" cy="1824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800">
                      <a:solidFill>
                        <a:schemeClr val="bg1"/>
                      </a:solidFill>
                      <a:ea typeface="Arial Unicode MS" pitchFamily="34" charset="-128"/>
                      <a:cs typeface="Arial Unicode MS" pitchFamily="34" charset="-128"/>
                    </a:rPr>
                    <a:t>Monomer information</a:t>
                  </a:r>
                </a:p>
              </p:txBody>
            </p:sp>
          </p:grpSp>
          <p:grpSp>
            <p:nvGrpSpPr>
              <p:cNvPr id="138" name="Group 137">
                <a:extLst>
                  <a:ext uri="{FF2B5EF4-FFF2-40B4-BE49-F238E27FC236}">
                    <a16:creationId xmlns:a16="http://schemas.microsoft.com/office/drawing/2014/main" id="{9E54EB9D-8D7E-4AF1-EEE2-19B4F2B6C620}"/>
                  </a:ext>
                </a:extLst>
              </p:cNvPr>
              <p:cNvGrpSpPr/>
              <p:nvPr/>
            </p:nvGrpSpPr>
            <p:grpSpPr>
              <a:xfrm>
                <a:off x="7217279" y="3942151"/>
                <a:ext cx="700896" cy="297952"/>
                <a:chOff x="7217279" y="3942151"/>
                <a:chExt cx="700896" cy="297952"/>
              </a:xfrm>
            </p:grpSpPr>
            <p:sp>
              <p:nvSpPr>
                <p:cNvPr id="60" name="Rectangle 59">
                  <a:extLst>
                    <a:ext uri="{FF2B5EF4-FFF2-40B4-BE49-F238E27FC236}">
                      <a16:creationId xmlns:a16="http://schemas.microsoft.com/office/drawing/2014/main" id="{B58E20BB-984C-0F39-03AD-A8526578C7FE}"/>
                    </a:ext>
                  </a:extLst>
                </p:cNvPr>
                <p:cNvSpPr/>
                <p:nvPr/>
              </p:nvSpPr>
              <p:spPr>
                <a:xfrm>
                  <a:off x="7217279" y="3942151"/>
                  <a:ext cx="700896" cy="297952"/>
                </a:xfrm>
                <a:prstGeom prst="rect">
                  <a:avLst/>
                </a:prstGeom>
                <a:solidFill>
                  <a:srgbClr val="EA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1" name="Text Placeholder 5">
                  <a:extLst>
                    <a:ext uri="{FF2B5EF4-FFF2-40B4-BE49-F238E27FC236}">
                      <a16:creationId xmlns:a16="http://schemas.microsoft.com/office/drawing/2014/main" id="{F155781E-8C4D-8EA8-0DE3-B3805ACF1496}"/>
                    </a:ext>
                  </a:extLst>
                </p:cNvPr>
                <p:cNvSpPr txBox="1">
                  <a:spLocks/>
                </p:cNvSpPr>
                <p:nvPr/>
              </p:nvSpPr>
              <p:spPr>
                <a:xfrm>
                  <a:off x="7302632" y="3968509"/>
                  <a:ext cx="524247" cy="182477"/>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chemeClr val="bg1"/>
                      </a:solidFill>
                      <a:ea typeface="Arial Unicode MS" pitchFamily="34" charset="-128"/>
                      <a:cs typeface="Arial Unicode MS" pitchFamily="34" charset="-128"/>
                    </a:rPr>
                    <a:t>Data extraction</a:t>
                  </a:r>
                </a:p>
              </p:txBody>
            </p:sp>
          </p:grpSp>
          <p:cxnSp>
            <p:nvCxnSpPr>
              <p:cNvPr id="139" name="Straight Arrow Connector 138">
                <a:extLst>
                  <a:ext uri="{FF2B5EF4-FFF2-40B4-BE49-F238E27FC236}">
                    <a16:creationId xmlns:a16="http://schemas.microsoft.com/office/drawing/2014/main" id="{EE0D3693-22C9-B829-3F57-3666A24668B6}"/>
                  </a:ext>
                </a:extLst>
              </p:cNvPr>
              <p:cNvCxnSpPr>
                <a:cxnSpLocks/>
                <a:stCxn id="58" idx="2"/>
                <a:endCxn id="60" idx="0"/>
              </p:cNvCxnSpPr>
              <p:nvPr/>
            </p:nvCxnSpPr>
            <p:spPr>
              <a:xfrm>
                <a:off x="7567727" y="3821952"/>
                <a:ext cx="0" cy="1201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grpSp>
        <p:nvGrpSpPr>
          <p:cNvPr id="154" name="Group 153">
            <a:extLst>
              <a:ext uri="{FF2B5EF4-FFF2-40B4-BE49-F238E27FC236}">
                <a16:creationId xmlns:a16="http://schemas.microsoft.com/office/drawing/2014/main" id="{CA90D6C2-687C-DD6F-96CD-ECA949BED9CA}"/>
              </a:ext>
            </a:extLst>
          </p:cNvPr>
          <p:cNvGrpSpPr/>
          <p:nvPr/>
        </p:nvGrpSpPr>
        <p:grpSpPr>
          <a:xfrm>
            <a:off x="5683195" y="4862443"/>
            <a:ext cx="1417503" cy="585693"/>
            <a:chOff x="4572000" y="3646832"/>
            <a:chExt cx="753523" cy="439270"/>
          </a:xfrm>
        </p:grpSpPr>
        <p:sp>
          <p:nvSpPr>
            <p:cNvPr id="42" name="Rectangle 41">
              <a:extLst>
                <a:ext uri="{FF2B5EF4-FFF2-40B4-BE49-F238E27FC236}">
                  <a16:creationId xmlns:a16="http://schemas.microsoft.com/office/drawing/2014/main" id="{87C91659-D83E-5446-533E-C3BE0907C13C}"/>
                </a:ext>
              </a:extLst>
            </p:cNvPr>
            <p:cNvSpPr/>
            <p:nvPr/>
          </p:nvSpPr>
          <p:spPr>
            <a:xfrm>
              <a:off x="4572000" y="3646832"/>
              <a:ext cx="753523" cy="439270"/>
            </a:xfrm>
            <a:prstGeom prst="rect">
              <a:avLst/>
            </a:prstGeom>
            <a:solidFill>
              <a:srgbClr val="EA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3" name="Text Placeholder 5">
              <a:extLst>
                <a:ext uri="{FF2B5EF4-FFF2-40B4-BE49-F238E27FC236}">
                  <a16:creationId xmlns:a16="http://schemas.microsoft.com/office/drawing/2014/main" id="{8A3DAECE-E612-322F-690C-FE094D117B1C}"/>
                </a:ext>
              </a:extLst>
            </p:cNvPr>
            <p:cNvSpPr txBox="1">
              <a:spLocks/>
            </p:cNvSpPr>
            <p:nvPr/>
          </p:nvSpPr>
          <p:spPr>
            <a:xfrm>
              <a:off x="4682677" y="3733571"/>
              <a:ext cx="524247" cy="265523"/>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chemeClr val="bg1"/>
                  </a:solidFill>
                  <a:ea typeface="Arial Unicode MS" pitchFamily="34" charset="-128"/>
                  <a:cs typeface="Arial Unicode MS" pitchFamily="34" charset="-128"/>
                </a:rPr>
                <a:t>Database</a:t>
              </a:r>
              <a:br>
                <a:rPr kumimoji="1" lang="en-GB" sz="1067">
                  <a:solidFill>
                    <a:schemeClr val="bg1"/>
                  </a:solidFill>
                  <a:ea typeface="Arial Unicode MS" pitchFamily="34" charset="-128"/>
                  <a:cs typeface="Arial Unicode MS" pitchFamily="34" charset="-128"/>
                </a:rPr>
              </a:br>
              <a:r>
                <a:rPr kumimoji="1" lang="en-GB" sz="1067">
                  <a:solidFill>
                    <a:schemeClr val="bg1"/>
                  </a:solidFill>
                  <a:ea typeface="Arial Unicode MS" pitchFamily="34" charset="-128"/>
                  <a:cs typeface="Arial Unicode MS" pitchFamily="34" charset="-128"/>
                </a:rPr>
                <a:t>update</a:t>
              </a:r>
            </a:p>
          </p:txBody>
        </p:sp>
      </p:grpSp>
      <p:pic>
        <p:nvPicPr>
          <p:cNvPr id="157" name="Picture Placeholder 181">
            <a:extLst>
              <a:ext uri="{FF2B5EF4-FFF2-40B4-BE49-F238E27FC236}">
                <a16:creationId xmlns:a16="http://schemas.microsoft.com/office/drawing/2014/main" id="{31DB701F-A6B5-6594-0646-382A4501AA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467906" y="3260674"/>
            <a:ext cx="891113" cy="891113"/>
          </a:xfrm>
          <a:prstGeom prst="rect">
            <a:avLst/>
          </a:prstGeom>
        </p:spPr>
      </p:pic>
      <p:grpSp>
        <p:nvGrpSpPr>
          <p:cNvPr id="2" name="Group 1">
            <a:extLst>
              <a:ext uri="{FF2B5EF4-FFF2-40B4-BE49-F238E27FC236}">
                <a16:creationId xmlns:a16="http://schemas.microsoft.com/office/drawing/2014/main" id="{65960047-700C-7A9E-AE78-6220B6BD39A2}"/>
              </a:ext>
            </a:extLst>
          </p:cNvPr>
          <p:cNvGrpSpPr/>
          <p:nvPr/>
        </p:nvGrpSpPr>
        <p:grpSpPr>
          <a:xfrm>
            <a:off x="7100698" y="2142332"/>
            <a:ext cx="4824164" cy="2331017"/>
            <a:chOff x="5325523" y="1606748"/>
            <a:chExt cx="3618123" cy="1748263"/>
          </a:xfrm>
        </p:grpSpPr>
        <p:sp>
          <p:nvSpPr>
            <p:cNvPr id="15" name="Text Placeholder 5">
              <a:extLst>
                <a:ext uri="{FF2B5EF4-FFF2-40B4-BE49-F238E27FC236}">
                  <a16:creationId xmlns:a16="http://schemas.microsoft.com/office/drawing/2014/main" id="{558A36D5-1126-9EE3-0CAA-CC29501CED50}"/>
                </a:ext>
              </a:extLst>
            </p:cNvPr>
            <p:cNvSpPr txBox="1">
              <a:spLocks/>
            </p:cNvSpPr>
            <p:nvPr/>
          </p:nvSpPr>
          <p:spPr>
            <a:xfrm>
              <a:off x="5995951" y="1606748"/>
              <a:ext cx="1751221" cy="209115"/>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kumimoji="1" lang="en-GB">
                  <a:solidFill>
                    <a:srgbClr val="000000">
                      <a:lumMod val="50000"/>
                    </a:srgbClr>
                  </a:solidFill>
                  <a:latin typeface="+mj-lt"/>
                  <a:ea typeface="Arial Unicode MS" pitchFamily="34" charset="-128"/>
                  <a:cs typeface="Arial Unicode MS" pitchFamily="34" charset="-128"/>
                </a:rPr>
                <a:t>Connect to outside services</a:t>
              </a:r>
            </a:p>
          </p:txBody>
        </p:sp>
        <p:sp>
          <p:nvSpPr>
            <p:cNvPr id="17" name="Rectangle 16">
              <a:extLst>
                <a:ext uri="{FF2B5EF4-FFF2-40B4-BE49-F238E27FC236}">
                  <a16:creationId xmlns:a16="http://schemas.microsoft.com/office/drawing/2014/main" id="{80E718D1-450F-4CF5-1D7B-749BEA38231A}"/>
                </a:ext>
              </a:extLst>
            </p:cNvPr>
            <p:cNvSpPr/>
            <p:nvPr/>
          </p:nvSpPr>
          <p:spPr>
            <a:xfrm>
              <a:off x="5995951" y="1835415"/>
              <a:ext cx="2024244" cy="151959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Text Placeholder 5">
              <a:extLst>
                <a:ext uri="{FF2B5EF4-FFF2-40B4-BE49-F238E27FC236}">
                  <a16:creationId xmlns:a16="http://schemas.microsoft.com/office/drawing/2014/main" id="{83BBFC71-2997-65E6-CE90-7C24CD4E4D54}"/>
                </a:ext>
              </a:extLst>
            </p:cNvPr>
            <p:cNvSpPr txBox="1">
              <a:spLocks/>
            </p:cNvSpPr>
            <p:nvPr/>
          </p:nvSpPr>
          <p:spPr>
            <a:xfrm>
              <a:off x="8131876" y="1835415"/>
              <a:ext cx="811770" cy="698973"/>
            </a:xfrm>
            <a:prstGeom prst="rect">
              <a:avLst/>
            </a:prstGeom>
          </p:spPr>
          <p:txBody>
            <a:bodyPr lIns="0" tIns="0" rIns="0" bIns="0">
              <a:norm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kumimoji="1" lang="en-GB" sz="1067">
                  <a:solidFill>
                    <a:srgbClr val="000000">
                      <a:lumMod val="50000"/>
                    </a:srgbClr>
                  </a:solidFill>
                  <a:latin typeface="+mj-lt"/>
                  <a:ea typeface="Arial Unicode MS" pitchFamily="34" charset="-128"/>
                  <a:cs typeface="Arial Unicode MS" pitchFamily="34" charset="-128"/>
                </a:rPr>
                <a:t>Analyze with AI </a:t>
              </a:r>
              <a:r>
                <a:rPr kumimoji="1" lang="en-GB" sz="1067">
                  <a:solidFill>
                    <a:srgbClr val="000000">
                      <a:lumMod val="50000"/>
                    </a:srgbClr>
                  </a:solidFill>
                  <a:ea typeface="Arial Unicode MS" pitchFamily="34" charset="-128"/>
                  <a:cs typeface="Arial Unicode MS" pitchFamily="34" charset="-128"/>
                </a:rPr>
                <a:t>for motif analysis and property prediction</a:t>
              </a:r>
            </a:p>
          </p:txBody>
        </p:sp>
        <p:sp>
          <p:nvSpPr>
            <p:cNvPr id="22" name="Text Placeholder 5">
              <a:extLst>
                <a:ext uri="{FF2B5EF4-FFF2-40B4-BE49-F238E27FC236}">
                  <a16:creationId xmlns:a16="http://schemas.microsoft.com/office/drawing/2014/main" id="{24DB6759-B35E-BE24-FA75-BB3D44338D81}"/>
                </a:ext>
              </a:extLst>
            </p:cNvPr>
            <p:cNvSpPr txBox="1">
              <a:spLocks/>
            </p:cNvSpPr>
            <p:nvPr/>
          </p:nvSpPr>
          <p:spPr>
            <a:xfrm>
              <a:off x="8131876" y="2646774"/>
              <a:ext cx="811770" cy="698973"/>
            </a:xfrm>
            <a:prstGeom prst="rect">
              <a:avLst/>
            </a:prstGeom>
          </p:spPr>
          <p:txBody>
            <a:bodyPr lIns="0" tIns="0" rIns="0" bIns="0">
              <a:normAutofit fontScale="92500"/>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kumimoji="1" lang="en-GB">
                  <a:solidFill>
                    <a:srgbClr val="000000">
                      <a:lumMod val="50000"/>
                    </a:srgbClr>
                  </a:solidFill>
                  <a:latin typeface="+mj-lt"/>
                  <a:ea typeface="Arial Unicode MS" pitchFamily="34" charset="-128"/>
                  <a:cs typeface="Arial Unicode MS" pitchFamily="34" charset="-128"/>
                </a:rPr>
                <a:t>Fast compound confirmation </a:t>
              </a:r>
              <a:r>
                <a:rPr kumimoji="1" lang="en-GB">
                  <a:solidFill>
                    <a:srgbClr val="000000">
                      <a:lumMod val="50000"/>
                    </a:srgbClr>
                  </a:solidFill>
                  <a:ea typeface="Arial Unicode MS" pitchFamily="34" charset="-128"/>
                  <a:cs typeface="Arial Unicode MS" pitchFamily="34" charset="-128"/>
                </a:rPr>
                <a:t>search with Digital Annealer and HPC</a:t>
              </a:r>
            </a:p>
          </p:txBody>
        </p:sp>
        <p:cxnSp>
          <p:nvCxnSpPr>
            <p:cNvPr id="50" name="Straight Arrow Connector 49">
              <a:extLst>
                <a:ext uri="{FF2B5EF4-FFF2-40B4-BE49-F238E27FC236}">
                  <a16:creationId xmlns:a16="http://schemas.microsoft.com/office/drawing/2014/main" id="{885F696F-2B1E-35F2-9337-2FDEDCB18B1F}"/>
                </a:ext>
              </a:extLst>
            </p:cNvPr>
            <p:cNvCxnSpPr/>
            <p:nvPr/>
          </p:nvCxnSpPr>
          <p:spPr>
            <a:xfrm>
              <a:off x="5325523" y="3019078"/>
              <a:ext cx="670428"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C49783B-517B-FF56-4C56-0D9B02678067}"/>
                </a:ext>
              </a:extLst>
            </p:cNvPr>
            <p:cNvSpPr/>
            <p:nvPr/>
          </p:nvSpPr>
          <p:spPr>
            <a:xfrm>
              <a:off x="6090552" y="1938538"/>
              <a:ext cx="1835999" cy="615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3" name="Rectangle 52">
              <a:extLst>
                <a:ext uri="{FF2B5EF4-FFF2-40B4-BE49-F238E27FC236}">
                  <a16:creationId xmlns:a16="http://schemas.microsoft.com/office/drawing/2014/main" id="{FF927860-929C-A2D1-2397-F8D1283F05C1}"/>
                </a:ext>
              </a:extLst>
            </p:cNvPr>
            <p:cNvSpPr/>
            <p:nvPr/>
          </p:nvSpPr>
          <p:spPr>
            <a:xfrm>
              <a:off x="6090552" y="2646774"/>
              <a:ext cx="1835999" cy="615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2" name="Text Placeholder 5">
              <a:extLst>
                <a:ext uri="{FF2B5EF4-FFF2-40B4-BE49-F238E27FC236}">
                  <a16:creationId xmlns:a16="http://schemas.microsoft.com/office/drawing/2014/main" id="{A937B0FE-08CB-F3BD-4C7D-2FEF6759BADE}"/>
                </a:ext>
              </a:extLst>
            </p:cNvPr>
            <p:cNvSpPr txBox="1">
              <a:spLocks/>
            </p:cNvSpPr>
            <p:nvPr/>
          </p:nvSpPr>
          <p:spPr>
            <a:xfrm>
              <a:off x="6191351" y="2858473"/>
              <a:ext cx="604400" cy="317414"/>
            </a:xfrm>
            <a:prstGeom prst="rect">
              <a:avLst/>
            </a:prstGeom>
          </p:spPr>
          <p:txBody>
            <a:bodyPr lIns="0" tIns="0" rIns="0" bIns="0" anchor="ctr" anchorCtr="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Analysis</a:t>
              </a:r>
            </a:p>
          </p:txBody>
        </p:sp>
        <p:sp>
          <p:nvSpPr>
            <p:cNvPr id="63" name="Text Placeholder 5">
              <a:extLst>
                <a:ext uri="{FF2B5EF4-FFF2-40B4-BE49-F238E27FC236}">
                  <a16:creationId xmlns:a16="http://schemas.microsoft.com/office/drawing/2014/main" id="{D32BEA52-454D-16B2-78DD-74F3677160A3}"/>
                </a:ext>
              </a:extLst>
            </p:cNvPr>
            <p:cNvSpPr txBox="1">
              <a:spLocks/>
            </p:cNvSpPr>
            <p:nvPr/>
          </p:nvSpPr>
          <p:spPr>
            <a:xfrm>
              <a:off x="6191351" y="2116909"/>
              <a:ext cx="604400" cy="317414"/>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Web </a:t>
              </a:r>
              <a:br>
                <a:rPr kumimoji="1" lang="en-GB" sz="1067">
                  <a:solidFill>
                    <a:srgbClr val="000000">
                      <a:lumMod val="50000"/>
                    </a:srgbClr>
                  </a:solidFill>
                  <a:ea typeface="Arial Unicode MS" pitchFamily="34" charset="-128"/>
                  <a:cs typeface="Arial Unicode MS" pitchFamily="34" charset="-128"/>
                </a:rPr>
              </a:br>
              <a:r>
                <a:rPr kumimoji="1" lang="en-GB" sz="1067">
                  <a:solidFill>
                    <a:srgbClr val="000000">
                      <a:lumMod val="50000"/>
                    </a:srgbClr>
                  </a:solidFill>
                  <a:ea typeface="Arial Unicode MS" pitchFamily="34" charset="-128"/>
                  <a:cs typeface="Arial Unicode MS" pitchFamily="34" charset="-128"/>
                </a:rPr>
                <a:t>API</a:t>
              </a:r>
            </a:p>
          </p:txBody>
        </p:sp>
        <p:sp>
          <p:nvSpPr>
            <p:cNvPr id="64" name="Text Placeholder 5">
              <a:extLst>
                <a:ext uri="{FF2B5EF4-FFF2-40B4-BE49-F238E27FC236}">
                  <a16:creationId xmlns:a16="http://schemas.microsoft.com/office/drawing/2014/main" id="{A66DD18F-1EA3-0638-7504-BF35ABC3FFBD}"/>
                </a:ext>
              </a:extLst>
            </p:cNvPr>
            <p:cNvSpPr txBox="1">
              <a:spLocks/>
            </p:cNvSpPr>
            <p:nvPr/>
          </p:nvSpPr>
          <p:spPr>
            <a:xfrm>
              <a:off x="6884303" y="2057157"/>
              <a:ext cx="937376" cy="149230"/>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Solubility analysis</a:t>
              </a:r>
            </a:p>
          </p:txBody>
        </p:sp>
        <p:sp>
          <p:nvSpPr>
            <p:cNvPr id="65" name="Text Placeholder 5">
              <a:extLst>
                <a:ext uri="{FF2B5EF4-FFF2-40B4-BE49-F238E27FC236}">
                  <a16:creationId xmlns:a16="http://schemas.microsoft.com/office/drawing/2014/main" id="{5023AC44-19D4-393F-A43C-7EF05861BC3B}"/>
                </a:ext>
              </a:extLst>
            </p:cNvPr>
            <p:cNvSpPr txBox="1">
              <a:spLocks/>
            </p:cNvSpPr>
            <p:nvPr/>
          </p:nvSpPr>
          <p:spPr>
            <a:xfrm>
              <a:off x="6884303" y="2295049"/>
              <a:ext cx="937376" cy="149230"/>
            </a:xfrm>
            <a:prstGeom prst="rect">
              <a:avLst/>
            </a:prstGeom>
          </p:spPr>
          <p:txBody>
            <a:bodyPr lIns="0" tIns="0" rIns="0" bIns="0">
              <a:noAutofit/>
            </a:bodyPr>
            <a:lstStyle>
              <a:lvl1pPr marL="0" indent="0" algn="l" defTabSz="685800" rtl="0" eaLnBrk="1" latinLnBrk="0" hangingPunct="1">
                <a:lnSpc>
                  <a:spcPct val="90000"/>
                </a:lnSpc>
                <a:spcBef>
                  <a:spcPts val="750"/>
                </a:spcBef>
                <a:buSzPct val="120000"/>
                <a:buFont typeface="Wingdings" panose="05000000000000000000" pitchFamily="2" charset="2"/>
                <a:buNone/>
                <a:defRPr sz="1200" kern="1200">
                  <a:solidFill>
                    <a:schemeClr val="tx1"/>
                  </a:solidFill>
                  <a:latin typeface="+mn-lt"/>
                  <a:ea typeface="+mn-ea"/>
                  <a:cs typeface="+mn-cs"/>
                </a:defRPr>
              </a:lvl1pPr>
              <a:lvl2pPr marL="285750" indent="-285750" algn="l" defTabSz="685800" rtl="0" eaLnBrk="1" latinLnBrk="0" hangingPunct="1">
                <a:lnSpc>
                  <a:spcPct val="90000"/>
                </a:lnSpc>
                <a:spcBef>
                  <a:spcPts val="375"/>
                </a:spcBef>
                <a:buClr>
                  <a:schemeClr val="accent2"/>
                </a:buClr>
                <a:buSzPct val="120000"/>
                <a:buFont typeface="Wingdings" panose="05000000000000000000" pitchFamily="2" charset="2"/>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kumimoji="1" lang="en-GB" sz="1067">
                  <a:solidFill>
                    <a:srgbClr val="000000">
                      <a:lumMod val="50000"/>
                    </a:srgbClr>
                  </a:solidFill>
                  <a:ea typeface="Arial Unicode MS" pitchFamily="34" charset="-128"/>
                  <a:cs typeface="Arial Unicode MS" pitchFamily="34" charset="-128"/>
                </a:rPr>
                <a:t>Motif analysis</a:t>
              </a:r>
            </a:p>
          </p:txBody>
        </p:sp>
        <p:cxnSp>
          <p:nvCxnSpPr>
            <p:cNvPr id="67" name="Elbow Connector 66">
              <a:extLst>
                <a:ext uri="{FF2B5EF4-FFF2-40B4-BE49-F238E27FC236}">
                  <a16:creationId xmlns:a16="http://schemas.microsoft.com/office/drawing/2014/main" id="{1B508FE3-0AFD-B479-5C1A-0202E2D7C4DC}"/>
                </a:ext>
              </a:extLst>
            </p:cNvPr>
            <p:cNvCxnSpPr>
              <a:cxnSpLocks/>
            </p:cNvCxnSpPr>
            <p:nvPr/>
          </p:nvCxnSpPr>
          <p:spPr>
            <a:xfrm flipV="1">
              <a:off x="5325523" y="2301662"/>
              <a:ext cx="880605" cy="443968"/>
            </a:xfrm>
            <a:prstGeom prst="bentConnector3">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EDBD921-1D98-75E0-9041-DC6BC5208D79}"/>
                </a:ext>
              </a:extLst>
            </p:cNvPr>
            <p:cNvCxnSpPr/>
            <p:nvPr/>
          </p:nvCxnSpPr>
          <p:spPr>
            <a:xfrm>
              <a:off x="6943493" y="2246417"/>
              <a:ext cx="803679" cy="0"/>
            </a:xfrm>
            <a:prstGeom prst="line">
              <a:avLst/>
            </a:prstGeom>
          </p:spPr>
          <p:style>
            <a:lnRef idx="1">
              <a:schemeClr val="accent1"/>
            </a:lnRef>
            <a:fillRef idx="0">
              <a:schemeClr val="accent1"/>
            </a:fillRef>
            <a:effectRef idx="0">
              <a:schemeClr val="accent1"/>
            </a:effectRef>
            <a:fontRef idx="minor">
              <a:schemeClr val="tx1"/>
            </a:fontRef>
          </p:style>
        </p:cxnSp>
        <p:pic>
          <p:nvPicPr>
            <p:cNvPr id="158" name="Picture Placeholder 135">
              <a:extLst>
                <a:ext uri="{FF2B5EF4-FFF2-40B4-BE49-F238E27FC236}">
                  <a16:creationId xmlns:a16="http://schemas.microsoft.com/office/drawing/2014/main" id="{AA0D4666-7751-9AAD-90E2-938853E81C4C}"/>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7314908" y="2718594"/>
              <a:ext cx="506771" cy="506771"/>
            </a:xfrm>
            <a:prstGeom prst="rect">
              <a:avLst/>
            </a:prstGeom>
          </p:spPr>
        </p:pic>
        <p:pic>
          <p:nvPicPr>
            <p:cNvPr id="159" name="Picture Placeholder 117">
              <a:extLst>
                <a:ext uri="{FF2B5EF4-FFF2-40B4-BE49-F238E27FC236}">
                  <a16:creationId xmlns:a16="http://schemas.microsoft.com/office/drawing/2014/main" id="{5C33C530-588C-14D8-6BF4-891C1411B9A0}"/>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6866130" y="2713721"/>
              <a:ext cx="511644" cy="511644"/>
            </a:xfrm>
            <a:prstGeom prst="rect">
              <a:avLst/>
            </a:prstGeom>
          </p:spPr>
        </p:pic>
      </p:grpSp>
    </p:spTree>
    <p:extLst>
      <p:ext uri="{BB962C8B-B14F-4D97-AF65-F5344CB8AC3E}">
        <p14:creationId xmlns:p14="http://schemas.microsoft.com/office/powerpoint/2010/main" val="22063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241F-B55B-0747-BFCC-D5981EBE27E7}"/>
              </a:ext>
            </a:extLst>
          </p:cNvPr>
          <p:cNvSpPr>
            <a:spLocks noGrp="1"/>
          </p:cNvSpPr>
          <p:nvPr>
            <p:ph type="title"/>
          </p:nvPr>
        </p:nvSpPr>
        <p:spPr/>
        <p:txBody>
          <a:bodyPr/>
          <a:lstStyle/>
          <a:p>
            <a:r>
              <a:rPr lang="en-US"/>
              <a:t>History management</a:t>
            </a:r>
          </a:p>
        </p:txBody>
      </p:sp>
      <p:sp>
        <p:nvSpPr>
          <p:cNvPr id="12" name="Text Placeholder 16">
            <a:extLst>
              <a:ext uri="{FF2B5EF4-FFF2-40B4-BE49-F238E27FC236}">
                <a16:creationId xmlns:a16="http://schemas.microsoft.com/office/drawing/2014/main" id="{DAF002AB-3E01-234A-80C9-BB4FD164797D}"/>
              </a:ext>
            </a:extLst>
          </p:cNvPr>
          <p:cNvSpPr txBox="1">
            <a:spLocks/>
          </p:cNvSpPr>
          <p:nvPr/>
        </p:nvSpPr>
        <p:spPr>
          <a:xfrm>
            <a:off x="377364" y="2620721"/>
            <a:ext cx="2093288" cy="2650244"/>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a:t>Easily visualize and manage projects from start to finish, with a clear interface and collaborative working system.</a:t>
            </a:r>
          </a:p>
        </p:txBody>
      </p:sp>
      <p:grpSp>
        <p:nvGrpSpPr>
          <p:cNvPr id="22" name="Group 21">
            <a:extLst>
              <a:ext uri="{FF2B5EF4-FFF2-40B4-BE49-F238E27FC236}">
                <a16:creationId xmlns:a16="http://schemas.microsoft.com/office/drawing/2014/main" id="{F8FA7BE9-8179-C418-11BF-F945A240EC19}"/>
              </a:ext>
            </a:extLst>
          </p:cNvPr>
          <p:cNvGrpSpPr/>
          <p:nvPr/>
        </p:nvGrpSpPr>
        <p:grpSpPr>
          <a:xfrm>
            <a:off x="364800" y="1580051"/>
            <a:ext cx="563397" cy="553747"/>
            <a:chOff x="5268761" y="978381"/>
            <a:chExt cx="422548" cy="415310"/>
          </a:xfrm>
        </p:grpSpPr>
        <p:sp>
          <p:nvSpPr>
            <p:cNvPr id="23" name="Oval 22">
              <a:extLst>
                <a:ext uri="{FF2B5EF4-FFF2-40B4-BE49-F238E27FC236}">
                  <a16:creationId xmlns:a16="http://schemas.microsoft.com/office/drawing/2014/main" id="{6DFB5BBF-7E9C-ACFD-83E8-AF75354BC0A6}"/>
                </a:ext>
              </a:extLst>
            </p:cNvPr>
            <p:cNvSpPr/>
            <p:nvPr/>
          </p:nvSpPr>
          <p:spPr>
            <a:xfrm>
              <a:off x="5278184" y="980566"/>
              <a:ext cx="413125" cy="4131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4" name="Text Placeholder 6">
              <a:extLst>
                <a:ext uri="{FF2B5EF4-FFF2-40B4-BE49-F238E27FC236}">
                  <a16:creationId xmlns:a16="http://schemas.microsoft.com/office/drawing/2014/main" id="{C513DD14-944D-17E8-7918-F0E70E9FDB5E}"/>
                </a:ext>
              </a:extLst>
            </p:cNvPr>
            <p:cNvSpPr txBox="1">
              <a:spLocks/>
            </p:cNvSpPr>
            <p:nvPr/>
          </p:nvSpPr>
          <p:spPr>
            <a:xfrm>
              <a:off x="5268761" y="978381"/>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467">
                  <a:latin typeface="+mj-lt"/>
                </a:rPr>
                <a:t>1</a:t>
              </a:r>
            </a:p>
          </p:txBody>
        </p:sp>
      </p:grpSp>
      <p:cxnSp>
        <p:nvCxnSpPr>
          <p:cNvPr id="26" name="Straight Connector 25">
            <a:extLst>
              <a:ext uri="{FF2B5EF4-FFF2-40B4-BE49-F238E27FC236}">
                <a16:creationId xmlns:a16="http://schemas.microsoft.com/office/drawing/2014/main" id="{B03D0529-6BEA-3180-4DFE-A4CE13C0BDEA}"/>
              </a:ext>
            </a:extLst>
          </p:cNvPr>
          <p:cNvCxnSpPr>
            <a:cxnSpLocks/>
          </p:cNvCxnSpPr>
          <p:nvPr/>
        </p:nvCxnSpPr>
        <p:spPr>
          <a:xfrm flipH="1">
            <a:off x="928197" y="1865980"/>
            <a:ext cx="3013579" cy="0"/>
          </a:xfrm>
          <a:prstGeom prst="line">
            <a:avLst/>
          </a:prstGeom>
          <a:ln w="12700">
            <a:solidFill>
              <a:srgbClr val="D80084"/>
            </a:solidFill>
          </a:ln>
        </p:spPr>
        <p:style>
          <a:lnRef idx="1">
            <a:schemeClr val="accent1"/>
          </a:lnRef>
          <a:fillRef idx="0">
            <a:schemeClr val="accent1"/>
          </a:fillRef>
          <a:effectRef idx="0">
            <a:schemeClr val="accent1"/>
          </a:effectRef>
          <a:fontRef idx="minor">
            <a:schemeClr val="tx1"/>
          </a:fontRef>
        </p:style>
      </p:cxnSp>
      <p:pic>
        <p:nvPicPr>
          <p:cNvPr id="3" name="図 23">
            <a:extLst>
              <a:ext uri="{FF2B5EF4-FFF2-40B4-BE49-F238E27FC236}">
                <a16:creationId xmlns:a16="http://schemas.microsoft.com/office/drawing/2014/main" id="{966FE9AB-CC5A-7F07-2AD4-7DE5FE04D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045" y="1344704"/>
            <a:ext cx="7881074" cy="4433105"/>
          </a:xfrm>
          <a:prstGeom prst="rect">
            <a:avLst/>
          </a:prstGeom>
          <a:ln w="6350">
            <a:solidFill>
              <a:schemeClr val="bg1">
                <a:lumMod val="50000"/>
              </a:schemeClr>
            </a:solidFill>
          </a:ln>
        </p:spPr>
      </p:pic>
      <p:cxnSp>
        <p:nvCxnSpPr>
          <p:cNvPr id="13" name="直線コネクタ 48">
            <a:extLst>
              <a:ext uri="{FF2B5EF4-FFF2-40B4-BE49-F238E27FC236}">
                <a16:creationId xmlns:a16="http://schemas.microsoft.com/office/drawing/2014/main" id="{BAAA09A9-4EA3-DA60-5AA7-E2E10AE0A3B1}"/>
              </a:ext>
            </a:extLst>
          </p:cNvPr>
          <p:cNvCxnSpPr>
            <a:cxnSpLocks/>
          </p:cNvCxnSpPr>
          <p:nvPr/>
        </p:nvCxnSpPr>
        <p:spPr>
          <a:xfrm flipV="1">
            <a:off x="10026029" y="1552392"/>
            <a:ext cx="397168" cy="472991"/>
          </a:xfrm>
          <a:prstGeom prst="line">
            <a:avLst/>
          </a:prstGeom>
          <a:ln w="19050" cap="rnd">
            <a:solidFill>
              <a:srgbClr val="6D6E70"/>
            </a:solidFill>
            <a:prstDash val="sysDot"/>
            <a:round/>
          </a:ln>
        </p:spPr>
        <p:style>
          <a:lnRef idx="1">
            <a:schemeClr val="accent1"/>
          </a:lnRef>
          <a:fillRef idx="0">
            <a:schemeClr val="accent1"/>
          </a:fillRef>
          <a:effectRef idx="0">
            <a:schemeClr val="accent1"/>
          </a:effectRef>
          <a:fontRef idx="minor">
            <a:schemeClr val="tx1"/>
          </a:fontRef>
        </p:style>
      </p:cxnSp>
      <p:cxnSp>
        <p:nvCxnSpPr>
          <p:cNvPr id="14" name="直線コネクタ 50">
            <a:extLst>
              <a:ext uri="{FF2B5EF4-FFF2-40B4-BE49-F238E27FC236}">
                <a16:creationId xmlns:a16="http://schemas.microsoft.com/office/drawing/2014/main" id="{7607B750-654A-DECF-0C25-CD79DA485236}"/>
              </a:ext>
            </a:extLst>
          </p:cNvPr>
          <p:cNvCxnSpPr>
            <a:cxnSpLocks/>
          </p:cNvCxnSpPr>
          <p:nvPr/>
        </p:nvCxnSpPr>
        <p:spPr>
          <a:xfrm>
            <a:off x="10033249" y="2188917"/>
            <a:ext cx="397168" cy="472991"/>
          </a:xfrm>
          <a:prstGeom prst="line">
            <a:avLst/>
          </a:prstGeom>
          <a:ln w="19050" cap="rnd">
            <a:solidFill>
              <a:srgbClr val="6D6E70"/>
            </a:solidFill>
            <a:prstDash val="sysDot"/>
            <a:round/>
          </a:ln>
        </p:spPr>
        <p:style>
          <a:lnRef idx="1">
            <a:schemeClr val="accent1"/>
          </a:lnRef>
          <a:fillRef idx="0">
            <a:schemeClr val="accent1"/>
          </a:fillRef>
          <a:effectRef idx="0">
            <a:schemeClr val="accent1"/>
          </a:effectRef>
          <a:fontRef idx="minor">
            <a:schemeClr val="tx1"/>
          </a:fontRef>
        </p:style>
      </p:cxnSp>
      <p:pic>
        <p:nvPicPr>
          <p:cNvPr id="35" name="図 16">
            <a:extLst>
              <a:ext uri="{FF2B5EF4-FFF2-40B4-BE49-F238E27FC236}">
                <a16:creationId xmlns:a16="http://schemas.microsoft.com/office/drawing/2014/main" id="{8D443BAD-BA61-4F6F-9672-4616873AEB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35250" y="1530485"/>
            <a:ext cx="1372751" cy="1134211"/>
          </a:xfrm>
          <a:prstGeom prst="rect">
            <a:avLst/>
          </a:prstGeom>
          <a:ln w="6350">
            <a:solidFill>
              <a:schemeClr val="bg1">
                <a:lumMod val="75000"/>
              </a:schemeClr>
            </a:solidFill>
          </a:ln>
        </p:spPr>
      </p:pic>
      <p:sp>
        <p:nvSpPr>
          <p:cNvPr id="5" name="正方形/長方形 15">
            <a:extLst>
              <a:ext uri="{FF2B5EF4-FFF2-40B4-BE49-F238E27FC236}">
                <a16:creationId xmlns:a16="http://schemas.microsoft.com/office/drawing/2014/main" id="{78DC1C8E-FAB9-11A0-DE53-1B5A5AA95461}"/>
              </a:ext>
            </a:extLst>
          </p:cNvPr>
          <p:cNvSpPr/>
          <p:nvPr/>
        </p:nvSpPr>
        <p:spPr bwMode="gray">
          <a:xfrm rot="10800000" flipV="1">
            <a:off x="3459740" y="2047335"/>
            <a:ext cx="1372751" cy="860813"/>
          </a:xfrm>
          <a:prstGeom prst="rect">
            <a:avLst/>
          </a:prstGeom>
          <a:noFill/>
          <a:ln w="19050" cap="flat" cmpd="sng" algn="ctr">
            <a:solidFill>
              <a:srgbClr val="D80084"/>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49" name="Straight Connector 48">
            <a:extLst>
              <a:ext uri="{FF2B5EF4-FFF2-40B4-BE49-F238E27FC236}">
                <a16:creationId xmlns:a16="http://schemas.microsoft.com/office/drawing/2014/main" id="{DB827CD7-7BBF-F4DA-6F84-1D70976D6187}"/>
              </a:ext>
            </a:extLst>
          </p:cNvPr>
          <p:cNvCxnSpPr/>
          <p:nvPr/>
        </p:nvCxnSpPr>
        <p:spPr>
          <a:xfrm flipV="1">
            <a:off x="4131322" y="2904158"/>
            <a:ext cx="0" cy="477880"/>
          </a:xfrm>
          <a:prstGeom prst="line">
            <a:avLst/>
          </a:prstGeom>
          <a:ln w="19050">
            <a:solidFill>
              <a:srgbClr val="D80084"/>
            </a:solidFill>
          </a:ln>
        </p:spPr>
        <p:style>
          <a:lnRef idx="1">
            <a:schemeClr val="accent1"/>
          </a:lnRef>
          <a:fillRef idx="0">
            <a:schemeClr val="accent1"/>
          </a:fillRef>
          <a:effectRef idx="0">
            <a:schemeClr val="accent1"/>
          </a:effectRef>
          <a:fontRef idx="minor">
            <a:schemeClr val="tx1"/>
          </a:fontRef>
        </p:style>
      </p:cxnSp>
      <p:sp>
        <p:nvSpPr>
          <p:cNvPr id="41" name="テキスト ボックス 56">
            <a:extLst>
              <a:ext uri="{FF2B5EF4-FFF2-40B4-BE49-F238E27FC236}">
                <a16:creationId xmlns:a16="http://schemas.microsoft.com/office/drawing/2014/main" id="{B9D3FBAA-9628-7A58-336E-80908BEDFDF3}"/>
              </a:ext>
            </a:extLst>
          </p:cNvPr>
          <p:cNvSpPr txBox="1"/>
          <p:nvPr/>
        </p:nvSpPr>
        <p:spPr>
          <a:xfrm>
            <a:off x="3459741" y="3089504"/>
            <a:ext cx="1369258" cy="413999"/>
          </a:xfrm>
          <a:prstGeom prst="rect">
            <a:avLst/>
          </a:prstGeom>
          <a:solidFill>
            <a:srgbClr val="D8008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47" name="テキスト ボックス 56">
            <a:extLst>
              <a:ext uri="{FF2B5EF4-FFF2-40B4-BE49-F238E27FC236}">
                <a16:creationId xmlns:a16="http://schemas.microsoft.com/office/drawing/2014/main" id="{58D11D8E-E342-2347-56FE-DEB388278AE3}"/>
              </a:ext>
            </a:extLst>
          </p:cNvPr>
          <p:cNvSpPr txBox="1"/>
          <p:nvPr/>
        </p:nvSpPr>
        <p:spPr>
          <a:xfrm>
            <a:off x="3524600" y="3136466"/>
            <a:ext cx="1227723" cy="307777"/>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Switch between</a:t>
            </a:r>
            <a:br>
              <a:rPr lang="en-GB" altLang="ja-JP" sz="1000" dirty="0">
                <a:solidFill>
                  <a:schemeClr val="bg1"/>
                </a:solidFill>
                <a:latin typeface="+mj-lt"/>
              </a:rPr>
            </a:br>
            <a:r>
              <a:rPr lang="en-GB" altLang="ja-JP" sz="1000" dirty="0">
                <a:solidFill>
                  <a:schemeClr val="bg1"/>
                </a:solidFill>
                <a:latin typeface="+mj-lt"/>
              </a:rPr>
              <a:t>different projects</a:t>
            </a:r>
            <a:endParaRPr lang="en-US" altLang="ja-JP" sz="1000" dirty="0">
              <a:solidFill>
                <a:schemeClr val="bg1"/>
              </a:solidFill>
              <a:latin typeface="+mj-lt"/>
            </a:endParaRPr>
          </a:p>
        </p:txBody>
      </p:sp>
      <p:sp>
        <p:nvSpPr>
          <p:cNvPr id="10" name="正方形/長方形 47">
            <a:extLst>
              <a:ext uri="{FF2B5EF4-FFF2-40B4-BE49-F238E27FC236}">
                <a16:creationId xmlns:a16="http://schemas.microsoft.com/office/drawing/2014/main" id="{65E98961-E9FF-1395-2FC9-7CE8B8D771FD}"/>
              </a:ext>
            </a:extLst>
          </p:cNvPr>
          <p:cNvSpPr/>
          <p:nvPr/>
        </p:nvSpPr>
        <p:spPr bwMode="gray">
          <a:xfrm rot="10800000" flipV="1">
            <a:off x="5113828" y="4055009"/>
            <a:ext cx="1404013" cy="164366"/>
          </a:xfrm>
          <a:prstGeom prst="rect">
            <a:avLst/>
          </a:prstGeom>
          <a:noFill/>
          <a:ln w="19050" cap="flat" cmpd="sng" algn="ctr">
            <a:solidFill>
              <a:srgbClr val="D80084"/>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pPr>
            <a:endParaRPr lang="ja-JP" altLang="en-US" sz="2275">
              <a:latin typeface="Meiryo UI" panose="020B0604030504040204" pitchFamily="50" charset="-128"/>
              <a:ea typeface="Meiryo UI" panose="020B0604030504040204" pitchFamily="50" charset="-128"/>
            </a:endParaRPr>
          </a:p>
        </p:txBody>
      </p:sp>
      <p:cxnSp>
        <p:nvCxnSpPr>
          <p:cNvPr id="50" name="Straight Connector 49">
            <a:extLst>
              <a:ext uri="{FF2B5EF4-FFF2-40B4-BE49-F238E27FC236}">
                <a16:creationId xmlns:a16="http://schemas.microsoft.com/office/drawing/2014/main" id="{7A3C4C7F-1693-8459-C2F8-DDE6B544FAEA}"/>
              </a:ext>
            </a:extLst>
          </p:cNvPr>
          <p:cNvCxnSpPr>
            <a:cxnSpLocks/>
          </p:cNvCxnSpPr>
          <p:nvPr/>
        </p:nvCxnSpPr>
        <p:spPr>
          <a:xfrm flipH="1">
            <a:off x="4630080" y="4137192"/>
            <a:ext cx="483747" cy="0"/>
          </a:xfrm>
          <a:prstGeom prst="line">
            <a:avLst/>
          </a:prstGeom>
          <a:ln w="19050">
            <a:solidFill>
              <a:srgbClr val="D80084"/>
            </a:solidFill>
          </a:ln>
        </p:spPr>
        <p:style>
          <a:lnRef idx="1">
            <a:schemeClr val="accent1"/>
          </a:lnRef>
          <a:fillRef idx="0">
            <a:schemeClr val="accent1"/>
          </a:fillRef>
          <a:effectRef idx="0">
            <a:schemeClr val="accent1"/>
          </a:effectRef>
          <a:fontRef idx="minor">
            <a:schemeClr val="tx1"/>
          </a:fontRef>
        </p:style>
      </p:cxnSp>
      <p:sp>
        <p:nvSpPr>
          <p:cNvPr id="52" name="テキスト ボックス 56">
            <a:extLst>
              <a:ext uri="{FF2B5EF4-FFF2-40B4-BE49-F238E27FC236}">
                <a16:creationId xmlns:a16="http://schemas.microsoft.com/office/drawing/2014/main" id="{E3343F4F-A87C-EB2D-C0D6-255338FD7BB3}"/>
              </a:ext>
            </a:extLst>
          </p:cNvPr>
          <p:cNvSpPr txBox="1"/>
          <p:nvPr/>
        </p:nvSpPr>
        <p:spPr>
          <a:xfrm>
            <a:off x="3459741" y="3895492"/>
            <a:ext cx="1369257" cy="732648"/>
          </a:xfrm>
          <a:prstGeom prst="rect">
            <a:avLst/>
          </a:prstGeom>
          <a:solidFill>
            <a:srgbClr val="D8008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53" name="テキスト ボックス 56">
            <a:extLst>
              <a:ext uri="{FF2B5EF4-FFF2-40B4-BE49-F238E27FC236}">
                <a16:creationId xmlns:a16="http://schemas.microsoft.com/office/drawing/2014/main" id="{2B373036-AD25-9B17-6A20-8BFE04D19C77}"/>
              </a:ext>
            </a:extLst>
          </p:cNvPr>
          <p:cNvSpPr txBox="1"/>
          <p:nvPr/>
        </p:nvSpPr>
        <p:spPr>
          <a:xfrm>
            <a:off x="3524598" y="3955838"/>
            <a:ext cx="1276430" cy="615554"/>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Choose a synthesized peptide to move to the next step of the process</a:t>
            </a:r>
            <a:endParaRPr lang="en-US" altLang="ja-JP" sz="1000" dirty="0">
              <a:solidFill>
                <a:schemeClr val="bg1"/>
              </a:solidFill>
              <a:latin typeface="+mj-lt"/>
            </a:endParaRPr>
          </a:p>
        </p:txBody>
      </p:sp>
      <p:sp>
        <p:nvSpPr>
          <p:cNvPr id="8" name="正方形/長方形 31">
            <a:extLst>
              <a:ext uri="{FF2B5EF4-FFF2-40B4-BE49-F238E27FC236}">
                <a16:creationId xmlns:a16="http://schemas.microsoft.com/office/drawing/2014/main" id="{5F1B9D4E-BE09-B842-8858-59A423722FED}"/>
              </a:ext>
            </a:extLst>
          </p:cNvPr>
          <p:cNvSpPr/>
          <p:nvPr/>
        </p:nvSpPr>
        <p:spPr bwMode="gray">
          <a:xfrm rot="10800000" flipV="1">
            <a:off x="5113826" y="3270044"/>
            <a:ext cx="1404591" cy="171767"/>
          </a:xfrm>
          <a:prstGeom prst="rect">
            <a:avLst/>
          </a:prstGeom>
          <a:noFill/>
          <a:ln w="19050" cap="flat" cmpd="sng" algn="ctr">
            <a:solidFill>
              <a:srgbClr val="D80084"/>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pPr>
            <a:endParaRPr lang="ja-JP" altLang="en-US" sz="2275">
              <a:latin typeface="Meiryo UI" panose="020B0604030504040204" pitchFamily="50" charset="-128"/>
              <a:ea typeface="Meiryo UI" panose="020B0604030504040204" pitchFamily="50" charset="-128"/>
            </a:endParaRPr>
          </a:p>
        </p:txBody>
      </p:sp>
      <p:cxnSp>
        <p:nvCxnSpPr>
          <p:cNvPr id="54" name="Straight Connector 53">
            <a:extLst>
              <a:ext uri="{FF2B5EF4-FFF2-40B4-BE49-F238E27FC236}">
                <a16:creationId xmlns:a16="http://schemas.microsoft.com/office/drawing/2014/main" id="{6E19C294-8486-14F0-FD64-95AADB6ECD9B}"/>
              </a:ext>
            </a:extLst>
          </p:cNvPr>
          <p:cNvCxnSpPr>
            <a:cxnSpLocks/>
          </p:cNvCxnSpPr>
          <p:nvPr/>
        </p:nvCxnSpPr>
        <p:spPr>
          <a:xfrm flipH="1">
            <a:off x="6517841" y="3441812"/>
            <a:ext cx="483747" cy="0"/>
          </a:xfrm>
          <a:prstGeom prst="line">
            <a:avLst/>
          </a:prstGeom>
          <a:ln w="19050">
            <a:solidFill>
              <a:srgbClr val="D80084"/>
            </a:solidFill>
          </a:ln>
        </p:spPr>
        <p:style>
          <a:lnRef idx="1">
            <a:schemeClr val="accent1"/>
          </a:lnRef>
          <a:fillRef idx="0">
            <a:schemeClr val="accent1"/>
          </a:fillRef>
          <a:effectRef idx="0">
            <a:schemeClr val="accent1"/>
          </a:effectRef>
          <a:fontRef idx="minor">
            <a:schemeClr val="tx1"/>
          </a:fontRef>
        </p:style>
      </p:cxnSp>
      <p:sp>
        <p:nvSpPr>
          <p:cNvPr id="61" name="テキスト ボックス 56">
            <a:extLst>
              <a:ext uri="{FF2B5EF4-FFF2-40B4-BE49-F238E27FC236}">
                <a16:creationId xmlns:a16="http://schemas.microsoft.com/office/drawing/2014/main" id="{68B16F0F-E5E4-E28C-9035-CF0A7F1458C9}"/>
              </a:ext>
            </a:extLst>
          </p:cNvPr>
          <p:cNvSpPr txBox="1"/>
          <p:nvPr/>
        </p:nvSpPr>
        <p:spPr>
          <a:xfrm>
            <a:off x="6965038" y="3267653"/>
            <a:ext cx="1369257" cy="543600"/>
          </a:xfrm>
          <a:prstGeom prst="rect">
            <a:avLst/>
          </a:prstGeom>
          <a:solidFill>
            <a:srgbClr val="D8008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62" name="テキスト ボックス 56">
            <a:extLst>
              <a:ext uri="{FF2B5EF4-FFF2-40B4-BE49-F238E27FC236}">
                <a16:creationId xmlns:a16="http://schemas.microsoft.com/office/drawing/2014/main" id="{B3106424-45A3-E4C1-3C0C-C648EC437421}"/>
              </a:ext>
            </a:extLst>
          </p:cNvPr>
          <p:cNvSpPr txBox="1"/>
          <p:nvPr/>
        </p:nvSpPr>
        <p:spPr>
          <a:xfrm>
            <a:off x="7029895" y="3295023"/>
            <a:ext cx="1276845" cy="461665"/>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Choose a hypothesis or design set to work on</a:t>
            </a:r>
            <a:endParaRPr lang="en-US" altLang="ja-JP" sz="1000" dirty="0">
              <a:solidFill>
                <a:schemeClr val="bg1"/>
              </a:solidFill>
              <a:latin typeface="+mj-lt"/>
            </a:endParaRPr>
          </a:p>
        </p:txBody>
      </p:sp>
      <p:cxnSp>
        <p:nvCxnSpPr>
          <p:cNvPr id="64" name="Straight Connector 63">
            <a:extLst>
              <a:ext uri="{FF2B5EF4-FFF2-40B4-BE49-F238E27FC236}">
                <a16:creationId xmlns:a16="http://schemas.microsoft.com/office/drawing/2014/main" id="{91D7CB0E-2F52-7E65-6426-8B062F68C4AE}"/>
              </a:ext>
            </a:extLst>
          </p:cNvPr>
          <p:cNvCxnSpPr>
            <a:cxnSpLocks/>
          </p:cNvCxnSpPr>
          <p:nvPr/>
        </p:nvCxnSpPr>
        <p:spPr>
          <a:xfrm flipH="1">
            <a:off x="6517841" y="3055716"/>
            <a:ext cx="483747" cy="0"/>
          </a:xfrm>
          <a:prstGeom prst="line">
            <a:avLst/>
          </a:prstGeom>
          <a:ln w="19050">
            <a:solidFill>
              <a:srgbClr val="D80084"/>
            </a:solidFill>
          </a:ln>
        </p:spPr>
        <p:style>
          <a:lnRef idx="1">
            <a:schemeClr val="accent1"/>
          </a:lnRef>
          <a:fillRef idx="0">
            <a:schemeClr val="accent1"/>
          </a:fillRef>
          <a:effectRef idx="0">
            <a:schemeClr val="accent1"/>
          </a:effectRef>
          <a:fontRef idx="minor">
            <a:schemeClr val="tx1"/>
          </a:fontRef>
        </p:style>
      </p:cxnSp>
      <p:sp>
        <p:nvSpPr>
          <p:cNvPr id="65" name="テキスト ボックス 56">
            <a:extLst>
              <a:ext uri="{FF2B5EF4-FFF2-40B4-BE49-F238E27FC236}">
                <a16:creationId xmlns:a16="http://schemas.microsoft.com/office/drawing/2014/main" id="{1F6F6C07-1476-161B-FDD8-93D99CB2F4BB}"/>
              </a:ext>
            </a:extLst>
          </p:cNvPr>
          <p:cNvSpPr txBox="1"/>
          <p:nvPr/>
        </p:nvSpPr>
        <p:spPr>
          <a:xfrm>
            <a:off x="6965038" y="2755467"/>
            <a:ext cx="1369258" cy="413999"/>
          </a:xfrm>
          <a:prstGeom prst="rect">
            <a:avLst/>
          </a:prstGeom>
          <a:solidFill>
            <a:srgbClr val="D8008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66" name="テキスト ボックス 56">
            <a:extLst>
              <a:ext uri="{FF2B5EF4-FFF2-40B4-BE49-F238E27FC236}">
                <a16:creationId xmlns:a16="http://schemas.microsoft.com/office/drawing/2014/main" id="{2CB16ED4-CC5B-F2ED-2E95-A19514F33612}"/>
              </a:ext>
            </a:extLst>
          </p:cNvPr>
          <p:cNvSpPr txBox="1"/>
          <p:nvPr/>
        </p:nvSpPr>
        <p:spPr>
          <a:xfrm>
            <a:off x="7029896" y="2808384"/>
            <a:ext cx="1276846" cy="307777"/>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Select ‘hit’ peptide from the PDPS</a:t>
            </a:r>
            <a:endParaRPr lang="en-US" altLang="ja-JP" sz="1000">
              <a:solidFill>
                <a:schemeClr val="bg1"/>
              </a:solidFill>
              <a:latin typeface="+mj-lt"/>
            </a:endParaRPr>
          </a:p>
        </p:txBody>
      </p:sp>
      <p:cxnSp>
        <p:nvCxnSpPr>
          <p:cNvPr id="68" name="Straight Connector 67">
            <a:extLst>
              <a:ext uri="{FF2B5EF4-FFF2-40B4-BE49-F238E27FC236}">
                <a16:creationId xmlns:a16="http://schemas.microsoft.com/office/drawing/2014/main" id="{B73E61A7-12FF-D20D-612A-795050C0F145}"/>
              </a:ext>
            </a:extLst>
          </p:cNvPr>
          <p:cNvCxnSpPr>
            <a:cxnSpLocks/>
          </p:cNvCxnSpPr>
          <p:nvPr/>
        </p:nvCxnSpPr>
        <p:spPr>
          <a:xfrm flipH="1">
            <a:off x="6517841" y="2567688"/>
            <a:ext cx="483747" cy="0"/>
          </a:xfrm>
          <a:prstGeom prst="line">
            <a:avLst/>
          </a:prstGeom>
          <a:ln w="19050">
            <a:solidFill>
              <a:srgbClr val="D80084"/>
            </a:solidFill>
          </a:ln>
        </p:spPr>
        <p:style>
          <a:lnRef idx="1">
            <a:schemeClr val="accent1"/>
          </a:lnRef>
          <a:fillRef idx="0">
            <a:schemeClr val="accent1"/>
          </a:fillRef>
          <a:effectRef idx="0">
            <a:schemeClr val="accent1"/>
          </a:effectRef>
          <a:fontRef idx="minor">
            <a:schemeClr val="tx1"/>
          </a:fontRef>
        </p:style>
      </p:cxnSp>
      <p:sp>
        <p:nvSpPr>
          <p:cNvPr id="69" name="テキスト ボックス 56">
            <a:extLst>
              <a:ext uri="{FF2B5EF4-FFF2-40B4-BE49-F238E27FC236}">
                <a16:creationId xmlns:a16="http://schemas.microsoft.com/office/drawing/2014/main" id="{778387DC-36CE-A236-A830-5C218E8B80A0}"/>
              </a:ext>
            </a:extLst>
          </p:cNvPr>
          <p:cNvSpPr txBox="1"/>
          <p:nvPr/>
        </p:nvSpPr>
        <p:spPr>
          <a:xfrm>
            <a:off x="6965038" y="2126613"/>
            <a:ext cx="1369258" cy="543008"/>
          </a:xfrm>
          <a:prstGeom prst="rect">
            <a:avLst/>
          </a:prstGeom>
          <a:solidFill>
            <a:srgbClr val="D8008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70" name="テキスト ボックス 56">
            <a:extLst>
              <a:ext uri="{FF2B5EF4-FFF2-40B4-BE49-F238E27FC236}">
                <a16:creationId xmlns:a16="http://schemas.microsoft.com/office/drawing/2014/main" id="{2A6471AB-48C5-8C40-890F-5D47817D433B}"/>
              </a:ext>
            </a:extLst>
          </p:cNvPr>
          <p:cNvSpPr txBox="1"/>
          <p:nvPr/>
        </p:nvSpPr>
        <p:spPr>
          <a:xfrm>
            <a:off x="7029896" y="2172431"/>
            <a:ext cx="1190335" cy="461665"/>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Set PDPS data:</a:t>
            </a:r>
            <a:br>
              <a:rPr lang="en-GB" altLang="ja-JP" sz="1000" dirty="0">
                <a:solidFill>
                  <a:schemeClr val="bg1"/>
                </a:solidFill>
                <a:latin typeface="+mj-lt"/>
              </a:rPr>
            </a:br>
            <a:r>
              <a:rPr lang="en-GB" altLang="ja-JP" sz="1000" dirty="0">
                <a:solidFill>
                  <a:schemeClr val="bg1"/>
                </a:solidFill>
                <a:latin typeface="+mj-lt"/>
              </a:rPr>
              <a:t>manual file import or auto-link</a:t>
            </a:r>
            <a:endParaRPr lang="en-US" altLang="ja-JP" sz="1000" dirty="0">
              <a:solidFill>
                <a:schemeClr val="bg1"/>
              </a:solidFill>
              <a:latin typeface="+mj-lt"/>
            </a:endParaRPr>
          </a:p>
        </p:txBody>
      </p:sp>
      <p:sp>
        <p:nvSpPr>
          <p:cNvPr id="73" name="正方形/長方形 15">
            <a:extLst>
              <a:ext uri="{FF2B5EF4-FFF2-40B4-BE49-F238E27FC236}">
                <a16:creationId xmlns:a16="http://schemas.microsoft.com/office/drawing/2014/main" id="{01C8BF90-2446-AE72-8B55-F1E13A333CE3}"/>
              </a:ext>
            </a:extLst>
          </p:cNvPr>
          <p:cNvSpPr/>
          <p:nvPr/>
        </p:nvSpPr>
        <p:spPr bwMode="gray">
          <a:xfrm rot="10800000" flipV="1">
            <a:off x="10435247" y="2373683"/>
            <a:ext cx="1372751" cy="247037"/>
          </a:xfrm>
          <a:prstGeom prst="rect">
            <a:avLst/>
          </a:prstGeom>
          <a:noFill/>
          <a:ln w="19050" cap="flat" cmpd="sng" algn="ctr">
            <a:solidFill>
              <a:srgbClr val="D80084"/>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74" name="Straight Connector 73">
            <a:extLst>
              <a:ext uri="{FF2B5EF4-FFF2-40B4-BE49-F238E27FC236}">
                <a16:creationId xmlns:a16="http://schemas.microsoft.com/office/drawing/2014/main" id="{BC3F6A5D-3141-720F-9248-19CF84F0BD7F}"/>
              </a:ext>
            </a:extLst>
          </p:cNvPr>
          <p:cNvCxnSpPr/>
          <p:nvPr/>
        </p:nvCxnSpPr>
        <p:spPr>
          <a:xfrm flipV="1">
            <a:off x="11106830" y="2634282"/>
            <a:ext cx="0" cy="477880"/>
          </a:xfrm>
          <a:prstGeom prst="line">
            <a:avLst/>
          </a:prstGeom>
          <a:ln w="19050">
            <a:solidFill>
              <a:srgbClr val="D80084"/>
            </a:solidFill>
          </a:ln>
        </p:spPr>
        <p:style>
          <a:lnRef idx="1">
            <a:schemeClr val="accent1"/>
          </a:lnRef>
          <a:fillRef idx="0">
            <a:schemeClr val="accent1"/>
          </a:fillRef>
          <a:effectRef idx="0">
            <a:schemeClr val="accent1"/>
          </a:effectRef>
          <a:fontRef idx="minor">
            <a:schemeClr val="tx1"/>
          </a:fontRef>
        </p:style>
      </p:cxnSp>
      <p:sp>
        <p:nvSpPr>
          <p:cNvPr id="76" name="テキスト ボックス 56">
            <a:extLst>
              <a:ext uri="{FF2B5EF4-FFF2-40B4-BE49-F238E27FC236}">
                <a16:creationId xmlns:a16="http://schemas.microsoft.com/office/drawing/2014/main" id="{5BA236FC-D8A8-C20B-C3DB-B4D88D47DFF2}"/>
              </a:ext>
            </a:extLst>
          </p:cNvPr>
          <p:cNvSpPr txBox="1"/>
          <p:nvPr/>
        </p:nvSpPr>
        <p:spPr>
          <a:xfrm>
            <a:off x="10435248" y="2807227"/>
            <a:ext cx="1369258" cy="1004026"/>
          </a:xfrm>
          <a:prstGeom prst="rect">
            <a:avLst/>
          </a:prstGeom>
          <a:solidFill>
            <a:srgbClr val="D8008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77" name="テキスト ボックス 56">
            <a:extLst>
              <a:ext uri="{FF2B5EF4-FFF2-40B4-BE49-F238E27FC236}">
                <a16:creationId xmlns:a16="http://schemas.microsoft.com/office/drawing/2014/main" id="{C4B8BAF8-151E-32C7-04CF-048B8FA04A30}"/>
              </a:ext>
            </a:extLst>
          </p:cNvPr>
          <p:cNvSpPr txBox="1"/>
          <p:nvPr/>
        </p:nvSpPr>
        <p:spPr>
          <a:xfrm>
            <a:off x="10500107" y="2844184"/>
            <a:ext cx="1172314" cy="923330"/>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Generation-wise management: control the selection order of the lead peptide via a flow</a:t>
            </a:r>
            <a:endParaRPr lang="en-US" altLang="ja-JP" sz="1000">
              <a:solidFill>
                <a:schemeClr val="bg1"/>
              </a:solidFill>
              <a:latin typeface="+mj-lt"/>
            </a:endParaRPr>
          </a:p>
        </p:txBody>
      </p:sp>
    </p:spTree>
    <p:extLst>
      <p:ext uri="{BB962C8B-B14F-4D97-AF65-F5344CB8AC3E}">
        <p14:creationId xmlns:p14="http://schemas.microsoft.com/office/powerpoint/2010/main" val="176594005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241F-B55B-0747-BFCC-D5981EBE27E7}"/>
              </a:ext>
            </a:extLst>
          </p:cNvPr>
          <p:cNvSpPr>
            <a:spLocks noGrp="1"/>
          </p:cNvSpPr>
          <p:nvPr>
            <p:ph type="title"/>
          </p:nvPr>
        </p:nvSpPr>
        <p:spPr/>
        <p:txBody>
          <a:bodyPr/>
          <a:lstStyle/>
          <a:p>
            <a:r>
              <a:rPr lang="en-US"/>
              <a:t>Design board</a:t>
            </a:r>
          </a:p>
        </p:txBody>
      </p:sp>
      <p:sp>
        <p:nvSpPr>
          <p:cNvPr id="12" name="Text Placeholder 16">
            <a:extLst>
              <a:ext uri="{FF2B5EF4-FFF2-40B4-BE49-F238E27FC236}">
                <a16:creationId xmlns:a16="http://schemas.microsoft.com/office/drawing/2014/main" id="{DAF002AB-3E01-234A-80C9-BB4FD164797D}"/>
              </a:ext>
            </a:extLst>
          </p:cNvPr>
          <p:cNvSpPr txBox="1">
            <a:spLocks/>
          </p:cNvSpPr>
          <p:nvPr/>
        </p:nvSpPr>
        <p:spPr>
          <a:xfrm>
            <a:off x="378000" y="2620721"/>
            <a:ext cx="2284384" cy="2806079"/>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a:t>Prepare design hypotheses and peptide libraries, linking important information for use in analysis and prediction. Following synthesis, incorporate and compare assay result data too. </a:t>
            </a:r>
          </a:p>
        </p:txBody>
      </p:sp>
      <p:grpSp>
        <p:nvGrpSpPr>
          <p:cNvPr id="5" name="Group 4">
            <a:extLst>
              <a:ext uri="{FF2B5EF4-FFF2-40B4-BE49-F238E27FC236}">
                <a16:creationId xmlns:a16="http://schemas.microsoft.com/office/drawing/2014/main" id="{584010F1-DD9F-731C-7DD7-75DD37CCCCD1}"/>
              </a:ext>
            </a:extLst>
          </p:cNvPr>
          <p:cNvGrpSpPr/>
          <p:nvPr/>
        </p:nvGrpSpPr>
        <p:grpSpPr>
          <a:xfrm>
            <a:off x="377364" y="1580051"/>
            <a:ext cx="557469" cy="553747"/>
            <a:chOff x="5278184" y="978381"/>
            <a:chExt cx="418102" cy="415310"/>
          </a:xfrm>
        </p:grpSpPr>
        <p:sp>
          <p:nvSpPr>
            <p:cNvPr id="6" name="Oval 5">
              <a:extLst>
                <a:ext uri="{FF2B5EF4-FFF2-40B4-BE49-F238E27FC236}">
                  <a16:creationId xmlns:a16="http://schemas.microsoft.com/office/drawing/2014/main" id="{6F244E0A-6E29-8E2B-7F6E-CB6C66C9AF91}"/>
                </a:ext>
              </a:extLst>
            </p:cNvPr>
            <p:cNvSpPr/>
            <p:nvPr/>
          </p:nvSpPr>
          <p:spPr>
            <a:xfrm>
              <a:off x="5278184" y="980566"/>
              <a:ext cx="413125" cy="4131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7" name="Text Placeholder 6">
              <a:extLst>
                <a:ext uri="{FF2B5EF4-FFF2-40B4-BE49-F238E27FC236}">
                  <a16:creationId xmlns:a16="http://schemas.microsoft.com/office/drawing/2014/main" id="{86EE44D5-139E-EEDA-B6F7-06025CC6711A}"/>
                </a:ext>
              </a:extLst>
            </p:cNvPr>
            <p:cNvSpPr txBox="1">
              <a:spLocks/>
            </p:cNvSpPr>
            <p:nvPr/>
          </p:nvSpPr>
          <p:spPr>
            <a:xfrm>
              <a:off x="5283161" y="978381"/>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467">
                  <a:latin typeface="+mj-lt"/>
                </a:rPr>
                <a:t>2</a:t>
              </a:r>
            </a:p>
          </p:txBody>
        </p:sp>
      </p:grpSp>
      <p:cxnSp>
        <p:nvCxnSpPr>
          <p:cNvPr id="9" name="Straight Connector 8">
            <a:extLst>
              <a:ext uri="{FF2B5EF4-FFF2-40B4-BE49-F238E27FC236}">
                <a16:creationId xmlns:a16="http://schemas.microsoft.com/office/drawing/2014/main" id="{B632BC0F-1EC1-0D89-87A1-E9E58191FCA9}"/>
              </a:ext>
            </a:extLst>
          </p:cNvPr>
          <p:cNvCxnSpPr>
            <a:cxnSpLocks/>
          </p:cNvCxnSpPr>
          <p:nvPr/>
        </p:nvCxnSpPr>
        <p:spPr>
          <a:xfrm flipH="1">
            <a:off x="928197" y="1865980"/>
            <a:ext cx="3013579" cy="0"/>
          </a:xfrm>
          <a:prstGeom prst="line">
            <a:avLst/>
          </a:prstGeom>
          <a:ln w="12700">
            <a:solidFill>
              <a:srgbClr val="EA0000"/>
            </a:solidFill>
          </a:ln>
        </p:spPr>
        <p:style>
          <a:lnRef idx="1">
            <a:schemeClr val="accent1"/>
          </a:lnRef>
          <a:fillRef idx="0">
            <a:schemeClr val="accent1"/>
          </a:fillRef>
          <a:effectRef idx="0">
            <a:schemeClr val="accent1"/>
          </a:effectRef>
          <a:fontRef idx="minor">
            <a:schemeClr val="tx1"/>
          </a:fontRef>
        </p:style>
      </p:cxnSp>
      <p:pic>
        <p:nvPicPr>
          <p:cNvPr id="4" name="図 61" descr="graphical user interface, applications  Automatically generated description">
            <a:extLst>
              <a:ext uri="{FF2B5EF4-FFF2-40B4-BE49-F238E27FC236}">
                <a16:creationId xmlns:a16="http://schemas.microsoft.com/office/drawing/2014/main" id="{EE3C0AE8-1AB9-4FA0-E00B-55C899584C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45141" y="1735046"/>
            <a:ext cx="4144915" cy="1981671"/>
          </a:xfrm>
          <a:prstGeom prst="rect">
            <a:avLst/>
          </a:prstGeom>
          <a:ln w="6350">
            <a:solidFill>
              <a:schemeClr val="bg1">
                <a:lumMod val="50000"/>
              </a:schemeClr>
            </a:solidFill>
          </a:ln>
        </p:spPr>
      </p:pic>
      <p:sp>
        <p:nvSpPr>
          <p:cNvPr id="10" name="正方形/長方形 62">
            <a:extLst>
              <a:ext uri="{FF2B5EF4-FFF2-40B4-BE49-F238E27FC236}">
                <a16:creationId xmlns:a16="http://schemas.microsoft.com/office/drawing/2014/main" id="{EB6E09F7-DEC5-B718-6F48-C0BBCFC995A9}"/>
              </a:ext>
            </a:extLst>
          </p:cNvPr>
          <p:cNvSpPr/>
          <p:nvPr/>
        </p:nvSpPr>
        <p:spPr bwMode="gray">
          <a:xfrm>
            <a:off x="2980300" y="2169077"/>
            <a:ext cx="2427968" cy="305459"/>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sp>
        <p:nvSpPr>
          <p:cNvPr id="16" name="正方形/長方形 67">
            <a:extLst>
              <a:ext uri="{FF2B5EF4-FFF2-40B4-BE49-F238E27FC236}">
                <a16:creationId xmlns:a16="http://schemas.microsoft.com/office/drawing/2014/main" id="{AAB15094-87B0-4C22-CD94-121A08218636}"/>
              </a:ext>
            </a:extLst>
          </p:cNvPr>
          <p:cNvSpPr/>
          <p:nvPr/>
        </p:nvSpPr>
        <p:spPr bwMode="gray">
          <a:xfrm>
            <a:off x="5792159" y="1972490"/>
            <a:ext cx="1200000" cy="842100"/>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64" name="Straight Connector 63">
            <a:extLst>
              <a:ext uri="{FF2B5EF4-FFF2-40B4-BE49-F238E27FC236}">
                <a16:creationId xmlns:a16="http://schemas.microsoft.com/office/drawing/2014/main" id="{1329A581-9D4D-A3DB-0A03-BB068C63AB28}"/>
              </a:ext>
            </a:extLst>
          </p:cNvPr>
          <p:cNvCxnSpPr>
            <a:cxnSpLocks/>
          </p:cNvCxnSpPr>
          <p:nvPr/>
        </p:nvCxnSpPr>
        <p:spPr>
          <a:xfrm flipV="1">
            <a:off x="3651882" y="2483037"/>
            <a:ext cx="0" cy="47788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sp>
        <p:nvSpPr>
          <p:cNvPr id="66" name="テキスト ボックス 56">
            <a:extLst>
              <a:ext uri="{FF2B5EF4-FFF2-40B4-BE49-F238E27FC236}">
                <a16:creationId xmlns:a16="http://schemas.microsoft.com/office/drawing/2014/main" id="{8D1C0203-52BB-A95B-4A3F-B17C6DCD96B6}"/>
              </a:ext>
            </a:extLst>
          </p:cNvPr>
          <p:cNvSpPr txBox="1"/>
          <p:nvPr/>
        </p:nvSpPr>
        <p:spPr>
          <a:xfrm>
            <a:off x="2980301" y="2672120"/>
            <a:ext cx="1369257" cy="413999"/>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67" name="テキスト ボックス 56">
            <a:extLst>
              <a:ext uri="{FF2B5EF4-FFF2-40B4-BE49-F238E27FC236}">
                <a16:creationId xmlns:a16="http://schemas.microsoft.com/office/drawing/2014/main" id="{7D2A2038-3DB0-F616-23EF-2942412EDEFE}"/>
              </a:ext>
            </a:extLst>
          </p:cNvPr>
          <p:cNvSpPr txBox="1"/>
          <p:nvPr/>
        </p:nvSpPr>
        <p:spPr>
          <a:xfrm>
            <a:off x="3045160" y="2718770"/>
            <a:ext cx="1227722" cy="307777"/>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Identification of peptide sequence</a:t>
            </a:r>
            <a:endParaRPr lang="en-US" altLang="ja-JP" sz="1000">
              <a:solidFill>
                <a:schemeClr val="bg1"/>
              </a:solidFill>
              <a:latin typeface="+mj-lt"/>
            </a:endParaRPr>
          </a:p>
        </p:txBody>
      </p:sp>
      <p:sp>
        <p:nvSpPr>
          <p:cNvPr id="69" name="Text Placeholder 16">
            <a:extLst>
              <a:ext uri="{FF2B5EF4-FFF2-40B4-BE49-F238E27FC236}">
                <a16:creationId xmlns:a16="http://schemas.microsoft.com/office/drawing/2014/main" id="{0703C395-C358-6938-18CB-3BE3197C305F}"/>
              </a:ext>
            </a:extLst>
          </p:cNvPr>
          <p:cNvSpPr txBox="1">
            <a:spLocks/>
          </p:cNvSpPr>
          <p:nvPr/>
        </p:nvSpPr>
        <p:spPr>
          <a:xfrm>
            <a:off x="2944892" y="1424343"/>
            <a:ext cx="1564453" cy="273627"/>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a:latin typeface="+mj-lt"/>
              </a:rPr>
              <a:t>Primary screen</a:t>
            </a:r>
          </a:p>
        </p:txBody>
      </p:sp>
      <p:cxnSp>
        <p:nvCxnSpPr>
          <p:cNvPr id="74" name="Straight Connector 73">
            <a:extLst>
              <a:ext uri="{FF2B5EF4-FFF2-40B4-BE49-F238E27FC236}">
                <a16:creationId xmlns:a16="http://schemas.microsoft.com/office/drawing/2014/main" id="{A8392F9A-EF7E-ECB2-6875-E047104DED44}"/>
              </a:ext>
            </a:extLst>
          </p:cNvPr>
          <p:cNvCxnSpPr/>
          <p:nvPr/>
        </p:nvCxnSpPr>
        <p:spPr>
          <a:xfrm flipV="1">
            <a:off x="6400636" y="2821063"/>
            <a:ext cx="0" cy="47788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sp>
        <p:nvSpPr>
          <p:cNvPr id="76" name="テキスト ボックス 56">
            <a:extLst>
              <a:ext uri="{FF2B5EF4-FFF2-40B4-BE49-F238E27FC236}">
                <a16:creationId xmlns:a16="http://schemas.microsoft.com/office/drawing/2014/main" id="{E3F276A0-64D8-E5AC-6535-C69420CF41E6}"/>
              </a:ext>
            </a:extLst>
          </p:cNvPr>
          <p:cNvSpPr txBox="1"/>
          <p:nvPr/>
        </p:nvSpPr>
        <p:spPr>
          <a:xfrm>
            <a:off x="5791366" y="3009445"/>
            <a:ext cx="1200793" cy="877451"/>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77" name="テキスト ボックス 56">
            <a:extLst>
              <a:ext uri="{FF2B5EF4-FFF2-40B4-BE49-F238E27FC236}">
                <a16:creationId xmlns:a16="http://schemas.microsoft.com/office/drawing/2014/main" id="{AEED4D99-11AA-38FB-925D-6BB9F13B061A}"/>
              </a:ext>
            </a:extLst>
          </p:cNvPr>
          <p:cNvSpPr txBox="1"/>
          <p:nvPr/>
        </p:nvSpPr>
        <p:spPr>
          <a:xfrm>
            <a:off x="5863035" y="3068462"/>
            <a:ext cx="1055214" cy="769442"/>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Review differences </a:t>
            </a:r>
            <a:br>
              <a:rPr lang="en-GB" altLang="ja-JP" sz="1000">
                <a:solidFill>
                  <a:schemeClr val="bg1"/>
                </a:solidFill>
                <a:latin typeface="+mj-lt"/>
              </a:rPr>
            </a:br>
            <a:r>
              <a:rPr lang="en-GB" altLang="ja-JP" sz="1000">
                <a:solidFill>
                  <a:schemeClr val="bg1"/>
                </a:solidFill>
                <a:latin typeface="+mj-lt"/>
              </a:rPr>
              <a:t>with the activity values of parent peptides</a:t>
            </a:r>
            <a:endParaRPr lang="en-US" altLang="ja-JP" sz="1000">
              <a:solidFill>
                <a:schemeClr val="bg1"/>
              </a:solidFill>
              <a:latin typeface="+mj-lt"/>
            </a:endParaRPr>
          </a:p>
        </p:txBody>
      </p:sp>
      <p:pic>
        <p:nvPicPr>
          <p:cNvPr id="11" name="図 63">
            <a:extLst>
              <a:ext uri="{FF2B5EF4-FFF2-40B4-BE49-F238E27FC236}">
                <a16:creationId xmlns:a16="http://schemas.microsoft.com/office/drawing/2014/main" id="{0CA42ADB-FC15-C6FF-09AB-6E18777C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897" b="5100"/>
          <a:stretch/>
        </p:blipFill>
        <p:spPr>
          <a:xfrm>
            <a:off x="7581398" y="1732407"/>
            <a:ext cx="3932258" cy="1830716"/>
          </a:xfrm>
          <a:prstGeom prst="rect">
            <a:avLst/>
          </a:prstGeom>
          <a:ln w="6350">
            <a:solidFill>
              <a:schemeClr val="bg1">
                <a:lumMod val="50000"/>
              </a:schemeClr>
            </a:solidFill>
          </a:ln>
        </p:spPr>
      </p:pic>
      <p:sp>
        <p:nvSpPr>
          <p:cNvPr id="71" name="Text Placeholder 16">
            <a:extLst>
              <a:ext uri="{FF2B5EF4-FFF2-40B4-BE49-F238E27FC236}">
                <a16:creationId xmlns:a16="http://schemas.microsoft.com/office/drawing/2014/main" id="{DCD6BCD1-B29C-9538-CC2E-755398B39DA1}"/>
              </a:ext>
            </a:extLst>
          </p:cNvPr>
          <p:cNvSpPr txBox="1">
            <a:spLocks/>
          </p:cNvSpPr>
          <p:nvPr/>
        </p:nvSpPr>
        <p:spPr>
          <a:xfrm>
            <a:off x="7581397" y="1424343"/>
            <a:ext cx="3932257" cy="273627"/>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a:latin typeface="+mj-lt"/>
              </a:rPr>
              <a:t>Hypothesis / Design set screen</a:t>
            </a:r>
          </a:p>
        </p:txBody>
      </p:sp>
      <p:sp>
        <p:nvSpPr>
          <p:cNvPr id="17" name="正方形/長方形 68">
            <a:extLst>
              <a:ext uri="{FF2B5EF4-FFF2-40B4-BE49-F238E27FC236}">
                <a16:creationId xmlns:a16="http://schemas.microsoft.com/office/drawing/2014/main" id="{439B3DB0-FB72-A1EF-533E-14C3683B63F3}"/>
              </a:ext>
            </a:extLst>
          </p:cNvPr>
          <p:cNvSpPr/>
          <p:nvPr/>
        </p:nvSpPr>
        <p:spPr bwMode="gray">
          <a:xfrm>
            <a:off x="8031356" y="1985722"/>
            <a:ext cx="3259021" cy="883438"/>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sp>
        <p:nvSpPr>
          <p:cNvPr id="18" name="正方形/長方形 69">
            <a:extLst>
              <a:ext uri="{FF2B5EF4-FFF2-40B4-BE49-F238E27FC236}">
                <a16:creationId xmlns:a16="http://schemas.microsoft.com/office/drawing/2014/main" id="{11242D6D-4940-C803-EBE6-F2910EB19A84}"/>
              </a:ext>
            </a:extLst>
          </p:cNvPr>
          <p:cNvSpPr/>
          <p:nvPr/>
        </p:nvSpPr>
        <p:spPr bwMode="gray">
          <a:xfrm>
            <a:off x="7613325" y="3259963"/>
            <a:ext cx="3900333" cy="311897"/>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79" name="Straight Connector 78">
            <a:extLst>
              <a:ext uri="{FF2B5EF4-FFF2-40B4-BE49-F238E27FC236}">
                <a16:creationId xmlns:a16="http://schemas.microsoft.com/office/drawing/2014/main" id="{727A5AEC-990C-17E7-6FCF-E6877DE3D9F0}"/>
              </a:ext>
            </a:extLst>
          </p:cNvPr>
          <p:cNvCxnSpPr>
            <a:cxnSpLocks/>
            <a:endCxn id="82" idx="2"/>
          </p:cNvCxnSpPr>
          <p:nvPr/>
        </p:nvCxnSpPr>
        <p:spPr>
          <a:xfrm flipV="1">
            <a:off x="11055594" y="1753664"/>
            <a:ext cx="0" cy="230176"/>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sp>
        <p:nvSpPr>
          <p:cNvPr id="81" name="テキスト ボックス 56">
            <a:extLst>
              <a:ext uri="{FF2B5EF4-FFF2-40B4-BE49-F238E27FC236}">
                <a16:creationId xmlns:a16="http://schemas.microsoft.com/office/drawing/2014/main" id="{F82C03C3-58C0-E1A8-021F-EE54E591994B}"/>
              </a:ext>
            </a:extLst>
          </p:cNvPr>
          <p:cNvSpPr txBox="1"/>
          <p:nvPr/>
        </p:nvSpPr>
        <p:spPr>
          <a:xfrm>
            <a:off x="10370965" y="1248302"/>
            <a:ext cx="1369257" cy="561600"/>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82" name="テキスト ボックス 56">
            <a:extLst>
              <a:ext uri="{FF2B5EF4-FFF2-40B4-BE49-F238E27FC236}">
                <a16:creationId xmlns:a16="http://schemas.microsoft.com/office/drawing/2014/main" id="{551836C7-7156-21CC-A7BF-D222D1CA46E0}"/>
              </a:ext>
            </a:extLst>
          </p:cNvPr>
          <p:cNvSpPr txBox="1"/>
          <p:nvPr/>
        </p:nvSpPr>
        <p:spPr>
          <a:xfrm>
            <a:off x="10441733" y="1291999"/>
            <a:ext cx="1227722" cy="461665"/>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Design a hypothesis, target setting, slide production</a:t>
            </a:r>
            <a:endParaRPr lang="en-US" altLang="ja-JP" sz="1000">
              <a:solidFill>
                <a:schemeClr val="bg1"/>
              </a:solidFill>
              <a:latin typeface="+mj-lt"/>
            </a:endParaRPr>
          </a:p>
        </p:txBody>
      </p:sp>
      <p:grpSp>
        <p:nvGrpSpPr>
          <p:cNvPr id="85" name="Group 84">
            <a:extLst>
              <a:ext uri="{FF2B5EF4-FFF2-40B4-BE49-F238E27FC236}">
                <a16:creationId xmlns:a16="http://schemas.microsoft.com/office/drawing/2014/main" id="{6D0D1D9B-2784-7523-7B2E-C9FE66ADAA38}"/>
              </a:ext>
            </a:extLst>
          </p:cNvPr>
          <p:cNvGrpSpPr/>
          <p:nvPr/>
        </p:nvGrpSpPr>
        <p:grpSpPr>
          <a:xfrm>
            <a:off x="10370963" y="3568124"/>
            <a:ext cx="1369257" cy="673397"/>
            <a:chOff x="1127812" y="2265398"/>
            <a:chExt cx="1026943" cy="505048"/>
          </a:xfrm>
        </p:grpSpPr>
        <p:cxnSp>
          <p:nvCxnSpPr>
            <p:cNvPr id="86" name="Straight Connector 85">
              <a:extLst>
                <a:ext uri="{FF2B5EF4-FFF2-40B4-BE49-F238E27FC236}">
                  <a16:creationId xmlns:a16="http://schemas.microsoft.com/office/drawing/2014/main" id="{C20CE584-8FB3-E6B7-EB56-5050C29347DC}"/>
                </a:ext>
              </a:extLst>
            </p:cNvPr>
            <p:cNvCxnSpPr/>
            <p:nvPr/>
          </p:nvCxnSpPr>
          <p:spPr>
            <a:xfrm flipV="1">
              <a:off x="1637890" y="2265398"/>
              <a:ext cx="0" cy="35841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A17347B6-0830-6676-42D3-A320EF86B81C}"/>
                </a:ext>
              </a:extLst>
            </p:cNvPr>
            <p:cNvGrpSpPr/>
            <p:nvPr/>
          </p:nvGrpSpPr>
          <p:grpSpPr>
            <a:xfrm>
              <a:off x="1127812" y="2362746"/>
              <a:ext cx="1026943" cy="407700"/>
              <a:chOff x="3240097" y="2275466"/>
              <a:chExt cx="1026943" cy="407700"/>
            </a:xfrm>
          </p:grpSpPr>
          <p:sp>
            <p:nvSpPr>
              <p:cNvPr id="88" name="テキスト ボックス 56">
                <a:extLst>
                  <a:ext uri="{FF2B5EF4-FFF2-40B4-BE49-F238E27FC236}">
                    <a16:creationId xmlns:a16="http://schemas.microsoft.com/office/drawing/2014/main" id="{E291BBE3-BAB8-81D8-D8E4-7440D6AEA5C0}"/>
                  </a:ext>
                </a:extLst>
              </p:cNvPr>
              <p:cNvSpPr txBox="1"/>
              <p:nvPr/>
            </p:nvSpPr>
            <p:spPr>
              <a:xfrm>
                <a:off x="3240097" y="2275466"/>
                <a:ext cx="1026943" cy="407700"/>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89" name="テキスト ボックス 56">
                <a:extLst>
                  <a:ext uri="{FF2B5EF4-FFF2-40B4-BE49-F238E27FC236}">
                    <a16:creationId xmlns:a16="http://schemas.microsoft.com/office/drawing/2014/main" id="{1BB37000-8A16-BD57-F693-77FD3F63D814}"/>
                  </a:ext>
                </a:extLst>
              </p:cNvPr>
              <p:cNvSpPr txBox="1"/>
              <p:nvPr/>
            </p:nvSpPr>
            <p:spPr>
              <a:xfrm>
                <a:off x="3297817" y="2307001"/>
                <a:ext cx="920792" cy="346249"/>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Attach associated files or tags for grouping</a:t>
                </a:r>
                <a:endParaRPr lang="en-US" altLang="ja-JP" sz="1000">
                  <a:solidFill>
                    <a:schemeClr val="bg1"/>
                  </a:solidFill>
                  <a:latin typeface="+mj-lt"/>
                </a:endParaRPr>
              </a:p>
            </p:txBody>
          </p:sp>
        </p:grpSp>
      </p:grpSp>
      <p:grpSp>
        <p:nvGrpSpPr>
          <p:cNvPr id="116" name="Group 115">
            <a:extLst>
              <a:ext uri="{FF2B5EF4-FFF2-40B4-BE49-F238E27FC236}">
                <a16:creationId xmlns:a16="http://schemas.microsoft.com/office/drawing/2014/main" id="{B83F1549-7431-6194-9AF4-DE7D3C1E5C80}"/>
              </a:ext>
            </a:extLst>
          </p:cNvPr>
          <p:cNvGrpSpPr/>
          <p:nvPr/>
        </p:nvGrpSpPr>
        <p:grpSpPr>
          <a:xfrm>
            <a:off x="1848790" y="4141617"/>
            <a:ext cx="5254127" cy="2087824"/>
            <a:chOff x="1386592" y="3106212"/>
            <a:chExt cx="3940595" cy="1565868"/>
          </a:xfrm>
        </p:grpSpPr>
        <p:pic>
          <p:nvPicPr>
            <p:cNvPr id="14" name="図 65" descr="graphical user interface, applications  Automatically generated description">
              <a:extLst>
                <a:ext uri="{FF2B5EF4-FFF2-40B4-BE49-F238E27FC236}">
                  <a16:creationId xmlns:a16="http://schemas.microsoft.com/office/drawing/2014/main" id="{9B1A160B-2334-D01E-6C99-DBC10BEA0E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08669" y="3359395"/>
              <a:ext cx="3118518" cy="1305433"/>
            </a:xfrm>
            <a:prstGeom prst="rect">
              <a:avLst/>
            </a:prstGeom>
            <a:ln w="6350">
              <a:solidFill>
                <a:schemeClr val="bg1">
                  <a:lumMod val="50000"/>
                </a:schemeClr>
              </a:solidFill>
            </a:ln>
          </p:spPr>
        </p:pic>
        <p:sp>
          <p:nvSpPr>
            <p:cNvPr id="19" name="正方形/長方形 70">
              <a:extLst>
                <a:ext uri="{FF2B5EF4-FFF2-40B4-BE49-F238E27FC236}">
                  <a16:creationId xmlns:a16="http://schemas.microsoft.com/office/drawing/2014/main" id="{A054B019-A7AF-2708-E729-67976799DF25}"/>
                </a:ext>
              </a:extLst>
            </p:cNvPr>
            <p:cNvSpPr/>
            <p:nvPr/>
          </p:nvSpPr>
          <p:spPr bwMode="gray">
            <a:xfrm>
              <a:off x="2444656" y="3538485"/>
              <a:ext cx="1058064" cy="1099510"/>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sp>
          <p:nvSpPr>
            <p:cNvPr id="20" name="正方形/長方形 71">
              <a:extLst>
                <a:ext uri="{FF2B5EF4-FFF2-40B4-BE49-F238E27FC236}">
                  <a16:creationId xmlns:a16="http://schemas.microsoft.com/office/drawing/2014/main" id="{00E071AD-5032-6A1F-0558-21C377B115C8}"/>
                </a:ext>
              </a:extLst>
            </p:cNvPr>
            <p:cNvSpPr/>
            <p:nvPr/>
          </p:nvSpPr>
          <p:spPr bwMode="gray">
            <a:xfrm>
              <a:off x="3812905" y="3468117"/>
              <a:ext cx="1482608" cy="1203963"/>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sp>
          <p:nvSpPr>
            <p:cNvPr id="70" name="Text Placeholder 16">
              <a:extLst>
                <a:ext uri="{FF2B5EF4-FFF2-40B4-BE49-F238E27FC236}">
                  <a16:creationId xmlns:a16="http://schemas.microsoft.com/office/drawing/2014/main" id="{5D282C2D-058B-CA88-BE2B-C074877912E6}"/>
                </a:ext>
              </a:extLst>
            </p:cNvPr>
            <p:cNvSpPr txBox="1">
              <a:spLocks/>
            </p:cNvSpPr>
            <p:nvPr/>
          </p:nvSpPr>
          <p:spPr>
            <a:xfrm>
              <a:off x="2208668" y="3106212"/>
              <a:ext cx="1769565" cy="205220"/>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a:latin typeface="+mj-lt"/>
                </a:rPr>
                <a:t>Compound screen</a:t>
              </a:r>
            </a:p>
          </p:txBody>
        </p:sp>
        <p:grpSp>
          <p:nvGrpSpPr>
            <p:cNvPr id="90" name="Group 89">
              <a:extLst>
                <a:ext uri="{FF2B5EF4-FFF2-40B4-BE49-F238E27FC236}">
                  <a16:creationId xmlns:a16="http://schemas.microsoft.com/office/drawing/2014/main" id="{9A67BA22-8450-437E-6A2C-5BF423D436A1}"/>
                </a:ext>
              </a:extLst>
            </p:cNvPr>
            <p:cNvGrpSpPr/>
            <p:nvPr/>
          </p:nvGrpSpPr>
          <p:grpSpPr>
            <a:xfrm>
              <a:off x="1386592" y="4063551"/>
              <a:ext cx="1058064" cy="550800"/>
              <a:chOff x="1180784" y="2316838"/>
              <a:chExt cx="1058064" cy="550800"/>
            </a:xfrm>
          </p:grpSpPr>
          <p:cxnSp>
            <p:nvCxnSpPr>
              <p:cNvPr id="91" name="Straight Connector 90">
                <a:extLst>
                  <a:ext uri="{FF2B5EF4-FFF2-40B4-BE49-F238E27FC236}">
                    <a16:creationId xmlns:a16="http://schemas.microsoft.com/office/drawing/2014/main" id="{B9A633DD-74ED-F8B0-4E01-6E7EBF9F33B7}"/>
                  </a:ext>
                </a:extLst>
              </p:cNvPr>
              <p:cNvCxnSpPr>
                <a:cxnSpLocks/>
              </p:cNvCxnSpPr>
              <p:nvPr/>
            </p:nvCxnSpPr>
            <p:spPr>
              <a:xfrm>
                <a:off x="1899217" y="2569746"/>
                <a:ext cx="339631" cy="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EC593DD2-8647-EDA2-5FD2-B79C02B5A87C}"/>
                  </a:ext>
                </a:extLst>
              </p:cNvPr>
              <p:cNvGrpSpPr/>
              <p:nvPr/>
            </p:nvGrpSpPr>
            <p:grpSpPr>
              <a:xfrm>
                <a:off x="1180784" y="2316838"/>
                <a:ext cx="913836" cy="550800"/>
                <a:chOff x="3293069" y="2229558"/>
                <a:chExt cx="913836" cy="550800"/>
              </a:xfrm>
            </p:grpSpPr>
            <p:sp>
              <p:nvSpPr>
                <p:cNvPr id="93" name="テキスト ボックス 56">
                  <a:extLst>
                    <a:ext uri="{FF2B5EF4-FFF2-40B4-BE49-F238E27FC236}">
                      <a16:creationId xmlns:a16="http://schemas.microsoft.com/office/drawing/2014/main" id="{3872DD17-96D6-9551-AD4A-2802B89E8C15}"/>
                    </a:ext>
                  </a:extLst>
                </p:cNvPr>
                <p:cNvSpPr txBox="1"/>
                <p:nvPr/>
              </p:nvSpPr>
              <p:spPr>
                <a:xfrm>
                  <a:off x="3293069" y="2229558"/>
                  <a:ext cx="913836" cy="550800"/>
                </a:xfrm>
                <a:prstGeom prst="rect">
                  <a:avLst/>
                </a:prstGeom>
                <a:solidFill>
                  <a:srgbClr val="EA02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94" name="テキスト ボックス 56">
                  <a:extLst>
                    <a:ext uri="{FF2B5EF4-FFF2-40B4-BE49-F238E27FC236}">
                      <a16:creationId xmlns:a16="http://schemas.microsoft.com/office/drawing/2014/main" id="{C8BC35AA-5D4D-6A67-27B9-1836EA631394}"/>
                    </a:ext>
                  </a:extLst>
                </p:cNvPr>
                <p:cNvSpPr txBox="1"/>
                <p:nvPr/>
              </p:nvSpPr>
              <p:spPr>
                <a:xfrm>
                  <a:off x="3352149" y="2268562"/>
                  <a:ext cx="801680" cy="461665"/>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Compare candidates from the selected</a:t>
                  </a:r>
                  <a:br>
                    <a:rPr lang="en-GB" altLang="ja-JP" sz="1000" dirty="0">
                      <a:solidFill>
                        <a:schemeClr val="bg1"/>
                      </a:solidFill>
                      <a:latin typeface="+mj-lt"/>
                    </a:rPr>
                  </a:br>
                  <a:r>
                    <a:rPr lang="en-GB" altLang="ja-JP" sz="1000" dirty="0">
                      <a:solidFill>
                        <a:schemeClr val="bg1"/>
                      </a:solidFill>
                      <a:latin typeface="+mj-lt"/>
                    </a:rPr>
                    <a:t>parent peptide</a:t>
                  </a:r>
                  <a:endParaRPr lang="en-US" altLang="ja-JP" sz="1000" dirty="0">
                    <a:solidFill>
                      <a:schemeClr val="bg1"/>
                    </a:solidFill>
                    <a:latin typeface="+mj-lt"/>
                  </a:endParaRPr>
                </a:p>
              </p:txBody>
            </p:sp>
          </p:grpSp>
        </p:grpSp>
        <p:grpSp>
          <p:nvGrpSpPr>
            <p:cNvPr id="101" name="Group 100">
              <a:extLst>
                <a:ext uri="{FF2B5EF4-FFF2-40B4-BE49-F238E27FC236}">
                  <a16:creationId xmlns:a16="http://schemas.microsoft.com/office/drawing/2014/main" id="{07231BF4-6B52-41D9-61F2-BA262A550530}"/>
                </a:ext>
              </a:extLst>
            </p:cNvPr>
            <p:cNvGrpSpPr/>
            <p:nvPr/>
          </p:nvGrpSpPr>
          <p:grpSpPr>
            <a:xfrm>
              <a:off x="4343523" y="3427061"/>
              <a:ext cx="900589" cy="400143"/>
              <a:chOff x="1072108" y="2273105"/>
              <a:chExt cx="900589" cy="400143"/>
            </a:xfrm>
          </p:grpSpPr>
          <p:cxnSp>
            <p:nvCxnSpPr>
              <p:cNvPr id="102" name="Straight Connector 101">
                <a:extLst>
                  <a:ext uri="{FF2B5EF4-FFF2-40B4-BE49-F238E27FC236}">
                    <a16:creationId xmlns:a16="http://schemas.microsoft.com/office/drawing/2014/main" id="{57793869-ADE1-75A7-37F8-31C91B5264EE}"/>
                  </a:ext>
                </a:extLst>
              </p:cNvPr>
              <p:cNvCxnSpPr/>
              <p:nvPr/>
            </p:nvCxnSpPr>
            <p:spPr>
              <a:xfrm flipV="1">
                <a:off x="1775492" y="2273105"/>
                <a:ext cx="0" cy="35841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C30160C4-4608-F751-5DE7-0987D61336DE}"/>
                  </a:ext>
                </a:extLst>
              </p:cNvPr>
              <p:cNvGrpSpPr/>
              <p:nvPr/>
            </p:nvGrpSpPr>
            <p:grpSpPr>
              <a:xfrm>
                <a:off x="1072108" y="2362749"/>
                <a:ext cx="900589" cy="310499"/>
                <a:chOff x="3184393" y="2275469"/>
                <a:chExt cx="900589" cy="310499"/>
              </a:xfrm>
            </p:grpSpPr>
            <p:sp>
              <p:nvSpPr>
                <p:cNvPr id="104" name="テキスト ボックス 56">
                  <a:extLst>
                    <a:ext uri="{FF2B5EF4-FFF2-40B4-BE49-F238E27FC236}">
                      <a16:creationId xmlns:a16="http://schemas.microsoft.com/office/drawing/2014/main" id="{8E0181B7-1D36-6220-E988-DAD69F531146}"/>
                    </a:ext>
                  </a:extLst>
                </p:cNvPr>
                <p:cNvSpPr txBox="1"/>
                <p:nvPr/>
              </p:nvSpPr>
              <p:spPr>
                <a:xfrm>
                  <a:off x="3184393" y="2275469"/>
                  <a:ext cx="900589" cy="310499"/>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105" name="テキスト ボックス 56">
                  <a:extLst>
                    <a:ext uri="{FF2B5EF4-FFF2-40B4-BE49-F238E27FC236}">
                      <a16:creationId xmlns:a16="http://schemas.microsoft.com/office/drawing/2014/main" id="{719ECB60-6089-D42B-1301-2E4FC4E7DD6A}"/>
                    </a:ext>
                  </a:extLst>
                </p:cNvPr>
                <p:cNvSpPr txBox="1"/>
                <p:nvPr/>
              </p:nvSpPr>
              <p:spPr>
                <a:xfrm>
                  <a:off x="3238146" y="2316444"/>
                  <a:ext cx="820151" cy="230833"/>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Get instructions for synthesis</a:t>
                  </a:r>
                  <a:endParaRPr lang="en-US" altLang="ja-JP" sz="1000">
                    <a:solidFill>
                      <a:schemeClr val="bg1"/>
                    </a:solidFill>
                    <a:latin typeface="+mj-lt"/>
                  </a:endParaRPr>
                </a:p>
              </p:txBody>
            </p:sp>
          </p:grpSp>
        </p:grpSp>
      </p:grpSp>
      <p:grpSp>
        <p:nvGrpSpPr>
          <p:cNvPr id="107" name="Group 106">
            <a:extLst>
              <a:ext uri="{FF2B5EF4-FFF2-40B4-BE49-F238E27FC236}">
                <a16:creationId xmlns:a16="http://schemas.microsoft.com/office/drawing/2014/main" id="{B6E9D7A7-3154-AEA9-201A-3EB63677279A}"/>
              </a:ext>
            </a:extLst>
          </p:cNvPr>
          <p:cNvGrpSpPr/>
          <p:nvPr/>
        </p:nvGrpSpPr>
        <p:grpSpPr>
          <a:xfrm>
            <a:off x="5791366" y="5431747"/>
            <a:ext cx="1200793" cy="1175449"/>
            <a:chOff x="4343524" y="2120935"/>
            <a:chExt cx="900595" cy="881587"/>
          </a:xfrm>
        </p:grpSpPr>
        <p:cxnSp>
          <p:nvCxnSpPr>
            <p:cNvPr id="108" name="Straight Connector 107">
              <a:extLst>
                <a:ext uri="{FF2B5EF4-FFF2-40B4-BE49-F238E27FC236}">
                  <a16:creationId xmlns:a16="http://schemas.microsoft.com/office/drawing/2014/main" id="{528E07E7-41AF-FB90-0395-62216AD4BDA2}"/>
                </a:ext>
              </a:extLst>
            </p:cNvPr>
            <p:cNvCxnSpPr/>
            <p:nvPr/>
          </p:nvCxnSpPr>
          <p:spPr>
            <a:xfrm flipV="1">
              <a:off x="4785153" y="2120935"/>
              <a:ext cx="0" cy="35841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sp>
          <p:nvSpPr>
            <p:cNvPr id="109" name="テキスト ボックス 56">
              <a:extLst>
                <a:ext uri="{FF2B5EF4-FFF2-40B4-BE49-F238E27FC236}">
                  <a16:creationId xmlns:a16="http://schemas.microsoft.com/office/drawing/2014/main" id="{73D80E8B-7359-B0A9-874D-E56B438F3C6A}"/>
                </a:ext>
              </a:extLst>
            </p:cNvPr>
            <p:cNvSpPr txBox="1"/>
            <p:nvPr/>
          </p:nvSpPr>
          <p:spPr>
            <a:xfrm>
              <a:off x="4343524" y="2238619"/>
              <a:ext cx="900595" cy="763903"/>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110" name="テキスト ボックス 56">
              <a:extLst>
                <a:ext uri="{FF2B5EF4-FFF2-40B4-BE49-F238E27FC236}">
                  <a16:creationId xmlns:a16="http://schemas.microsoft.com/office/drawing/2014/main" id="{7D0FECAF-5491-FCDD-3ABC-46DC752FC289}"/>
                </a:ext>
              </a:extLst>
            </p:cNvPr>
            <p:cNvSpPr txBox="1"/>
            <p:nvPr/>
          </p:nvSpPr>
          <p:spPr>
            <a:xfrm>
              <a:off x="4397276" y="2274321"/>
              <a:ext cx="762884" cy="692498"/>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Simulate and view additional information for each peptide, like activity and property data</a:t>
              </a:r>
              <a:endParaRPr lang="en-US" altLang="ja-JP" sz="1000">
                <a:solidFill>
                  <a:schemeClr val="bg1"/>
                </a:solidFill>
                <a:latin typeface="+mj-lt"/>
              </a:endParaRPr>
            </a:p>
          </p:txBody>
        </p:sp>
      </p:grpSp>
      <p:grpSp>
        <p:nvGrpSpPr>
          <p:cNvPr id="120" name="Group 119">
            <a:extLst>
              <a:ext uri="{FF2B5EF4-FFF2-40B4-BE49-F238E27FC236}">
                <a16:creationId xmlns:a16="http://schemas.microsoft.com/office/drawing/2014/main" id="{EF3C578D-E891-D072-BC2C-A3C4900727AE}"/>
              </a:ext>
            </a:extLst>
          </p:cNvPr>
          <p:cNvGrpSpPr/>
          <p:nvPr/>
        </p:nvGrpSpPr>
        <p:grpSpPr>
          <a:xfrm>
            <a:off x="7519502" y="3935479"/>
            <a:ext cx="3347564" cy="2671717"/>
            <a:chOff x="5639626" y="2951609"/>
            <a:chExt cx="2510673" cy="2003788"/>
          </a:xfrm>
        </p:grpSpPr>
        <p:pic>
          <p:nvPicPr>
            <p:cNvPr id="13" name="図 64" descr="Text  Automatically generated descriptions with low accuracy">
              <a:extLst>
                <a:ext uri="{FF2B5EF4-FFF2-40B4-BE49-F238E27FC236}">
                  <a16:creationId xmlns:a16="http://schemas.microsoft.com/office/drawing/2014/main" id="{E22268A7-35B6-895F-A513-3F18A20187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46" t="4726" r="8703" b="4355"/>
            <a:stretch/>
          </p:blipFill>
          <p:spPr>
            <a:xfrm>
              <a:off x="5639626" y="3295209"/>
              <a:ext cx="2510673" cy="1549778"/>
            </a:xfrm>
            <a:prstGeom prst="rect">
              <a:avLst/>
            </a:prstGeom>
          </p:spPr>
        </p:pic>
        <p:sp>
          <p:nvSpPr>
            <p:cNvPr id="72" name="Text Placeholder 16">
              <a:extLst>
                <a:ext uri="{FF2B5EF4-FFF2-40B4-BE49-F238E27FC236}">
                  <a16:creationId xmlns:a16="http://schemas.microsoft.com/office/drawing/2014/main" id="{779E2ED9-9298-9FFA-4AB6-DE43641C1564}"/>
                </a:ext>
              </a:extLst>
            </p:cNvPr>
            <p:cNvSpPr txBox="1">
              <a:spLocks/>
            </p:cNvSpPr>
            <p:nvPr/>
          </p:nvSpPr>
          <p:spPr>
            <a:xfrm>
              <a:off x="5680990" y="2951609"/>
              <a:ext cx="1567508" cy="878252"/>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a:latin typeface="+mj-lt"/>
                </a:rPr>
                <a:t>Selected peptide displayed on screen</a:t>
              </a:r>
            </a:p>
          </p:txBody>
        </p:sp>
        <p:grpSp>
          <p:nvGrpSpPr>
            <p:cNvPr id="111" name="Group 110">
              <a:extLst>
                <a:ext uri="{FF2B5EF4-FFF2-40B4-BE49-F238E27FC236}">
                  <a16:creationId xmlns:a16="http://schemas.microsoft.com/office/drawing/2014/main" id="{9768DFA2-C417-39F1-7BB7-2EEB77B2A4C8}"/>
                </a:ext>
              </a:extLst>
            </p:cNvPr>
            <p:cNvGrpSpPr/>
            <p:nvPr/>
          </p:nvGrpSpPr>
          <p:grpSpPr>
            <a:xfrm>
              <a:off x="5752466" y="4379623"/>
              <a:ext cx="1118302" cy="575774"/>
              <a:chOff x="1072109" y="2265398"/>
              <a:chExt cx="1118302" cy="575774"/>
            </a:xfrm>
          </p:grpSpPr>
          <p:cxnSp>
            <p:nvCxnSpPr>
              <p:cNvPr id="112" name="Straight Connector 111">
                <a:extLst>
                  <a:ext uri="{FF2B5EF4-FFF2-40B4-BE49-F238E27FC236}">
                    <a16:creationId xmlns:a16="http://schemas.microsoft.com/office/drawing/2014/main" id="{F038FB54-4005-2FE7-3704-F40E503A56E9}"/>
                  </a:ext>
                </a:extLst>
              </p:cNvPr>
              <p:cNvCxnSpPr/>
              <p:nvPr/>
            </p:nvCxnSpPr>
            <p:spPr>
              <a:xfrm flipV="1">
                <a:off x="1642204" y="2265398"/>
                <a:ext cx="0" cy="358410"/>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B7DF7F56-C992-2D22-631D-CF1947BF4AB1}"/>
                  </a:ext>
                </a:extLst>
              </p:cNvPr>
              <p:cNvGrpSpPr/>
              <p:nvPr/>
            </p:nvGrpSpPr>
            <p:grpSpPr>
              <a:xfrm>
                <a:off x="1072109" y="2411800"/>
                <a:ext cx="1118302" cy="429372"/>
                <a:chOff x="3184394" y="2324520"/>
                <a:chExt cx="1118302" cy="429372"/>
              </a:xfrm>
            </p:grpSpPr>
            <p:sp>
              <p:nvSpPr>
                <p:cNvPr id="114" name="テキスト ボックス 56">
                  <a:extLst>
                    <a:ext uri="{FF2B5EF4-FFF2-40B4-BE49-F238E27FC236}">
                      <a16:creationId xmlns:a16="http://schemas.microsoft.com/office/drawing/2014/main" id="{58107785-5E48-FE20-10E6-4883C89EA52A}"/>
                    </a:ext>
                  </a:extLst>
                </p:cNvPr>
                <p:cNvSpPr txBox="1"/>
                <p:nvPr/>
              </p:nvSpPr>
              <p:spPr>
                <a:xfrm>
                  <a:off x="3184394" y="2324520"/>
                  <a:ext cx="1118302" cy="429372"/>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115" name="テキスト ボックス 56">
                  <a:extLst>
                    <a:ext uri="{FF2B5EF4-FFF2-40B4-BE49-F238E27FC236}">
                      <a16:creationId xmlns:a16="http://schemas.microsoft.com/office/drawing/2014/main" id="{2C75D558-1277-2B47-C82B-E8348BD25548}"/>
                    </a:ext>
                  </a:extLst>
                </p:cNvPr>
                <p:cNvSpPr txBox="1"/>
                <p:nvPr/>
              </p:nvSpPr>
              <p:spPr>
                <a:xfrm>
                  <a:off x="3233037" y="2368165"/>
                  <a:ext cx="1038555" cy="346249"/>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Comparison of structures of parent and selected peptides</a:t>
                  </a:r>
                  <a:endParaRPr lang="en-US" altLang="ja-JP" sz="1000">
                    <a:solidFill>
                      <a:schemeClr val="bg1"/>
                    </a:solidFill>
                    <a:latin typeface="+mj-lt"/>
                  </a:endParaRPr>
                </a:p>
              </p:txBody>
            </p:sp>
          </p:grpSp>
        </p:grpSp>
      </p:grpSp>
    </p:spTree>
    <p:extLst>
      <p:ext uri="{BB962C8B-B14F-4D97-AF65-F5344CB8AC3E}">
        <p14:creationId xmlns:p14="http://schemas.microsoft.com/office/powerpoint/2010/main" val="128593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CD03F7D-6C0B-4686-81FB-A9784FC139A0}"/>
              </a:ext>
            </a:extLst>
          </p:cNvPr>
          <p:cNvSpPr>
            <a:spLocks noGrp="1"/>
          </p:cNvSpPr>
          <p:nvPr>
            <p:ph type="ftr" sz="quarter" idx="11"/>
          </p:nvPr>
        </p:nvSpPr>
        <p:spPr bwMode="gray">
          <a:xfrm>
            <a:off x="13792000" y="8691200"/>
            <a:ext cx="2054400" cy="192000"/>
          </a:xfrm>
          <a:prstGeom prst="rect">
            <a:avLst/>
          </a:prstGeom>
        </p:spPr>
        <p:txBody>
          <a:bodyPr vert="horz" wrap="none" lIns="0" tIns="0" rIns="0" bIns="0" rtlCol="0" anchor="ctr"/>
          <a:lstStyle>
            <a:defPPr>
              <a:defRPr lang="ja-JP"/>
            </a:defPPr>
            <a:lvl1pPr marL="0" algn="r" defTabSz="1219170" rtl="0" eaLnBrk="1" latinLnBrk="0" hangingPunct="1">
              <a:defRPr kumimoji="1" sz="995"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kumimoji="1" sz="1920" kern="1200">
                <a:solidFill>
                  <a:schemeClr val="tx1"/>
                </a:solidFill>
                <a:latin typeface="+mn-lt"/>
                <a:ea typeface="+mn-ea"/>
                <a:cs typeface="+mn-cs"/>
              </a:defRPr>
            </a:lvl2pPr>
            <a:lvl3pPr marL="1219170" algn="l" defTabSz="1219170" rtl="0" eaLnBrk="1" latinLnBrk="0" hangingPunct="1">
              <a:defRPr kumimoji="1" sz="1920" kern="1200">
                <a:solidFill>
                  <a:schemeClr val="tx1"/>
                </a:solidFill>
                <a:latin typeface="+mn-lt"/>
                <a:ea typeface="+mn-ea"/>
                <a:cs typeface="+mn-cs"/>
              </a:defRPr>
            </a:lvl3pPr>
            <a:lvl4pPr marL="1828754" algn="l" defTabSz="1219170" rtl="0" eaLnBrk="1" latinLnBrk="0" hangingPunct="1">
              <a:defRPr kumimoji="1" sz="1920" kern="1200">
                <a:solidFill>
                  <a:schemeClr val="tx1"/>
                </a:solidFill>
                <a:latin typeface="+mn-lt"/>
                <a:ea typeface="+mn-ea"/>
                <a:cs typeface="+mn-cs"/>
              </a:defRPr>
            </a:lvl4pPr>
            <a:lvl5pPr marL="2438339" algn="l" defTabSz="1219170" rtl="0" eaLnBrk="1" latinLnBrk="0" hangingPunct="1">
              <a:defRPr kumimoji="1" sz="1920" kern="1200">
                <a:solidFill>
                  <a:schemeClr val="tx1"/>
                </a:solidFill>
                <a:latin typeface="+mn-lt"/>
                <a:ea typeface="+mn-ea"/>
                <a:cs typeface="+mn-cs"/>
              </a:defRPr>
            </a:lvl5pPr>
            <a:lvl6pPr marL="3047924" algn="l" defTabSz="1219170" rtl="0" eaLnBrk="1" latinLnBrk="0" hangingPunct="1">
              <a:defRPr kumimoji="1" sz="1920" kern="1200">
                <a:solidFill>
                  <a:schemeClr val="tx1"/>
                </a:solidFill>
                <a:latin typeface="+mn-lt"/>
                <a:ea typeface="+mn-ea"/>
                <a:cs typeface="+mn-cs"/>
              </a:defRPr>
            </a:lvl6pPr>
            <a:lvl7pPr marL="3657509" algn="l" defTabSz="1219170" rtl="0" eaLnBrk="1" latinLnBrk="0" hangingPunct="1">
              <a:defRPr kumimoji="1" sz="1920" kern="1200">
                <a:solidFill>
                  <a:schemeClr val="tx1"/>
                </a:solidFill>
                <a:latin typeface="+mn-lt"/>
                <a:ea typeface="+mn-ea"/>
                <a:cs typeface="+mn-cs"/>
              </a:defRPr>
            </a:lvl7pPr>
            <a:lvl8pPr marL="4267093" algn="l" defTabSz="1219170" rtl="0" eaLnBrk="1" latinLnBrk="0" hangingPunct="1">
              <a:defRPr kumimoji="1" sz="1920" kern="1200">
                <a:solidFill>
                  <a:schemeClr val="tx1"/>
                </a:solidFill>
                <a:latin typeface="+mn-lt"/>
                <a:ea typeface="+mn-ea"/>
                <a:cs typeface="+mn-cs"/>
              </a:defRPr>
            </a:lvl8pPr>
            <a:lvl9pPr marL="4876678" algn="l" defTabSz="1219170" rtl="0" eaLnBrk="1" latinLnBrk="0" hangingPunct="1">
              <a:defRPr kumimoji="1" sz="1920" kern="1200">
                <a:solidFill>
                  <a:schemeClr val="tx1"/>
                </a:solidFill>
                <a:latin typeface="+mn-lt"/>
                <a:ea typeface="+mn-ea"/>
                <a:cs typeface="+mn-cs"/>
              </a:defRPr>
            </a:lvl9pPr>
          </a:lstStyle>
          <a:p>
            <a:pPr defTabSz="1219110" fontAlgn="base">
              <a:spcBef>
                <a:spcPct val="0"/>
              </a:spcBef>
              <a:spcAft>
                <a:spcPct val="0"/>
              </a:spcAft>
              <a:defRPr/>
            </a:pPr>
            <a:r>
              <a:rPr lang="en-US" altLang="ja-JP"/>
              <a:t>© 2023 Fujitsu Limited</a:t>
            </a:r>
            <a:endParaRPr kumimoji="0" lang="de-DE" altLang="ja-JP">
              <a:solidFill>
                <a:srgbClr val="000000"/>
              </a:solidFill>
              <a:ea typeface="ＭＳ Ｐゴシック" panose="020B0600070205080204" pitchFamily="50" charset="-128"/>
              <a:cs typeface="+mn-cs"/>
              <a:sym typeface="Arial" panose="020B0604020202020204" pitchFamily="34" charset="0"/>
            </a:endParaRPr>
          </a:p>
        </p:txBody>
      </p:sp>
      <p:sp>
        <p:nvSpPr>
          <p:cNvPr id="36" name="Title 1">
            <a:extLst>
              <a:ext uri="{FF2B5EF4-FFF2-40B4-BE49-F238E27FC236}">
                <a16:creationId xmlns:a16="http://schemas.microsoft.com/office/drawing/2014/main" id="{03937794-3496-7B41-917F-CE88EAA6655F}"/>
              </a:ext>
            </a:extLst>
          </p:cNvPr>
          <p:cNvSpPr txBox="1">
            <a:spLocks/>
          </p:cNvSpPr>
          <p:nvPr/>
        </p:nvSpPr>
        <p:spPr>
          <a:xfrm>
            <a:off x="369601" y="230432"/>
            <a:ext cx="10175313" cy="517001"/>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3733"/>
              <a:t>Design board</a:t>
            </a:r>
            <a:r>
              <a:rPr lang="en-US" altLang="ja-JP" sz="3733"/>
              <a:t>: library enumeration</a:t>
            </a:r>
            <a:endParaRPr lang="en-US" sz="3733"/>
          </a:p>
        </p:txBody>
      </p:sp>
      <p:sp>
        <p:nvSpPr>
          <p:cNvPr id="37" name="Text Placeholder 16">
            <a:extLst>
              <a:ext uri="{FF2B5EF4-FFF2-40B4-BE49-F238E27FC236}">
                <a16:creationId xmlns:a16="http://schemas.microsoft.com/office/drawing/2014/main" id="{4DA38287-59D4-F840-9D08-28A791818609}"/>
              </a:ext>
            </a:extLst>
          </p:cNvPr>
          <p:cNvSpPr txBox="1">
            <a:spLocks/>
          </p:cNvSpPr>
          <p:nvPr/>
        </p:nvSpPr>
        <p:spPr>
          <a:xfrm>
            <a:off x="378000" y="1305542"/>
            <a:ext cx="8441647" cy="552933"/>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a:t>Create peptide libraries, predict psychical properties and request synthesis.</a:t>
            </a:r>
            <a:br>
              <a:rPr lang="en-US" sz="1600"/>
            </a:br>
            <a:r>
              <a:rPr lang="en-US" sz="1600"/>
              <a:t>Following synthesis, incorporate and compare assay result data for SAR analysis. </a:t>
            </a:r>
          </a:p>
        </p:txBody>
      </p:sp>
      <p:grpSp>
        <p:nvGrpSpPr>
          <p:cNvPr id="33" name="Group 32">
            <a:extLst>
              <a:ext uri="{FF2B5EF4-FFF2-40B4-BE49-F238E27FC236}">
                <a16:creationId xmlns:a16="http://schemas.microsoft.com/office/drawing/2014/main" id="{971902FE-BAC0-71AE-773B-39BEF3D7915A}"/>
              </a:ext>
            </a:extLst>
          </p:cNvPr>
          <p:cNvGrpSpPr/>
          <p:nvPr/>
        </p:nvGrpSpPr>
        <p:grpSpPr>
          <a:xfrm>
            <a:off x="378000" y="2210686"/>
            <a:ext cx="5157092" cy="3735107"/>
            <a:chOff x="283499" y="1658014"/>
            <a:chExt cx="3867819" cy="2801330"/>
          </a:xfrm>
        </p:grpSpPr>
        <p:pic>
          <p:nvPicPr>
            <p:cNvPr id="116" name="図 115">
              <a:extLst>
                <a:ext uri="{FF2B5EF4-FFF2-40B4-BE49-F238E27FC236}">
                  <a16:creationId xmlns:a16="http://schemas.microsoft.com/office/drawing/2014/main" id="{C8A5F57F-F3CD-4A4C-86A2-B7756497C5A4}"/>
                </a:ext>
              </a:extLst>
            </p:cNvPr>
            <p:cNvPicPr>
              <a:picLocks noChangeAspect="1"/>
            </p:cNvPicPr>
            <p:nvPr/>
          </p:nvPicPr>
          <p:blipFill>
            <a:blip r:embed="rId3"/>
            <a:stretch>
              <a:fillRect/>
            </a:stretch>
          </p:blipFill>
          <p:spPr>
            <a:xfrm>
              <a:off x="308857" y="2522728"/>
              <a:ext cx="3842461" cy="1616025"/>
            </a:xfrm>
            <a:prstGeom prst="rect">
              <a:avLst/>
            </a:prstGeom>
            <a:ln>
              <a:solidFill>
                <a:schemeClr val="bg1">
                  <a:lumMod val="75000"/>
                </a:schemeClr>
              </a:solidFill>
            </a:ln>
          </p:spPr>
        </p:pic>
        <p:sp>
          <p:nvSpPr>
            <p:cNvPr id="32" name="Text Placeholder 16">
              <a:extLst>
                <a:ext uri="{FF2B5EF4-FFF2-40B4-BE49-F238E27FC236}">
                  <a16:creationId xmlns:a16="http://schemas.microsoft.com/office/drawing/2014/main" id="{62155327-F602-4742-968A-DE929BA34263}"/>
                </a:ext>
              </a:extLst>
            </p:cNvPr>
            <p:cNvSpPr txBox="1">
              <a:spLocks/>
            </p:cNvSpPr>
            <p:nvPr/>
          </p:nvSpPr>
          <p:spPr>
            <a:xfrm>
              <a:off x="283499" y="1658014"/>
              <a:ext cx="1173340" cy="205220"/>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a:latin typeface="+mj-lt"/>
                </a:rPr>
                <a:t>Monomer search</a:t>
              </a:r>
            </a:p>
          </p:txBody>
        </p:sp>
        <p:grpSp>
          <p:nvGrpSpPr>
            <p:cNvPr id="12" name="Group 11">
              <a:extLst>
                <a:ext uri="{FF2B5EF4-FFF2-40B4-BE49-F238E27FC236}">
                  <a16:creationId xmlns:a16="http://schemas.microsoft.com/office/drawing/2014/main" id="{7B138547-67BE-BF5E-2A76-6F4DFEFB6752}"/>
                </a:ext>
              </a:extLst>
            </p:cNvPr>
            <p:cNvGrpSpPr/>
            <p:nvPr/>
          </p:nvGrpSpPr>
          <p:grpSpPr>
            <a:xfrm>
              <a:off x="638795" y="2225347"/>
              <a:ext cx="1482426" cy="949541"/>
              <a:chOff x="638795" y="2021099"/>
              <a:chExt cx="1482426" cy="949541"/>
            </a:xfrm>
          </p:grpSpPr>
          <p:sp>
            <p:nvSpPr>
              <p:cNvPr id="3" name="正方形/長方形 62">
                <a:extLst>
                  <a:ext uri="{FF2B5EF4-FFF2-40B4-BE49-F238E27FC236}">
                    <a16:creationId xmlns:a16="http://schemas.microsoft.com/office/drawing/2014/main" id="{D3D32859-73D3-6F80-614A-42229640FC58}"/>
                  </a:ext>
                </a:extLst>
              </p:cNvPr>
              <p:cNvSpPr/>
              <p:nvPr/>
            </p:nvSpPr>
            <p:spPr bwMode="gray">
              <a:xfrm>
                <a:off x="638797" y="2495615"/>
                <a:ext cx="1003507" cy="475025"/>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5" name="Straight Connector 4">
                <a:extLst>
                  <a:ext uri="{FF2B5EF4-FFF2-40B4-BE49-F238E27FC236}">
                    <a16:creationId xmlns:a16="http://schemas.microsoft.com/office/drawing/2014/main" id="{E05EDFEE-C45E-ADFC-4BE6-369ECEC4DA0F}"/>
                  </a:ext>
                </a:extLst>
              </p:cNvPr>
              <p:cNvCxnSpPr>
                <a:cxnSpLocks/>
              </p:cNvCxnSpPr>
              <p:nvPr/>
            </p:nvCxnSpPr>
            <p:spPr>
              <a:xfrm flipV="1">
                <a:off x="1153153" y="2130524"/>
                <a:ext cx="0" cy="365091"/>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79EDB24-0459-2E0D-6B27-91A0D9BC69D9}"/>
                  </a:ext>
                </a:extLst>
              </p:cNvPr>
              <p:cNvGrpSpPr/>
              <p:nvPr/>
            </p:nvGrpSpPr>
            <p:grpSpPr>
              <a:xfrm>
                <a:off x="638795" y="2021099"/>
                <a:ext cx="1482426" cy="197180"/>
                <a:chOff x="3501143" y="2275467"/>
                <a:chExt cx="1482426" cy="197180"/>
              </a:xfrm>
            </p:grpSpPr>
            <p:sp>
              <p:nvSpPr>
                <p:cNvPr id="7" name="テキスト ボックス 56">
                  <a:extLst>
                    <a:ext uri="{FF2B5EF4-FFF2-40B4-BE49-F238E27FC236}">
                      <a16:creationId xmlns:a16="http://schemas.microsoft.com/office/drawing/2014/main" id="{45284D84-EC62-7BE3-1415-EF679874E2A7}"/>
                    </a:ext>
                  </a:extLst>
                </p:cNvPr>
                <p:cNvSpPr txBox="1"/>
                <p:nvPr/>
              </p:nvSpPr>
              <p:spPr>
                <a:xfrm>
                  <a:off x="3501144" y="2275467"/>
                  <a:ext cx="1482425" cy="197180"/>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9" name="テキスト ボックス 56">
                  <a:extLst>
                    <a:ext uri="{FF2B5EF4-FFF2-40B4-BE49-F238E27FC236}">
                      <a16:creationId xmlns:a16="http://schemas.microsoft.com/office/drawing/2014/main" id="{370B0BBF-A863-812F-4A78-C02149F0F649}"/>
                    </a:ext>
                  </a:extLst>
                </p:cNvPr>
                <p:cNvSpPr txBox="1"/>
                <p:nvPr/>
              </p:nvSpPr>
              <p:spPr>
                <a:xfrm>
                  <a:off x="3501143" y="2316979"/>
                  <a:ext cx="1482425"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algn="ctr" defTabSz="1625519" fontAlgn="ctr">
                    <a:spcBef>
                      <a:spcPct val="0"/>
                    </a:spcBef>
                    <a:spcAft>
                      <a:spcPct val="0"/>
                    </a:spcAft>
                    <a:defRPr/>
                  </a:pPr>
                  <a:r>
                    <a:rPr lang="en-GB" altLang="ja-JP" sz="1000">
                      <a:solidFill>
                        <a:schemeClr val="bg1"/>
                      </a:solidFill>
                      <a:latin typeface="+mj-lt"/>
                    </a:rPr>
                    <a:t>Search by chemical structure</a:t>
                  </a:r>
                  <a:endParaRPr lang="en-US" altLang="ja-JP" sz="1000">
                    <a:solidFill>
                      <a:schemeClr val="bg1"/>
                    </a:solidFill>
                    <a:latin typeface="+mj-lt"/>
                  </a:endParaRPr>
                </a:p>
              </p:txBody>
            </p:sp>
          </p:grpSp>
        </p:grpSp>
        <p:sp>
          <p:nvSpPr>
            <p:cNvPr id="14" name="正方形/長方形 62">
              <a:extLst>
                <a:ext uri="{FF2B5EF4-FFF2-40B4-BE49-F238E27FC236}">
                  <a16:creationId xmlns:a16="http://schemas.microsoft.com/office/drawing/2014/main" id="{F2876FAA-9D3F-A69B-E3DA-B6757B4B0094}"/>
                </a:ext>
              </a:extLst>
            </p:cNvPr>
            <p:cNvSpPr/>
            <p:nvPr/>
          </p:nvSpPr>
          <p:spPr bwMode="gray">
            <a:xfrm>
              <a:off x="638798" y="3544638"/>
              <a:ext cx="1003506" cy="599030"/>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15" name="Straight Connector 14">
              <a:extLst>
                <a:ext uri="{FF2B5EF4-FFF2-40B4-BE49-F238E27FC236}">
                  <a16:creationId xmlns:a16="http://schemas.microsoft.com/office/drawing/2014/main" id="{2594B7C6-F135-2946-72A4-F6B38CEE53EE}"/>
                </a:ext>
              </a:extLst>
            </p:cNvPr>
            <p:cNvCxnSpPr>
              <a:cxnSpLocks/>
            </p:cNvCxnSpPr>
            <p:nvPr/>
          </p:nvCxnSpPr>
          <p:spPr>
            <a:xfrm flipV="1">
              <a:off x="1157463" y="4143670"/>
              <a:ext cx="0" cy="234634"/>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2D8F080-2639-8D21-3694-71428731A807}"/>
                </a:ext>
              </a:extLst>
            </p:cNvPr>
            <p:cNvGrpSpPr/>
            <p:nvPr/>
          </p:nvGrpSpPr>
          <p:grpSpPr>
            <a:xfrm>
              <a:off x="638795" y="4262164"/>
              <a:ext cx="1098469" cy="197180"/>
              <a:chOff x="303303" y="4034706"/>
              <a:chExt cx="1098469" cy="197180"/>
            </a:xfrm>
          </p:grpSpPr>
          <p:sp>
            <p:nvSpPr>
              <p:cNvPr id="20" name="テキスト ボックス 56">
                <a:extLst>
                  <a:ext uri="{FF2B5EF4-FFF2-40B4-BE49-F238E27FC236}">
                    <a16:creationId xmlns:a16="http://schemas.microsoft.com/office/drawing/2014/main" id="{091A031D-B635-2D0B-AA88-AC6BC66D8B7C}"/>
                  </a:ext>
                </a:extLst>
              </p:cNvPr>
              <p:cNvSpPr txBox="1"/>
              <p:nvPr/>
            </p:nvSpPr>
            <p:spPr>
              <a:xfrm>
                <a:off x="303303" y="4034706"/>
                <a:ext cx="1098465" cy="197180"/>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21" name="テキスト ボックス 56">
                <a:extLst>
                  <a:ext uri="{FF2B5EF4-FFF2-40B4-BE49-F238E27FC236}">
                    <a16:creationId xmlns:a16="http://schemas.microsoft.com/office/drawing/2014/main" id="{D0CFBBF0-9750-E251-4B03-F87A928BD5B4}"/>
                  </a:ext>
                </a:extLst>
              </p:cNvPr>
              <p:cNvSpPr txBox="1"/>
              <p:nvPr/>
            </p:nvSpPr>
            <p:spPr>
              <a:xfrm>
                <a:off x="303303" y="4076218"/>
                <a:ext cx="1098469"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algn="ctr" defTabSz="1625519" fontAlgn="ctr">
                  <a:spcBef>
                    <a:spcPct val="0"/>
                  </a:spcBef>
                  <a:spcAft>
                    <a:spcPct val="0"/>
                  </a:spcAft>
                  <a:defRPr/>
                </a:pPr>
                <a:r>
                  <a:rPr lang="en-GB" altLang="ja-JP" sz="1000">
                    <a:solidFill>
                      <a:schemeClr val="bg1"/>
                    </a:solidFill>
                    <a:latin typeface="+mj-lt"/>
                  </a:rPr>
                  <a:t>Search by descriptor</a:t>
                </a:r>
                <a:endParaRPr lang="en-US" altLang="ja-JP" sz="1000">
                  <a:solidFill>
                    <a:schemeClr val="bg1"/>
                  </a:solidFill>
                  <a:latin typeface="+mj-lt"/>
                </a:endParaRPr>
              </a:p>
            </p:txBody>
          </p:sp>
        </p:grpSp>
      </p:grpSp>
      <p:grpSp>
        <p:nvGrpSpPr>
          <p:cNvPr id="34" name="Group 33">
            <a:extLst>
              <a:ext uri="{FF2B5EF4-FFF2-40B4-BE49-F238E27FC236}">
                <a16:creationId xmlns:a16="http://schemas.microsoft.com/office/drawing/2014/main" id="{D1F19410-A86B-CFC0-413F-73796DF26A9E}"/>
              </a:ext>
            </a:extLst>
          </p:cNvPr>
          <p:cNvGrpSpPr/>
          <p:nvPr/>
        </p:nvGrpSpPr>
        <p:grpSpPr>
          <a:xfrm>
            <a:off x="5755334" y="2210686"/>
            <a:ext cx="6083535" cy="3735107"/>
            <a:chOff x="4316500" y="1658014"/>
            <a:chExt cx="4562651" cy="2801330"/>
          </a:xfrm>
        </p:grpSpPr>
        <p:pic>
          <p:nvPicPr>
            <p:cNvPr id="150" name="図 149">
              <a:extLst>
                <a:ext uri="{FF2B5EF4-FFF2-40B4-BE49-F238E27FC236}">
                  <a16:creationId xmlns:a16="http://schemas.microsoft.com/office/drawing/2014/main" id="{15170CA8-FF20-426F-951E-3AD25926FC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897" b="5100"/>
            <a:stretch/>
          </p:blipFill>
          <p:spPr>
            <a:xfrm>
              <a:off x="4321143" y="2006758"/>
              <a:ext cx="4553770" cy="2138942"/>
            </a:xfrm>
            <a:prstGeom prst="rect">
              <a:avLst/>
            </a:prstGeom>
            <a:ln w="6350">
              <a:solidFill>
                <a:schemeClr val="bg1">
                  <a:lumMod val="75000"/>
                </a:schemeClr>
              </a:solidFill>
            </a:ln>
          </p:spPr>
        </p:pic>
        <p:pic>
          <p:nvPicPr>
            <p:cNvPr id="151" name="図 150">
              <a:extLst>
                <a:ext uri="{FF2B5EF4-FFF2-40B4-BE49-F238E27FC236}">
                  <a16:creationId xmlns:a16="http://schemas.microsoft.com/office/drawing/2014/main" id="{D44CC800-4704-46EB-BE5D-D7BFD3366E45}"/>
                </a:ext>
              </a:extLst>
            </p:cNvPr>
            <p:cNvPicPr>
              <a:picLocks noChangeAspect="1"/>
            </p:cNvPicPr>
            <p:nvPr/>
          </p:nvPicPr>
          <p:blipFill>
            <a:blip r:embed="rId5"/>
            <a:stretch>
              <a:fillRect/>
            </a:stretch>
          </p:blipFill>
          <p:spPr>
            <a:xfrm>
              <a:off x="4443271" y="3383384"/>
              <a:ext cx="4431637" cy="737076"/>
            </a:xfrm>
            <a:prstGeom prst="rect">
              <a:avLst/>
            </a:prstGeom>
          </p:spPr>
        </p:pic>
        <p:sp>
          <p:nvSpPr>
            <p:cNvPr id="35" name="Text Placeholder 16">
              <a:extLst>
                <a:ext uri="{FF2B5EF4-FFF2-40B4-BE49-F238E27FC236}">
                  <a16:creationId xmlns:a16="http://schemas.microsoft.com/office/drawing/2014/main" id="{24817DBA-0535-0841-8CAC-ECD1027784F1}"/>
                </a:ext>
              </a:extLst>
            </p:cNvPr>
            <p:cNvSpPr txBox="1">
              <a:spLocks/>
            </p:cNvSpPr>
            <p:nvPr/>
          </p:nvSpPr>
          <p:spPr>
            <a:xfrm>
              <a:off x="4316500" y="1658014"/>
              <a:ext cx="1674539" cy="265190"/>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333">
                  <a:latin typeface="+mj-lt"/>
                </a:rPr>
                <a:t>Peptide library generation</a:t>
              </a:r>
            </a:p>
          </p:txBody>
        </p:sp>
        <p:grpSp>
          <p:nvGrpSpPr>
            <p:cNvPr id="24" name="Group 23">
              <a:extLst>
                <a:ext uri="{FF2B5EF4-FFF2-40B4-BE49-F238E27FC236}">
                  <a16:creationId xmlns:a16="http://schemas.microsoft.com/office/drawing/2014/main" id="{A4424E13-E0C9-4570-2A0F-17FF697AC51F}"/>
                </a:ext>
              </a:extLst>
            </p:cNvPr>
            <p:cNvGrpSpPr/>
            <p:nvPr/>
          </p:nvGrpSpPr>
          <p:grpSpPr>
            <a:xfrm>
              <a:off x="6057044" y="4262164"/>
              <a:ext cx="2822107" cy="197180"/>
              <a:chOff x="516641" y="4034706"/>
              <a:chExt cx="2822107" cy="197180"/>
            </a:xfrm>
          </p:grpSpPr>
          <p:sp>
            <p:nvSpPr>
              <p:cNvPr id="25" name="テキスト ボックス 56">
                <a:extLst>
                  <a:ext uri="{FF2B5EF4-FFF2-40B4-BE49-F238E27FC236}">
                    <a16:creationId xmlns:a16="http://schemas.microsoft.com/office/drawing/2014/main" id="{644442E6-EBD4-4389-2044-B1359B1B620D}"/>
                  </a:ext>
                </a:extLst>
              </p:cNvPr>
              <p:cNvSpPr txBox="1"/>
              <p:nvPr/>
            </p:nvSpPr>
            <p:spPr>
              <a:xfrm>
                <a:off x="516641" y="4034706"/>
                <a:ext cx="2822107" cy="197180"/>
              </a:xfrm>
              <a:prstGeom prst="rect">
                <a:avLst/>
              </a:prstGeom>
              <a:solidFill>
                <a:srgbClr val="EA000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26" name="テキスト ボックス 56">
                <a:extLst>
                  <a:ext uri="{FF2B5EF4-FFF2-40B4-BE49-F238E27FC236}">
                    <a16:creationId xmlns:a16="http://schemas.microsoft.com/office/drawing/2014/main" id="{11856E32-1DC6-F69D-4860-6FD27A25BC11}"/>
                  </a:ext>
                </a:extLst>
              </p:cNvPr>
              <p:cNvSpPr txBox="1"/>
              <p:nvPr/>
            </p:nvSpPr>
            <p:spPr>
              <a:xfrm>
                <a:off x="516641" y="4076218"/>
                <a:ext cx="2822107"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algn="ctr" defTabSz="1625519" fontAlgn="ctr">
                  <a:spcBef>
                    <a:spcPct val="0"/>
                  </a:spcBef>
                  <a:spcAft>
                    <a:spcPct val="0"/>
                  </a:spcAft>
                  <a:defRPr/>
                </a:pPr>
                <a:r>
                  <a:rPr lang="en-GB" altLang="ja-JP" sz="1000">
                    <a:solidFill>
                      <a:schemeClr val="bg1"/>
                    </a:solidFill>
                    <a:latin typeface="+mj-lt"/>
                  </a:rPr>
                  <a:t>Generate peptide library, calculate physical property value</a:t>
                </a:r>
              </a:p>
            </p:txBody>
          </p:sp>
        </p:grpSp>
        <p:sp>
          <p:nvSpPr>
            <p:cNvPr id="27" name="正方形/長方形 62">
              <a:extLst>
                <a:ext uri="{FF2B5EF4-FFF2-40B4-BE49-F238E27FC236}">
                  <a16:creationId xmlns:a16="http://schemas.microsoft.com/office/drawing/2014/main" id="{DC105FD4-C631-E235-558B-A9D7D3DA4FAA}"/>
                </a:ext>
              </a:extLst>
            </p:cNvPr>
            <p:cNvSpPr/>
            <p:nvPr/>
          </p:nvSpPr>
          <p:spPr bwMode="gray">
            <a:xfrm>
              <a:off x="4404903" y="3378742"/>
              <a:ext cx="4470012" cy="762316"/>
            </a:xfrm>
            <a:prstGeom prst="rect">
              <a:avLst/>
            </a:prstGeom>
            <a:noFill/>
            <a:ln w="19050" cap="flat" cmpd="sng" algn="ctr">
              <a:solidFill>
                <a:srgbClr val="EA000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28" name="Straight Connector 27">
              <a:extLst>
                <a:ext uri="{FF2B5EF4-FFF2-40B4-BE49-F238E27FC236}">
                  <a16:creationId xmlns:a16="http://schemas.microsoft.com/office/drawing/2014/main" id="{3B30BDD5-E37D-F577-6696-3A6CB3148396}"/>
                </a:ext>
              </a:extLst>
            </p:cNvPr>
            <p:cNvCxnSpPr>
              <a:cxnSpLocks/>
            </p:cNvCxnSpPr>
            <p:nvPr/>
          </p:nvCxnSpPr>
          <p:spPr>
            <a:xfrm flipV="1">
              <a:off x="7468097" y="4148312"/>
              <a:ext cx="0" cy="160006"/>
            </a:xfrm>
            <a:prstGeom prst="line">
              <a:avLst/>
            </a:prstGeom>
            <a:ln w="19050">
              <a:solidFill>
                <a:srgbClr val="EA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4442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455F467-D1BF-CC00-8A96-C97C13087137}"/>
              </a:ext>
            </a:extLst>
          </p:cNvPr>
          <p:cNvCxnSpPr>
            <a:cxnSpLocks/>
          </p:cNvCxnSpPr>
          <p:nvPr/>
        </p:nvCxnSpPr>
        <p:spPr>
          <a:xfrm flipH="1">
            <a:off x="940576" y="4530140"/>
            <a:ext cx="3013579" cy="0"/>
          </a:xfrm>
          <a:prstGeom prst="line">
            <a:avLst/>
          </a:prstGeom>
          <a:ln w="1270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A0F73CB6-F6BA-87D5-7238-EB4439ADD5E4}"/>
              </a:ext>
            </a:extLst>
          </p:cNvPr>
          <p:cNvGrpSpPr/>
          <p:nvPr/>
        </p:nvGrpSpPr>
        <p:grpSpPr>
          <a:xfrm>
            <a:off x="3438432" y="1346925"/>
            <a:ext cx="8438899" cy="4746881"/>
            <a:chOff x="2578824" y="1010193"/>
            <a:chExt cx="6329174" cy="3560161"/>
          </a:xfrm>
        </p:grpSpPr>
        <p:pic>
          <p:nvPicPr>
            <p:cNvPr id="51" name="図 7" descr="graphical user interface, tables  Automatically generated description">
              <a:extLst>
                <a:ext uri="{FF2B5EF4-FFF2-40B4-BE49-F238E27FC236}">
                  <a16:creationId xmlns:a16="http://schemas.microsoft.com/office/drawing/2014/main" id="{E9E251A3-41E6-072F-586D-9E17F0118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824" y="1010193"/>
              <a:ext cx="6329174" cy="3560161"/>
            </a:xfrm>
            <a:prstGeom prst="rect">
              <a:avLst/>
            </a:prstGeom>
            <a:ln w="6350">
              <a:solidFill>
                <a:schemeClr val="bg1">
                  <a:lumMod val="50000"/>
                </a:schemeClr>
              </a:solidFill>
            </a:ln>
          </p:spPr>
        </p:pic>
        <p:sp>
          <p:nvSpPr>
            <p:cNvPr id="117" name="Rectangle 116">
              <a:extLst>
                <a:ext uri="{FF2B5EF4-FFF2-40B4-BE49-F238E27FC236}">
                  <a16:creationId xmlns:a16="http://schemas.microsoft.com/office/drawing/2014/main" id="{E6DA2036-D6DF-2019-5D8F-FE33517F4879}"/>
                </a:ext>
              </a:extLst>
            </p:cNvPr>
            <p:cNvSpPr/>
            <p:nvPr/>
          </p:nvSpPr>
          <p:spPr>
            <a:xfrm>
              <a:off x="2834770" y="3126759"/>
              <a:ext cx="1089531" cy="759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83" name="Group 82">
            <a:extLst>
              <a:ext uri="{FF2B5EF4-FFF2-40B4-BE49-F238E27FC236}">
                <a16:creationId xmlns:a16="http://schemas.microsoft.com/office/drawing/2014/main" id="{5FB781C7-538E-3B79-EBC3-C9323906CECD}"/>
              </a:ext>
            </a:extLst>
          </p:cNvPr>
          <p:cNvGrpSpPr/>
          <p:nvPr/>
        </p:nvGrpSpPr>
        <p:grpSpPr>
          <a:xfrm>
            <a:off x="703411" y="2733167"/>
            <a:ext cx="2486276" cy="1305861"/>
            <a:chOff x="527558" y="2049875"/>
            <a:chExt cx="1864707" cy="979396"/>
          </a:xfrm>
        </p:grpSpPr>
        <p:pic>
          <p:nvPicPr>
            <p:cNvPr id="42" name="図 478">
              <a:extLst>
                <a:ext uri="{FF2B5EF4-FFF2-40B4-BE49-F238E27FC236}">
                  <a16:creationId xmlns:a16="http://schemas.microsoft.com/office/drawing/2014/main" id="{1B8C2BB8-BFEF-F874-DC19-367C2BED6738}"/>
                </a:ext>
              </a:extLst>
            </p:cNvPr>
            <p:cNvPicPr>
              <a:picLocks noChangeAspect="1"/>
            </p:cNvPicPr>
            <p:nvPr/>
          </p:nvPicPr>
          <p:blipFill rotWithShape="1">
            <a:blip r:embed="rId4"/>
            <a:srcRect r="6616"/>
            <a:stretch/>
          </p:blipFill>
          <p:spPr>
            <a:xfrm>
              <a:off x="527558" y="2189459"/>
              <a:ext cx="1864707" cy="839812"/>
            </a:xfrm>
            <a:prstGeom prst="rect">
              <a:avLst/>
            </a:prstGeom>
            <a:ln>
              <a:solidFill>
                <a:schemeClr val="bg1">
                  <a:lumMod val="75000"/>
                </a:schemeClr>
              </a:solidFill>
            </a:ln>
          </p:spPr>
        </p:pic>
        <p:cxnSp>
          <p:nvCxnSpPr>
            <p:cNvPr id="73" name="直線コネクタ 38">
              <a:extLst>
                <a:ext uri="{FF2B5EF4-FFF2-40B4-BE49-F238E27FC236}">
                  <a16:creationId xmlns:a16="http://schemas.microsoft.com/office/drawing/2014/main" id="{41C8FE22-DD4A-4634-2FF5-A0DF7C300C75}"/>
                </a:ext>
              </a:extLst>
            </p:cNvPr>
            <p:cNvCxnSpPr>
              <a:cxnSpLocks/>
            </p:cNvCxnSpPr>
            <p:nvPr/>
          </p:nvCxnSpPr>
          <p:spPr>
            <a:xfrm>
              <a:off x="710590" y="2049875"/>
              <a:ext cx="0" cy="139584"/>
            </a:xfrm>
            <a:prstGeom prst="line">
              <a:avLst/>
            </a:prstGeom>
            <a:ln w="19050">
              <a:solidFill>
                <a:srgbClr val="2400B0"/>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B15A1A0-9EFC-9560-DD4C-ED65EFB27AA5}"/>
              </a:ext>
            </a:extLst>
          </p:cNvPr>
          <p:cNvGrpSpPr/>
          <p:nvPr/>
        </p:nvGrpSpPr>
        <p:grpSpPr>
          <a:xfrm>
            <a:off x="389743" y="4247125"/>
            <a:ext cx="557469" cy="550833"/>
            <a:chOff x="5278184" y="980566"/>
            <a:chExt cx="418102" cy="413125"/>
          </a:xfrm>
        </p:grpSpPr>
        <p:sp>
          <p:nvSpPr>
            <p:cNvPr id="5" name="Oval 4">
              <a:extLst>
                <a:ext uri="{FF2B5EF4-FFF2-40B4-BE49-F238E27FC236}">
                  <a16:creationId xmlns:a16="http://schemas.microsoft.com/office/drawing/2014/main" id="{AAC8451F-D2B0-CAC0-7E4A-B8E5EB139134}"/>
                </a:ext>
              </a:extLst>
            </p:cNvPr>
            <p:cNvSpPr/>
            <p:nvPr/>
          </p:nvSpPr>
          <p:spPr>
            <a:xfrm>
              <a:off x="5278184" y="980566"/>
              <a:ext cx="413125" cy="4131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6" name="Text Placeholder 6">
              <a:extLst>
                <a:ext uri="{FF2B5EF4-FFF2-40B4-BE49-F238E27FC236}">
                  <a16:creationId xmlns:a16="http://schemas.microsoft.com/office/drawing/2014/main" id="{2F134F47-6397-127F-0FBF-5BD39113DB1C}"/>
                </a:ext>
              </a:extLst>
            </p:cNvPr>
            <p:cNvSpPr txBox="1">
              <a:spLocks/>
            </p:cNvSpPr>
            <p:nvPr/>
          </p:nvSpPr>
          <p:spPr>
            <a:xfrm>
              <a:off x="5283161" y="980566"/>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467">
                  <a:latin typeface="+mj-lt"/>
                </a:rPr>
                <a:t>3</a:t>
              </a:r>
            </a:p>
          </p:txBody>
        </p:sp>
      </p:grpSp>
      <p:sp>
        <p:nvSpPr>
          <p:cNvPr id="2" name="Title 1">
            <a:extLst>
              <a:ext uri="{FF2B5EF4-FFF2-40B4-BE49-F238E27FC236}">
                <a16:creationId xmlns:a16="http://schemas.microsoft.com/office/drawing/2014/main" id="{4952241F-B55B-0747-BFCC-D5981EBE27E7}"/>
              </a:ext>
            </a:extLst>
          </p:cNvPr>
          <p:cNvSpPr>
            <a:spLocks noGrp="1"/>
          </p:cNvSpPr>
          <p:nvPr>
            <p:ph type="title"/>
          </p:nvPr>
        </p:nvSpPr>
        <p:spPr/>
        <p:txBody>
          <a:bodyPr/>
          <a:lstStyle/>
          <a:p>
            <a:r>
              <a:rPr lang="en-US"/>
              <a:t>Peptide and monomer search</a:t>
            </a:r>
          </a:p>
        </p:txBody>
      </p:sp>
      <p:sp>
        <p:nvSpPr>
          <p:cNvPr id="12" name="Text Placeholder 16">
            <a:extLst>
              <a:ext uri="{FF2B5EF4-FFF2-40B4-BE49-F238E27FC236}">
                <a16:creationId xmlns:a16="http://schemas.microsoft.com/office/drawing/2014/main" id="{DAF002AB-3E01-234A-80C9-BB4FD164797D}"/>
              </a:ext>
            </a:extLst>
          </p:cNvPr>
          <p:cNvSpPr txBox="1">
            <a:spLocks/>
          </p:cNvSpPr>
          <p:nvPr/>
        </p:nvSpPr>
        <p:spPr>
          <a:xfrm>
            <a:off x="378000" y="4910524"/>
            <a:ext cx="2903055" cy="1205032"/>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a:t>A simple search function allows you to find peptides that meet cross-project conditions or monomers with specific, required conditions.</a:t>
            </a:r>
          </a:p>
        </p:txBody>
      </p:sp>
      <p:grpSp>
        <p:nvGrpSpPr>
          <p:cNvPr id="114" name="Group 113">
            <a:extLst>
              <a:ext uri="{FF2B5EF4-FFF2-40B4-BE49-F238E27FC236}">
                <a16:creationId xmlns:a16="http://schemas.microsoft.com/office/drawing/2014/main" id="{001FC70D-161F-5C84-CAB1-1F1A8CB0893E}"/>
              </a:ext>
            </a:extLst>
          </p:cNvPr>
          <p:cNvGrpSpPr/>
          <p:nvPr/>
        </p:nvGrpSpPr>
        <p:grpSpPr>
          <a:xfrm>
            <a:off x="9915597" y="1346925"/>
            <a:ext cx="1958097" cy="4578160"/>
            <a:chOff x="7436697" y="1010193"/>
            <a:chExt cx="1468573" cy="3433620"/>
          </a:xfrm>
        </p:grpSpPr>
        <p:sp>
          <p:nvSpPr>
            <p:cNvPr id="52" name="正方形/長方形 20">
              <a:extLst>
                <a:ext uri="{FF2B5EF4-FFF2-40B4-BE49-F238E27FC236}">
                  <a16:creationId xmlns:a16="http://schemas.microsoft.com/office/drawing/2014/main" id="{BF8A78EB-E204-1D68-0E55-BD3E28BC745E}"/>
                </a:ext>
              </a:extLst>
            </p:cNvPr>
            <p:cNvSpPr/>
            <p:nvPr/>
          </p:nvSpPr>
          <p:spPr bwMode="gray">
            <a:xfrm>
              <a:off x="7507057" y="1744670"/>
              <a:ext cx="1332415" cy="2699143"/>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grpSp>
          <p:nvGrpSpPr>
            <p:cNvPr id="101" name="Group 100">
              <a:extLst>
                <a:ext uri="{FF2B5EF4-FFF2-40B4-BE49-F238E27FC236}">
                  <a16:creationId xmlns:a16="http://schemas.microsoft.com/office/drawing/2014/main" id="{F1977BDA-88D4-395F-2572-1E3199460C02}"/>
                </a:ext>
              </a:extLst>
            </p:cNvPr>
            <p:cNvGrpSpPr/>
            <p:nvPr/>
          </p:nvGrpSpPr>
          <p:grpSpPr>
            <a:xfrm>
              <a:off x="7436697" y="1010193"/>
              <a:ext cx="1468573" cy="734477"/>
              <a:chOff x="1131960" y="2180833"/>
              <a:chExt cx="1468573" cy="734477"/>
            </a:xfrm>
          </p:grpSpPr>
          <p:cxnSp>
            <p:nvCxnSpPr>
              <p:cNvPr id="102" name="Straight Connector 101">
                <a:extLst>
                  <a:ext uri="{FF2B5EF4-FFF2-40B4-BE49-F238E27FC236}">
                    <a16:creationId xmlns:a16="http://schemas.microsoft.com/office/drawing/2014/main" id="{D6688407-F310-A9ED-633B-61C0CF33A1C7}"/>
                  </a:ext>
                </a:extLst>
              </p:cNvPr>
              <p:cNvCxnSpPr>
                <a:cxnSpLocks/>
              </p:cNvCxnSpPr>
              <p:nvPr/>
            </p:nvCxnSpPr>
            <p:spPr>
              <a:xfrm flipV="1">
                <a:off x="1866247" y="2736105"/>
                <a:ext cx="0" cy="179205"/>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63491FD5-9DF2-F127-E876-41EE3468BF56}"/>
                  </a:ext>
                </a:extLst>
              </p:cNvPr>
              <p:cNvGrpSpPr/>
              <p:nvPr/>
            </p:nvGrpSpPr>
            <p:grpSpPr>
              <a:xfrm>
                <a:off x="1131960" y="2180833"/>
                <a:ext cx="1468573" cy="583028"/>
                <a:chOff x="3244245" y="2093553"/>
                <a:chExt cx="1468573" cy="583028"/>
              </a:xfrm>
            </p:grpSpPr>
            <p:sp>
              <p:nvSpPr>
                <p:cNvPr id="104" name="テキスト ボックス 56">
                  <a:extLst>
                    <a:ext uri="{FF2B5EF4-FFF2-40B4-BE49-F238E27FC236}">
                      <a16:creationId xmlns:a16="http://schemas.microsoft.com/office/drawing/2014/main" id="{EB65FD10-0AFC-6B78-7146-10197AAF8A0E}"/>
                    </a:ext>
                  </a:extLst>
                </p:cNvPr>
                <p:cNvSpPr txBox="1"/>
                <p:nvPr/>
              </p:nvSpPr>
              <p:spPr>
                <a:xfrm>
                  <a:off x="3244245" y="2093553"/>
                  <a:ext cx="1468573" cy="58302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105" name="テキスト ボックス 56">
                  <a:extLst>
                    <a:ext uri="{FF2B5EF4-FFF2-40B4-BE49-F238E27FC236}">
                      <a16:creationId xmlns:a16="http://schemas.microsoft.com/office/drawing/2014/main" id="{2C57C3E6-ECF8-8A09-12A8-997BC01EAE84}"/>
                    </a:ext>
                  </a:extLst>
                </p:cNvPr>
                <p:cNvSpPr txBox="1"/>
                <p:nvPr/>
              </p:nvSpPr>
              <p:spPr>
                <a:xfrm>
                  <a:off x="3329496" y="2154763"/>
                  <a:ext cx="1297135" cy="461665"/>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Check tags, synthesis date and time, peptide structure, physical properties and activity values</a:t>
                  </a:r>
                  <a:endParaRPr lang="en-US" altLang="ja-JP" sz="1000">
                    <a:solidFill>
                      <a:schemeClr val="bg1"/>
                    </a:solidFill>
                    <a:latin typeface="+mj-lt"/>
                  </a:endParaRPr>
                </a:p>
              </p:txBody>
            </p:sp>
          </p:grpSp>
        </p:grpSp>
      </p:grpSp>
      <p:grpSp>
        <p:nvGrpSpPr>
          <p:cNvPr id="87" name="Group 86">
            <a:extLst>
              <a:ext uri="{FF2B5EF4-FFF2-40B4-BE49-F238E27FC236}">
                <a16:creationId xmlns:a16="http://schemas.microsoft.com/office/drawing/2014/main" id="{2FB13F30-0C00-EF9E-68B6-07264953B30F}"/>
              </a:ext>
            </a:extLst>
          </p:cNvPr>
          <p:cNvGrpSpPr/>
          <p:nvPr/>
        </p:nvGrpSpPr>
        <p:grpSpPr>
          <a:xfrm>
            <a:off x="3752981" y="3716350"/>
            <a:ext cx="3106711" cy="395206"/>
            <a:chOff x="2814735" y="2787259"/>
            <a:chExt cx="2330033" cy="296404"/>
          </a:xfrm>
        </p:grpSpPr>
        <p:sp>
          <p:nvSpPr>
            <p:cNvPr id="9" name="正方形/長方形 28">
              <a:extLst>
                <a:ext uri="{FF2B5EF4-FFF2-40B4-BE49-F238E27FC236}">
                  <a16:creationId xmlns:a16="http://schemas.microsoft.com/office/drawing/2014/main" id="{E2691667-2B93-F1E7-92D1-64047BA8534A}"/>
                </a:ext>
              </a:extLst>
            </p:cNvPr>
            <p:cNvSpPr/>
            <p:nvPr/>
          </p:nvSpPr>
          <p:spPr bwMode="gray">
            <a:xfrm>
              <a:off x="2814735" y="2787259"/>
              <a:ext cx="1158836" cy="296404"/>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grpSp>
          <p:nvGrpSpPr>
            <p:cNvPr id="10" name="Group 9">
              <a:extLst>
                <a:ext uri="{FF2B5EF4-FFF2-40B4-BE49-F238E27FC236}">
                  <a16:creationId xmlns:a16="http://schemas.microsoft.com/office/drawing/2014/main" id="{FD2BAF42-EFA4-A513-13B3-22EA3B151842}"/>
                </a:ext>
              </a:extLst>
            </p:cNvPr>
            <p:cNvGrpSpPr/>
            <p:nvPr/>
          </p:nvGrpSpPr>
          <p:grpSpPr>
            <a:xfrm>
              <a:off x="3973571" y="2822936"/>
              <a:ext cx="1171197" cy="213718"/>
              <a:chOff x="859089" y="2418587"/>
              <a:chExt cx="1171197" cy="213718"/>
            </a:xfrm>
          </p:grpSpPr>
          <p:cxnSp>
            <p:nvCxnSpPr>
              <p:cNvPr id="11" name="Straight Connector 10">
                <a:extLst>
                  <a:ext uri="{FF2B5EF4-FFF2-40B4-BE49-F238E27FC236}">
                    <a16:creationId xmlns:a16="http://schemas.microsoft.com/office/drawing/2014/main" id="{2001FA32-5B01-F27B-ED16-47C87D2FB366}"/>
                  </a:ext>
                </a:extLst>
              </p:cNvPr>
              <p:cNvCxnSpPr>
                <a:cxnSpLocks/>
              </p:cNvCxnSpPr>
              <p:nvPr/>
            </p:nvCxnSpPr>
            <p:spPr>
              <a:xfrm flipH="1">
                <a:off x="859089" y="2526624"/>
                <a:ext cx="163914" cy="0"/>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B412A69-AF55-6FCE-ADA5-FC7AD01A4786}"/>
                  </a:ext>
                </a:extLst>
              </p:cNvPr>
              <p:cNvGrpSpPr/>
              <p:nvPr/>
            </p:nvGrpSpPr>
            <p:grpSpPr>
              <a:xfrm>
                <a:off x="949803" y="2418587"/>
                <a:ext cx="1080483" cy="213718"/>
                <a:chOff x="3062088" y="2331307"/>
                <a:chExt cx="1080483" cy="213718"/>
              </a:xfrm>
            </p:grpSpPr>
            <p:sp>
              <p:nvSpPr>
                <p:cNvPr id="14" name="テキスト ボックス 56">
                  <a:extLst>
                    <a:ext uri="{FF2B5EF4-FFF2-40B4-BE49-F238E27FC236}">
                      <a16:creationId xmlns:a16="http://schemas.microsoft.com/office/drawing/2014/main" id="{36A10811-83FF-8326-7939-5276C4C14812}"/>
                    </a:ext>
                  </a:extLst>
                </p:cNvPr>
                <p:cNvSpPr txBox="1"/>
                <p:nvPr/>
              </p:nvSpPr>
              <p:spPr>
                <a:xfrm>
                  <a:off x="3062088" y="2331307"/>
                  <a:ext cx="1035430" cy="21371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15" name="テキスト ボックス 56">
                  <a:extLst>
                    <a:ext uri="{FF2B5EF4-FFF2-40B4-BE49-F238E27FC236}">
                      <a16:creationId xmlns:a16="http://schemas.microsoft.com/office/drawing/2014/main" id="{217E4C5A-6535-F127-3A37-A372A3D74EB3}"/>
                    </a:ext>
                  </a:extLst>
                </p:cNvPr>
                <p:cNvSpPr txBox="1"/>
                <p:nvPr/>
              </p:nvSpPr>
              <p:spPr>
                <a:xfrm>
                  <a:off x="3140336" y="2379732"/>
                  <a:ext cx="1002235"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Search by keyword</a:t>
                  </a:r>
                  <a:endParaRPr lang="en-US" altLang="ja-JP" sz="1000" dirty="0">
                    <a:solidFill>
                      <a:schemeClr val="bg1"/>
                    </a:solidFill>
                    <a:latin typeface="+mj-lt"/>
                  </a:endParaRPr>
                </a:p>
              </p:txBody>
            </p:sp>
          </p:grpSp>
        </p:grpSp>
      </p:grpSp>
      <p:grpSp>
        <p:nvGrpSpPr>
          <p:cNvPr id="86" name="Group 85">
            <a:extLst>
              <a:ext uri="{FF2B5EF4-FFF2-40B4-BE49-F238E27FC236}">
                <a16:creationId xmlns:a16="http://schemas.microsoft.com/office/drawing/2014/main" id="{8DCDC660-766B-406C-E85A-9DF4229E1201}"/>
              </a:ext>
            </a:extLst>
          </p:cNvPr>
          <p:cNvGrpSpPr/>
          <p:nvPr/>
        </p:nvGrpSpPr>
        <p:grpSpPr>
          <a:xfrm>
            <a:off x="3752981" y="2521899"/>
            <a:ext cx="3106711" cy="1145452"/>
            <a:chOff x="2814735" y="1891424"/>
            <a:chExt cx="2330033" cy="859089"/>
          </a:xfrm>
        </p:grpSpPr>
        <p:sp>
          <p:nvSpPr>
            <p:cNvPr id="54" name="正方形/長方形 28">
              <a:extLst>
                <a:ext uri="{FF2B5EF4-FFF2-40B4-BE49-F238E27FC236}">
                  <a16:creationId xmlns:a16="http://schemas.microsoft.com/office/drawing/2014/main" id="{AB5B07FC-C88A-4A8F-5464-A60C8B6A15C7}"/>
                </a:ext>
              </a:extLst>
            </p:cNvPr>
            <p:cNvSpPr/>
            <p:nvPr/>
          </p:nvSpPr>
          <p:spPr bwMode="gray">
            <a:xfrm>
              <a:off x="2814735" y="1891424"/>
              <a:ext cx="1158836" cy="859089"/>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grpSp>
          <p:nvGrpSpPr>
            <p:cNvPr id="21" name="Group 20">
              <a:extLst>
                <a:ext uri="{FF2B5EF4-FFF2-40B4-BE49-F238E27FC236}">
                  <a16:creationId xmlns:a16="http://schemas.microsoft.com/office/drawing/2014/main" id="{317EE7DF-9BF5-35FA-0C7C-8B7E8609029C}"/>
                </a:ext>
              </a:extLst>
            </p:cNvPr>
            <p:cNvGrpSpPr/>
            <p:nvPr/>
          </p:nvGrpSpPr>
          <p:grpSpPr>
            <a:xfrm>
              <a:off x="3973571" y="2192470"/>
              <a:ext cx="1171197" cy="213718"/>
              <a:chOff x="859089" y="2418587"/>
              <a:chExt cx="1171197" cy="213718"/>
            </a:xfrm>
          </p:grpSpPr>
          <p:cxnSp>
            <p:nvCxnSpPr>
              <p:cNvPr id="22" name="Straight Connector 21">
                <a:extLst>
                  <a:ext uri="{FF2B5EF4-FFF2-40B4-BE49-F238E27FC236}">
                    <a16:creationId xmlns:a16="http://schemas.microsoft.com/office/drawing/2014/main" id="{3A7CF401-C581-7AA3-796A-7707634EB137}"/>
                  </a:ext>
                </a:extLst>
              </p:cNvPr>
              <p:cNvCxnSpPr>
                <a:cxnSpLocks/>
              </p:cNvCxnSpPr>
              <p:nvPr/>
            </p:nvCxnSpPr>
            <p:spPr>
              <a:xfrm flipH="1">
                <a:off x="859089" y="2526624"/>
                <a:ext cx="163914" cy="0"/>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618B05F-5355-0DAF-1C61-D3B6E7BFA2EE}"/>
                  </a:ext>
                </a:extLst>
              </p:cNvPr>
              <p:cNvGrpSpPr/>
              <p:nvPr/>
            </p:nvGrpSpPr>
            <p:grpSpPr>
              <a:xfrm>
                <a:off x="949803" y="2418587"/>
                <a:ext cx="1080483" cy="213718"/>
                <a:chOff x="3062088" y="2331307"/>
                <a:chExt cx="1080483" cy="213718"/>
              </a:xfrm>
            </p:grpSpPr>
            <p:sp>
              <p:nvSpPr>
                <p:cNvPr id="24" name="テキスト ボックス 56">
                  <a:extLst>
                    <a:ext uri="{FF2B5EF4-FFF2-40B4-BE49-F238E27FC236}">
                      <a16:creationId xmlns:a16="http://schemas.microsoft.com/office/drawing/2014/main" id="{23FC5B8C-6B0D-EEFB-9961-3B38ED8FFDEB}"/>
                    </a:ext>
                  </a:extLst>
                </p:cNvPr>
                <p:cNvSpPr txBox="1"/>
                <p:nvPr/>
              </p:nvSpPr>
              <p:spPr>
                <a:xfrm>
                  <a:off x="3062088" y="2331307"/>
                  <a:ext cx="1035430" cy="21371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25" name="テキスト ボックス 56">
                  <a:extLst>
                    <a:ext uri="{FF2B5EF4-FFF2-40B4-BE49-F238E27FC236}">
                      <a16:creationId xmlns:a16="http://schemas.microsoft.com/office/drawing/2014/main" id="{3837BE1A-66B1-A6D2-9E9A-57749EC9B525}"/>
                    </a:ext>
                  </a:extLst>
                </p:cNvPr>
                <p:cNvSpPr txBox="1"/>
                <p:nvPr/>
              </p:nvSpPr>
              <p:spPr>
                <a:xfrm>
                  <a:off x="3140336" y="2379731"/>
                  <a:ext cx="1002235"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Search by tag</a:t>
                  </a:r>
                  <a:endParaRPr lang="en-US" altLang="ja-JP" sz="1000">
                    <a:solidFill>
                      <a:schemeClr val="bg1"/>
                    </a:solidFill>
                    <a:latin typeface="+mj-lt"/>
                  </a:endParaRPr>
                </a:p>
              </p:txBody>
            </p:sp>
          </p:grpSp>
        </p:grpSp>
      </p:grpSp>
      <p:grpSp>
        <p:nvGrpSpPr>
          <p:cNvPr id="88" name="Group 87">
            <a:extLst>
              <a:ext uri="{FF2B5EF4-FFF2-40B4-BE49-F238E27FC236}">
                <a16:creationId xmlns:a16="http://schemas.microsoft.com/office/drawing/2014/main" id="{2CD0C3F6-5EB5-44D6-D945-E2231C39F5C4}"/>
              </a:ext>
            </a:extLst>
          </p:cNvPr>
          <p:cNvGrpSpPr/>
          <p:nvPr/>
        </p:nvGrpSpPr>
        <p:grpSpPr>
          <a:xfrm>
            <a:off x="5539943" y="5238874"/>
            <a:ext cx="4433155" cy="688379"/>
            <a:chOff x="4154957" y="3929153"/>
            <a:chExt cx="3324866" cy="516284"/>
          </a:xfrm>
        </p:grpSpPr>
        <p:sp>
          <p:nvSpPr>
            <p:cNvPr id="59" name="正方形/長方形 47">
              <a:extLst>
                <a:ext uri="{FF2B5EF4-FFF2-40B4-BE49-F238E27FC236}">
                  <a16:creationId xmlns:a16="http://schemas.microsoft.com/office/drawing/2014/main" id="{561E86AB-7B78-C448-C75C-45266DF3F227}"/>
                </a:ext>
              </a:extLst>
            </p:cNvPr>
            <p:cNvSpPr/>
            <p:nvPr/>
          </p:nvSpPr>
          <p:spPr bwMode="gray">
            <a:xfrm>
              <a:off x="4154957" y="3929153"/>
              <a:ext cx="3324866" cy="179058"/>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108" name="Straight Connector 107">
              <a:extLst>
                <a:ext uri="{FF2B5EF4-FFF2-40B4-BE49-F238E27FC236}">
                  <a16:creationId xmlns:a16="http://schemas.microsoft.com/office/drawing/2014/main" id="{7D31453D-9A88-0021-E6C9-31BF4E5BF4F7}"/>
                </a:ext>
              </a:extLst>
            </p:cNvPr>
            <p:cNvCxnSpPr>
              <a:cxnSpLocks/>
            </p:cNvCxnSpPr>
            <p:nvPr/>
          </p:nvCxnSpPr>
          <p:spPr>
            <a:xfrm flipV="1">
              <a:off x="5817390" y="4105749"/>
              <a:ext cx="0" cy="132054"/>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2EB0205-7EBC-D5C3-486E-AF59C9BBE4DD}"/>
                </a:ext>
              </a:extLst>
            </p:cNvPr>
            <p:cNvGrpSpPr/>
            <p:nvPr/>
          </p:nvGrpSpPr>
          <p:grpSpPr>
            <a:xfrm>
              <a:off x="4769815" y="4231719"/>
              <a:ext cx="2095151" cy="213718"/>
              <a:chOff x="3062088" y="2331307"/>
              <a:chExt cx="2095151" cy="213718"/>
            </a:xfrm>
          </p:grpSpPr>
          <p:sp>
            <p:nvSpPr>
              <p:cNvPr id="30" name="テキスト ボックス 56">
                <a:extLst>
                  <a:ext uri="{FF2B5EF4-FFF2-40B4-BE49-F238E27FC236}">
                    <a16:creationId xmlns:a16="http://schemas.microsoft.com/office/drawing/2014/main" id="{BE5C40D8-7EBE-5A84-0064-F258CD4F8936}"/>
                  </a:ext>
                </a:extLst>
              </p:cNvPr>
              <p:cNvSpPr txBox="1"/>
              <p:nvPr/>
            </p:nvSpPr>
            <p:spPr>
              <a:xfrm>
                <a:off x="3062088" y="2331307"/>
                <a:ext cx="2095151" cy="21371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31" name="テキスト ボックス 56">
                <a:extLst>
                  <a:ext uri="{FF2B5EF4-FFF2-40B4-BE49-F238E27FC236}">
                    <a16:creationId xmlns:a16="http://schemas.microsoft.com/office/drawing/2014/main" id="{87D378F8-D41B-5991-06CF-6D2AF7D0EEC1}"/>
                  </a:ext>
                </a:extLst>
              </p:cNvPr>
              <p:cNvSpPr txBox="1"/>
              <p:nvPr/>
            </p:nvSpPr>
            <p:spPr>
              <a:xfrm>
                <a:off x="3140336" y="2379731"/>
                <a:ext cx="1951917"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Choose a peptide to view its design board</a:t>
                </a:r>
              </a:p>
            </p:txBody>
          </p:sp>
        </p:grpSp>
      </p:grpSp>
      <p:grpSp>
        <p:nvGrpSpPr>
          <p:cNvPr id="84" name="Group 83">
            <a:extLst>
              <a:ext uri="{FF2B5EF4-FFF2-40B4-BE49-F238E27FC236}">
                <a16:creationId xmlns:a16="http://schemas.microsoft.com/office/drawing/2014/main" id="{5EC31BFD-CE03-52DC-1461-DCDB6FDEC35E}"/>
              </a:ext>
            </a:extLst>
          </p:cNvPr>
          <p:cNvGrpSpPr/>
          <p:nvPr/>
        </p:nvGrpSpPr>
        <p:grpSpPr>
          <a:xfrm>
            <a:off x="929952" y="3002093"/>
            <a:ext cx="2381339" cy="389384"/>
            <a:chOff x="697464" y="2251567"/>
            <a:chExt cx="1786004" cy="292038"/>
          </a:xfrm>
        </p:grpSpPr>
        <p:grpSp>
          <p:nvGrpSpPr>
            <p:cNvPr id="45" name="Group 44">
              <a:extLst>
                <a:ext uri="{FF2B5EF4-FFF2-40B4-BE49-F238E27FC236}">
                  <a16:creationId xmlns:a16="http://schemas.microsoft.com/office/drawing/2014/main" id="{933AC468-CB69-6C9C-E6EB-CB1F7F57A914}"/>
                </a:ext>
              </a:extLst>
            </p:cNvPr>
            <p:cNvGrpSpPr/>
            <p:nvPr/>
          </p:nvGrpSpPr>
          <p:grpSpPr>
            <a:xfrm>
              <a:off x="961158" y="2294588"/>
              <a:ext cx="1522310" cy="213718"/>
              <a:chOff x="859089" y="2418587"/>
              <a:chExt cx="1522310" cy="213718"/>
            </a:xfrm>
          </p:grpSpPr>
          <p:cxnSp>
            <p:nvCxnSpPr>
              <p:cNvPr id="46" name="Straight Connector 45">
                <a:extLst>
                  <a:ext uri="{FF2B5EF4-FFF2-40B4-BE49-F238E27FC236}">
                    <a16:creationId xmlns:a16="http://schemas.microsoft.com/office/drawing/2014/main" id="{3B865A65-432A-D5FC-FFBD-87DC46E0A1C3}"/>
                  </a:ext>
                </a:extLst>
              </p:cNvPr>
              <p:cNvCxnSpPr>
                <a:cxnSpLocks/>
              </p:cNvCxnSpPr>
              <p:nvPr/>
            </p:nvCxnSpPr>
            <p:spPr>
              <a:xfrm flipH="1">
                <a:off x="859089" y="2526624"/>
                <a:ext cx="163914" cy="0"/>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B8CC8C95-50F5-AA81-E145-642EFA59D58B}"/>
                  </a:ext>
                </a:extLst>
              </p:cNvPr>
              <p:cNvGrpSpPr/>
              <p:nvPr/>
            </p:nvGrpSpPr>
            <p:grpSpPr>
              <a:xfrm>
                <a:off x="935876" y="2418587"/>
                <a:ext cx="1445523" cy="213718"/>
                <a:chOff x="3048161" y="2331307"/>
                <a:chExt cx="1445523" cy="213718"/>
              </a:xfrm>
            </p:grpSpPr>
            <p:sp>
              <p:nvSpPr>
                <p:cNvPr id="48" name="テキスト ボックス 56">
                  <a:extLst>
                    <a:ext uri="{FF2B5EF4-FFF2-40B4-BE49-F238E27FC236}">
                      <a16:creationId xmlns:a16="http://schemas.microsoft.com/office/drawing/2014/main" id="{D56E069E-2DC8-3BE8-1502-EB9BF345696F}"/>
                    </a:ext>
                  </a:extLst>
                </p:cNvPr>
                <p:cNvSpPr txBox="1"/>
                <p:nvPr/>
              </p:nvSpPr>
              <p:spPr>
                <a:xfrm>
                  <a:off x="3048161" y="2331307"/>
                  <a:ext cx="1445523" cy="21371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49" name="テキスト ボックス 56">
                  <a:extLst>
                    <a:ext uri="{FF2B5EF4-FFF2-40B4-BE49-F238E27FC236}">
                      <a16:creationId xmlns:a16="http://schemas.microsoft.com/office/drawing/2014/main" id="{B77A4FB5-10EE-049B-6606-A75EF8765316}"/>
                    </a:ext>
                  </a:extLst>
                </p:cNvPr>
                <p:cNvSpPr txBox="1"/>
                <p:nvPr/>
              </p:nvSpPr>
              <p:spPr>
                <a:xfrm>
                  <a:off x="3103200" y="2379731"/>
                  <a:ext cx="1367273"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Search by chemical structure</a:t>
                  </a:r>
                  <a:endParaRPr lang="en-US" altLang="ja-JP" sz="1000">
                    <a:solidFill>
                      <a:schemeClr val="bg1"/>
                    </a:solidFill>
                    <a:latin typeface="+mj-lt"/>
                  </a:endParaRPr>
                </a:p>
              </p:txBody>
            </p:sp>
          </p:grpSp>
        </p:grpSp>
        <p:sp>
          <p:nvSpPr>
            <p:cNvPr id="57" name="正方形/長方形 30">
              <a:extLst>
                <a:ext uri="{FF2B5EF4-FFF2-40B4-BE49-F238E27FC236}">
                  <a16:creationId xmlns:a16="http://schemas.microsoft.com/office/drawing/2014/main" id="{0A5D01F3-6CF3-F8D6-2BE8-5C03CFB61A57}"/>
                </a:ext>
              </a:extLst>
            </p:cNvPr>
            <p:cNvSpPr/>
            <p:nvPr/>
          </p:nvSpPr>
          <p:spPr bwMode="gray">
            <a:xfrm>
              <a:off x="697464" y="2251567"/>
              <a:ext cx="263288" cy="292038"/>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grpSp>
      <p:grpSp>
        <p:nvGrpSpPr>
          <p:cNvPr id="85" name="Group 84">
            <a:extLst>
              <a:ext uri="{FF2B5EF4-FFF2-40B4-BE49-F238E27FC236}">
                <a16:creationId xmlns:a16="http://schemas.microsoft.com/office/drawing/2014/main" id="{ADE13737-ACF1-F0E9-5B05-4AE12DD5CBD7}"/>
              </a:ext>
            </a:extLst>
          </p:cNvPr>
          <p:cNvGrpSpPr/>
          <p:nvPr/>
        </p:nvGrpSpPr>
        <p:grpSpPr>
          <a:xfrm>
            <a:off x="929951" y="3674488"/>
            <a:ext cx="2271292" cy="354433"/>
            <a:chOff x="697463" y="2755866"/>
            <a:chExt cx="1703469" cy="265825"/>
          </a:xfrm>
        </p:grpSpPr>
        <p:sp>
          <p:nvSpPr>
            <p:cNvPr id="58" name="正方形/長方形 30">
              <a:extLst>
                <a:ext uri="{FF2B5EF4-FFF2-40B4-BE49-F238E27FC236}">
                  <a16:creationId xmlns:a16="http://schemas.microsoft.com/office/drawing/2014/main" id="{5D605E7E-7277-A02F-AA3C-019D88EBC144}"/>
                </a:ext>
              </a:extLst>
            </p:cNvPr>
            <p:cNvSpPr/>
            <p:nvPr/>
          </p:nvSpPr>
          <p:spPr bwMode="gray">
            <a:xfrm>
              <a:off x="697463" y="2755866"/>
              <a:ext cx="546493" cy="265825"/>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grpSp>
          <p:nvGrpSpPr>
            <p:cNvPr id="62" name="Group 61">
              <a:extLst>
                <a:ext uri="{FF2B5EF4-FFF2-40B4-BE49-F238E27FC236}">
                  <a16:creationId xmlns:a16="http://schemas.microsoft.com/office/drawing/2014/main" id="{8603517F-D39C-0FC1-1C1C-51058A8E3C7E}"/>
                </a:ext>
              </a:extLst>
            </p:cNvPr>
            <p:cNvGrpSpPr/>
            <p:nvPr/>
          </p:nvGrpSpPr>
          <p:grpSpPr>
            <a:xfrm>
              <a:off x="1235012" y="2776523"/>
              <a:ext cx="1165920" cy="213718"/>
              <a:chOff x="859089" y="2418587"/>
              <a:chExt cx="1165920" cy="213718"/>
            </a:xfrm>
          </p:grpSpPr>
          <p:cxnSp>
            <p:nvCxnSpPr>
              <p:cNvPr id="64" name="Straight Connector 63">
                <a:extLst>
                  <a:ext uri="{FF2B5EF4-FFF2-40B4-BE49-F238E27FC236}">
                    <a16:creationId xmlns:a16="http://schemas.microsoft.com/office/drawing/2014/main" id="{B32F834B-8D33-EE97-CC02-A47D2E2B9442}"/>
                  </a:ext>
                </a:extLst>
              </p:cNvPr>
              <p:cNvCxnSpPr>
                <a:cxnSpLocks/>
              </p:cNvCxnSpPr>
              <p:nvPr/>
            </p:nvCxnSpPr>
            <p:spPr>
              <a:xfrm flipH="1">
                <a:off x="859089" y="2526624"/>
                <a:ext cx="163914" cy="0"/>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C991897B-840F-B5F8-ADAE-CF9E96EDF258}"/>
                  </a:ext>
                </a:extLst>
              </p:cNvPr>
              <p:cNvGrpSpPr/>
              <p:nvPr/>
            </p:nvGrpSpPr>
            <p:grpSpPr>
              <a:xfrm>
                <a:off x="949803" y="2418587"/>
                <a:ext cx="1075206" cy="213718"/>
                <a:chOff x="3062088" y="2331307"/>
                <a:chExt cx="1075206" cy="213718"/>
              </a:xfrm>
            </p:grpSpPr>
            <p:sp>
              <p:nvSpPr>
                <p:cNvPr id="66" name="テキスト ボックス 56">
                  <a:extLst>
                    <a:ext uri="{FF2B5EF4-FFF2-40B4-BE49-F238E27FC236}">
                      <a16:creationId xmlns:a16="http://schemas.microsoft.com/office/drawing/2014/main" id="{02206810-F962-FBDB-92A0-AF09F136416F}"/>
                    </a:ext>
                  </a:extLst>
                </p:cNvPr>
                <p:cNvSpPr txBox="1"/>
                <p:nvPr/>
              </p:nvSpPr>
              <p:spPr>
                <a:xfrm>
                  <a:off x="3062088" y="2331307"/>
                  <a:ext cx="1075206" cy="21371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67" name="テキスト ボックス 56">
                  <a:extLst>
                    <a:ext uri="{FF2B5EF4-FFF2-40B4-BE49-F238E27FC236}">
                      <a16:creationId xmlns:a16="http://schemas.microsoft.com/office/drawing/2014/main" id="{C3E57617-FC35-431A-EB73-26ACC79074E3}"/>
                    </a:ext>
                  </a:extLst>
                </p:cNvPr>
                <p:cNvSpPr txBox="1"/>
                <p:nvPr/>
              </p:nvSpPr>
              <p:spPr>
                <a:xfrm>
                  <a:off x="3121768" y="2379731"/>
                  <a:ext cx="1002235"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a:solidFill>
                        <a:schemeClr val="bg1"/>
                      </a:solidFill>
                      <a:latin typeface="+mj-lt"/>
                    </a:rPr>
                    <a:t>Search by descriptor</a:t>
                  </a:r>
                  <a:endParaRPr lang="en-US" altLang="ja-JP" sz="1000">
                    <a:solidFill>
                      <a:schemeClr val="bg1"/>
                    </a:solidFill>
                    <a:latin typeface="+mj-lt"/>
                  </a:endParaRPr>
                </a:p>
              </p:txBody>
            </p:sp>
          </p:grpSp>
        </p:grpSp>
      </p:grpSp>
      <p:grpSp>
        <p:nvGrpSpPr>
          <p:cNvPr id="82" name="Group 81">
            <a:extLst>
              <a:ext uri="{FF2B5EF4-FFF2-40B4-BE49-F238E27FC236}">
                <a16:creationId xmlns:a16="http://schemas.microsoft.com/office/drawing/2014/main" id="{56DB96C9-2B89-DFC4-99D9-C87FB2CD8550}"/>
              </a:ext>
            </a:extLst>
          </p:cNvPr>
          <p:cNvGrpSpPr/>
          <p:nvPr/>
        </p:nvGrpSpPr>
        <p:grpSpPr>
          <a:xfrm>
            <a:off x="703412" y="1370119"/>
            <a:ext cx="4594683" cy="1341744"/>
            <a:chOff x="527559" y="1027590"/>
            <a:chExt cx="3446012" cy="1006308"/>
          </a:xfrm>
        </p:grpSpPr>
        <p:sp>
          <p:nvSpPr>
            <p:cNvPr id="55" name="正方形/長方形 30">
              <a:extLst>
                <a:ext uri="{FF2B5EF4-FFF2-40B4-BE49-F238E27FC236}">
                  <a16:creationId xmlns:a16="http://schemas.microsoft.com/office/drawing/2014/main" id="{3A521845-7A47-28F9-C8A3-C81D50B471F2}"/>
                </a:ext>
              </a:extLst>
            </p:cNvPr>
            <p:cNvSpPr/>
            <p:nvPr/>
          </p:nvSpPr>
          <p:spPr bwMode="gray">
            <a:xfrm>
              <a:off x="2814735" y="1440217"/>
              <a:ext cx="1158836" cy="414160"/>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cxnSp>
          <p:nvCxnSpPr>
            <p:cNvPr id="70" name="直線コネクタ 38">
              <a:extLst>
                <a:ext uri="{FF2B5EF4-FFF2-40B4-BE49-F238E27FC236}">
                  <a16:creationId xmlns:a16="http://schemas.microsoft.com/office/drawing/2014/main" id="{57F5795C-8887-4BF1-F64A-5B9884A97952}"/>
                </a:ext>
              </a:extLst>
            </p:cNvPr>
            <p:cNvCxnSpPr>
              <a:cxnSpLocks/>
            </p:cNvCxnSpPr>
            <p:nvPr/>
          </p:nvCxnSpPr>
          <p:spPr>
            <a:xfrm>
              <a:off x="2378357" y="1217603"/>
              <a:ext cx="456413" cy="221348"/>
            </a:xfrm>
            <a:prstGeom prst="line">
              <a:avLst/>
            </a:prstGeom>
            <a:ln w="19050">
              <a:solidFill>
                <a:srgbClr val="2400B0"/>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38">
              <a:extLst>
                <a:ext uri="{FF2B5EF4-FFF2-40B4-BE49-F238E27FC236}">
                  <a16:creationId xmlns:a16="http://schemas.microsoft.com/office/drawing/2014/main" id="{5E973513-11FB-C3C9-8F83-C2735A9B6F24}"/>
                </a:ext>
              </a:extLst>
            </p:cNvPr>
            <p:cNvCxnSpPr>
              <a:cxnSpLocks/>
            </p:cNvCxnSpPr>
            <p:nvPr/>
          </p:nvCxnSpPr>
          <p:spPr>
            <a:xfrm flipV="1">
              <a:off x="2391648" y="1852394"/>
              <a:ext cx="423087" cy="168504"/>
            </a:xfrm>
            <a:prstGeom prst="line">
              <a:avLst/>
            </a:prstGeom>
            <a:ln w="19050">
              <a:solidFill>
                <a:srgbClr val="2400B0"/>
              </a:solidFill>
              <a:prstDash val="sysDot"/>
            </a:ln>
          </p:spPr>
          <p:style>
            <a:lnRef idx="1">
              <a:schemeClr val="accent1"/>
            </a:lnRef>
            <a:fillRef idx="0">
              <a:schemeClr val="accent1"/>
            </a:fillRef>
            <a:effectRef idx="0">
              <a:schemeClr val="accent1"/>
            </a:effectRef>
            <a:fontRef idx="minor">
              <a:schemeClr val="tx1"/>
            </a:fontRef>
          </p:style>
        </p:cxnSp>
        <p:pic>
          <p:nvPicPr>
            <p:cNvPr id="33" name="図 422">
              <a:extLst>
                <a:ext uri="{FF2B5EF4-FFF2-40B4-BE49-F238E27FC236}">
                  <a16:creationId xmlns:a16="http://schemas.microsoft.com/office/drawing/2014/main" id="{C77839FA-3137-8D1B-4C53-26FDF8C23536}"/>
                </a:ext>
              </a:extLst>
            </p:cNvPr>
            <p:cNvPicPr>
              <a:picLocks noChangeAspect="1"/>
            </p:cNvPicPr>
            <p:nvPr/>
          </p:nvPicPr>
          <p:blipFill>
            <a:blip r:embed="rId5"/>
            <a:stretch>
              <a:fillRect/>
            </a:stretch>
          </p:blipFill>
          <p:spPr>
            <a:xfrm>
              <a:off x="527559" y="1217603"/>
              <a:ext cx="1864708" cy="816295"/>
            </a:xfrm>
            <a:prstGeom prst="rect">
              <a:avLst/>
            </a:prstGeom>
            <a:ln>
              <a:solidFill>
                <a:schemeClr val="bg1">
                  <a:lumMod val="75000"/>
                </a:schemeClr>
              </a:solidFill>
            </a:ln>
          </p:spPr>
        </p:pic>
        <p:grpSp>
          <p:nvGrpSpPr>
            <p:cNvPr id="43" name="Group 42">
              <a:extLst>
                <a:ext uri="{FF2B5EF4-FFF2-40B4-BE49-F238E27FC236}">
                  <a16:creationId xmlns:a16="http://schemas.microsoft.com/office/drawing/2014/main" id="{FD54AE7D-95D1-5CDF-A2A2-9D40625A9612}"/>
                </a:ext>
              </a:extLst>
            </p:cNvPr>
            <p:cNvGrpSpPr/>
            <p:nvPr/>
          </p:nvGrpSpPr>
          <p:grpSpPr>
            <a:xfrm>
              <a:off x="1035496" y="1027590"/>
              <a:ext cx="834925" cy="281724"/>
              <a:chOff x="1128425" y="1078371"/>
              <a:chExt cx="834925" cy="281724"/>
            </a:xfrm>
          </p:grpSpPr>
          <p:cxnSp>
            <p:nvCxnSpPr>
              <p:cNvPr id="37" name="Straight Connector 36">
                <a:extLst>
                  <a:ext uri="{FF2B5EF4-FFF2-40B4-BE49-F238E27FC236}">
                    <a16:creationId xmlns:a16="http://schemas.microsoft.com/office/drawing/2014/main" id="{07F6736A-E9FE-89B0-953E-08F4E77EC724}"/>
                  </a:ext>
                </a:extLst>
              </p:cNvPr>
              <p:cNvCxnSpPr>
                <a:cxnSpLocks/>
              </p:cNvCxnSpPr>
              <p:nvPr/>
            </p:nvCxnSpPr>
            <p:spPr>
              <a:xfrm flipV="1">
                <a:off x="1547043" y="1169179"/>
                <a:ext cx="0" cy="190916"/>
              </a:xfrm>
              <a:prstGeom prst="line">
                <a:avLst/>
              </a:prstGeom>
              <a:ln w="19050">
                <a:solidFill>
                  <a:srgbClr val="2400B0"/>
                </a:solidFill>
              </a:ln>
            </p:spPr>
            <p:style>
              <a:lnRef idx="1">
                <a:schemeClr val="accent1"/>
              </a:lnRef>
              <a:fillRef idx="0">
                <a:schemeClr val="accent1"/>
              </a:fillRef>
              <a:effectRef idx="0">
                <a:schemeClr val="accent1"/>
              </a:effectRef>
              <a:fontRef idx="minor">
                <a:schemeClr val="tx1"/>
              </a:fontRef>
            </p:style>
          </p:cxnSp>
          <p:sp>
            <p:nvSpPr>
              <p:cNvPr id="38" name="テキスト ボックス 56">
                <a:extLst>
                  <a:ext uri="{FF2B5EF4-FFF2-40B4-BE49-F238E27FC236}">
                    <a16:creationId xmlns:a16="http://schemas.microsoft.com/office/drawing/2014/main" id="{1B7CAA7F-D8CF-4F64-4C5B-FC9B4DD0E6A8}"/>
                  </a:ext>
                </a:extLst>
              </p:cNvPr>
              <p:cNvSpPr txBox="1"/>
              <p:nvPr/>
            </p:nvSpPr>
            <p:spPr>
              <a:xfrm>
                <a:off x="1128425" y="1078371"/>
                <a:ext cx="834925" cy="183168"/>
              </a:xfrm>
              <a:prstGeom prst="rect">
                <a:avLst/>
              </a:prstGeom>
              <a:solidFill>
                <a:srgbClr val="2400B0"/>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a:solidFill>
                    <a:schemeClr val="bg1"/>
                  </a:solidFill>
                </a:endParaRPr>
              </a:p>
            </p:txBody>
          </p:sp>
          <p:sp>
            <p:nvSpPr>
              <p:cNvPr id="39" name="テキスト ボックス 56">
                <a:extLst>
                  <a:ext uri="{FF2B5EF4-FFF2-40B4-BE49-F238E27FC236}">
                    <a16:creationId xmlns:a16="http://schemas.microsoft.com/office/drawing/2014/main" id="{365E99A0-840E-A689-54CA-6BF92D8040EA}"/>
                  </a:ext>
                </a:extLst>
              </p:cNvPr>
              <p:cNvSpPr txBox="1"/>
              <p:nvPr/>
            </p:nvSpPr>
            <p:spPr>
              <a:xfrm>
                <a:off x="1176196" y="1111472"/>
                <a:ext cx="739383" cy="115416"/>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algn="ctr" defTabSz="1625519" fontAlgn="ctr">
                  <a:spcBef>
                    <a:spcPct val="0"/>
                  </a:spcBef>
                  <a:spcAft>
                    <a:spcPct val="0"/>
                  </a:spcAft>
                  <a:defRPr/>
                </a:pPr>
                <a:r>
                  <a:rPr lang="en-GB" altLang="ja-JP" sz="1000">
                    <a:solidFill>
                      <a:schemeClr val="bg1"/>
                    </a:solidFill>
                    <a:latin typeface="+mj-lt"/>
                  </a:rPr>
                  <a:t>Search by array</a:t>
                </a:r>
                <a:endParaRPr lang="en-US" altLang="ja-JP" sz="1000">
                  <a:solidFill>
                    <a:schemeClr val="bg1"/>
                  </a:solidFill>
                  <a:latin typeface="+mj-lt"/>
                </a:endParaRPr>
              </a:p>
            </p:txBody>
          </p:sp>
        </p:grpSp>
        <p:sp>
          <p:nvSpPr>
            <p:cNvPr id="50" name="正方形/長方形 30">
              <a:extLst>
                <a:ext uri="{FF2B5EF4-FFF2-40B4-BE49-F238E27FC236}">
                  <a16:creationId xmlns:a16="http://schemas.microsoft.com/office/drawing/2014/main" id="{EB67C6AC-B486-411F-5C5B-1EF3BD0B6C1E}"/>
                </a:ext>
              </a:extLst>
            </p:cNvPr>
            <p:cNvSpPr/>
            <p:nvPr/>
          </p:nvSpPr>
          <p:spPr bwMode="gray">
            <a:xfrm>
              <a:off x="1203401" y="1309314"/>
              <a:ext cx="527282" cy="372738"/>
            </a:xfrm>
            <a:prstGeom prst="rect">
              <a:avLst/>
            </a:prstGeom>
            <a:noFill/>
            <a:ln w="19050" cap="flat" cmpd="sng" algn="ctr">
              <a:solidFill>
                <a:srgbClr val="2400B0"/>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275">
                <a:solidFill>
                  <a:srgbClr val="000000"/>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157730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fade">
                                      <p:cBhvr>
                                        <p:cTn id="4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241F-B55B-0747-BFCC-D5981EBE27E7}"/>
              </a:ext>
            </a:extLst>
          </p:cNvPr>
          <p:cNvSpPr>
            <a:spLocks noGrp="1"/>
          </p:cNvSpPr>
          <p:nvPr>
            <p:ph type="title"/>
          </p:nvPr>
        </p:nvSpPr>
        <p:spPr>
          <a:xfrm>
            <a:off x="369601" y="230400"/>
            <a:ext cx="10141447" cy="517064"/>
          </a:xfrm>
        </p:spPr>
        <p:txBody>
          <a:bodyPr/>
          <a:lstStyle/>
          <a:p>
            <a:r>
              <a:rPr lang="en-US" dirty="0"/>
              <a:t>Communication and approvals</a:t>
            </a:r>
          </a:p>
        </p:txBody>
      </p:sp>
      <p:sp>
        <p:nvSpPr>
          <p:cNvPr id="12" name="Text Placeholder 16">
            <a:extLst>
              <a:ext uri="{FF2B5EF4-FFF2-40B4-BE49-F238E27FC236}">
                <a16:creationId xmlns:a16="http://schemas.microsoft.com/office/drawing/2014/main" id="{DAF002AB-3E01-234A-80C9-BB4FD164797D}"/>
              </a:ext>
            </a:extLst>
          </p:cNvPr>
          <p:cNvSpPr txBox="1">
            <a:spLocks/>
          </p:cNvSpPr>
          <p:nvPr/>
        </p:nvSpPr>
        <p:spPr>
          <a:xfrm>
            <a:off x="378000" y="2620720"/>
            <a:ext cx="2519781" cy="3301109"/>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t>Share knowledge among members and exchange information with other departments in real time, while selecting hit peptides or editing design sets. Chat and approval functions at each step allow for more collaborative working.</a:t>
            </a:r>
          </a:p>
        </p:txBody>
      </p:sp>
      <p:grpSp>
        <p:nvGrpSpPr>
          <p:cNvPr id="17" name="Group 16">
            <a:extLst>
              <a:ext uri="{FF2B5EF4-FFF2-40B4-BE49-F238E27FC236}">
                <a16:creationId xmlns:a16="http://schemas.microsoft.com/office/drawing/2014/main" id="{8C422C4E-568A-79D7-6FA8-B4B1FE01F6E6}"/>
              </a:ext>
            </a:extLst>
          </p:cNvPr>
          <p:cNvGrpSpPr/>
          <p:nvPr/>
        </p:nvGrpSpPr>
        <p:grpSpPr>
          <a:xfrm>
            <a:off x="377365" y="1582965"/>
            <a:ext cx="550833" cy="550833"/>
            <a:chOff x="5278184" y="980566"/>
            <a:chExt cx="413125" cy="413125"/>
          </a:xfrm>
        </p:grpSpPr>
        <p:sp>
          <p:nvSpPr>
            <p:cNvPr id="18" name="Oval 17">
              <a:extLst>
                <a:ext uri="{FF2B5EF4-FFF2-40B4-BE49-F238E27FC236}">
                  <a16:creationId xmlns:a16="http://schemas.microsoft.com/office/drawing/2014/main" id="{C8CA2E07-C240-EE4C-39A4-396C4FB139F9}"/>
                </a:ext>
              </a:extLst>
            </p:cNvPr>
            <p:cNvSpPr/>
            <p:nvPr/>
          </p:nvSpPr>
          <p:spPr>
            <a:xfrm>
              <a:off x="5278184" y="980566"/>
              <a:ext cx="413125" cy="4131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9" name="Text Placeholder 6">
              <a:extLst>
                <a:ext uri="{FF2B5EF4-FFF2-40B4-BE49-F238E27FC236}">
                  <a16:creationId xmlns:a16="http://schemas.microsoft.com/office/drawing/2014/main" id="{A65DB58D-0E51-00D4-20CA-30648F43C336}"/>
                </a:ext>
              </a:extLst>
            </p:cNvPr>
            <p:cNvSpPr txBox="1">
              <a:spLocks/>
            </p:cNvSpPr>
            <p:nvPr/>
          </p:nvSpPr>
          <p:spPr>
            <a:xfrm>
              <a:off x="5278184" y="980566"/>
              <a:ext cx="413125" cy="344865"/>
            </a:xfrm>
            <a:prstGeom prst="rect">
              <a:avLst/>
            </a:prstGeom>
          </p:spPr>
          <p:txBody>
            <a:bodyPr lIns="0" tIns="0" rIns="0" bIns="0"/>
            <a:lstStyle>
              <a:lvl1pPr marL="269875" indent="-269875" algn="l" defTabSz="914400" rtl="0" eaLnBrk="1" latinLnBrk="0" hangingPunct="1">
                <a:lnSpc>
                  <a:spcPts val="1203"/>
                </a:lnSpc>
                <a:spcBef>
                  <a:spcPts val="300"/>
                </a:spcBef>
                <a:spcAft>
                  <a:spcPts val="200"/>
                </a:spcAft>
                <a:buClr>
                  <a:schemeClr val="accent2"/>
                </a:buClr>
                <a:buFont typeface="Wingdings" pitchFamily="2" charset="2"/>
                <a:buChar char=""/>
                <a:defRPr sz="1100" b="0" kern="1200">
                  <a:solidFill>
                    <a:schemeClr val="tx1"/>
                  </a:solidFill>
                  <a:latin typeface="+mn-lt"/>
                  <a:ea typeface="+mn-ea"/>
                  <a:cs typeface="+mn-cs"/>
                </a:defRPr>
              </a:lvl1pPr>
              <a:lvl2pPr marL="539750" indent="-269875" algn="l" defTabSz="914400" rtl="0" eaLnBrk="1" latinLnBrk="0" hangingPunct="1">
                <a:lnSpc>
                  <a:spcPts val="1203"/>
                </a:lnSpc>
                <a:spcBef>
                  <a:spcPts val="300"/>
                </a:spcBef>
                <a:spcAft>
                  <a:spcPts val="200"/>
                </a:spcAft>
                <a:buClr>
                  <a:schemeClr val="tx2"/>
                </a:buClr>
                <a:buFont typeface="Wingdings" pitchFamily="2" charset="2"/>
                <a:buChar char=""/>
                <a:defRPr sz="1100" kern="1200">
                  <a:solidFill>
                    <a:schemeClr val="tx1"/>
                  </a:solidFill>
                  <a:latin typeface="+mn-lt"/>
                  <a:ea typeface="+mn-ea"/>
                  <a:cs typeface="+mn-cs"/>
                </a:defRPr>
              </a:lvl2pPr>
              <a:lvl3pPr marL="714375" indent="-174625" algn="l" defTabSz="914400" rtl="0" eaLnBrk="1" latinLnBrk="0" hangingPunct="1">
                <a:lnSpc>
                  <a:spcPts val="1203"/>
                </a:lnSpc>
                <a:spcBef>
                  <a:spcPts val="300"/>
                </a:spcBef>
                <a:spcAft>
                  <a:spcPts val="200"/>
                </a:spcAft>
                <a:buClr>
                  <a:schemeClr val="tx2"/>
                </a:buClr>
                <a:buFont typeface="Arial" pitchFamily="34" charset="0"/>
                <a:buChar char="•"/>
                <a:tabLst/>
                <a:defRPr sz="1100" kern="1200">
                  <a:solidFill>
                    <a:schemeClr val="tx1"/>
                  </a:solidFill>
                  <a:latin typeface="+mn-lt"/>
                  <a:ea typeface="+mn-ea"/>
                  <a:cs typeface="+mn-cs"/>
                </a:defRPr>
              </a:lvl3pPr>
              <a:lvl4pPr marL="896938" indent="-182563" algn="l" defTabSz="896938"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4pPr>
              <a:lvl5pPr marL="1079500" indent="-182563" algn="l" defTabSz="914400" rtl="0" eaLnBrk="1" latinLnBrk="0" hangingPunct="1">
                <a:lnSpc>
                  <a:spcPts val="1203"/>
                </a:lnSpc>
                <a:spcBef>
                  <a:spcPts val="300"/>
                </a:spcBef>
                <a:spcAft>
                  <a:spcPts val="200"/>
                </a:spcAft>
                <a:buClr>
                  <a:schemeClr val="tx2"/>
                </a:buClr>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Aft>
                  <a:spcPts val="133"/>
                </a:spcAft>
                <a:buNone/>
              </a:pPr>
              <a:r>
                <a:rPr lang="en-US" sz="3467" dirty="0">
                  <a:latin typeface="+mj-lt"/>
                </a:rPr>
                <a:t>4</a:t>
              </a:r>
            </a:p>
          </p:txBody>
        </p:sp>
      </p:grpSp>
      <p:cxnSp>
        <p:nvCxnSpPr>
          <p:cNvPr id="7" name="Straight Connector 6">
            <a:extLst>
              <a:ext uri="{FF2B5EF4-FFF2-40B4-BE49-F238E27FC236}">
                <a16:creationId xmlns:a16="http://schemas.microsoft.com/office/drawing/2014/main" id="{0539B2BB-0117-1F77-CBDE-EB3351EDDADF}"/>
              </a:ext>
            </a:extLst>
          </p:cNvPr>
          <p:cNvCxnSpPr>
            <a:cxnSpLocks/>
          </p:cNvCxnSpPr>
          <p:nvPr/>
        </p:nvCxnSpPr>
        <p:spPr>
          <a:xfrm flipH="1">
            <a:off x="928197" y="1865980"/>
            <a:ext cx="3013579" cy="0"/>
          </a:xfrm>
          <a:prstGeom prst="line">
            <a:avLst/>
          </a:prstGeom>
          <a:ln w="12700">
            <a:solidFill>
              <a:srgbClr val="008224"/>
            </a:solidFill>
          </a:ln>
        </p:spPr>
        <p:style>
          <a:lnRef idx="1">
            <a:schemeClr val="accent1"/>
          </a:lnRef>
          <a:fillRef idx="0">
            <a:schemeClr val="accent1"/>
          </a:fillRef>
          <a:effectRef idx="0">
            <a:schemeClr val="accent1"/>
          </a:effectRef>
          <a:fontRef idx="minor">
            <a:schemeClr val="tx1"/>
          </a:fontRef>
        </p:style>
      </p:cxnSp>
      <p:pic>
        <p:nvPicPr>
          <p:cNvPr id="4" name="図 62">
            <a:extLst>
              <a:ext uri="{FF2B5EF4-FFF2-40B4-BE49-F238E27FC236}">
                <a16:creationId xmlns:a16="http://schemas.microsoft.com/office/drawing/2014/main" id="{C41842D2-0790-0CC4-9D50-FEC510AF8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132" y="1357277"/>
            <a:ext cx="8699873" cy="4407023"/>
          </a:xfrm>
          <a:prstGeom prst="rect">
            <a:avLst/>
          </a:prstGeom>
          <a:ln w="6350">
            <a:solidFill>
              <a:schemeClr val="bg1">
                <a:lumMod val="50000"/>
              </a:schemeClr>
            </a:solidFill>
          </a:ln>
        </p:spPr>
      </p:pic>
      <p:sp>
        <p:nvSpPr>
          <p:cNvPr id="5" name="正方形/長方形 63">
            <a:extLst>
              <a:ext uri="{FF2B5EF4-FFF2-40B4-BE49-F238E27FC236}">
                <a16:creationId xmlns:a16="http://schemas.microsoft.com/office/drawing/2014/main" id="{E7B62977-8EFB-CBE5-A89A-9ECD7E0E6699}"/>
              </a:ext>
            </a:extLst>
          </p:cNvPr>
          <p:cNvSpPr/>
          <p:nvPr/>
        </p:nvSpPr>
        <p:spPr bwMode="gray">
          <a:xfrm>
            <a:off x="9531563" y="2198904"/>
            <a:ext cx="2226256" cy="2692948"/>
          </a:xfrm>
          <a:prstGeom prst="rect">
            <a:avLst/>
          </a:prstGeom>
          <a:noFill/>
          <a:ln w="19050" cap="flat" cmpd="sng" algn="ctr">
            <a:solidFill>
              <a:srgbClr val="008224"/>
            </a:solidFill>
            <a:prstDash val="solid"/>
            <a:round/>
            <a:headEnd type="none" w="med" len="med"/>
            <a:tailEnd type="none" w="med" len="med"/>
          </a:ln>
          <a:effectLst/>
        </p:spPr>
        <p:txBody>
          <a:bodyPr vert="horz" wrap="none" lIns="162560" tIns="81280" rIns="162560" bIns="81280" numCol="1" rtlCol="0" anchor="ctr" anchorCtr="0" compatLnSpc="1">
            <a:prstTxWarp prst="textNoShape">
              <a:avLst/>
            </a:prstTxWarp>
          </a:bodyPr>
          <a:lstStyle/>
          <a:p>
            <a:pPr algn="ctr" defTabSz="1625519" fontAlgn="ctr">
              <a:spcBef>
                <a:spcPct val="0"/>
              </a:spcBef>
              <a:spcAft>
                <a:spcPct val="0"/>
              </a:spcAft>
              <a:defRPr/>
            </a:pPr>
            <a:endParaRPr lang="ja-JP" altLang="en-US" sz="2844">
              <a:solidFill>
                <a:srgbClr val="000000"/>
              </a:solidFill>
              <a:latin typeface="Meiryo UI" panose="020B0604030504040204" pitchFamily="50" charset="-128"/>
              <a:ea typeface="Meiryo UI" panose="020B0604030504040204" pitchFamily="50" charset="-128"/>
            </a:endParaRPr>
          </a:p>
        </p:txBody>
      </p:sp>
      <p:cxnSp>
        <p:nvCxnSpPr>
          <p:cNvPr id="11" name="Straight Connector 10">
            <a:extLst>
              <a:ext uri="{FF2B5EF4-FFF2-40B4-BE49-F238E27FC236}">
                <a16:creationId xmlns:a16="http://schemas.microsoft.com/office/drawing/2014/main" id="{C35358CA-C9BF-18EF-16F8-C01EAF17A385}"/>
              </a:ext>
            </a:extLst>
          </p:cNvPr>
          <p:cNvCxnSpPr>
            <a:cxnSpLocks/>
          </p:cNvCxnSpPr>
          <p:nvPr/>
        </p:nvCxnSpPr>
        <p:spPr>
          <a:xfrm flipV="1">
            <a:off x="10640903" y="1893296"/>
            <a:ext cx="0" cy="306000"/>
          </a:xfrm>
          <a:prstGeom prst="line">
            <a:avLst/>
          </a:prstGeom>
          <a:ln w="19050">
            <a:solidFill>
              <a:srgbClr val="008224"/>
            </a:solidFill>
          </a:ln>
        </p:spPr>
        <p:style>
          <a:lnRef idx="1">
            <a:schemeClr val="accent1"/>
          </a:lnRef>
          <a:fillRef idx="0">
            <a:schemeClr val="accent1"/>
          </a:fillRef>
          <a:effectRef idx="0">
            <a:schemeClr val="accent1"/>
          </a:effectRef>
          <a:fontRef idx="minor">
            <a:schemeClr val="tx1"/>
          </a:fontRef>
        </p:style>
      </p:cxnSp>
      <p:sp>
        <p:nvSpPr>
          <p:cNvPr id="13" name="テキスト ボックス 56">
            <a:extLst>
              <a:ext uri="{FF2B5EF4-FFF2-40B4-BE49-F238E27FC236}">
                <a16:creationId xmlns:a16="http://schemas.microsoft.com/office/drawing/2014/main" id="{BF3A0278-5645-46C7-F82D-4CFF8FC6AB12}"/>
              </a:ext>
            </a:extLst>
          </p:cNvPr>
          <p:cNvSpPr txBox="1"/>
          <p:nvPr/>
        </p:nvSpPr>
        <p:spPr>
          <a:xfrm>
            <a:off x="9531563" y="1516895"/>
            <a:ext cx="2254400" cy="413999"/>
          </a:xfrm>
          <a:prstGeom prst="rect">
            <a:avLst/>
          </a:prstGeom>
          <a:solidFill>
            <a:srgbClr val="008224"/>
          </a:solidFill>
          <a:ln>
            <a:noFill/>
          </a:ln>
          <a:effectLst/>
        </p:spPr>
        <p:txBody>
          <a:bodyPr vert="horz" wrap="square" rtlCol="0" anchor="ctr" anchorCtr="0">
            <a:no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endParaRPr lang="en-US" altLang="ja-JP" sz="1280" dirty="0">
              <a:solidFill>
                <a:schemeClr val="bg1"/>
              </a:solidFill>
            </a:endParaRPr>
          </a:p>
        </p:txBody>
      </p:sp>
      <p:sp>
        <p:nvSpPr>
          <p:cNvPr id="14" name="テキスト ボックス 56">
            <a:extLst>
              <a:ext uri="{FF2B5EF4-FFF2-40B4-BE49-F238E27FC236}">
                <a16:creationId xmlns:a16="http://schemas.microsoft.com/office/drawing/2014/main" id="{0567AEC8-9559-4A31-FF0C-B167400DDFF8}"/>
              </a:ext>
            </a:extLst>
          </p:cNvPr>
          <p:cNvSpPr txBox="1"/>
          <p:nvPr/>
        </p:nvSpPr>
        <p:spPr>
          <a:xfrm>
            <a:off x="9648953" y="1562665"/>
            <a:ext cx="2040644" cy="307777"/>
          </a:xfrm>
          <a:prstGeom prst="rect">
            <a:avLst/>
          </a:prstGeom>
          <a:noFill/>
          <a:ln>
            <a:noFill/>
          </a:ln>
          <a:effectLst/>
        </p:spPr>
        <p:txBody>
          <a:bodyPr vert="horz" wrap="square" lIns="0" tIns="0" rIns="0" bIns="0" rtlCol="0" anchor="ctr" anchorCtr="0">
            <a:spAutoFit/>
          </a:bodyPr>
          <a:lstStyle>
            <a:defPPr>
              <a:defRPr lang="ja-JP"/>
            </a:defPPr>
            <a:lvl1pPr algn="l">
              <a:defRPr sz="720">
                <a:latin typeface="Meiryo UI" panose="020B0604030504040204" pitchFamily="50" charset="-128"/>
                <a:ea typeface="Meiryo UI" panose="020B0604030504040204" pitchFamily="50" charset="-128"/>
              </a:defRPr>
            </a:lvl1pPr>
          </a:lstStyle>
          <a:p>
            <a:pPr defTabSz="1625519" fontAlgn="ctr">
              <a:spcBef>
                <a:spcPct val="0"/>
              </a:spcBef>
              <a:spcAft>
                <a:spcPct val="0"/>
              </a:spcAft>
              <a:defRPr/>
            </a:pPr>
            <a:r>
              <a:rPr lang="en-GB" altLang="ja-JP" sz="1000" dirty="0">
                <a:solidFill>
                  <a:schemeClr val="bg1"/>
                </a:solidFill>
                <a:latin typeface="+mj-lt"/>
              </a:rPr>
              <a:t>Have real-time discussions while the sequence is being edited</a:t>
            </a:r>
            <a:endParaRPr lang="en-US" altLang="ja-JP" sz="1000" dirty="0">
              <a:solidFill>
                <a:schemeClr val="bg1"/>
              </a:solidFill>
              <a:latin typeface="+mj-lt"/>
            </a:endParaRPr>
          </a:p>
        </p:txBody>
      </p:sp>
    </p:spTree>
    <p:extLst>
      <p:ext uri="{BB962C8B-B14F-4D97-AF65-F5344CB8AC3E}">
        <p14:creationId xmlns:p14="http://schemas.microsoft.com/office/powerpoint/2010/main" val="288667628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1CB75-5BF0-166D-D700-06787A25A2B6}"/>
              </a:ext>
            </a:extLst>
          </p:cNvPr>
          <p:cNvSpPr>
            <a:spLocks noGrp="1"/>
          </p:cNvSpPr>
          <p:nvPr>
            <p:ph type="body" sz="quarter" idx="11"/>
          </p:nvPr>
        </p:nvSpPr>
        <p:spPr>
          <a:xfrm>
            <a:off x="378885" y="2174119"/>
            <a:ext cx="3958167" cy="2197525"/>
          </a:xfrm>
        </p:spPr>
        <p:txBody>
          <a:bodyPr/>
          <a:lstStyle/>
          <a:p>
            <a:r>
              <a:rPr lang="en-US" sz="3800" dirty="0"/>
              <a:t>Current challenges </a:t>
            </a:r>
            <a:br>
              <a:rPr lang="en-US" sz="3800" dirty="0"/>
            </a:br>
            <a:r>
              <a:rPr lang="en-US" sz="3800" dirty="0"/>
              <a:t>in peptide </a:t>
            </a:r>
            <a:br>
              <a:rPr lang="en-US" sz="3800" dirty="0"/>
            </a:br>
            <a:r>
              <a:rPr lang="en-US" sz="3800" dirty="0"/>
              <a:t>drug discovery</a:t>
            </a:r>
          </a:p>
        </p:txBody>
      </p:sp>
      <p:sp>
        <p:nvSpPr>
          <p:cNvPr id="2" name="Text Placeholder 3">
            <a:extLst>
              <a:ext uri="{FF2B5EF4-FFF2-40B4-BE49-F238E27FC236}">
                <a16:creationId xmlns:a16="http://schemas.microsoft.com/office/drawing/2014/main" id="{88183F32-7C29-0252-432F-803E1C642D77}"/>
              </a:ext>
            </a:extLst>
          </p:cNvPr>
          <p:cNvSpPr txBox="1">
            <a:spLocks/>
          </p:cNvSpPr>
          <p:nvPr/>
        </p:nvSpPr>
        <p:spPr>
          <a:xfrm>
            <a:off x="494541" y="2685908"/>
            <a:ext cx="4208089" cy="3297093"/>
          </a:xfrm>
          <a:prstGeom prst="rect">
            <a:avLst/>
          </a:prstGeom>
        </p:spPr>
        <p:txBody>
          <a:bodyPr vert="horz" lIns="0" tIns="0" rIns="0" bIns="0" rtlCol="0" anchor="b">
            <a:noAutofit/>
          </a:bodyPr>
          <a:lstStyle>
            <a:lvl1pPr marL="0" indent="0" algn="l" defTabSz="685800" rtl="0" eaLnBrk="1" latinLnBrk="0" hangingPunct="1">
              <a:lnSpc>
                <a:spcPct val="90000"/>
              </a:lnSpc>
              <a:spcBef>
                <a:spcPts val="750"/>
              </a:spcBef>
              <a:buClr>
                <a:schemeClr val="accent2"/>
              </a:buClr>
              <a:buFont typeface="Wingdings" panose="05000000000000000000" pitchFamily="2" charset="2"/>
              <a:buNone/>
              <a:defRPr sz="1200" b="1" kern="1200">
                <a:solidFill>
                  <a:schemeClr val="tx1"/>
                </a:solidFill>
                <a:latin typeface="+mj-lt"/>
                <a:ea typeface="+mn-ea"/>
                <a:cs typeface="+mn-cs"/>
              </a:defRPr>
            </a:lvl1pPr>
            <a:lvl2pPr marL="342900" indent="0" algn="l" defTabSz="685800" rtl="0" eaLnBrk="1" latinLnBrk="0" hangingPunct="1">
              <a:lnSpc>
                <a:spcPct val="90000"/>
              </a:lnSpc>
              <a:spcBef>
                <a:spcPts val="375"/>
              </a:spcBef>
              <a:buClr>
                <a:schemeClr val="tx2"/>
              </a:buClr>
              <a:buFont typeface="Wingdings" panose="05000000000000000000" pitchFamily="2" charset="2"/>
              <a:buNone/>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endParaRPr lang="en-GB" sz="1600" b="0">
              <a:solidFill>
                <a:schemeClr val="bg1"/>
              </a:solidFill>
              <a:latin typeface="+mn-lt"/>
            </a:endParaRPr>
          </a:p>
        </p:txBody>
      </p:sp>
    </p:spTree>
    <p:extLst>
      <p:ext uri="{BB962C8B-B14F-4D97-AF65-F5344CB8AC3E}">
        <p14:creationId xmlns:p14="http://schemas.microsoft.com/office/powerpoint/2010/main" val="375306461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 name="正方形/長方形 269">
            <a:extLst>
              <a:ext uri="{FF2B5EF4-FFF2-40B4-BE49-F238E27FC236}">
                <a16:creationId xmlns:a16="http://schemas.microsoft.com/office/drawing/2014/main" id="{5D8DFE0B-612A-D71E-1A00-C7D872E61145}"/>
              </a:ext>
            </a:extLst>
          </p:cNvPr>
          <p:cNvSpPr/>
          <p:nvPr/>
        </p:nvSpPr>
        <p:spPr bwMode="gray">
          <a:xfrm>
            <a:off x="1210257"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7" name="正方形/長方形 269">
            <a:extLst>
              <a:ext uri="{FF2B5EF4-FFF2-40B4-BE49-F238E27FC236}">
                <a16:creationId xmlns:a16="http://schemas.microsoft.com/office/drawing/2014/main" id="{6DFF92F2-CE9A-0AF1-06C3-830E4A85074B}"/>
              </a:ext>
            </a:extLst>
          </p:cNvPr>
          <p:cNvSpPr/>
          <p:nvPr/>
        </p:nvSpPr>
        <p:spPr bwMode="gray">
          <a:xfrm>
            <a:off x="3263924"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6" name="正方形/長方形 269">
            <a:extLst>
              <a:ext uri="{FF2B5EF4-FFF2-40B4-BE49-F238E27FC236}">
                <a16:creationId xmlns:a16="http://schemas.microsoft.com/office/drawing/2014/main" id="{09A93538-7FEC-0A17-4F6D-1D43A0FEAAB3}"/>
              </a:ext>
            </a:extLst>
          </p:cNvPr>
          <p:cNvSpPr/>
          <p:nvPr/>
        </p:nvSpPr>
        <p:spPr bwMode="gray">
          <a:xfrm>
            <a:off x="5317592"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8" name="正方形/長方形 269">
            <a:extLst>
              <a:ext uri="{FF2B5EF4-FFF2-40B4-BE49-F238E27FC236}">
                <a16:creationId xmlns:a16="http://schemas.microsoft.com/office/drawing/2014/main" id="{DC89118D-2534-B5E9-A2CB-4778C00BB9CE}"/>
              </a:ext>
            </a:extLst>
          </p:cNvPr>
          <p:cNvSpPr/>
          <p:nvPr/>
        </p:nvSpPr>
        <p:spPr bwMode="gray">
          <a:xfrm>
            <a:off x="7371259"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9" name="正方形/長方形 269">
            <a:extLst>
              <a:ext uri="{FF2B5EF4-FFF2-40B4-BE49-F238E27FC236}">
                <a16:creationId xmlns:a16="http://schemas.microsoft.com/office/drawing/2014/main" id="{E401BA16-DCBB-421D-26A2-56EFA8F0AC97}"/>
              </a:ext>
            </a:extLst>
          </p:cNvPr>
          <p:cNvSpPr/>
          <p:nvPr/>
        </p:nvSpPr>
        <p:spPr bwMode="gray">
          <a:xfrm>
            <a:off x="9424927" y="1819031"/>
            <a:ext cx="1724128" cy="3881719"/>
          </a:xfrm>
          <a:prstGeom prst="rect">
            <a:avLst/>
          </a:prstGeom>
          <a:solidFill>
            <a:srgbClr val="EFEFEF"/>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 name="Title 2">
            <a:extLst>
              <a:ext uri="{FF2B5EF4-FFF2-40B4-BE49-F238E27FC236}">
                <a16:creationId xmlns:a16="http://schemas.microsoft.com/office/drawing/2014/main" id="{30E8B431-2353-EA98-A39C-97B868037BA6}"/>
              </a:ext>
            </a:extLst>
          </p:cNvPr>
          <p:cNvSpPr>
            <a:spLocks noGrp="1"/>
          </p:cNvSpPr>
          <p:nvPr>
            <p:ph type="title"/>
          </p:nvPr>
        </p:nvSpPr>
        <p:spPr/>
        <p:txBody>
          <a:bodyPr/>
          <a:lstStyle/>
          <a:p>
            <a:r>
              <a:rPr lang="en-US" dirty="0"/>
              <a:t>A day in the life of a drug designer</a:t>
            </a:r>
          </a:p>
        </p:txBody>
      </p:sp>
      <p:cxnSp>
        <p:nvCxnSpPr>
          <p:cNvPr id="102" name="Straight Arrow Connector 101">
            <a:extLst>
              <a:ext uri="{FF2B5EF4-FFF2-40B4-BE49-F238E27FC236}">
                <a16:creationId xmlns:a16="http://schemas.microsoft.com/office/drawing/2014/main" id="{B860F26F-DEFC-FCC0-2F5B-F8056FE83B5A}"/>
              </a:ext>
            </a:extLst>
          </p:cNvPr>
          <p:cNvCxnSpPr>
            <a:cxnSpLocks/>
          </p:cNvCxnSpPr>
          <p:nvPr/>
        </p:nvCxnSpPr>
        <p:spPr>
          <a:xfrm>
            <a:off x="6940138" y="1504032"/>
            <a:ext cx="400253" cy="0"/>
          </a:xfrm>
          <a:prstGeom prst="straightConnector1">
            <a:avLst/>
          </a:prstGeom>
          <a:ln w="57150">
            <a:solidFill>
              <a:srgbClr val="EA0000"/>
            </a:solidFill>
            <a:tailEnd type="triangle"/>
          </a:ln>
        </p:spPr>
        <p:style>
          <a:lnRef idx="1">
            <a:schemeClr val="accent1"/>
          </a:lnRef>
          <a:fillRef idx="0">
            <a:schemeClr val="accent1"/>
          </a:fillRef>
          <a:effectRef idx="0">
            <a:schemeClr val="accent1"/>
          </a:effectRef>
          <a:fontRef idx="minor">
            <a:schemeClr val="tx1"/>
          </a:fontRef>
        </p:style>
      </p:cxnSp>
      <p:sp>
        <p:nvSpPr>
          <p:cNvPr id="103" name="正方形/長方形 269">
            <a:extLst>
              <a:ext uri="{FF2B5EF4-FFF2-40B4-BE49-F238E27FC236}">
                <a16:creationId xmlns:a16="http://schemas.microsoft.com/office/drawing/2014/main" id="{8C347E59-1D1E-E14C-F6B4-AAB01AF71592}"/>
              </a:ext>
            </a:extLst>
          </p:cNvPr>
          <p:cNvSpPr/>
          <p:nvPr/>
        </p:nvSpPr>
        <p:spPr bwMode="gray">
          <a:xfrm>
            <a:off x="5317592" y="1189032"/>
            <a:ext cx="1724128" cy="630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04" name="Title 41">
            <a:extLst>
              <a:ext uri="{FF2B5EF4-FFF2-40B4-BE49-F238E27FC236}">
                <a16:creationId xmlns:a16="http://schemas.microsoft.com/office/drawing/2014/main" id="{9934A616-BAD5-9C39-7DD6-F6EBF088424B}"/>
              </a:ext>
            </a:extLst>
          </p:cNvPr>
          <p:cNvSpPr txBox="1">
            <a:spLocks/>
          </p:cNvSpPr>
          <p:nvPr/>
        </p:nvSpPr>
        <p:spPr>
          <a:xfrm>
            <a:off x="5379287" y="1380210"/>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Order tests</a:t>
            </a:r>
          </a:p>
        </p:txBody>
      </p:sp>
      <p:sp>
        <p:nvSpPr>
          <p:cNvPr id="265" name="正方形/長方形 269">
            <a:extLst>
              <a:ext uri="{FF2B5EF4-FFF2-40B4-BE49-F238E27FC236}">
                <a16:creationId xmlns:a16="http://schemas.microsoft.com/office/drawing/2014/main" id="{697D8FA1-A436-AB3A-C56D-1CE85249230C}"/>
              </a:ext>
            </a:extLst>
          </p:cNvPr>
          <p:cNvSpPr/>
          <p:nvPr/>
        </p:nvSpPr>
        <p:spPr bwMode="gray">
          <a:xfrm>
            <a:off x="5317592"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66" name="Title 41">
            <a:extLst>
              <a:ext uri="{FF2B5EF4-FFF2-40B4-BE49-F238E27FC236}">
                <a16:creationId xmlns:a16="http://schemas.microsoft.com/office/drawing/2014/main" id="{4570DE84-CF26-C60C-999E-4FDEA17E1C7B}"/>
              </a:ext>
            </a:extLst>
          </p:cNvPr>
          <p:cNvSpPr txBox="1">
            <a:spLocks/>
          </p:cNvSpPr>
          <p:nvPr/>
        </p:nvSpPr>
        <p:spPr>
          <a:xfrm>
            <a:off x="5379287"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Impatient</a:t>
            </a:r>
          </a:p>
        </p:txBody>
      </p:sp>
      <p:pic>
        <p:nvPicPr>
          <p:cNvPr id="291" name="Picture Placeholder 124">
            <a:extLst>
              <a:ext uri="{FF2B5EF4-FFF2-40B4-BE49-F238E27FC236}">
                <a16:creationId xmlns:a16="http://schemas.microsoft.com/office/drawing/2014/main" id="{3A1B3FCB-F4D9-6432-AEFF-152258797906}"/>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182282" y="2456873"/>
            <a:ext cx="887400" cy="887400"/>
          </a:xfrm>
          <a:prstGeom prst="rect">
            <a:avLst/>
          </a:prstGeom>
        </p:spPr>
      </p:pic>
      <p:pic>
        <p:nvPicPr>
          <p:cNvPr id="288" name="Picture Placeholder 94">
            <a:extLst>
              <a:ext uri="{FF2B5EF4-FFF2-40B4-BE49-F238E27FC236}">
                <a16:creationId xmlns:a16="http://schemas.microsoft.com/office/drawing/2014/main" id="{3B3A0C40-B747-4D1B-C621-5A22056108D0}"/>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6250204" y="1889536"/>
            <a:ext cx="692898" cy="692898"/>
          </a:xfrm>
          <a:prstGeom prst="rect">
            <a:avLst/>
          </a:prstGeom>
        </p:spPr>
      </p:pic>
      <p:cxnSp>
        <p:nvCxnSpPr>
          <p:cNvPr id="295" name="Straight Arrow Connector 294">
            <a:extLst>
              <a:ext uri="{FF2B5EF4-FFF2-40B4-BE49-F238E27FC236}">
                <a16:creationId xmlns:a16="http://schemas.microsoft.com/office/drawing/2014/main" id="{014D6DB0-C5C4-AE84-F8F4-CAF1226F5C4A}"/>
              </a:ext>
            </a:extLst>
          </p:cNvPr>
          <p:cNvCxnSpPr>
            <a:cxnSpLocks/>
          </p:cNvCxnSpPr>
          <p:nvPr/>
        </p:nvCxnSpPr>
        <p:spPr>
          <a:xfrm rot="18900000">
            <a:off x="6223983" y="2596693"/>
            <a:ext cx="269698" cy="0"/>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sp>
        <p:nvSpPr>
          <p:cNvPr id="298" name="Title 41">
            <a:extLst>
              <a:ext uri="{FF2B5EF4-FFF2-40B4-BE49-F238E27FC236}">
                <a16:creationId xmlns:a16="http://schemas.microsoft.com/office/drawing/2014/main" id="{1C92A781-E2E8-1460-4B9A-CB0B5E2F4094}"/>
              </a:ext>
            </a:extLst>
          </p:cNvPr>
          <p:cNvSpPr txBox="1">
            <a:spLocks/>
          </p:cNvSpPr>
          <p:nvPr/>
        </p:nvSpPr>
        <p:spPr>
          <a:xfrm>
            <a:off x="5665751" y="2022164"/>
            <a:ext cx="638913" cy="1315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r>
              <a:rPr lang="en-US" sz="950" dirty="0">
                <a:solidFill>
                  <a:schemeClr val="tx1"/>
                </a:solidFill>
                <a:latin typeface="+mn-lt"/>
              </a:rPr>
              <a:t>Biologists</a:t>
            </a:r>
          </a:p>
        </p:txBody>
      </p:sp>
      <p:sp>
        <p:nvSpPr>
          <p:cNvPr id="302" name="Title 41">
            <a:extLst>
              <a:ext uri="{FF2B5EF4-FFF2-40B4-BE49-F238E27FC236}">
                <a16:creationId xmlns:a16="http://schemas.microsoft.com/office/drawing/2014/main" id="{AC685482-FDE7-F50D-1ACB-81A49603E27A}"/>
              </a:ext>
            </a:extLst>
          </p:cNvPr>
          <p:cNvSpPr txBox="1">
            <a:spLocks/>
          </p:cNvSpPr>
          <p:nvPr/>
        </p:nvSpPr>
        <p:spPr>
          <a:xfrm>
            <a:off x="5361068" y="2216902"/>
            <a:ext cx="943597" cy="2631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r"/>
            <a:r>
              <a:rPr lang="en-US" sz="950" dirty="0">
                <a:solidFill>
                  <a:schemeClr val="tx1"/>
                </a:solidFill>
                <a:latin typeface="+mn-lt"/>
              </a:rPr>
              <a:t>Computational</a:t>
            </a:r>
            <a:br>
              <a:rPr lang="en-US" sz="950" dirty="0">
                <a:solidFill>
                  <a:schemeClr val="tx1"/>
                </a:solidFill>
                <a:latin typeface="+mn-lt"/>
              </a:rPr>
            </a:br>
            <a:r>
              <a:rPr lang="en-US" sz="950" dirty="0">
                <a:solidFill>
                  <a:schemeClr val="tx1"/>
                </a:solidFill>
                <a:latin typeface="+mn-lt"/>
              </a:rPr>
              <a:t>chemist</a:t>
            </a:r>
          </a:p>
        </p:txBody>
      </p:sp>
      <p:grpSp>
        <p:nvGrpSpPr>
          <p:cNvPr id="322" name="Group 321">
            <a:extLst>
              <a:ext uri="{FF2B5EF4-FFF2-40B4-BE49-F238E27FC236}">
                <a16:creationId xmlns:a16="http://schemas.microsoft.com/office/drawing/2014/main" id="{C73B1E53-9FE4-26BA-1C37-C1321F833F1D}"/>
              </a:ext>
            </a:extLst>
          </p:cNvPr>
          <p:cNvGrpSpPr/>
          <p:nvPr/>
        </p:nvGrpSpPr>
        <p:grpSpPr>
          <a:xfrm>
            <a:off x="5802367" y="2585165"/>
            <a:ext cx="538632" cy="580736"/>
            <a:chOff x="5915133" y="2576674"/>
            <a:chExt cx="633685" cy="683219"/>
          </a:xfrm>
        </p:grpSpPr>
        <p:pic>
          <p:nvPicPr>
            <p:cNvPr id="303" name="Picture Placeholder 140">
              <a:extLst>
                <a:ext uri="{FF2B5EF4-FFF2-40B4-BE49-F238E27FC236}">
                  <a16:creationId xmlns:a16="http://schemas.microsoft.com/office/drawing/2014/main" id="{5C0805C0-515F-3B97-C6FC-9E0A3DA6D045}"/>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5915133" y="2576674"/>
              <a:ext cx="633685" cy="633685"/>
            </a:xfrm>
            <a:prstGeom prst="rect">
              <a:avLst/>
            </a:prstGeom>
          </p:spPr>
        </p:pic>
        <p:sp>
          <p:nvSpPr>
            <p:cNvPr id="305" name="Title 41">
              <a:extLst>
                <a:ext uri="{FF2B5EF4-FFF2-40B4-BE49-F238E27FC236}">
                  <a16:creationId xmlns:a16="http://schemas.microsoft.com/office/drawing/2014/main" id="{0DC3D2DC-8341-58B2-9287-6EA79D9C4935}"/>
                </a:ext>
              </a:extLst>
            </p:cNvPr>
            <p:cNvSpPr txBox="1">
              <a:spLocks/>
            </p:cNvSpPr>
            <p:nvPr/>
          </p:nvSpPr>
          <p:spPr>
            <a:xfrm>
              <a:off x="5994234" y="3105100"/>
              <a:ext cx="475483" cy="15479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Email</a:t>
              </a:r>
            </a:p>
          </p:txBody>
        </p:sp>
      </p:grpSp>
      <p:grpSp>
        <p:nvGrpSpPr>
          <p:cNvPr id="318" name="Group 317">
            <a:extLst>
              <a:ext uri="{FF2B5EF4-FFF2-40B4-BE49-F238E27FC236}">
                <a16:creationId xmlns:a16="http://schemas.microsoft.com/office/drawing/2014/main" id="{353165EE-F59D-D037-FDCA-FE8B523C7D37}"/>
              </a:ext>
            </a:extLst>
          </p:cNvPr>
          <p:cNvGrpSpPr/>
          <p:nvPr/>
        </p:nvGrpSpPr>
        <p:grpSpPr>
          <a:xfrm>
            <a:off x="6170892" y="2861967"/>
            <a:ext cx="780392" cy="630482"/>
            <a:chOff x="6131052" y="3177976"/>
            <a:chExt cx="918108" cy="741744"/>
          </a:xfrm>
        </p:grpSpPr>
        <p:pic>
          <p:nvPicPr>
            <p:cNvPr id="294" name="Picture Placeholder 162">
              <a:extLst>
                <a:ext uri="{FF2B5EF4-FFF2-40B4-BE49-F238E27FC236}">
                  <a16:creationId xmlns:a16="http://schemas.microsoft.com/office/drawing/2014/main" id="{F84F467A-9E1B-5268-527E-36703AD99B59}"/>
                </a:ext>
              </a:extLst>
            </p:cNvPr>
            <p:cNvPicPr>
              <a:picLocks noChangeAspect="1"/>
            </p:cNvPicPr>
            <p:nvPr/>
          </p:nvPicPr>
          <p:blipFill>
            <a:blip r:embed="rId9">
              <a:extLst>
                <a:ext uri="{96DAC541-7B7A-43D3-8B79-37D633B846F1}">
                  <asvg:svgBlip xmlns:asvg="http://schemas.microsoft.com/office/drawing/2016/SVG/main" r:embed="rId10"/>
                </a:ext>
              </a:extLst>
            </a:blip>
            <a:srcRect/>
            <a:stretch>
              <a:fillRect/>
            </a:stretch>
          </p:blipFill>
          <p:spPr>
            <a:xfrm>
              <a:off x="6239350" y="3177976"/>
              <a:ext cx="701512" cy="701512"/>
            </a:xfrm>
            <a:prstGeom prst="rect">
              <a:avLst/>
            </a:prstGeom>
          </p:spPr>
        </p:pic>
        <p:sp>
          <p:nvSpPr>
            <p:cNvPr id="306" name="Title 41">
              <a:extLst>
                <a:ext uri="{FF2B5EF4-FFF2-40B4-BE49-F238E27FC236}">
                  <a16:creationId xmlns:a16="http://schemas.microsoft.com/office/drawing/2014/main" id="{24FD2785-04A2-04B6-BA41-C6A162A2C661}"/>
                </a:ext>
              </a:extLst>
            </p:cNvPr>
            <p:cNvSpPr txBox="1">
              <a:spLocks/>
            </p:cNvSpPr>
            <p:nvPr/>
          </p:nvSpPr>
          <p:spPr>
            <a:xfrm>
              <a:off x="6131052" y="3764927"/>
              <a:ext cx="918108" cy="15479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Test request</a:t>
              </a:r>
            </a:p>
          </p:txBody>
        </p:sp>
      </p:grpSp>
      <p:sp>
        <p:nvSpPr>
          <p:cNvPr id="30" name="Title 41">
            <a:extLst>
              <a:ext uri="{FF2B5EF4-FFF2-40B4-BE49-F238E27FC236}">
                <a16:creationId xmlns:a16="http://schemas.microsoft.com/office/drawing/2014/main" id="{9EBAD062-E543-D6E1-B925-30BA3200EB3B}"/>
              </a:ext>
            </a:extLst>
          </p:cNvPr>
          <p:cNvSpPr txBox="1">
            <a:spLocks/>
          </p:cNvSpPr>
          <p:nvPr/>
        </p:nvSpPr>
        <p:spPr>
          <a:xfrm>
            <a:off x="222062" y="4401142"/>
            <a:ext cx="808172"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solidFill>
                  <a:schemeClr val="tx1"/>
                </a:solidFill>
                <a:latin typeface="+mj-lt"/>
              </a:rPr>
              <a:t>Actions</a:t>
            </a:r>
          </a:p>
        </p:txBody>
      </p:sp>
      <p:sp>
        <p:nvSpPr>
          <p:cNvPr id="31" name="Title 41">
            <a:extLst>
              <a:ext uri="{FF2B5EF4-FFF2-40B4-BE49-F238E27FC236}">
                <a16:creationId xmlns:a16="http://schemas.microsoft.com/office/drawing/2014/main" id="{75ED9481-9F5D-BEC5-E5E3-75BA4FF1C492}"/>
              </a:ext>
            </a:extLst>
          </p:cNvPr>
          <p:cNvSpPr txBox="1">
            <a:spLocks/>
          </p:cNvSpPr>
          <p:nvPr/>
        </p:nvSpPr>
        <p:spPr>
          <a:xfrm>
            <a:off x="312407" y="5457369"/>
            <a:ext cx="627483" cy="1661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200" dirty="0">
                <a:solidFill>
                  <a:schemeClr val="tx1"/>
                </a:solidFill>
                <a:latin typeface="+mj-lt"/>
              </a:rPr>
              <a:t>Tools</a:t>
            </a:r>
          </a:p>
        </p:txBody>
      </p:sp>
      <p:cxnSp>
        <p:nvCxnSpPr>
          <p:cNvPr id="98" name="Straight Arrow Connector 97">
            <a:extLst>
              <a:ext uri="{FF2B5EF4-FFF2-40B4-BE49-F238E27FC236}">
                <a16:creationId xmlns:a16="http://schemas.microsoft.com/office/drawing/2014/main" id="{D9EC1E10-DC68-C373-8F34-73AF73B1B120}"/>
              </a:ext>
            </a:extLst>
          </p:cNvPr>
          <p:cNvCxnSpPr>
            <a:cxnSpLocks/>
          </p:cNvCxnSpPr>
          <p:nvPr/>
        </p:nvCxnSpPr>
        <p:spPr>
          <a:xfrm>
            <a:off x="4886470" y="1504032"/>
            <a:ext cx="400253" cy="0"/>
          </a:xfrm>
          <a:prstGeom prst="straightConnector1">
            <a:avLst/>
          </a:prstGeom>
          <a:ln w="57150">
            <a:solidFill>
              <a:srgbClr val="EA0000"/>
            </a:solidFill>
            <a:tailEnd type="triangle"/>
          </a:ln>
        </p:spPr>
        <p:style>
          <a:lnRef idx="1">
            <a:schemeClr val="accent1"/>
          </a:lnRef>
          <a:fillRef idx="0">
            <a:schemeClr val="accent1"/>
          </a:fillRef>
          <a:effectRef idx="0">
            <a:schemeClr val="accent1"/>
          </a:effectRef>
          <a:fontRef idx="minor">
            <a:schemeClr val="tx1"/>
          </a:fontRef>
        </p:style>
      </p:cxnSp>
      <p:sp>
        <p:nvSpPr>
          <p:cNvPr id="99" name="正方形/長方形 269">
            <a:extLst>
              <a:ext uri="{FF2B5EF4-FFF2-40B4-BE49-F238E27FC236}">
                <a16:creationId xmlns:a16="http://schemas.microsoft.com/office/drawing/2014/main" id="{00F6D9F5-9EA4-2AD9-2B82-4924BA5BAD88}"/>
              </a:ext>
            </a:extLst>
          </p:cNvPr>
          <p:cNvSpPr/>
          <p:nvPr/>
        </p:nvSpPr>
        <p:spPr bwMode="gray">
          <a:xfrm>
            <a:off x="3263924" y="1189032"/>
            <a:ext cx="1724128" cy="630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00" name="Title 41">
            <a:extLst>
              <a:ext uri="{FF2B5EF4-FFF2-40B4-BE49-F238E27FC236}">
                <a16:creationId xmlns:a16="http://schemas.microsoft.com/office/drawing/2014/main" id="{F999ABDE-8F25-896B-3D93-AF20DB228140}"/>
              </a:ext>
            </a:extLst>
          </p:cNvPr>
          <p:cNvSpPr txBox="1">
            <a:spLocks/>
          </p:cNvSpPr>
          <p:nvPr/>
        </p:nvSpPr>
        <p:spPr>
          <a:xfrm>
            <a:off x="3325619"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Design</a:t>
            </a:r>
            <a:br>
              <a:rPr lang="en-US" sz="1600" dirty="0"/>
            </a:br>
            <a:r>
              <a:rPr lang="en-US" sz="1600" dirty="0"/>
              <a:t>peptides</a:t>
            </a:r>
          </a:p>
        </p:txBody>
      </p:sp>
      <p:sp>
        <p:nvSpPr>
          <p:cNvPr id="268" name="正方形/長方形 269">
            <a:extLst>
              <a:ext uri="{FF2B5EF4-FFF2-40B4-BE49-F238E27FC236}">
                <a16:creationId xmlns:a16="http://schemas.microsoft.com/office/drawing/2014/main" id="{FB6418FE-0B28-F6C0-76F7-02CD0AFC27BB}"/>
              </a:ext>
            </a:extLst>
          </p:cNvPr>
          <p:cNvSpPr/>
          <p:nvPr/>
        </p:nvSpPr>
        <p:spPr bwMode="gray">
          <a:xfrm>
            <a:off x="3263924"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69" name="Title 41">
            <a:extLst>
              <a:ext uri="{FF2B5EF4-FFF2-40B4-BE49-F238E27FC236}">
                <a16:creationId xmlns:a16="http://schemas.microsoft.com/office/drawing/2014/main" id="{E1223A5F-E503-2D7C-092D-667683448760}"/>
              </a:ext>
            </a:extLst>
          </p:cNvPr>
          <p:cNvSpPr txBox="1">
            <a:spLocks/>
          </p:cNvSpPr>
          <p:nvPr/>
        </p:nvSpPr>
        <p:spPr>
          <a:xfrm>
            <a:off x="3325619"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Fragmented</a:t>
            </a:r>
          </a:p>
        </p:txBody>
      </p:sp>
      <p:pic>
        <p:nvPicPr>
          <p:cNvPr id="290" name="Picture Placeholder 124">
            <a:extLst>
              <a:ext uri="{FF2B5EF4-FFF2-40B4-BE49-F238E27FC236}">
                <a16:creationId xmlns:a16="http://schemas.microsoft.com/office/drawing/2014/main" id="{C8C36946-3B65-C7F2-9B95-408B022B19A0}"/>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3249647" y="2456873"/>
            <a:ext cx="887400" cy="887400"/>
          </a:xfrm>
          <a:prstGeom prst="rect">
            <a:avLst/>
          </a:prstGeom>
        </p:spPr>
      </p:pic>
      <p:grpSp>
        <p:nvGrpSpPr>
          <p:cNvPr id="49" name="Group 48">
            <a:extLst>
              <a:ext uri="{FF2B5EF4-FFF2-40B4-BE49-F238E27FC236}">
                <a16:creationId xmlns:a16="http://schemas.microsoft.com/office/drawing/2014/main" id="{3D3CBBB9-EAEF-6B05-0A42-96ACBE91B472}"/>
              </a:ext>
            </a:extLst>
          </p:cNvPr>
          <p:cNvGrpSpPr/>
          <p:nvPr/>
        </p:nvGrpSpPr>
        <p:grpSpPr>
          <a:xfrm>
            <a:off x="3995033" y="2663253"/>
            <a:ext cx="780392" cy="833489"/>
            <a:chOff x="3565652" y="3016542"/>
            <a:chExt cx="918108" cy="980575"/>
          </a:xfrm>
        </p:grpSpPr>
        <p:pic>
          <p:nvPicPr>
            <p:cNvPr id="311" name="Picture Placeholder 109">
              <a:extLst>
                <a:ext uri="{FF2B5EF4-FFF2-40B4-BE49-F238E27FC236}">
                  <a16:creationId xmlns:a16="http://schemas.microsoft.com/office/drawing/2014/main" id="{516491AD-025E-A97C-F519-408ACA7E7B63}"/>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3697307" y="3016542"/>
              <a:ext cx="701511" cy="701511"/>
            </a:xfrm>
            <a:prstGeom prst="rect">
              <a:avLst/>
            </a:prstGeom>
          </p:spPr>
        </p:pic>
        <p:sp>
          <p:nvSpPr>
            <p:cNvPr id="312" name="Title 41">
              <a:extLst>
                <a:ext uri="{FF2B5EF4-FFF2-40B4-BE49-F238E27FC236}">
                  <a16:creationId xmlns:a16="http://schemas.microsoft.com/office/drawing/2014/main" id="{36DFA0E6-8E8A-3810-2F58-B288A76EB51F}"/>
                </a:ext>
              </a:extLst>
            </p:cNvPr>
            <p:cNvSpPr txBox="1">
              <a:spLocks/>
            </p:cNvSpPr>
            <p:nvPr/>
          </p:nvSpPr>
          <p:spPr>
            <a:xfrm>
              <a:off x="3565652" y="3687530"/>
              <a:ext cx="918108" cy="3095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Peptide</a:t>
              </a:r>
              <a:br>
                <a:rPr lang="en-US" sz="950" dirty="0">
                  <a:solidFill>
                    <a:schemeClr val="tx1"/>
                  </a:solidFill>
                  <a:latin typeface="+mn-lt"/>
                </a:rPr>
              </a:br>
              <a:r>
                <a:rPr lang="en-US" sz="950" dirty="0">
                  <a:solidFill>
                    <a:schemeClr val="tx1"/>
                  </a:solidFill>
                  <a:latin typeface="+mn-lt"/>
                </a:rPr>
                <a:t>drawing tool</a:t>
              </a:r>
            </a:p>
          </p:txBody>
        </p:sp>
      </p:grpSp>
      <p:pic>
        <p:nvPicPr>
          <p:cNvPr id="41" name="Picture 40">
            <a:extLst>
              <a:ext uri="{FF2B5EF4-FFF2-40B4-BE49-F238E27FC236}">
                <a16:creationId xmlns:a16="http://schemas.microsoft.com/office/drawing/2014/main" id="{8C7A11E3-DAD1-0DBF-6F0D-A2DE9D336AD5}"/>
              </a:ext>
            </a:extLst>
          </p:cNvPr>
          <p:cNvPicPr>
            <a:picLocks noChangeAspect="1"/>
          </p:cNvPicPr>
          <p:nvPr/>
        </p:nvPicPr>
        <p:blipFill>
          <a:blip r:embed="rId13"/>
          <a:stretch>
            <a:fillRect/>
          </a:stretch>
        </p:blipFill>
        <p:spPr>
          <a:xfrm>
            <a:off x="3820303" y="2013766"/>
            <a:ext cx="553139" cy="614599"/>
          </a:xfrm>
          <a:prstGeom prst="rect">
            <a:avLst/>
          </a:prstGeom>
        </p:spPr>
      </p:pic>
      <p:sp>
        <p:nvSpPr>
          <p:cNvPr id="111" name="正方形/長方形 269">
            <a:extLst>
              <a:ext uri="{FF2B5EF4-FFF2-40B4-BE49-F238E27FC236}">
                <a16:creationId xmlns:a16="http://schemas.microsoft.com/office/drawing/2014/main" id="{3833BCB6-6EB1-022B-8CDD-2B5F8CFF47A7}"/>
              </a:ext>
            </a:extLst>
          </p:cNvPr>
          <p:cNvSpPr/>
          <p:nvPr/>
        </p:nvSpPr>
        <p:spPr bwMode="gray">
          <a:xfrm>
            <a:off x="9424927" y="1189032"/>
            <a:ext cx="1724128" cy="630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12" name="Title 41">
            <a:extLst>
              <a:ext uri="{FF2B5EF4-FFF2-40B4-BE49-F238E27FC236}">
                <a16:creationId xmlns:a16="http://schemas.microsoft.com/office/drawing/2014/main" id="{0CDAECF4-B61B-1AFE-913D-B187838C16DC}"/>
              </a:ext>
            </a:extLst>
          </p:cNvPr>
          <p:cNvSpPr txBox="1">
            <a:spLocks/>
          </p:cNvSpPr>
          <p:nvPr/>
        </p:nvSpPr>
        <p:spPr>
          <a:xfrm>
            <a:off x="9486622"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Analyze</a:t>
            </a:r>
            <a:br>
              <a:rPr lang="en-US" sz="1600" dirty="0"/>
            </a:br>
            <a:r>
              <a:rPr lang="en-US" sz="1600" dirty="0"/>
              <a:t>results</a:t>
            </a:r>
          </a:p>
        </p:txBody>
      </p:sp>
      <p:sp>
        <p:nvSpPr>
          <p:cNvPr id="258" name="正方形/長方形 269">
            <a:extLst>
              <a:ext uri="{FF2B5EF4-FFF2-40B4-BE49-F238E27FC236}">
                <a16:creationId xmlns:a16="http://schemas.microsoft.com/office/drawing/2014/main" id="{8E8F7BEB-A7BD-65BF-4A30-08862A9FA5C3}"/>
              </a:ext>
            </a:extLst>
          </p:cNvPr>
          <p:cNvSpPr/>
          <p:nvPr/>
        </p:nvSpPr>
        <p:spPr bwMode="gray">
          <a:xfrm>
            <a:off x="9424927"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59" name="Title 41">
            <a:extLst>
              <a:ext uri="{FF2B5EF4-FFF2-40B4-BE49-F238E27FC236}">
                <a16:creationId xmlns:a16="http://schemas.microsoft.com/office/drawing/2014/main" id="{A7EB660D-7BC6-D996-E791-C67122B8B6DA}"/>
              </a:ext>
            </a:extLst>
          </p:cNvPr>
          <p:cNvSpPr txBox="1">
            <a:spLocks/>
          </p:cNvSpPr>
          <p:nvPr/>
        </p:nvSpPr>
        <p:spPr>
          <a:xfrm>
            <a:off x="9486622"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Inefficient</a:t>
            </a:r>
          </a:p>
        </p:txBody>
      </p:sp>
      <p:pic>
        <p:nvPicPr>
          <p:cNvPr id="293" name="Picture Placeholder 124">
            <a:extLst>
              <a:ext uri="{FF2B5EF4-FFF2-40B4-BE49-F238E27FC236}">
                <a16:creationId xmlns:a16="http://schemas.microsoft.com/office/drawing/2014/main" id="{17B0EC4D-6E6C-8BDA-2CFE-47FD9D934438}"/>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9249702" y="2456873"/>
            <a:ext cx="897928" cy="897927"/>
          </a:xfrm>
          <a:prstGeom prst="rect">
            <a:avLst/>
          </a:prstGeom>
        </p:spPr>
      </p:pic>
      <p:grpSp>
        <p:nvGrpSpPr>
          <p:cNvPr id="50" name="Group 49">
            <a:extLst>
              <a:ext uri="{FF2B5EF4-FFF2-40B4-BE49-F238E27FC236}">
                <a16:creationId xmlns:a16="http://schemas.microsoft.com/office/drawing/2014/main" id="{37B2DB06-22A5-2491-6CE1-B1446A73483C}"/>
              </a:ext>
            </a:extLst>
          </p:cNvPr>
          <p:cNvGrpSpPr/>
          <p:nvPr/>
        </p:nvGrpSpPr>
        <p:grpSpPr>
          <a:xfrm>
            <a:off x="10308729" y="2663253"/>
            <a:ext cx="789650" cy="841816"/>
            <a:chOff x="10398252" y="3016542"/>
            <a:chExt cx="918108" cy="978761"/>
          </a:xfrm>
        </p:grpSpPr>
        <p:pic>
          <p:nvPicPr>
            <p:cNvPr id="307" name="Picture Placeholder 109">
              <a:extLst>
                <a:ext uri="{FF2B5EF4-FFF2-40B4-BE49-F238E27FC236}">
                  <a16:creationId xmlns:a16="http://schemas.microsoft.com/office/drawing/2014/main" id="{655FBCB4-2DD4-D989-340D-F9C27EC3135E}"/>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10529907" y="3016542"/>
              <a:ext cx="701511" cy="701511"/>
            </a:xfrm>
            <a:prstGeom prst="rect">
              <a:avLst/>
            </a:prstGeom>
          </p:spPr>
        </p:pic>
        <p:sp>
          <p:nvSpPr>
            <p:cNvPr id="308" name="Title 41">
              <a:extLst>
                <a:ext uri="{FF2B5EF4-FFF2-40B4-BE49-F238E27FC236}">
                  <a16:creationId xmlns:a16="http://schemas.microsoft.com/office/drawing/2014/main" id="{7EA4F24E-B78E-C0D0-5D01-56807E601F1A}"/>
                </a:ext>
              </a:extLst>
            </p:cNvPr>
            <p:cNvSpPr txBox="1">
              <a:spLocks/>
            </p:cNvSpPr>
            <p:nvPr/>
          </p:nvSpPr>
          <p:spPr>
            <a:xfrm>
              <a:off x="10398252" y="3689345"/>
              <a:ext cx="918108" cy="30595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Peptide</a:t>
              </a:r>
              <a:br>
                <a:rPr lang="en-US" sz="950" dirty="0">
                  <a:solidFill>
                    <a:schemeClr val="tx1"/>
                  </a:solidFill>
                  <a:latin typeface="+mn-lt"/>
                </a:rPr>
              </a:br>
              <a:r>
                <a:rPr lang="en-US" sz="950" dirty="0">
                  <a:solidFill>
                    <a:schemeClr val="tx1"/>
                  </a:solidFill>
                  <a:latin typeface="+mn-lt"/>
                </a:rPr>
                <a:t>drawing tool</a:t>
              </a:r>
            </a:p>
          </p:txBody>
        </p:sp>
      </p:grpSp>
      <p:grpSp>
        <p:nvGrpSpPr>
          <p:cNvPr id="14" name="Group 13">
            <a:extLst>
              <a:ext uri="{FF2B5EF4-FFF2-40B4-BE49-F238E27FC236}">
                <a16:creationId xmlns:a16="http://schemas.microsoft.com/office/drawing/2014/main" id="{390B29F9-A556-9192-9C30-EB8E9FC36722}"/>
              </a:ext>
            </a:extLst>
          </p:cNvPr>
          <p:cNvGrpSpPr/>
          <p:nvPr/>
        </p:nvGrpSpPr>
        <p:grpSpPr>
          <a:xfrm>
            <a:off x="9934121" y="2722399"/>
            <a:ext cx="502461" cy="404153"/>
            <a:chOff x="2499955" y="3175564"/>
            <a:chExt cx="584200" cy="469900"/>
          </a:xfrm>
        </p:grpSpPr>
        <p:pic>
          <p:nvPicPr>
            <p:cNvPr id="15" name="Picture 14">
              <a:extLst>
                <a:ext uri="{FF2B5EF4-FFF2-40B4-BE49-F238E27FC236}">
                  <a16:creationId xmlns:a16="http://schemas.microsoft.com/office/drawing/2014/main" id="{FB504CF8-BF9F-05AD-82DE-A81E7442C7B5}"/>
                </a:ext>
              </a:extLst>
            </p:cNvPr>
            <p:cNvPicPr>
              <a:picLocks noChangeAspect="1"/>
            </p:cNvPicPr>
            <p:nvPr/>
          </p:nvPicPr>
          <p:blipFill>
            <a:blip r:embed="rId14"/>
            <a:stretch>
              <a:fillRect/>
            </a:stretch>
          </p:blipFill>
          <p:spPr>
            <a:xfrm>
              <a:off x="2499955" y="3175564"/>
              <a:ext cx="584200" cy="469900"/>
            </a:xfrm>
            <a:prstGeom prst="rect">
              <a:avLst/>
            </a:prstGeom>
          </p:spPr>
        </p:pic>
        <p:sp>
          <p:nvSpPr>
            <p:cNvPr id="17" name="Title 41">
              <a:extLst>
                <a:ext uri="{FF2B5EF4-FFF2-40B4-BE49-F238E27FC236}">
                  <a16:creationId xmlns:a16="http://schemas.microsoft.com/office/drawing/2014/main" id="{BD21A79D-9744-A44B-BE51-680D00F86D13}"/>
                </a:ext>
              </a:extLst>
            </p:cNvPr>
            <p:cNvSpPr txBox="1">
              <a:spLocks/>
            </p:cNvSpPr>
            <p:nvPr/>
          </p:nvSpPr>
          <p:spPr>
            <a:xfrm>
              <a:off x="2587917" y="3360802"/>
              <a:ext cx="475483" cy="15297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Excel</a:t>
              </a:r>
            </a:p>
          </p:txBody>
        </p:sp>
      </p:grpSp>
      <p:pic>
        <p:nvPicPr>
          <p:cNvPr id="42" name="Picture 41">
            <a:extLst>
              <a:ext uri="{FF2B5EF4-FFF2-40B4-BE49-F238E27FC236}">
                <a16:creationId xmlns:a16="http://schemas.microsoft.com/office/drawing/2014/main" id="{E6DC639C-CDB8-C8AB-15CE-EBA8E9D321B9}"/>
              </a:ext>
            </a:extLst>
          </p:cNvPr>
          <p:cNvPicPr>
            <a:picLocks noChangeAspect="1"/>
          </p:cNvPicPr>
          <p:nvPr/>
        </p:nvPicPr>
        <p:blipFill>
          <a:blip r:embed="rId15"/>
          <a:stretch>
            <a:fillRect/>
          </a:stretch>
        </p:blipFill>
        <p:spPr>
          <a:xfrm>
            <a:off x="9818672" y="1932710"/>
            <a:ext cx="699076" cy="677230"/>
          </a:xfrm>
          <a:prstGeom prst="rect">
            <a:avLst/>
          </a:prstGeom>
        </p:spPr>
      </p:pic>
      <p:cxnSp>
        <p:nvCxnSpPr>
          <p:cNvPr id="21" name="Straight Arrow Connector 20">
            <a:extLst>
              <a:ext uri="{FF2B5EF4-FFF2-40B4-BE49-F238E27FC236}">
                <a16:creationId xmlns:a16="http://schemas.microsoft.com/office/drawing/2014/main" id="{B7EAE9D4-A910-FE43-A7BA-0B58667D6E88}"/>
              </a:ext>
            </a:extLst>
          </p:cNvPr>
          <p:cNvCxnSpPr>
            <a:cxnSpLocks/>
          </p:cNvCxnSpPr>
          <p:nvPr/>
        </p:nvCxnSpPr>
        <p:spPr>
          <a:xfrm>
            <a:off x="2832803" y="1504032"/>
            <a:ext cx="400253" cy="0"/>
          </a:xfrm>
          <a:prstGeom prst="straightConnector1">
            <a:avLst/>
          </a:prstGeom>
          <a:ln w="57150">
            <a:solidFill>
              <a:srgbClr val="EA0000"/>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9">
            <a:extLst>
              <a:ext uri="{FF2B5EF4-FFF2-40B4-BE49-F238E27FC236}">
                <a16:creationId xmlns:a16="http://schemas.microsoft.com/office/drawing/2014/main" id="{C4A91B31-FBC4-CC9B-B4B2-00C9B10978EC}"/>
              </a:ext>
            </a:extLst>
          </p:cNvPr>
          <p:cNvSpPr/>
          <p:nvPr/>
        </p:nvSpPr>
        <p:spPr bwMode="gray">
          <a:xfrm>
            <a:off x="1210257" y="1189032"/>
            <a:ext cx="1724128" cy="630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32" name="Title 41">
            <a:extLst>
              <a:ext uri="{FF2B5EF4-FFF2-40B4-BE49-F238E27FC236}">
                <a16:creationId xmlns:a16="http://schemas.microsoft.com/office/drawing/2014/main" id="{09C3B9E3-3B3D-7B33-276C-4B800E547790}"/>
              </a:ext>
            </a:extLst>
          </p:cNvPr>
          <p:cNvSpPr txBox="1">
            <a:spLocks/>
          </p:cNvSpPr>
          <p:nvPr/>
        </p:nvSpPr>
        <p:spPr>
          <a:xfrm>
            <a:off x="1271952"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Get  output</a:t>
            </a:r>
            <a:br>
              <a:rPr lang="en-US" sz="1600" dirty="0"/>
            </a:br>
            <a:r>
              <a:rPr lang="en-US" sz="1600" dirty="0"/>
              <a:t>from PDPS</a:t>
            </a:r>
          </a:p>
        </p:txBody>
      </p:sp>
      <p:sp>
        <p:nvSpPr>
          <p:cNvPr id="271" name="正方形/長方形 269">
            <a:extLst>
              <a:ext uri="{FF2B5EF4-FFF2-40B4-BE49-F238E27FC236}">
                <a16:creationId xmlns:a16="http://schemas.microsoft.com/office/drawing/2014/main" id="{61B4D8C8-2E25-2D1C-F7E4-DF7F8DD3A5B6}"/>
              </a:ext>
            </a:extLst>
          </p:cNvPr>
          <p:cNvSpPr/>
          <p:nvPr/>
        </p:nvSpPr>
        <p:spPr bwMode="gray">
          <a:xfrm>
            <a:off x="1210257"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72" name="Title 41">
            <a:extLst>
              <a:ext uri="{FF2B5EF4-FFF2-40B4-BE49-F238E27FC236}">
                <a16:creationId xmlns:a16="http://schemas.microsoft.com/office/drawing/2014/main" id="{D975F374-981F-6EFC-DE41-6B9528FBD568}"/>
              </a:ext>
            </a:extLst>
          </p:cNvPr>
          <p:cNvSpPr txBox="1">
            <a:spLocks/>
          </p:cNvSpPr>
          <p:nvPr/>
        </p:nvSpPr>
        <p:spPr>
          <a:xfrm>
            <a:off x="1271952"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Frustrated</a:t>
            </a:r>
          </a:p>
        </p:txBody>
      </p:sp>
      <p:pic>
        <p:nvPicPr>
          <p:cNvPr id="287" name="Picture Placeholder 124">
            <a:extLst>
              <a:ext uri="{FF2B5EF4-FFF2-40B4-BE49-F238E27FC236}">
                <a16:creationId xmlns:a16="http://schemas.microsoft.com/office/drawing/2014/main" id="{9BDA5572-9976-D6F9-ED22-6CA3FD7C4BC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266334" y="2456873"/>
            <a:ext cx="887400" cy="887400"/>
          </a:xfrm>
          <a:prstGeom prst="rect">
            <a:avLst/>
          </a:prstGeom>
        </p:spPr>
      </p:pic>
      <p:sp>
        <p:nvSpPr>
          <p:cNvPr id="304" name="Title 41">
            <a:extLst>
              <a:ext uri="{FF2B5EF4-FFF2-40B4-BE49-F238E27FC236}">
                <a16:creationId xmlns:a16="http://schemas.microsoft.com/office/drawing/2014/main" id="{8464E988-6CE7-891D-32A3-1CBD4E0FB039}"/>
              </a:ext>
            </a:extLst>
          </p:cNvPr>
          <p:cNvSpPr txBox="1">
            <a:spLocks/>
          </p:cNvSpPr>
          <p:nvPr/>
        </p:nvSpPr>
        <p:spPr>
          <a:xfrm>
            <a:off x="1410058" y="3263681"/>
            <a:ext cx="599952" cy="2631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Drug</a:t>
            </a:r>
            <a:br>
              <a:rPr lang="en-US" sz="950" dirty="0">
                <a:solidFill>
                  <a:schemeClr val="tx1"/>
                </a:solidFill>
                <a:latin typeface="+mn-lt"/>
              </a:rPr>
            </a:br>
            <a:r>
              <a:rPr lang="en-US" sz="950" dirty="0">
                <a:solidFill>
                  <a:schemeClr val="tx1"/>
                </a:solidFill>
                <a:latin typeface="+mn-lt"/>
              </a:rPr>
              <a:t>designer</a:t>
            </a:r>
          </a:p>
        </p:txBody>
      </p:sp>
      <p:sp>
        <p:nvSpPr>
          <p:cNvPr id="45" name="Title 41">
            <a:extLst>
              <a:ext uri="{FF2B5EF4-FFF2-40B4-BE49-F238E27FC236}">
                <a16:creationId xmlns:a16="http://schemas.microsoft.com/office/drawing/2014/main" id="{DCBEF97A-8832-FA00-B17D-15BE89684FB1}"/>
              </a:ext>
            </a:extLst>
          </p:cNvPr>
          <p:cNvSpPr txBox="1">
            <a:spLocks/>
          </p:cNvSpPr>
          <p:nvPr/>
        </p:nvSpPr>
        <p:spPr>
          <a:xfrm>
            <a:off x="2042095" y="2054179"/>
            <a:ext cx="701826" cy="39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950" dirty="0">
                <a:solidFill>
                  <a:schemeClr val="tx1"/>
                </a:solidFill>
                <a:latin typeface="+mn-lt"/>
              </a:rPr>
              <a:t>Automated PDPS Workstation</a:t>
            </a:r>
          </a:p>
        </p:txBody>
      </p:sp>
      <p:grpSp>
        <p:nvGrpSpPr>
          <p:cNvPr id="9" name="Group 8">
            <a:extLst>
              <a:ext uri="{FF2B5EF4-FFF2-40B4-BE49-F238E27FC236}">
                <a16:creationId xmlns:a16="http://schemas.microsoft.com/office/drawing/2014/main" id="{8446FD9E-32A9-C629-CDCF-B4EA23EB15ED}"/>
              </a:ext>
            </a:extLst>
          </p:cNvPr>
          <p:cNvGrpSpPr/>
          <p:nvPr/>
        </p:nvGrpSpPr>
        <p:grpSpPr>
          <a:xfrm>
            <a:off x="2111488" y="2886731"/>
            <a:ext cx="496570" cy="399415"/>
            <a:chOff x="2499955" y="3175564"/>
            <a:chExt cx="584200" cy="469900"/>
          </a:xfrm>
        </p:grpSpPr>
        <p:pic>
          <p:nvPicPr>
            <p:cNvPr id="4" name="Picture 3">
              <a:extLst>
                <a:ext uri="{FF2B5EF4-FFF2-40B4-BE49-F238E27FC236}">
                  <a16:creationId xmlns:a16="http://schemas.microsoft.com/office/drawing/2014/main" id="{67F8326C-3655-3ECE-5AC7-63D849FB1B17}"/>
                </a:ext>
              </a:extLst>
            </p:cNvPr>
            <p:cNvPicPr>
              <a:picLocks noChangeAspect="1"/>
            </p:cNvPicPr>
            <p:nvPr/>
          </p:nvPicPr>
          <p:blipFill>
            <a:blip r:embed="rId14"/>
            <a:stretch>
              <a:fillRect/>
            </a:stretch>
          </p:blipFill>
          <p:spPr>
            <a:xfrm>
              <a:off x="2499955" y="3175564"/>
              <a:ext cx="584200" cy="469900"/>
            </a:xfrm>
            <a:prstGeom prst="rect">
              <a:avLst/>
            </a:prstGeom>
          </p:spPr>
        </p:pic>
        <p:sp>
          <p:nvSpPr>
            <p:cNvPr id="8" name="Title 41">
              <a:extLst>
                <a:ext uri="{FF2B5EF4-FFF2-40B4-BE49-F238E27FC236}">
                  <a16:creationId xmlns:a16="http://schemas.microsoft.com/office/drawing/2014/main" id="{2ABEB86C-A607-EEEA-B227-8B0207CA209C}"/>
                </a:ext>
              </a:extLst>
            </p:cNvPr>
            <p:cNvSpPr txBox="1">
              <a:spLocks/>
            </p:cNvSpPr>
            <p:nvPr/>
          </p:nvSpPr>
          <p:spPr>
            <a:xfrm>
              <a:off x="2587917" y="3359893"/>
              <a:ext cx="475484" cy="15479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Excel</a:t>
              </a:r>
            </a:p>
          </p:txBody>
        </p:sp>
      </p:grpSp>
      <p:cxnSp>
        <p:nvCxnSpPr>
          <p:cNvPr id="10" name="Straight Arrow Connector 9">
            <a:extLst>
              <a:ext uri="{FF2B5EF4-FFF2-40B4-BE49-F238E27FC236}">
                <a16:creationId xmlns:a16="http://schemas.microsoft.com/office/drawing/2014/main" id="{40DBF180-1064-0E83-AAE6-7F1BE6CA1BE2}"/>
              </a:ext>
            </a:extLst>
          </p:cNvPr>
          <p:cNvCxnSpPr>
            <a:cxnSpLocks/>
          </p:cNvCxnSpPr>
          <p:nvPr/>
        </p:nvCxnSpPr>
        <p:spPr>
          <a:xfrm>
            <a:off x="2359773" y="2488574"/>
            <a:ext cx="0" cy="330114"/>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A picture containing indoor, kitchen appliance&#10;&#10;Description automatically generated">
            <a:extLst>
              <a:ext uri="{FF2B5EF4-FFF2-40B4-BE49-F238E27FC236}">
                <a16:creationId xmlns:a16="http://schemas.microsoft.com/office/drawing/2014/main" id="{1E92C751-0585-9A59-22CD-47C9B52CC81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30830" y="1962433"/>
            <a:ext cx="573667" cy="539635"/>
          </a:xfrm>
          <a:prstGeom prst="rect">
            <a:avLst/>
          </a:prstGeom>
        </p:spPr>
      </p:pic>
      <p:sp>
        <p:nvSpPr>
          <p:cNvPr id="46" name="Title 41">
            <a:extLst>
              <a:ext uri="{FF2B5EF4-FFF2-40B4-BE49-F238E27FC236}">
                <a16:creationId xmlns:a16="http://schemas.microsoft.com/office/drawing/2014/main" id="{896D6A2B-62EB-FCF9-F720-5EDC0B03E76E}"/>
              </a:ext>
            </a:extLst>
          </p:cNvPr>
          <p:cNvSpPr txBox="1">
            <a:spLocks/>
          </p:cNvSpPr>
          <p:nvPr/>
        </p:nvSpPr>
        <p:spPr>
          <a:xfrm>
            <a:off x="11047770" y="1927203"/>
            <a:ext cx="933859" cy="3947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j-lt"/>
              </a:rPr>
              <a:t>I can’t </a:t>
            </a:r>
            <a:br>
              <a:rPr lang="en-US" sz="950" dirty="0">
                <a:solidFill>
                  <a:schemeClr val="tx1"/>
                </a:solidFill>
                <a:latin typeface="+mj-lt"/>
              </a:rPr>
            </a:br>
            <a:r>
              <a:rPr lang="en-US" sz="950" dirty="0">
                <a:solidFill>
                  <a:schemeClr val="tx1"/>
                </a:solidFill>
                <a:latin typeface="+mj-lt"/>
              </a:rPr>
              <a:t>see what’s going on…</a:t>
            </a:r>
          </a:p>
        </p:txBody>
      </p:sp>
      <p:pic>
        <p:nvPicPr>
          <p:cNvPr id="22" name="Picture Placeholder 124">
            <a:extLst>
              <a:ext uri="{FF2B5EF4-FFF2-40B4-BE49-F238E27FC236}">
                <a16:creationId xmlns:a16="http://schemas.microsoft.com/office/drawing/2014/main" id="{C4EAAD59-A436-310C-6820-226607F9C49A}"/>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1201468" y="2462940"/>
            <a:ext cx="878242" cy="878242"/>
          </a:xfrm>
          <a:prstGeom prst="rect">
            <a:avLst/>
          </a:prstGeom>
        </p:spPr>
      </p:pic>
      <p:grpSp>
        <p:nvGrpSpPr>
          <p:cNvPr id="64" name="Group 63">
            <a:extLst>
              <a:ext uri="{FF2B5EF4-FFF2-40B4-BE49-F238E27FC236}">
                <a16:creationId xmlns:a16="http://schemas.microsoft.com/office/drawing/2014/main" id="{9BFA6C9A-4CDF-F46E-058B-5BEAF397738E}"/>
              </a:ext>
            </a:extLst>
          </p:cNvPr>
          <p:cNvGrpSpPr/>
          <p:nvPr/>
        </p:nvGrpSpPr>
        <p:grpSpPr>
          <a:xfrm>
            <a:off x="11333415" y="3187254"/>
            <a:ext cx="614348" cy="218008"/>
            <a:chOff x="11207786" y="3349625"/>
            <a:chExt cx="730299" cy="259155"/>
          </a:xfrm>
        </p:grpSpPr>
        <p:sp>
          <p:nvSpPr>
            <p:cNvPr id="61" name="Rectangle 60">
              <a:extLst>
                <a:ext uri="{FF2B5EF4-FFF2-40B4-BE49-F238E27FC236}">
                  <a16:creationId xmlns:a16="http://schemas.microsoft.com/office/drawing/2014/main" id="{346C45C2-C34A-91AE-B4BB-FD525E14805E}"/>
                </a:ext>
              </a:extLst>
            </p:cNvPr>
            <p:cNvSpPr/>
            <p:nvPr/>
          </p:nvSpPr>
          <p:spPr>
            <a:xfrm>
              <a:off x="11207786" y="3349625"/>
              <a:ext cx="730299" cy="259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41">
              <a:extLst>
                <a:ext uri="{FF2B5EF4-FFF2-40B4-BE49-F238E27FC236}">
                  <a16:creationId xmlns:a16="http://schemas.microsoft.com/office/drawing/2014/main" id="{79299954-7051-4B83-2853-05EFF7A94E2C}"/>
                </a:ext>
              </a:extLst>
            </p:cNvPr>
            <p:cNvSpPr txBox="1">
              <a:spLocks/>
            </p:cNvSpPr>
            <p:nvPr/>
          </p:nvSpPr>
          <p:spPr>
            <a:xfrm>
              <a:off x="11257364" y="3396819"/>
              <a:ext cx="631145" cy="15640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2"/>
                  </a:solidFill>
                  <a:latin typeface="+mn-lt"/>
                </a:rPr>
                <a:t>Manager</a:t>
              </a:r>
            </a:p>
          </p:txBody>
        </p:sp>
      </p:grpSp>
      <p:pic>
        <p:nvPicPr>
          <p:cNvPr id="48" name="Picture 47">
            <a:extLst>
              <a:ext uri="{FF2B5EF4-FFF2-40B4-BE49-F238E27FC236}">
                <a16:creationId xmlns:a16="http://schemas.microsoft.com/office/drawing/2014/main" id="{65EC1BEB-1EC4-0CAE-2D56-78D00BF5BD67}"/>
              </a:ext>
            </a:extLst>
          </p:cNvPr>
          <p:cNvPicPr>
            <a:picLocks noChangeAspect="1"/>
          </p:cNvPicPr>
          <p:nvPr/>
        </p:nvPicPr>
        <p:blipFill>
          <a:blip r:embed="rId17"/>
          <a:stretch>
            <a:fillRect/>
          </a:stretch>
        </p:blipFill>
        <p:spPr>
          <a:xfrm>
            <a:off x="11082014" y="2397066"/>
            <a:ext cx="865371" cy="138887"/>
          </a:xfrm>
          <a:prstGeom prst="rect">
            <a:avLst/>
          </a:prstGeom>
        </p:spPr>
      </p:pic>
      <p:cxnSp>
        <p:nvCxnSpPr>
          <p:cNvPr id="106" name="Straight Arrow Connector 105">
            <a:extLst>
              <a:ext uri="{FF2B5EF4-FFF2-40B4-BE49-F238E27FC236}">
                <a16:creationId xmlns:a16="http://schemas.microsoft.com/office/drawing/2014/main" id="{A9CBEC72-1648-5AEA-7D52-416E132F8303}"/>
              </a:ext>
            </a:extLst>
          </p:cNvPr>
          <p:cNvCxnSpPr>
            <a:cxnSpLocks/>
          </p:cNvCxnSpPr>
          <p:nvPr/>
        </p:nvCxnSpPr>
        <p:spPr>
          <a:xfrm>
            <a:off x="8993805" y="1504032"/>
            <a:ext cx="400253" cy="0"/>
          </a:xfrm>
          <a:prstGeom prst="straightConnector1">
            <a:avLst/>
          </a:prstGeom>
          <a:ln w="57150">
            <a:solidFill>
              <a:srgbClr val="EA0000"/>
            </a:solidFill>
            <a:tailEnd type="triangle"/>
          </a:ln>
        </p:spPr>
        <p:style>
          <a:lnRef idx="1">
            <a:schemeClr val="accent1"/>
          </a:lnRef>
          <a:fillRef idx="0">
            <a:schemeClr val="accent1"/>
          </a:fillRef>
          <a:effectRef idx="0">
            <a:schemeClr val="accent1"/>
          </a:effectRef>
          <a:fontRef idx="minor">
            <a:schemeClr val="tx1"/>
          </a:fontRef>
        </p:style>
      </p:cxnSp>
      <p:sp>
        <p:nvSpPr>
          <p:cNvPr id="107" name="正方形/長方形 269">
            <a:extLst>
              <a:ext uri="{FF2B5EF4-FFF2-40B4-BE49-F238E27FC236}">
                <a16:creationId xmlns:a16="http://schemas.microsoft.com/office/drawing/2014/main" id="{951C9F5C-1645-58BB-75EE-28CF2ABBA0CA}"/>
              </a:ext>
            </a:extLst>
          </p:cNvPr>
          <p:cNvSpPr/>
          <p:nvPr/>
        </p:nvSpPr>
        <p:spPr bwMode="gray">
          <a:xfrm>
            <a:off x="7371259" y="1189032"/>
            <a:ext cx="1724128" cy="630000"/>
          </a:xfrm>
          <a:prstGeom prst="rect">
            <a:avLst/>
          </a:prstGeom>
          <a:solidFill>
            <a:srgbClr val="EA0000"/>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08" name="Title 41">
            <a:extLst>
              <a:ext uri="{FF2B5EF4-FFF2-40B4-BE49-F238E27FC236}">
                <a16:creationId xmlns:a16="http://schemas.microsoft.com/office/drawing/2014/main" id="{7EC99D69-3B35-227F-5A9E-6EDB5EE2799C}"/>
              </a:ext>
            </a:extLst>
          </p:cNvPr>
          <p:cNvSpPr txBox="1">
            <a:spLocks/>
          </p:cNvSpPr>
          <p:nvPr/>
        </p:nvSpPr>
        <p:spPr>
          <a:xfrm>
            <a:off x="7432954" y="1269411"/>
            <a:ext cx="1600738" cy="4431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Receive</a:t>
            </a:r>
            <a:br>
              <a:rPr lang="en-US" sz="1600" dirty="0"/>
            </a:br>
            <a:r>
              <a:rPr lang="en-US" sz="1600" dirty="0"/>
              <a:t>results</a:t>
            </a:r>
          </a:p>
        </p:txBody>
      </p:sp>
      <p:sp>
        <p:nvSpPr>
          <p:cNvPr id="262" name="正方形/長方形 269">
            <a:extLst>
              <a:ext uri="{FF2B5EF4-FFF2-40B4-BE49-F238E27FC236}">
                <a16:creationId xmlns:a16="http://schemas.microsoft.com/office/drawing/2014/main" id="{4299690F-7D50-8ED3-9972-83F9981446E8}"/>
              </a:ext>
            </a:extLst>
          </p:cNvPr>
          <p:cNvSpPr/>
          <p:nvPr/>
        </p:nvSpPr>
        <p:spPr bwMode="gray">
          <a:xfrm>
            <a:off x="7371259" y="5700752"/>
            <a:ext cx="1724128" cy="461664"/>
          </a:xfrm>
          <a:prstGeom prst="rect">
            <a:avLst/>
          </a:prstGeom>
          <a:noFill/>
          <a:ln w="19050" cap="flat" cmpd="sng" algn="ctr">
            <a:solidFill>
              <a:schemeClr val="accent1"/>
            </a:solid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263" name="Title 41">
            <a:extLst>
              <a:ext uri="{FF2B5EF4-FFF2-40B4-BE49-F238E27FC236}">
                <a16:creationId xmlns:a16="http://schemas.microsoft.com/office/drawing/2014/main" id="{0E24F12E-C5D0-19DB-50C9-3D6C7787118B}"/>
              </a:ext>
            </a:extLst>
          </p:cNvPr>
          <p:cNvSpPr txBox="1">
            <a:spLocks/>
          </p:cNvSpPr>
          <p:nvPr/>
        </p:nvSpPr>
        <p:spPr>
          <a:xfrm>
            <a:off x="7432954" y="5820785"/>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solidFill>
                  <a:schemeClr val="tx1"/>
                </a:solidFill>
              </a:rPr>
              <a:t>Uncoordinated</a:t>
            </a:r>
          </a:p>
        </p:txBody>
      </p:sp>
      <p:grpSp>
        <p:nvGrpSpPr>
          <p:cNvPr id="56" name="Group 55">
            <a:extLst>
              <a:ext uri="{FF2B5EF4-FFF2-40B4-BE49-F238E27FC236}">
                <a16:creationId xmlns:a16="http://schemas.microsoft.com/office/drawing/2014/main" id="{39853A68-C300-47B8-1FA8-8875EEB6DB50}"/>
              </a:ext>
            </a:extLst>
          </p:cNvPr>
          <p:cNvGrpSpPr/>
          <p:nvPr/>
        </p:nvGrpSpPr>
        <p:grpSpPr>
          <a:xfrm>
            <a:off x="1352321" y="3854071"/>
            <a:ext cx="9654670" cy="609398"/>
            <a:chOff x="1352321" y="3854071"/>
            <a:chExt cx="9654670" cy="609398"/>
          </a:xfrm>
        </p:grpSpPr>
        <p:sp>
          <p:nvSpPr>
            <p:cNvPr id="274" name="Title 41">
              <a:extLst>
                <a:ext uri="{FF2B5EF4-FFF2-40B4-BE49-F238E27FC236}">
                  <a16:creationId xmlns:a16="http://schemas.microsoft.com/office/drawing/2014/main" id="{CAC722CF-08C8-93D3-44E8-763C0FB3B28B}"/>
                </a:ext>
              </a:extLst>
            </p:cNvPr>
            <p:cNvSpPr txBox="1">
              <a:spLocks/>
            </p:cNvSpPr>
            <p:nvPr/>
          </p:nvSpPr>
          <p:spPr>
            <a:xfrm>
              <a:off x="5459656" y="3854071"/>
              <a:ext cx="1440000" cy="6093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Request tests </a:t>
              </a:r>
              <a:br>
                <a:rPr lang="en-US" sz="1100" dirty="0">
                  <a:solidFill>
                    <a:schemeClr val="tx1"/>
                  </a:solidFill>
                  <a:latin typeface="+mj-lt"/>
                </a:rPr>
              </a:br>
              <a:r>
                <a:rPr lang="en-US" sz="1100" dirty="0">
                  <a:solidFill>
                    <a:schemeClr val="tx1"/>
                  </a:solidFill>
                  <a:latin typeface="+mj-lt"/>
                </a:rPr>
                <a:t>from computational chemists, </a:t>
              </a:r>
              <a:br>
                <a:rPr lang="en-US" sz="1100" dirty="0">
                  <a:solidFill>
                    <a:schemeClr val="tx1"/>
                  </a:solidFill>
                  <a:latin typeface="+mj-lt"/>
                </a:rPr>
              </a:br>
              <a:r>
                <a:rPr lang="en-US" sz="1100" dirty="0">
                  <a:solidFill>
                    <a:schemeClr val="tx1"/>
                  </a:solidFill>
                  <a:latin typeface="+mj-lt"/>
                </a:rPr>
                <a:t>biologists etc.</a:t>
              </a:r>
            </a:p>
          </p:txBody>
        </p:sp>
        <p:sp>
          <p:nvSpPr>
            <p:cNvPr id="273" name="Title 41">
              <a:extLst>
                <a:ext uri="{FF2B5EF4-FFF2-40B4-BE49-F238E27FC236}">
                  <a16:creationId xmlns:a16="http://schemas.microsoft.com/office/drawing/2014/main" id="{4391FDD5-154B-551D-7878-28CB94F8215C}"/>
                </a:ext>
              </a:extLst>
            </p:cNvPr>
            <p:cNvSpPr txBox="1">
              <a:spLocks/>
            </p:cNvSpPr>
            <p:nvPr/>
          </p:nvSpPr>
          <p:spPr>
            <a:xfrm>
              <a:off x="3405988" y="3854071"/>
              <a:ext cx="1440000"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Make hypothesis</a:t>
              </a:r>
              <a:br>
                <a:rPr lang="en-US" sz="1100" dirty="0">
                  <a:solidFill>
                    <a:schemeClr val="tx1"/>
                  </a:solidFill>
                  <a:latin typeface="+mj-lt"/>
                </a:rPr>
              </a:br>
              <a:r>
                <a:rPr lang="en-US" sz="1100" dirty="0">
                  <a:solidFill>
                    <a:schemeClr val="tx1"/>
                  </a:solidFill>
                  <a:latin typeface="+mj-lt"/>
                </a:rPr>
                <a:t>and design peptide</a:t>
              </a:r>
            </a:p>
          </p:txBody>
        </p:sp>
        <p:sp>
          <p:nvSpPr>
            <p:cNvPr id="276" name="Title 41">
              <a:extLst>
                <a:ext uri="{FF2B5EF4-FFF2-40B4-BE49-F238E27FC236}">
                  <a16:creationId xmlns:a16="http://schemas.microsoft.com/office/drawing/2014/main" id="{CCE3458A-FA00-5F35-BA82-CE06E3D29DE8}"/>
                </a:ext>
              </a:extLst>
            </p:cNvPr>
            <p:cNvSpPr txBox="1">
              <a:spLocks/>
            </p:cNvSpPr>
            <p:nvPr/>
          </p:nvSpPr>
          <p:spPr>
            <a:xfrm>
              <a:off x="9566991" y="3854071"/>
              <a:ext cx="1440000" cy="45704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Compare results </a:t>
              </a:r>
              <a:br>
                <a:rPr lang="en-US" sz="1100" dirty="0">
                  <a:solidFill>
                    <a:schemeClr val="tx1"/>
                  </a:solidFill>
                  <a:latin typeface="+mj-lt"/>
                </a:rPr>
              </a:br>
              <a:r>
                <a:rPr lang="en-US" sz="1100" dirty="0">
                  <a:solidFill>
                    <a:schemeClr val="tx1"/>
                  </a:solidFill>
                  <a:latin typeface="+mj-lt"/>
                </a:rPr>
                <a:t>to desired attributes, make new designs</a:t>
              </a:r>
            </a:p>
          </p:txBody>
        </p:sp>
        <p:sp>
          <p:nvSpPr>
            <p:cNvPr id="277" name="Title 41">
              <a:extLst>
                <a:ext uri="{FF2B5EF4-FFF2-40B4-BE49-F238E27FC236}">
                  <a16:creationId xmlns:a16="http://schemas.microsoft.com/office/drawing/2014/main" id="{469FA151-67A4-14FE-A1A5-4C81776E7536}"/>
                </a:ext>
              </a:extLst>
            </p:cNvPr>
            <p:cNvSpPr txBox="1">
              <a:spLocks/>
            </p:cNvSpPr>
            <p:nvPr/>
          </p:nvSpPr>
          <p:spPr>
            <a:xfrm>
              <a:off x="1352321" y="3854071"/>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Hits from PDPS</a:t>
              </a:r>
            </a:p>
          </p:txBody>
        </p:sp>
        <p:sp>
          <p:nvSpPr>
            <p:cNvPr id="275" name="Title 41">
              <a:extLst>
                <a:ext uri="{FF2B5EF4-FFF2-40B4-BE49-F238E27FC236}">
                  <a16:creationId xmlns:a16="http://schemas.microsoft.com/office/drawing/2014/main" id="{0D495B25-F2F9-DC9E-A45E-2B2D30B529FF}"/>
                </a:ext>
              </a:extLst>
            </p:cNvPr>
            <p:cNvSpPr txBox="1">
              <a:spLocks/>
            </p:cNvSpPr>
            <p:nvPr/>
          </p:nvSpPr>
          <p:spPr>
            <a:xfrm>
              <a:off x="7513323" y="3854071"/>
              <a:ext cx="1440000" cy="45704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j-lt"/>
                </a:rPr>
                <a:t>After test </a:t>
              </a:r>
              <a:br>
                <a:rPr lang="en-US" sz="1100" dirty="0">
                  <a:solidFill>
                    <a:schemeClr val="tx1"/>
                  </a:solidFill>
                  <a:latin typeface="+mj-lt"/>
                </a:rPr>
              </a:br>
              <a:r>
                <a:rPr lang="en-US" sz="1100" dirty="0">
                  <a:solidFill>
                    <a:schemeClr val="tx1"/>
                  </a:solidFill>
                  <a:latin typeface="+mj-lt"/>
                </a:rPr>
                <a:t>completed, </a:t>
              </a:r>
              <a:br>
                <a:rPr lang="en-US" sz="1100" dirty="0">
                  <a:solidFill>
                    <a:schemeClr val="tx1"/>
                  </a:solidFill>
                  <a:latin typeface="+mj-lt"/>
                </a:rPr>
              </a:br>
              <a:r>
                <a:rPr lang="en-US" sz="1100" dirty="0">
                  <a:solidFill>
                    <a:schemeClr val="tx1"/>
                  </a:solidFill>
                  <a:latin typeface="+mj-lt"/>
                </a:rPr>
                <a:t>receive results</a:t>
              </a:r>
            </a:p>
          </p:txBody>
        </p:sp>
      </p:grpSp>
      <p:grpSp>
        <p:nvGrpSpPr>
          <p:cNvPr id="55" name="Group 54">
            <a:extLst>
              <a:ext uri="{FF2B5EF4-FFF2-40B4-BE49-F238E27FC236}">
                <a16:creationId xmlns:a16="http://schemas.microsoft.com/office/drawing/2014/main" id="{147580D9-AC49-F02C-4D42-EB8E499FD84A}"/>
              </a:ext>
            </a:extLst>
          </p:cNvPr>
          <p:cNvGrpSpPr/>
          <p:nvPr/>
        </p:nvGrpSpPr>
        <p:grpSpPr>
          <a:xfrm>
            <a:off x="1352321" y="4936437"/>
            <a:ext cx="9654670" cy="304699"/>
            <a:chOff x="1352321" y="4892691"/>
            <a:chExt cx="9654670" cy="304699"/>
          </a:xfrm>
        </p:grpSpPr>
        <p:sp>
          <p:nvSpPr>
            <p:cNvPr id="279" name="Title 41">
              <a:extLst>
                <a:ext uri="{FF2B5EF4-FFF2-40B4-BE49-F238E27FC236}">
                  <a16:creationId xmlns:a16="http://schemas.microsoft.com/office/drawing/2014/main" id="{DF13F755-E7C4-8C70-2362-5B31A7E8323E}"/>
                </a:ext>
              </a:extLst>
            </p:cNvPr>
            <p:cNvSpPr txBox="1">
              <a:spLocks/>
            </p:cNvSpPr>
            <p:nvPr/>
          </p:nvSpPr>
          <p:spPr>
            <a:xfrm>
              <a:off x="5459656" y="4892691"/>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Outlook</a:t>
              </a:r>
            </a:p>
          </p:txBody>
        </p:sp>
        <p:sp>
          <p:nvSpPr>
            <p:cNvPr id="278" name="Title 41">
              <a:extLst>
                <a:ext uri="{FF2B5EF4-FFF2-40B4-BE49-F238E27FC236}">
                  <a16:creationId xmlns:a16="http://schemas.microsoft.com/office/drawing/2014/main" id="{4588509A-88B6-9CF6-00F6-110B0C8F3673}"/>
                </a:ext>
              </a:extLst>
            </p:cNvPr>
            <p:cNvSpPr txBox="1">
              <a:spLocks/>
            </p:cNvSpPr>
            <p:nvPr/>
          </p:nvSpPr>
          <p:spPr>
            <a:xfrm>
              <a:off x="3405988" y="4892691"/>
              <a:ext cx="1440000"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Peptide drawing tool (not BDA)</a:t>
              </a:r>
            </a:p>
          </p:txBody>
        </p:sp>
        <p:sp>
          <p:nvSpPr>
            <p:cNvPr id="281" name="Title 41">
              <a:extLst>
                <a:ext uri="{FF2B5EF4-FFF2-40B4-BE49-F238E27FC236}">
                  <a16:creationId xmlns:a16="http://schemas.microsoft.com/office/drawing/2014/main" id="{73164404-EBC2-8146-3C86-50A60FB32983}"/>
                </a:ext>
              </a:extLst>
            </p:cNvPr>
            <p:cNvSpPr txBox="1">
              <a:spLocks/>
            </p:cNvSpPr>
            <p:nvPr/>
          </p:nvSpPr>
          <p:spPr>
            <a:xfrm>
              <a:off x="9566991" y="4892691"/>
              <a:ext cx="1440000" cy="3046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Excel, </a:t>
              </a:r>
              <a:br>
                <a:rPr lang="en-US" sz="1100" dirty="0">
                  <a:solidFill>
                    <a:schemeClr val="tx1"/>
                  </a:solidFill>
                  <a:latin typeface="+mn-lt"/>
                </a:rPr>
              </a:br>
              <a:r>
                <a:rPr lang="en-US" sz="1100" dirty="0">
                  <a:solidFill>
                    <a:schemeClr val="tx1"/>
                  </a:solidFill>
                  <a:latin typeface="+mn-lt"/>
                </a:rPr>
                <a:t>Peptide drawing tool</a:t>
              </a:r>
            </a:p>
          </p:txBody>
        </p:sp>
        <p:sp>
          <p:nvSpPr>
            <p:cNvPr id="283" name="Title 41">
              <a:extLst>
                <a:ext uri="{FF2B5EF4-FFF2-40B4-BE49-F238E27FC236}">
                  <a16:creationId xmlns:a16="http://schemas.microsoft.com/office/drawing/2014/main" id="{F21EFA49-2656-77B3-AE79-BB28A233311B}"/>
                </a:ext>
              </a:extLst>
            </p:cNvPr>
            <p:cNvSpPr txBox="1">
              <a:spLocks/>
            </p:cNvSpPr>
            <p:nvPr/>
          </p:nvSpPr>
          <p:spPr>
            <a:xfrm>
              <a:off x="1352321" y="4892691"/>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Excel, PDPS</a:t>
              </a:r>
            </a:p>
          </p:txBody>
        </p:sp>
        <p:sp>
          <p:nvSpPr>
            <p:cNvPr id="280" name="Title 41">
              <a:extLst>
                <a:ext uri="{FF2B5EF4-FFF2-40B4-BE49-F238E27FC236}">
                  <a16:creationId xmlns:a16="http://schemas.microsoft.com/office/drawing/2014/main" id="{4ED82CD8-9131-1EDF-D1C4-524C0478C3E5}"/>
                </a:ext>
              </a:extLst>
            </p:cNvPr>
            <p:cNvSpPr txBox="1">
              <a:spLocks/>
            </p:cNvSpPr>
            <p:nvPr/>
          </p:nvSpPr>
          <p:spPr>
            <a:xfrm>
              <a:off x="7513323" y="4892691"/>
              <a:ext cx="1440000" cy="15234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r>
                <a:rPr lang="en-US" sz="1100" dirty="0">
                  <a:solidFill>
                    <a:schemeClr val="tx1"/>
                  </a:solidFill>
                  <a:latin typeface="+mn-lt"/>
                </a:rPr>
                <a:t>Outlook, Excel</a:t>
              </a:r>
            </a:p>
          </p:txBody>
        </p:sp>
      </p:grpSp>
      <p:grpSp>
        <p:nvGrpSpPr>
          <p:cNvPr id="51" name="Group 50">
            <a:extLst>
              <a:ext uri="{FF2B5EF4-FFF2-40B4-BE49-F238E27FC236}">
                <a16:creationId xmlns:a16="http://schemas.microsoft.com/office/drawing/2014/main" id="{F613A05C-2C03-D393-42B4-53D0424611D5}"/>
              </a:ext>
            </a:extLst>
          </p:cNvPr>
          <p:cNvGrpSpPr/>
          <p:nvPr/>
        </p:nvGrpSpPr>
        <p:grpSpPr>
          <a:xfrm>
            <a:off x="8495725" y="2557187"/>
            <a:ext cx="94888" cy="368557"/>
            <a:chOff x="8560506" y="2707845"/>
            <a:chExt cx="106326" cy="412985"/>
          </a:xfrm>
        </p:grpSpPr>
        <p:cxnSp>
          <p:nvCxnSpPr>
            <p:cNvPr id="326" name="Straight Arrow Connector 325">
              <a:extLst>
                <a:ext uri="{FF2B5EF4-FFF2-40B4-BE49-F238E27FC236}">
                  <a16:creationId xmlns:a16="http://schemas.microsoft.com/office/drawing/2014/main" id="{0D23F3D5-77EA-8764-11EB-15E14FF08407}"/>
                </a:ext>
              </a:extLst>
            </p:cNvPr>
            <p:cNvCxnSpPr>
              <a:cxnSpLocks/>
            </p:cNvCxnSpPr>
            <p:nvPr/>
          </p:nvCxnSpPr>
          <p:spPr>
            <a:xfrm rot="2700000">
              <a:off x="8508186" y="2866491"/>
              <a:ext cx="317292" cy="0"/>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C13CABD7-8E4A-8E81-95F2-9A325EF11B76}"/>
                </a:ext>
              </a:extLst>
            </p:cNvPr>
            <p:cNvCxnSpPr>
              <a:cxnSpLocks/>
            </p:cNvCxnSpPr>
            <p:nvPr/>
          </p:nvCxnSpPr>
          <p:spPr>
            <a:xfrm rot="2700000">
              <a:off x="8401860" y="2962184"/>
              <a:ext cx="317292" cy="0"/>
            </a:xfrm>
            <a:prstGeom prst="straightConnector1">
              <a:avLst/>
            </a:prstGeom>
            <a:ln w="31750">
              <a:solidFill>
                <a:srgbClr val="EA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4BA81088-1C7B-38F3-D7D0-30A4B2741DB8}"/>
              </a:ext>
            </a:extLst>
          </p:cNvPr>
          <p:cNvGrpSpPr/>
          <p:nvPr/>
        </p:nvGrpSpPr>
        <p:grpSpPr>
          <a:xfrm>
            <a:off x="7638519" y="2008705"/>
            <a:ext cx="860366" cy="571912"/>
            <a:chOff x="7639554" y="2014761"/>
            <a:chExt cx="860366" cy="571912"/>
          </a:xfrm>
        </p:grpSpPr>
        <p:sp>
          <p:nvSpPr>
            <p:cNvPr id="36" name="Title 41">
              <a:extLst>
                <a:ext uri="{FF2B5EF4-FFF2-40B4-BE49-F238E27FC236}">
                  <a16:creationId xmlns:a16="http://schemas.microsoft.com/office/drawing/2014/main" id="{8324F78C-839A-745F-C31F-0F9A2A36282D}"/>
                </a:ext>
              </a:extLst>
            </p:cNvPr>
            <p:cNvSpPr txBox="1">
              <a:spLocks/>
            </p:cNvSpPr>
            <p:nvPr/>
          </p:nvSpPr>
          <p:spPr>
            <a:xfrm>
              <a:off x="7639554" y="2455099"/>
              <a:ext cx="860366" cy="1315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Test results</a:t>
              </a:r>
            </a:p>
          </p:txBody>
        </p:sp>
        <p:pic>
          <p:nvPicPr>
            <p:cNvPr id="59" name="Picture 58">
              <a:extLst>
                <a:ext uri="{FF2B5EF4-FFF2-40B4-BE49-F238E27FC236}">
                  <a16:creationId xmlns:a16="http://schemas.microsoft.com/office/drawing/2014/main" id="{E02BDF9C-FB0F-66F9-1FF8-D2854069EFB8}"/>
                </a:ext>
              </a:extLst>
            </p:cNvPr>
            <p:cNvPicPr>
              <a:picLocks noChangeAspect="1"/>
            </p:cNvPicPr>
            <p:nvPr/>
          </p:nvPicPr>
          <p:blipFill>
            <a:blip r:embed="rId18"/>
            <a:stretch>
              <a:fillRect/>
            </a:stretch>
          </p:blipFill>
          <p:spPr>
            <a:xfrm>
              <a:off x="7848729" y="2014761"/>
              <a:ext cx="442017" cy="385348"/>
            </a:xfrm>
            <a:prstGeom prst="rect">
              <a:avLst/>
            </a:prstGeom>
          </p:spPr>
        </p:pic>
      </p:grpSp>
      <p:cxnSp>
        <p:nvCxnSpPr>
          <p:cNvPr id="39" name="Straight Arrow Connector 38">
            <a:extLst>
              <a:ext uri="{FF2B5EF4-FFF2-40B4-BE49-F238E27FC236}">
                <a16:creationId xmlns:a16="http://schemas.microsoft.com/office/drawing/2014/main" id="{CB6763D5-3183-7FAA-2DB7-D60941DFB2D2}"/>
              </a:ext>
            </a:extLst>
          </p:cNvPr>
          <p:cNvCxnSpPr>
            <a:cxnSpLocks/>
          </p:cNvCxnSpPr>
          <p:nvPr/>
        </p:nvCxnSpPr>
        <p:spPr>
          <a:xfrm>
            <a:off x="1111348" y="3675520"/>
            <a:ext cx="10163907" cy="0"/>
          </a:xfrm>
          <a:prstGeom prst="straightConnector1">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0705865-10D3-5820-ADD5-86E5938138DA}"/>
              </a:ext>
            </a:extLst>
          </p:cNvPr>
          <p:cNvCxnSpPr>
            <a:cxnSpLocks/>
          </p:cNvCxnSpPr>
          <p:nvPr/>
        </p:nvCxnSpPr>
        <p:spPr>
          <a:xfrm>
            <a:off x="1111348" y="4752100"/>
            <a:ext cx="10163907" cy="0"/>
          </a:xfrm>
          <a:prstGeom prst="straightConnector1">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57" name="Picture Placeholder 94">
            <a:extLst>
              <a:ext uri="{FF2B5EF4-FFF2-40B4-BE49-F238E27FC236}">
                <a16:creationId xmlns:a16="http://schemas.microsoft.com/office/drawing/2014/main" id="{9D3D194A-5C16-DA44-AA04-85292583807F}"/>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8342050" y="1889536"/>
            <a:ext cx="692898" cy="692898"/>
          </a:xfrm>
          <a:prstGeom prst="rect">
            <a:avLst/>
          </a:prstGeom>
        </p:spPr>
      </p:pic>
      <p:pic>
        <p:nvPicPr>
          <p:cNvPr id="58" name="Picture Placeholder 124">
            <a:extLst>
              <a:ext uri="{FF2B5EF4-FFF2-40B4-BE49-F238E27FC236}">
                <a16:creationId xmlns:a16="http://schemas.microsoft.com/office/drawing/2014/main" id="{83E2EC7C-E7D8-ABD6-ACA9-04687C1BE1A1}"/>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7211499" y="2456873"/>
            <a:ext cx="887400" cy="887400"/>
          </a:xfrm>
          <a:prstGeom prst="rect">
            <a:avLst/>
          </a:prstGeom>
        </p:spPr>
      </p:pic>
      <p:grpSp>
        <p:nvGrpSpPr>
          <p:cNvPr id="62" name="Group 61">
            <a:extLst>
              <a:ext uri="{FF2B5EF4-FFF2-40B4-BE49-F238E27FC236}">
                <a16:creationId xmlns:a16="http://schemas.microsoft.com/office/drawing/2014/main" id="{F4B5ED57-9E46-2960-3B82-F6E113521173}"/>
              </a:ext>
            </a:extLst>
          </p:cNvPr>
          <p:cNvGrpSpPr/>
          <p:nvPr/>
        </p:nvGrpSpPr>
        <p:grpSpPr>
          <a:xfrm>
            <a:off x="8418471" y="2985446"/>
            <a:ext cx="502461" cy="404153"/>
            <a:chOff x="2499955" y="3175564"/>
            <a:chExt cx="584200" cy="469900"/>
          </a:xfrm>
        </p:grpSpPr>
        <p:pic>
          <p:nvPicPr>
            <p:cNvPr id="63" name="Picture 62">
              <a:extLst>
                <a:ext uri="{FF2B5EF4-FFF2-40B4-BE49-F238E27FC236}">
                  <a16:creationId xmlns:a16="http://schemas.microsoft.com/office/drawing/2014/main" id="{2D666EFF-FE63-6D52-F0E9-9643AC3C3355}"/>
                </a:ext>
              </a:extLst>
            </p:cNvPr>
            <p:cNvPicPr>
              <a:picLocks noChangeAspect="1"/>
            </p:cNvPicPr>
            <p:nvPr/>
          </p:nvPicPr>
          <p:blipFill>
            <a:blip r:embed="rId14"/>
            <a:stretch>
              <a:fillRect/>
            </a:stretch>
          </p:blipFill>
          <p:spPr>
            <a:xfrm>
              <a:off x="2499955" y="3175564"/>
              <a:ext cx="584200" cy="469900"/>
            </a:xfrm>
            <a:prstGeom prst="rect">
              <a:avLst/>
            </a:prstGeom>
          </p:spPr>
        </p:pic>
        <p:sp>
          <p:nvSpPr>
            <p:cNvPr id="65" name="Title 41">
              <a:extLst>
                <a:ext uri="{FF2B5EF4-FFF2-40B4-BE49-F238E27FC236}">
                  <a16:creationId xmlns:a16="http://schemas.microsoft.com/office/drawing/2014/main" id="{58497D32-BA29-2D0E-C022-4706658FCF5F}"/>
                </a:ext>
              </a:extLst>
            </p:cNvPr>
            <p:cNvSpPr txBox="1">
              <a:spLocks/>
            </p:cNvSpPr>
            <p:nvPr/>
          </p:nvSpPr>
          <p:spPr>
            <a:xfrm>
              <a:off x="2587917" y="3360802"/>
              <a:ext cx="475483" cy="15297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Excel</a:t>
              </a:r>
            </a:p>
          </p:txBody>
        </p:sp>
      </p:grpSp>
      <p:grpSp>
        <p:nvGrpSpPr>
          <p:cNvPr id="69" name="Group 68">
            <a:extLst>
              <a:ext uri="{FF2B5EF4-FFF2-40B4-BE49-F238E27FC236}">
                <a16:creationId xmlns:a16="http://schemas.microsoft.com/office/drawing/2014/main" id="{E1299459-D263-D49C-EC65-05B71A156A8A}"/>
              </a:ext>
            </a:extLst>
          </p:cNvPr>
          <p:cNvGrpSpPr/>
          <p:nvPr/>
        </p:nvGrpSpPr>
        <p:grpSpPr>
          <a:xfrm>
            <a:off x="7831583" y="2585165"/>
            <a:ext cx="538632" cy="580736"/>
            <a:chOff x="5915133" y="2576674"/>
            <a:chExt cx="633685" cy="683219"/>
          </a:xfrm>
        </p:grpSpPr>
        <p:pic>
          <p:nvPicPr>
            <p:cNvPr id="70" name="Picture Placeholder 140">
              <a:extLst>
                <a:ext uri="{FF2B5EF4-FFF2-40B4-BE49-F238E27FC236}">
                  <a16:creationId xmlns:a16="http://schemas.microsoft.com/office/drawing/2014/main" id="{5277DF66-3F69-F7E8-6C17-7A0417EB4D9B}"/>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5915133" y="2576674"/>
              <a:ext cx="633685" cy="633685"/>
            </a:xfrm>
            <a:prstGeom prst="rect">
              <a:avLst/>
            </a:prstGeom>
          </p:spPr>
        </p:pic>
        <p:sp>
          <p:nvSpPr>
            <p:cNvPr id="71" name="Title 41">
              <a:extLst>
                <a:ext uri="{FF2B5EF4-FFF2-40B4-BE49-F238E27FC236}">
                  <a16:creationId xmlns:a16="http://schemas.microsoft.com/office/drawing/2014/main" id="{4ADF9561-495D-ED5E-0E37-B8FA811F9166}"/>
                </a:ext>
              </a:extLst>
            </p:cNvPr>
            <p:cNvSpPr txBox="1">
              <a:spLocks/>
            </p:cNvSpPr>
            <p:nvPr/>
          </p:nvSpPr>
          <p:spPr>
            <a:xfrm>
              <a:off x="5994234" y="3105100"/>
              <a:ext cx="475483" cy="15479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950" dirty="0">
                  <a:solidFill>
                    <a:schemeClr val="tx1"/>
                  </a:solidFill>
                  <a:latin typeface="+mn-lt"/>
                </a:rPr>
                <a:t>Email</a:t>
              </a:r>
            </a:p>
          </p:txBody>
        </p:sp>
      </p:grpSp>
      <p:pic>
        <p:nvPicPr>
          <p:cNvPr id="13" name="Picture 12" descr="Icon&#10;&#10;Description automatically generated">
            <a:extLst>
              <a:ext uri="{FF2B5EF4-FFF2-40B4-BE49-F238E27FC236}">
                <a16:creationId xmlns:a16="http://schemas.microsoft.com/office/drawing/2014/main" id="{479CF261-A650-6D8F-1850-81BA151A53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2148" y="3689415"/>
            <a:ext cx="648001" cy="648001"/>
          </a:xfrm>
          <a:prstGeom prst="rect">
            <a:avLst/>
          </a:prstGeom>
        </p:spPr>
      </p:pic>
      <p:pic>
        <p:nvPicPr>
          <p:cNvPr id="20" name="Picture 19" descr="Icon&#10;&#10;Description automatically generated">
            <a:extLst>
              <a:ext uri="{FF2B5EF4-FFF2-40B4-BE49-F238E27FC236}">
                <a16:creationId xmlns:a16="http://schemas.microsoft.com/office/drawing/2014/main" id="{69DFF209-8FB2-5AC1-0870-33F4FA11430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2148" y="4736639"/>
            <a:ext cx="648001" cy="648001"/>
          </a:xfrm>
          <a:prstGeom prst="rect">
            <a:avLst/>
          </a:prstGeom>
        </p:spPr>
      </p:pic>
    </p:spTree>
    <p:extLst>
      <p:ext uri="{BB962C8B-B14F-4D97-AF65-F5344CB8AC3E}">
        <p14:creationId xmlns:p14="http://schemas.microsoft.com/office/powerpoint/2010/main" val="134571481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CFEE6AF-885E-4F44-6336-AE2BB1761302}"/>
              </a:ext>
            </a:extLst>
          </p:cNvPr>
          <p:cNvSpPr>
            <a:spLocks noGrp="1"/>
          </p:cNvSpPr>
          <p:nvPr>
            <p:ph type="subTitle" idx="1"/>
          </p:nvPr>
        </p:nvSpPr>
        <p:spPr>
          <a:xfrm>
            <a:off x="1860016" y="2331264"/>
            <a:ext cx="7337148" cy="2195473"/>
          </a:xfrm>
        </p:spPr>
        <p:txBody>
          <a:bodyPr/>
          <a:lstStyle/>
          <a:p>
            <a:pPr>
              <a:lnSpc>
                <a:spcPct val="100000"/>
              </a:lnSpc>
            </a:pPr>
            <a:r>
              <a:rPr lang="en-US" sz="3200" dirty="0">
                <a:latin typeface="+mj-lt"/>
              </a:rPr>
              <a:t>BDA is an integrated platform</a:t>
            </a:r>
            <a:br>
              <a:rPr lang="en-US" sz="3200" dirty="0">
                <a:latin typeface="+mj-lt"/>
              </a:rPr>
            </a:br>
            <a:r>
              <a:rPr lang="en-US" sz="3200" dirty="0">
                <a:latin typeface="+mj-lt"/>
              </a:rPr>
              <a:t>for the entire process. </a:t>
            </a:r>
          </a:p>
          <a:p>
            <a:pPr>
              <a:lnSpc>
                <a:spcPct val="100000"/>
              </a:lnSpc>
            </a:pPr>
            <a:r>
              <a:rPr lang="en-US" dirty="0"/>
              <a:t>It enables visual peptide design, centralizes all data, offers a view of generations and design sets, and unifies messaging across team members.</a:t>
            </a:r>
          </a:p>
        </p:txBody>
      </p:sp>
    </p:spTree>
    <p:extLst>
      <p:ext uri="{BB962C8B-B14F-4D97-AF65-F5344CB8AC3E}">
        <p14:creationId xmlns:p14="http://schemas.microsoft.com/office/powerpoint/2010/main" val="42709390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A8932E-A913-43E7-952F-84D4B9823C41}"/>
              </a:ext>
            </a:extLst>
          </p:cNvPr>
          <p:cNvSpPr>
            <a:spLocks noGrp="1"/>
          </p:cNvSpPr>
          <p:nvPr>
            <p:ph type="title"/>
          </p:nvPr>
        </p:nvSpPr>
        <p:spPr/>
        <p:txBody>
          <a:bodyPr/>
          <a:lstStyle/>
          <a:p>
            <a:r>
              <a:rPr lang="en-US" sz="3467" dirty="0"/>
              <a:t>A drug discovery platform like never before</a:t>
            </a:r>
          </a:p>
        </p:txBody>
      </p:sp>
      <p:sp>
        <p:nvSpPr>
          <p:cNvPr id="2" name="Text Placeholder 2">
            <a:extLst>
              <a:ext uri="{FF2B5EF4-FFF2-40B4-BE49-F238E27FC236}">
                <a16:creationId xmlns:a16="http://schemas.microsoft.com/office/drawing/2014/main" id="{BB75C958-54AF-C482-5DE8-1FDE49BC70DB}"/>
              </a:ext>
            </a:extLst>
          </p:cNvPr>
          <p:cNvSpPr txBox="1">
            <a:spLocks/>
          </p:cNvSpPr>
          <p:nvPr/>
        </p:nvSpPr>
        <p:spPr>
          <a:xfrm>
            <a:off x="407830" y="1224000"/>
            <a:ext cx="3733727" cy="332630"/>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867" dirty="0">
                <a:latin typeface="+mj-lt"/>
              </a:rPr>
              <a:t>With BDA, you can:</a:t>
            </a:r>
            <a:endParaRPr lang="en-GB" sz="1867" dirty="0">
              <a:latin typeface="+mj-lt"/>
            </a:endParaRPr>
          </a:p>
        </p:txBody>
      </p:sp>
      <p:sp>
        <p:nvSpPr>
          <p:cNvPr id="7" name="Text Placeholder 3">
            <a:extLst>
              <a:ext uri="{FF2B5EF4-FFF2-40B4-BE49-F238E27FC236}">
                <a16:creationId xmlns:a16="http://schemas.microsoft.com/office/drawing/2014/main" id="{5248AFB0-4D59-3545-833F-D6D28F9F7946}"/>
              </a:ext>
            </a:extLst>
          </p:cNvPr>
          <p:cNvSpPr txBox="1">
            <a:spLocks/>
          </p:cNvSpPr>
          <p:nvPr/>
        </p:nvSpPr>
        <p:spPr>
          <a:xfrm>
            <a:off x="8436956" y="2679592"/>
            <a:ext cx="2808000" cy="580179"/>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Accelerate </a:t>
            </a:r>
            <a:br>
              <a:rPr lang="en-US" sz="1600" dirty="0">
                <a:latin typeface="+mj-lt"/>
              </a:rPr>
            </a:br>
            <a:r>
              <a:rPr lang="en-US" sz="1600" dirty="0">
                <a:latin typeface="+mj-lt"/>
              </a:rPr>
              <a:t>drug discovery</a:t>
            </a:r>
            <a:endParaRPr lang="en-GB" sz="1600" dirty="0">
              <a:latin typeface="+mj-lt"/>
            </a:endParaRPr>
          </a:p>
        </p:txBody>
      </p:sp>
      <p:sp>
        <p:nvSpPr>
          <p:cNvPr id="8" name="Text Placeholder 4">
            <a:extLst>
              <a:ext uri="{FF2B5EF4-FFF2-40B4-BE49-F238E27FC236}">
                <a16:creationId xmlns:a16="http://schemas.microsoft.com/office/drawing/2014/main" id="{54D932CA-705A-2343-AF89-5AA7F14B9DB4}"/>
              </a:ext>
            </a:extLst>
          </p:cNvPr>
          <p:cNvSpPr txBox="1">
            <a:spLocks/>
          </p:cNvSpPr>
          <p:nvPr/>
        </p:nvSpPr>
        <p:spPr>
          <a:xfrm>
            <a:off x="4382419" y="2679592"/>
            <a:ext cx="2808000" cy="768460"/>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Discuss data, criteria </a:t>
            </a:r>
            <a:br>
              <a:rPr lang="en-US" sz="1600" dirty="0">
                <a:latin typeface="+mj-lt"/>
              </a:rPr>
            </a:br>
            <a:r>
              <a:rPr lang="en-US" sz="1600" dirty="0">
                <a:latin typeface="+mj-lt"/>
              </a:rPr>
              <a:t>and next steps </a:t>
            </a:r>
            <a:r>
              <a:rPr lang="en-US" sz="1600" dirty="0">
                <a:latin typeface="+mn-lt"/>
              </a:rPr>
              <a:t>with </a:t>
            </a:r>
            <a:br>
              <a:rPr lang="en-US" sz="1600" dirty="0">
                <a:latin typeface="+mn-lt"/>
              </a:rPr>
            </a:br>
            <a:r>
              <a:rPr lang="en-US" sz="1600" dirty="0">
                <a:latin typeface="+mn-lt"/>
              </a:rPr>
              <a:t>unified messaging</a:t>
            </a:r>
            <a:endParaRPr lang="en-GB" sz="1600" dirty="0">
              <a:latin typeface="+mn-lt"/>
            </a:endParaRPr>
          </a:p>
        </p:txBody>
      </p:sp>
      <p:sp>
        <p:nvSpPr>
          <p:cNvPr id="25" name="Text Placeholder 3">
            <a:extLst>
              <a:ext uri="{FF2B5EF4-FFF2-40B4-BE49-F238E27FC236}">
                <a16:creationId xmlns:a16="http://schemas.microsoft.com/office/drawing/2014/main" id="{B4A66A38-EF97-A69E-945B-DBD48C6B2059}"/>
              </a:ext>
            </a:extLst>
          </p:cNvPr>
          <p:cNvSpPr txBox="1">
            <a:spLocks/>
          </p:cNvSpPr>
          <p:nvPr/>
        </p:nvSpPr>
        <p:spPr>
          <a:xfrm>
            <a:off x="369601" y="2679592"/>
            <a:ext cx="2808000" cy="733814"/>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Manage all data centrally, </a:t>
            </a:r>
            <a:r>
              <a:rPr lang="en-US" sz="1600" dirty="0">
                <a:latin typeface="+mn-lt"/>
              </a:rPr>
              <a:t>including design sets, hypotheses and test results</a:t>
            </a:r>
            <a:endParaRPr lang="en-GB" sz="1600" dirty="0">
              <a:latin typeface="+mn-lt"/>
            </a:endParaRPr>
          </a:p>
        </p:txBody>
      </p:sp>
      <p:grpSp>
        <p:nvGrpSpPr>
          <p:cNvPr id="34" name="Picture Placeholder 109">
            <a:extLst>
              <a:ext uri="{FF2B5EF4-FFF2-40B4-BE49-F238E27FC236}">
                <a16:creationId xmlns:a16="http://schemas.microsoft.com/office/drawing/2014/main" id="{4B0CC4EC-935A-FCD1-550F-0616AB02373A}"/>
              </a:ext>
            </a:extLst>
          </p:cNvPr>
          <p:cNvGrpSpPr>
            <a:grpSpLocks noChangeAspect="1"/>
          </p:cNvGrpSpPr>
          <p:nvPr/>
        </p:nvGrpSpPr>
        <p:grpSpPr>
          <a:xfrm>
            <a:off x="8436956" y="1673128"/>
            <a:ext cx="864000" cy="808019"/>
            <a:chOff x="6831421" y="1319004"/>
            <a:chExt cx="355699" cy="318887"/>
          </a:xfrm>
          <a:noFill/>
        </p:grpSpPr>
        <p:sp>
          <p:nvSpPr>
            <p:cNvPr id="35" name="Freeform 34">
              <a:extLst>
                <a:ext uri="{FF2B5EF4-FFF2-40B4-BE49-F238E27FC236}">
                  <a16:creationId xmlns:a16="http://schemas.microsoft.com/office/drawing/2014/main" id="{E9D16E6D-2518-D9E6-4E49-4060E5056EBA}"/>
                </a:ext>
              </a:extLst>
            </p:cNvPr>
            <p:cNvSpPr/>
            <p:nvPr/>
          </p:nvSpPr>
          <p:spPr>
            <a:xfrm>
              <a:off x="6831421" y="1336317"/>
              <a:ext cx="34975" cy="34975"/>
            </a:xfrm>
            <a:custGeom>
              <a:avLst/>
              <a:gdLst>
                <a:gd name="connsiteX0" fmla="*/ 34975 w 34975"/>
                <a:gd name="connsiteY0" fmla="*/ 17488 h 34975"/>
                <a:gd name="connsiteX1" fmla="*/ 17488 w 34975"/>
                <a:gd name="connsiteY1" fmla="*/ 34975 h 34975"/>
                <a:gd name="connsiteX2" fmla="*/ 0 w 34975"/>
                <a:gd name="connsiteY2" fmla="*/ 17488 h 34975"/>
                <a:gd name="connsiteX3" fmla="*/ 17488 w 34975"/>
                <a:gd name="connsiteY3" fmla="*/ 0 h 34975"/>
                <a:gd name="connsiteX4" fmla="*/ 34975 w 34975"/>
                <a:gd name="connsiteY4" fmla="*/ 17488 h 3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 h="34975">
                  <a:moveTo>
                    <a:pt x="34975" y="17488"/>
                  </a:moveTo>
                  <a:cubicBezTo>
                    <a:pt x="34975" y="27146"/>
                    <a:pt x="27146" y="34975"/>
                    <a:pt x="17488" y="34975"/>
                  </a:cubicBezTo>
                  <a:cubicBezTo>
                    <a:pt x="7830" y="34975"/>
                    <a:pt x="0" y="27146"/>
                    <a:pt x="0" y="17488"/>
                  </a:cubicBezTo>
                  <a:cubicBezTo>
                    <a:pt x="0" y="7829"/>
                    <a:pt x="7830" y="0"/>
                    <a:pt x="17488" y="0"/>
                  </a:cubicBezTo>
                  <a:cubicBezTo>
                    <a:pt x="27146" y="0"/>
                    <a:pt x="34975" y="7829"/>
                    <a:pt x="34975" y="17488"/>
                  </a:cubicBezTo>
                  <a:close/>
                </a:path>
              </a:pathLst>
            </a:custGeom>
            <a:noFill/>
            <a:ln w="31750" cap="rnd">
              <a:solidFill>
                <a:srgbClr val="008224"/>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75914E28-89C4-D805-19C2-52B10B12B10E}"/>
                </a:ext>
              </a:extLst>
            </p:cNvPr>
            <p:cNvSpPr/>
            <p:nvPr/>
          </p:nvSpPr>
          <p:spPr>
            <a:xfrm>
              <a:off x="7152145" y="1336317"/>
              <a:ext cx="34975" cy="34975"/>
            </a:xfrm>
            <a:custGeom>
              <a:avLst/>
              <a:gdLst>
                <a:gd name="connsiteX0" fmla="*/ 34975 w 34975"/>
                <a:gd name="connsiteY0" fmla="*/ 17488 h 34975"/>
                <a:gd name="connsiteX1" fmla="*/ 17488 w 34975"/>
                <a:gd name="connsiteY1" fmla="*/ 34975 h 34975"/>
                <a:gd name="connsiteX2" fmla="*/ 0 w 34975"/>
                <a:gd name="connsiteY2" fmla="*/ 17488 h 34975"/>
                <a:gd name="connsiteX3" fmla="*/ 17488 w 34975"/>
                <a:gd name="connsiteY3" fmla="*/ 0 h 34975"/>
                <a:gd name="connsiteX4" fmla="*/ 34975 w 34975"/>
                <a:gd name="connsiteY4" fmla="*/ 17488 h 3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 h="34975">
                  <a:moveTo>
                    <a:pt x="34975" y="17488"/>
                  </a:moveTo>
                  <a:cubicBezTo>
                    <a:pt x="34975" y="27146"/>
                    <a:pt x="27146" y="34975"/>
                    <a:pt x="17488" y="34975"/>
                  </a:cubicBezTo>
                  <a:cubicBezTo>
                    <a:pt x="7830" y="34975"/>
                    <a:pt x="0" y="27146"/>
                    <a:pt x="0" y="17488"/>
                  </a:cubicBezTo>
                  <a:cubicBezTo>
                    <a:pt x="0" y="7829"/>
                    <a:pt x="7830" y="0"/>
                    <a:pt x="17488" y="0"/>
                  </a:cubicBezTo>
                  <a:cubicBezTo>
                    <a:pt x="27146" y="0"/>
                    <a:pt x="34975" y="7829"/>
                    <a:pt x="34975" y="17488"/>
                  </a:cubicBezTo>
                  <a:close/>
                </a:path>
              </a:pathLst>
            </a:custGeom>
            <a:noFill/>
            <a:ln w="31750" cap="rnd">
              <a:solidFill>
                <a:srgbClr val="008224"/>
              </a:solidFill>
              <a:prstDash val="solid"/>
              <a:round/>
            </a:ln>
          </p:spPr>
          <p:txBody>
            <a:bodyPr rtlCol="0" anchor="ctr"/>
            <a:lstStyle/>
            <a:p>
              <a:endParaRPr lang="en-US"/>
            </a:p>
          </p:txBody>
        </p:sp>
        <p:sp>
          <p:nvSpPr>
            <p:cNvPr id="37" name="Freeform 36">
              <a:extLst>
                <a:ext uri="{FF2B5EF4-FFF2-40B4-BE49-F238E27FC236}">
                  <a16:creationId xmlns:a16="http://schemas.microsoft.com/office/drawing/2014/main" id="{E97B0B9E-0A9D-A808-0FD7-3BEAD8FE408B}"/>
                </a:ext>
              </a:extLst>
            </p:cNvPr>
            <p:cNvSpPr/>
            <p:nvPr/>
          </p:nvSpPr>
          <p:spPr>
            <a:xfrm>
              <a:off x="6869019" y="1354067"/>
              <a:ext cx="99767" cy="8743"/>
            </a:xfrm>
            <a:custGeom>
              <a:avLst/>
              <a:gdLst>
                <a:gd name="connsiteX0" fmla="*/ 0 w 99767"/>
                <a:gd name="connsiteY0" fmla="*/ 0 h 8743"/>
                <a:gd name="connsiteX1" fmla="*/ 99767 w 99767"/>
                <a:gd name="connsiteY1" fmla="*/ 0 h 8743"/>
              </a:gdLst>
              <a:ahLst/>
              <a:cxnLst>
                <a:cxn ang="0">
                  <a:pos x="connsiteX0" y="connsiteY0"/>
                </a:cxn>
                <a:cxn ang="0">
                  <a:pos x="connsiteX1" y="connsiteY1"/>
                </a:cxn>
              </a:cxnLst>
              <a:rect l="l" t="t" r="r" b="b"/>
              <a:pathLst>
                <a:path w="99767" h="8743">
                  <a:moveTo>
                    <a:pt x="0" y="0"/>
                  </a:moveTo>
                  <a:lnTo>
                    <a:pt x="99767" y="0"/>
                  </a:lnTo>
                </a:path>
              </a:pathLst>
            </a:custGeom>
            <a:ln w="31750" cap="rnd">
              <a:solidFill>
                <a:srgbClr val="008224"/>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8AEC7F46-C9DF-4D3D-CB7B-F021F4AD191F}"/>
                </a:ext>
              </a:extLst>
            </p:cNvPr>
            <p:cNvSpPr/>
            <p:nvPr/>
          </p:nvSpPr>
          <p:spPr>
            <a:xfrm>
              <a:off x="7047481" y="1353542"/>
              <a:ext cx="102040" cy="8743"/>
            </a:xfrm>
            <a:custGeom>
              <a:avLst/>
              <a:gdLst>
                <a:gd name="connsiteX0" fmla="*/ 102041 w 102040"/>
                <a:gd name="connsiteY0" fmla="*/ 0 h 8743"/>
                <a:gd name="connsiteX1" fmla="*/ 0 w 102040"/>
                <a:gd name="connsiteY1" fmla="*/ 0 h 8743"/>
              </a:gdLst>
              <a:ahLst/>
              <a:cxnLst>
                <a:cxn ang="0">
                  <a:pos x="connsiteX0" y="connsiteY0"/>
                </a:cxn>
                <a:cxn ang="0">
                  <a:pos x="connsiteX1" y="connsiteY1"/>
                </a:cxn>
              </a:cxnLst>
              <a:rect l="l" t="t" r="r" b="b"/>
              <a:pathLst>
                <a:path w="102040" h="8743">
                  <a:moveTo>
                    <a:pt x="102041" y="0"/>
                  </a:moveTo>
                  <a:lnTo>
                    <a:pt x="0" y="0"/>
                  </a:lnTo>
                </a:path>
              </a:pathLst>
            </a:custGeom>
            <a:ln w="31750" cap="rnd">
              <a:solidFill>
                <a:srgbClr val="008224"/>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64BA73B-AC04-BD66-6807-047F6A68A9C2}"/>
                </a:ext>
              </a:extLst>
            </p:cNvPr>
            <p:cNvSpPr/>
            <p:nvPr/>
          </p:nvSpPr>
          <p:spPr>
            <a:xfrm>
              <a:off x="6971322" y="1319004"/>
              <a:ext cx="70562" cy="70562"/>
            </a:xfrm>
            <a:custGeom>
              <a:avLst/>
              <a:gdLst>
                <a:gd name="connsiteX0" fmla="*/ 0 w 70562"/>
                <a:gd name="connsiteY0" fmla="*/ 0 h 70562"/>
                <a:gd name="connsiteX1" fmla="*/ 70563 w 70562"/>
                <a:gd name="connsiteY1" fmla="*/ 0 h 70562"/>
                <a:gd name="connsiteX2" fmla="*/ 70563 w 70562"/>
                <a:gd name="connsiteY2" fmla="*/ 70563 h 70562"/>
                <a:gd name="connsiteX3" fmla="*/ 0 w 70562"/>
                <a:gd name="connsiteY3" fmla="*/ 70563 h 70562"/>
              </a:gdLst>
              <a:ahLst/>
              <a:cxnLst>
                <a:cxn ang="0">
                  <a:pos x="connsiteX0" y="connsiteY0"/>
                </a:cxn>
                <a:cxn ang="0">
                  <a:pos x="connsiteX1" y="connsiteY1"/>
                </a:cxn>
                <a:cxn ang="0">
                  <a:pos x="connsiteX2" y="connsiteY2"/>
                </a:cxn>
                <a:cxn ang="0">
                  <a:pos x="connsiteX3" y="connsiteY3"/>
                </a:cxn>
              </a:cxnLst>
              <a:rect l="l" t="t" r="r" b="b"/>
              <a:pathLst>
                <a:path w="70562" h="70562">
                  <a:moveTo>
                    <a:pt x="0" y="0"/>
                  </a:moveTo>
                  <a:lnTo>
                    <a:pt x="70563" y="0"/>
                  </a:lnTo>
                  <a:lnTo>
                    <a:pt x="70563" y="70563"/>
                  </a:lnTo>
                  <a:lnTo>
                    <a:pt x="0" y="70563"/>
                  </a:lnTo>
                  <a:close/>
                </a:path>
              </a:pathLst>
            </a:custGeom>
            <a:noFill/>
            <a:ln w="31750" cap="rnd">
              <a:solidFill>
                <a:srgbClr val="008224"/>
              </a:solidFill>
              <a:prstDash val="solid"/>
              <a:round/>
            </a:ln>
          </p:spPr>
          <p:txBody>
            <a:bodyPr rtlCol="0" anchor="ctr"/>
            <a:lstStyle/>
            <a:p>
              <a:endParaRPr lang="en-US"/>
            </a:p>
          </p:txBody>
        </p:sp>
        <p:sp>
          <p:nvSpPr>
            <p:cNvPr id="40" name="Freeform 39">
              <a:extLst>
                <a:ext uri="{FF2B5EF4-FFF2-40B4-BE49-F238E27FC236}">
                  <a16:creationId xmlns:a16="http://schemas.microsoft.com/office/drawing/2014/main" id="{11DB29F5-704C-DB18-C198-CEE4B4B0AD3D}"/>
                </a:ext>
              </a:extLst>
            </p:cNvPr>
            <p:cNvSpPr/>
            <p:nvPr/>
          </p:nvSpPr>
          <p:spPr>
            <a:xfrm>
              <a:off x="6833344" y="1355641"/>
              <a:ext cx="135442" cy="170767"/>
            </a:xfrm>
            <a:custGeom>
              <a:avLst/>
              <a:gdLst>
                <a:gd name="connsiteX0" fmla="*/ 135442 w 135442"/>
                <a:gd name="connsiteY0" fmla="*/ 0 h 170767"/>
                <a:gd name="connsiteX1" fmla="*/ 0 w 135442"/>
                <a:gd name="connsiteY1" fmla="*/ 170767 h 170767"/>
              </a:gdLst>
              <a:ahLst/>
              <a:cxnLst>
                <a:cxn ang="0">
                  <a:pos x="connsiteX0" y="connsiteY0"/>
                </a:cxn>
                <a:cxn ang="0">
                  <a:pos x="connsiteX1" y="connsiteY1"/>
                </a:cxn>
              </a:cxnLst>
              <a:rect l="l" t="t" r="r" b="b"/>
              <a:pathLst>
                <a:path w="135442" h="170767">
                  <a:moveTo>
                    <a:pt x="135442" y="0"/>
                  </a:moveTo>
                  <a:cubicBezTo>
                    <a:pt x="56573" y="16788"/>
                    <a:pt x="0" y="86914"/>
                    <a:pt x="0" y="170767"/>
                  </a:cubicBezTo>
                </a:path>
              </a:pathLst>
            </a:custGeom>
            <a:noFill/>
            <a:ln w="31750" cap="rnd">
              <a:solidFill>
                <a:srgbClr val="008224"/>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5ADDB841-491F-F8D0-B13D-0E43CAE9897D}"/>
                </a:ext>
              </a:extLst>
            </p:cNvPr>
            <p:cNvSpPr/>
            <p:nvPr/>
          </p:nvSpPr>
          <p:spPr>
            <a:xfrm>
              <a:off x="7044508" y="1355116"/>
              <a:ext cx="138152" cy="171379"/>
            </a:xfrm>
            <a:custGeom>
              <a:avLst/>
              <a:gdLst>
                <a:gd name="connsiteX0" fmla="*/ 138153 w 138152"/>
                <a:gd name="connsiteY0" fmla="*/ 171379 h 171379"/>
                <a:gd name="connsiteX1" fmla="*/ 0 w 138152"/>
                <a:gd name="connsiteY1" fmla="*/ 0 h 171379"/>
              </a:gdLst>
              <a:ahLst/>
              <a:cxnLst>
                <a:cxn ang="0">
                  <a:pos x="connsiteX0" y="connsiteY0"/>
                </a:cxn>
                <a:cxn ang="0">
                  <a:pos x="connsiteX1" y="connsiteY1"/>
                </a:cxn>
              </a:cxnLst>
              <a:rect l="l" t="t" r="r" b="b"/>
              <a:pathLst>
                <a:path w="138152" h="171379">
                  <a:moveTo>
                    <a:pt x="138153" y="171379"/>
                  </a:moveTo>
                  <a:cubicBezTo>
                    <a:pt x="138153" y="86564"/>
                    <a:pt x="80181" y="15826"/>
                    <a:pt x="0" y="0"/>
                  </a:cubicBezTo>
                </a:path>
              </a:pathLst>
            </a:custGeom>
            <a:noFill/>
            <a:ln w="31750" cap="rnd">
              <a:solidFill>
                <a:srgbClr val="008224"/>
              </a:solidFill>
              <a:prstDash val="solid"/>
              <a:round/>
            </a:ln>
          </p:spPr>
          <p:txBody>
            <a:bodyPr rtlCol="0" anchor="ctr"/>
            <a:lstStyle/>
            <a:p>
              <a:endParaRPr lang="en-US"/>
            </a:p>
          </p:txBody>
        </p:sp>
        <p:sp>
          <p:nvSpPr>
            <p:cNvPr id="42" name="Freeform 41">
              <a:extLst>
                <a:ext uri="{FF2B5EF4-FFF2-40B4-BE49-F238E27FC236}">
                  <a16:creationId xmlns:a16="http://schemas.microsoft.com/office/drawing/2014/main" id="{E82A6D5E-3818-5839-EA5D-154D9D780FF3}"/>
                </a:ext>
              </a:extLst>
            </p:cNvPr>
            <p:cNvSpPr/>
            <p:nvPr/>
          </p:nvSpPr>
          <p:spPr>
            <a:xfrm>
              <a:off x="6989597" y="1574674"/>
              <a:ext cx="34975" cy="34975"/>
            </a:xfrm>
            <a:custGeom>
              <a:avLst/>
              <a:gdLst>
                <a:gd name="connsiteX0" fmla="*/ 34975 w 34975"/>
                <a:gd name="connsiteY0" fmla="*/ 17488 h 34975"/>
                <a:gd name="connsiteX1" fmla="*/ 17488 w 34975"/>
                <a:gd name="connsiteY1" fmla="*/ 34975 h 34975"/>
                <a:gd name="connsiteX2" fmla="*/ 0 w 34975"/>
                <a:gd name="connsiteY2" fmla="*/ 17488 h 34975"/>
                <a:gd name="connsiteX3" fmla="*/ 17488 w 34975"/>
                <a:gd name="connsiteY3" fmla="*/ 0 h 34975"/>
                <a:gd name="connsiteX4" fmla="*/ 34975 w 34975"/>
                <a:gd name="connsiteY4" fmla="*/ 17488 h 3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 h="34975">
                  <a:moveTo>
                    <a:pt x="34975" y="17488"/>
                  </a:moveTo>
                  <a:cubicBezTo>
                    <a:pt x="34975" y="27146"/>
                    <a:pt x="27146" y="34975"/>
                    <a:pt x="17488" y="34975"/>
                  </a:cubicBezTo>
                  <a:cubicBezTo>
                    <a:pt x="7829" y="34975"/>
                    <a:pt x="0" y="27146"/>
                    <a:pt x="0" y="17488"/>
                  </a:cubicBezTo>
                  <a:cubicBezTo>
                    <a:pt x="0" y="7830"/>
                    <a:pt x="7829" y="0"/>
                    <a:pt x="17488" y="0"/>
                  </a:cubicBezTo>
                  <a:cubicBezTo>
                    <a:pt x="27146" y="0"/>
                    <a:pt x="34975" y="7830"/>
                    <a:pt x="34975" y="17488"/>
                  </a:cubicBezTo>
                  <a:close/>
                </a:path>
              </a:pathLst>
            </a:custGeom>
            <a:noFill/>
            <a:ln w="31750" cap="rnd">
              <a:solidFill>
                <a:srgbClr val="008224"/>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18AD9A0A-C601-8B21-196D-F4B66027BA64}"/>
                </a:ext>
              </a:extLst>
            </p:cNvPr>
            <p:cNvSpPr/>
            <p:nvPr/>
          </p:nvSpPr>
          <p:spPr>
            <a:xfrm>
              <a:off x="7007085" y="1429526"/>
              <a:ext cx="8743" cy="145147"/>
            </a:xfrm>
            <a:custGeom>
              <a:avLst/>
              <a:gdLst>
                <a:gd name="connsiteX0" fmla="*/ 0 w 8743"/>
                <a:gd name="connsiteY0" fmla="*/ 0 h 145147"/>
                <a:gd name="connsiteX1" fmla="*/ 0 w 8743"/>
                <a:gd name="connsiteY1" fmla="*/ 145148 h 145147"/>
              </a:gdLst>
              <a:ahLst/>
              <a:cxnLst>
                <a:cxn ang="0">
                  <a:pos x="connsiteX0" y="connsiteY0"/>
                </a:cxn>
                <a:cxn ang="0">
                  <a:pos x="connsiteX1" y="connsiteY1"/>
                </a:cxn>
              </a:cxnLst>
              <a:rect l="l" t="t" r="r" b="b"/>
              <a:pathLst>
                <a:path w="8743" h="145147">
                  <a:moveTo>
                    <a:pt x="0" y="0"/>
                  </a:moveTo>
                  <a:lnTo>
                    <a:pt x="0" y="145148"/>
                  </a:lnTo>
                </a:path>
              </a:pathLst>
            </a:custGeom>
            <a:ln w="31750" cap="rnd">
              <a:solidFill>
                <a:srgbClr val="008224"/>
              </a:solidFill>
              <a:prstDash val="solid"/>
              <a:round/>
            </a:ln>
          </p:spPr>
          <p:txBody>
            <a:bodyPr rtlCol="0" anchor="ctr"/>
            <a:lstStyle/>
            <a:p>
              <a:endParaRPr lang="en-US"/>
            </a:p>
          </p:txBody>
        </p:sp>
        <p:sp>
          <p:nvSpPr>
            <p:cNvPr id="44" name="Freeform 43">
              <a:extLst>
                <a:ext uri="{FF2B5EF4-FFF2-40B4-BE49-F238E27FC236}">
                  <a16:creationId xmlns:a16="http://schemas.microsoft.com/office/drawing/2014/main" id="{09724E43-F645-94B3-7F5D-FBAAA0C32C55}"/>
                </a:ext>
              </a:extLst>
            </p:cNvPr>
            <p:cNvSpPr/>
            <p:nvPr/>
          </p:nvSpPr>
          <p:spPr>
            <a:xfrm>
              <a:off x="6916149" y="1415711"/>
              <a:ext cx="181871" cy="222181"/>
            </a:xfrm>
            <a:custGeom>
              <a:avLst/>
              <a:gdLst>
                <a:gd name="connsiteX0" fmla="*/ 128709 w 181871"/>
                <a:gd name="connsiteY0" fmla="*/ 222181 h 222181"/>
                <a:gd name="connsiteX1" fmla="*/ 181872 w 181871"/>
                <a:gd name="connsiteY1" fmla="*/ 140251 h 222181"/>
                <a:gd name="connsiteX2" fmla="*/ 90936 w 181871"/>
                <a:gd name="connsiteY2" fmla="*/ 0 h 222181"/>
                <a:gd name="connsiteX3" fmla="*/ 0 w 181871"/>
                <a:gd name="connsiteY3" fmla="*/ 140251 h 222181"/>
                <a:gd name="connsiteX4" fmla="*/ 53075 w 181871"/>
                <a:gd name="connsiteY4" fmla="*/ 222181 h 222181"/>
                <a:gd name="connsiteX5" fmla="*/ 128709 w 181871"/>
                <a:gd name="connsiteY5" fmla="*/ 222181 h 22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71" h="222181">
                  <a:moveTo>
                    <a:pt x="128709" y="222181"/>
                  </a:moveTo>
                  <a:lnTo>
                    <a:pt x="181872" y="140251"/>
                  </a:lnTo>
                  <a:lnTo>
                    <a:pt x="90936" y="0"/>
                  </a:lnTo>
                  <a:lnTo>
                    <a:pt x="0" y="140251"/>
                  </a:lnTo>
                  <a:lnTo>
                    <a:pt x="53075" y="222181"/>
                  </a:lnTo>
                  <a:lnTo>
                    <a:pt x="128709" y="222181"/>
                  </a:lnTo>
                  <a:close/>
                </a:path>
              </a:pathLst>
            </a:custGeom>
            <a:noFill/>
            <a:ln w="31750" cap="rnd">
              <a:solidFill>
                <a:srgbClr val="008224"/>
              </a:solidFill>
              <a:prstDash val="solid"/>
              <a:round/>
            </a:ln>
          </p:spPr>
          <p:txBody>
            <a:bodyPr rtlCol="0" anchor="ctr"/>
            <a:lstStyle/>
            <a:p>
              <a:endParaRPr lang="en-US"/>
            </a:p>
          </p:txBody>
        </p:sp>
      </p:grpSp>
      <p:grpSp>
        <p:nvGrpSpPr>
          <p:cNvPr id="45" name="Picture Placeholder 147">
            <a:extLst>
              <a:ext uri="{FF2B5EF4-FFF2-40B4-BE49-F238E27FC236}">
                <a16:creationId xmlns:a16="http://schemas.microsoft.com/office/drawing/2014/main" id="{1375CF89-3145-7C3B-5599-5E396720DD9E}"/>
              </a:ext>
            </a:extLst>
          </p:cNvPr>
          <p:cNvGrpSpPr>
            <a:grpSpLocks noChangeAspect="1"/>
          </p:cNvGrpSpPr>
          <p:nvPr/>
        </p:nvGrpSpPr>
        <p:grpSpPr>
          <a:xfrm>
            <a:off x="407830" y="1713542"/>
            <a:ext cx="745593" cy="810000"/>
            <a:chOff x="4511575" y="3031687"/>
            <a:chExt cx="352542" cy="390325"/>
          </a:xfrm>
          <a:noFill/>
        </p:grpSpPr>
        <p:sp>
          <p:nvSpPr>
            <p:cNvPr id="46" name="Freeform 45">
              <a:extLst>
                <a:ext uri="{FF2B5EF4-FFF2-40B4-BE49-F238E27FC236}">
                  <a16:creationId xmlns:a16="http://schemas.microsoft.com/office/drawing/2014/main" id="{4AF13D6D-1920-2168-4E39-E83B68919772}"/>
                </a:ext>
              </a:extLst>
            </p:cNvPr>
            <p:cNvSpPr/>
            <p:nvPr/>
          </p:nvSpPr>
          <p:spPr>
            <a:xfrm>
              <a:off x="4588603" y="3031687"/>
              <a:ext cx="198485" cy="390325"/>
            </a:xfrm>
            <a:custGeom>
              <a:avLst/>
              <a:gdLst>
                <a:gd name="connsiteX0" fmla="*/ 99243 w 198485"/>
                <a:gd name="connsiteY0" fmla="*/ 0 h 390325"/>
                <a:gd name="connsiteX1" fmla="*/ 198485 w 198485"/>
                <a:gd name="connsiteY1" fmla="*/ 195163 h 390325"/>
                <a:gd name="connsiteX2" fmla="*/ 99243 w 198485"/>
                <a:gd name="connsiteY2" fmla="*/ 390325 h 390325"/>
                <a:gd name="connsiteX3" fmla="*/ 0 w 198485"/>
                <a:gd name="connsiteY3" fmla="*/ 195163 h 390325"/>
                <a:gd name="connsiteX4" fmla="*/ 30778 w 198485"/>
                <a:gd name="connsiteY4" fmla="*/ 53775 h 39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85" h="390325">
                  <a:moveTo>
                    <a:pt x="99243" y="0"/>
                  </a:moveTo>
                  <a:cubicBezTo>
                    <a:pt x="154066" y="0"/>
                    <a:pt x="198485" y="87351"/>
                    <a:pt x="198485" y="195163"/>
                  </a:cubicBezTo>
                  <a:cubicBezTo>
                    <a:pt x="198485" y="302974"/>
                    <a:pt x="154066" y="390325"/>
                    <a:pt x="99243" y="390325"/>
                  </a:cubicBezTo>
                  <a:cubicBezTo>
                    <a:pt x="44419" y="390325"/>
                    <a:pt x="0" y="302974"/>
                    <a:pt x="0" y="195163"/>
                  </a:cubicBezTo>
                  <a:cubicBezTo>
                    <a:pt x="0" y="139552"/>
                    <a:pt x="11804" y="89362"/>
                    <a:pt x="30778" y="53775"/>
                  </a:cubicBezTo>
                </a:path>
              </a:pathLst>
            </a:custGeom>
            <a:noFill/>
            <a:ln w="31750" cap="rnd">
              <a:solidFill>
                <a:srgbClr val="008224"/>
              </a:solidFill>
              <a:prstDash val="solid"/>
              <a:round/>
            </a:ln>
          </p:spPr>
          <p:txBody>
            <a:bodyPr rtlCol="0" anchor="ctr"/>
            <a:lstStyle/>
            <a:p>
              <a:endParaRPr lang="en-US"/>
            </a:p>
          </p:txBody>
        </p:sp>
        <p:sp>
          <p:nvSpPr>
            <p:cNvPr id="47" name="Freeform 46">
              <a:extLst>
                <a:ext uri="{FF2B5EF4-FFF2-40B4-BE49-F238E27FC236}">
                  <a16:creationId xmlns:a16="http://schemas.microsoft.com/office/drawing/2014/main" id="{10DF38F2-4338-91E7-4F86-B285E6B0DF35}"/>
                </a:ext>
              </a:extLst>
            </p:cNvPr>
            <p:cNvSpPr/>
            <p:nvPr/>
          </p:nvSpPr>
          <p:spPr>
            <a:xfrm>
              <a:off x="4511662" y="3096803"/>
              <a:ext cx="352455" cy="259892"/>
            </a:xfrm>
            <a:custGeom>
              <a:avLst/>
              <a:gdLst>
                <a:gd name="connsiteX0" fmla="*/ 7165 w 352455"/>
                <a:gd name="connsiteY0" fmla="*/ 227628 h 259892"/>
                <a:gd name="connsiteX1" fmla="*/ 126606 w 352455"/>
                <a:gd name="connsiteY1" fmla="*/ 44095 h 259892"/>
                <a:gd name="connsiteX2" fmla="*/ 345290 w 352455"/>
                <a:gd name="connsiteY2" fmla="*/ 32378 h 259892"/>
                <a:gd name="connsiteX3" fmla="*/ 225849 w 352455"/>
                <a:gd name="connsiteY3" fmla="*/ 215911 h 259892"/>
                <a:gd name="connsiteX4" fmla="*/ 88046 w 352455"/>
                <a:gd name="connsiteY4" fmla="*/ 259893 h 25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55" h="259892">
                  <a:moveTo>
                    <a:pt x="7165" y="227628"/>
                  </a:moveTo>
                  <a:cubicBezTo>
                    <a:pt x="-20203" y="180149"/>
                    <a:pt x="33222" y="98044"/>
                    <a:pt x="126606" y="44095"/>
                  </a:cubicBezTo>
                  <a:cubicBezTo>
                    <a:pt x="219991" y="-9767"/>
                    <a:pt x="317834" y="-15014"/>
                    <a:pt x="345290" y="32378"/>
                  </a:cubicBezTo>
                  <a:cubicBezTo>
                    <a:pt x="372658" y="79857"/>
                    <a:pt x="319233" y="161962"/>
                    <a:pt x="225849" y="215911"/>
                  </a:cubicBezTo>
                  <a:cubicBezTo>
                    <a:pt x="177670" y="243717"/>
                    <a:pt x="128268" y="258581"/>
                    <a:pt x="88046" y="259893"/>
                  </a:cubicBezTo>
                </a:path>
              </a:pathLst>
            </a:custGeom>
            <a:noFill/>
            <a:ln w="31750" cap="rnd">
              <a:solidFill>
                <a:srgbClr val="008224"/>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3BA735B5-C639-046C-8AAC-DA4D98CA2835}"/>
                </a:ext>
              </a:extLst>
            </p:cNvPr>
            <p:cNvSpPr/>
            <p:nvPr/>
          </p:nvSpPr>
          <p:spPr>
            <a:xfrm>
              <a:off x="4511575" y="3096738"/>
              <a:ext cx="345289" cy="260135"/>
            </a:xfrm>
            <a:custGeom>
              <a:avLst/>
              <a:gdLst>
                <a:gd name="connsiteX0" fmla="*/ 345290 w 345289"/>
                <a:gd name="connsiteY0" fmla="*/ 227693 h 260135"/>
                <a:gd name="connsiteX1" fmla="*/ 126606 w 345289"/>
                <a:gd name="connsiteY1" fmla="*/ 215976 h 260135"/>
                <a:gd name="connsiteX2" fmla="*/ 7165 w 345289"/>
                <a:gd name="connsiteY2" fmla="*/ 32443 h 260135"/>
                <a:gd name="connsiteX3" fmla="*/ 225849 w 345289"/>
                <a:gd name="connsiteY3" fmla="*/ 44160 h 260135"/>
                <a:gd name="connsiteX4" fmla="*/ 332874 w 345289"/>
                <a:gd name="connsiteY4" fmla="*/ 141479 h 26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89" h="260135">
                  <a:moveTo>
                    <a:pt x="345290" y="227693"/>
                  </a:moveTo>
                  <a:cubicBezTo>
                    <a:pt x="317922" y="275172"/>
                    <a:pt x="219991" y="269926"/>
                    <a:pt x="126606" y="215976"/>
                  </a:cubicBezTo>
                  <a:cubicBezTo>
                    <a:pt x="33222" y="162114"/>
                    <a:pt x="-20203" y="79922"/>
                    <a:pt x="7165" y="32443"/>
                  </a:cubicBezTo>
                  <a:cubicBezTo>
                    <a:pt x="34534" y="-15036"/>
                    <a:pt x="132465" y="-9790"/>
                    <a:pt x="225849" y="44160"/>
                  </a:cubicBezTo>
                  <a:cubicBezTo>
                    <a:pt x="274028" y="71965"/>
                    <a:pt x="311539" y="107290"/>
                    <a:pt x="332874" y="141479"/>
                  </a:cubicBezTo>
                </a:path>
              </a:pathLst>
            </a:custGeom>
            <a:noFill/>
            <a:ln w="31750" cap="rnd">
              <a:solidFill>
                <a:srgbClr val="008224"/>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71107875-12F2-5840-6B42-0192B3A4CF7B}"/>
                </a:ext>
              </a:extLst>
            </p:cNvPr>
            <p:cNvSpPr/>
            <p:nvPr/>
          </p:nvSpPr>
          <p:spPr>
            <a:xfrm>
              <a:off x="4657068" y="3194585"/>
              <a:ext cx="60245" cy="60245"/>
            </a:xfrm>
            <a:custGeom>
              <a:avLst/>
              <a:gdLst>
                <a:gd name="connsiteX0" fmla="*/ 32789 w 60245"/>
                <a:gd name="connsiteY0" fmla="*/ 0 h 60245"/>
                <a:gd name="connsiteX1" fmla="*/ 60245 w 60245"/>
                <a:gd name="connsiteY1" fmla="*/ 27456 h 60245"/>
                <a:gd name="connsiteX2" fmla="*/ 60245 w 60245"/>
                <a:gd name="connsiteY2" fmla="*/ 32789 h 60245"/>
                <a:gd name="connsiteX3" fmla="*/ 32789 w 60245"/>
                <a:gd name="connsiteY3" fmla="*/ 60245 h 60245"/>
                <a:gd name="connsiteX4" fmla="*/ 27456 w 60245"/>
                <a:gd name="connsiteY4" fmla="*/ 60245 h 60245"/>
                <a:gd name="connsiteX5" fmla="*/ 0 w 60245"/>
                <a:gd name="connsiteY5" fmla="*/ 32789 h 60245"/>
                <a:gd name="connsiteX6" fmla="*/ 0 w 60245"/>
                <a:gd name="connsiteY6" fmla="*/ 27456 h 60245"/>
                <a:gd name="connsiteX7" fmla="*/ 27456 w 60245"/>
                <a:gd name="connsiteY7" fmla="*/ 0 h 6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45" h="60245">
                  <a:moveTo>
                    <a:pt x="32789" y="0"/>
                  </a:moveTo>
                  <a:cubicBezTo>
                    <a:pt x="47953" y="0"/>
                    <a:pt x="60245" y="12292"/>
                    <a:pt x="60245" y="27456"/>
                  </a:cubicBezTo>
                  <a:lnTo>
                    <a:pt x="60245" y="32789"/>
                  </a:lnTo>
                  <a:cubicBezTo>
                    <a:pt x="60245" y="47953"/>
                    <a:pt x="47953" y="60245"/>
                    <a:pt x="32789" y="60245"/>
                  </a:cubicBezTo>
                  <a:lnTo>
                    <a:pt x="27456" y="60245"/>
                  </a:lnTo>
                  <a:cubicBezTo>
                    <a:pt x="12292" y="60245"/>
                    <a:pt x="0" y="47953"/>
                    <a:pt x="0" y="32789"/>
                  </a:cubicBezTo>
                  <a:lnTo>
                    <a:pt x="0" y="27456"/>
                  </a:lnTo>
                  <a:cubicBezTo>
                    <a:pt x="0" y="12292"/>
                    <a:pt x="12292" y="0"/>
                    <a:pt x="27456" y="0"/>
                  </a:cubicBezTo>
                  <a:close/>
                </a:path>
              </a:pathLst>
            </a:custGeom>
            <a:noFill/>
            <a:ln w="31750" cap="rnd">
              <a:solidFill>
                <a:srgbClr val="008224"/>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F296AC25-F8E1-A08B-23A0-D00F445629C7}"/>
                </a:ext>
              </a:extLst>
            </p:cNvPr>
            <p:cNvSpPr/>
            <p:nvPr/>
          </p:nvSpPr>
          <p:spPr>
            <a:xfrm>
              <a:off x="4642116" y="3050136"/>
              <a:ext cx="4109" cy="3235"/>
            </a:xfrm>
            <a:custGeom>
              <a:avLst/>
              <a:gdLst>
                <a:gd name="connsiteX0" fmla="*/ 0 w 4109"/>
                <a:gd name="connsiteY0" fmla="*/ 3235 h 3235"/>
                <a:gd name="connsiteX1" fmla="*/ 4110 w 4109"/>
                <a:gd name="connsiteY1" fmla="*/ 0 h 3235"/>
              </a:gdLst>
              <a:ahLst/>
              <a:cxnLst>
                <a:cxn ang="0">
                  <a:pos x="connsiteX0" y="connsiteY0"/>
                </a:cxn>
                <a:cxn ang="0">
                  <a:pos x="connsiteX1" y="connsiteY1"/>
                </a:cxn>
              </a:cxnLst>
              <a:rect l="l" t="t" r="r" b="b"/>
              <a:pathLst>
                <a:path w="4109" h="3235">
                  <a:moveTo>
                    <a:pt x="0" y="3235"/>
                  </a:moveTo>
                  <a:lnTo>
                    <a:pt x="4110" y="0"/>
                  </a:lnTo>
                </a:path>
              </a:pathLst>
            </a:custGeom>
            <a:ln w="31750" cap="rnd">
              <a:solidFill>
                <a:srgbClr val="008224"/>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D9FAC027-4991-EBF1-47F5-C9C4C62169B8}"/>
                </a:ext>
              </a:extLst>
            </p:cNvPr>
            <p:cNvSpPr/>
            <p:nvPr/>
          </p:nvSpPr>
          <p:spPr>
            <a:xfrm>
              <a:off x="4862635" y="3276515"/>
              <a:ext cx="1399" cy="7782"/>
            </a:xfrm>
            <a:custGeom>
              <a:avLst/>
              <a:gdLst>
                <a:gd name="connsiteX0" fmla="*/ 0 w 1399"/>
                <a:gd name="connsiteY0" fmla="*/ 0 h 7782"/>
                <a:gd name="connsiteX1" fmla="*/ 1399 w 1399"/>
                <a:gd name="connsiteY1" fmla="*/ 7782 h 7782"/>
              </a:gdLst>
              <a:ahLst/>
              <a:cxnLst>
                <a:cxn ang="0">
                  <a:pos x="connsiteX0" y="connsiteY0"/>
                </a:cxn>
                <a:cxn ang="0">
                  <a:pos x="connsiteX1" y="connsiteY1"/>
                </a:cxn>
              </a:cxnLst>
              <a:rect l="l" t="t" r="r" b="b"/>
              <a:pathLst>
                <a:path w="1399" h="7782">
                  <a:moveTo>
                    <a:pt x="0" y="0"/>
                  </a:moveTo>
                  <a:lnTo>
                    <a:pt x="1399" y="7782"/>
                  </a:lnTo>
                </a:path>
              </a:pathLst>
            </a:custGeom>
            <a:ln w="31750" cap="rnd">
              <a:solidFill>
                <a:srgbClr val="008224"/>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9AFFD46C-77E6-85E9-4EBA-28C987DD7CD6}"/>
                </a:ext>
              </a:extLst>
            </p:cNvPr>
            <p:cNvSpPr/>
            <p:nvPr/>
          </p:nvSpPr>
          <p:spPr>
            <a:xfrm>
              <a:off x="4547682" y="3350575"/>
              <a:ext cx="7432" cy="2360"/>
            </a:xfrm>
            <a:custGeom>
              <a:avLst/>
              <a:gdLst>
                <a:gd name="connsiteX0" fmla="*/ 7432 w 7432"/>
                <a:gd name="connsiteY0" fmla="*/ 2361 h 2360"/>
                <a:gd name="connsiteX1" fmla="*/ 0 w 7432"/>
                <a:gd name="connsiteY1" fmla="*/ 0 h 2360"/>
              </a:gdLst>
              <a:ahLst/>
              <a:cxnLst>
                <a:cxn ang="0">
                  <a:pos x="connsiteX0" y="connsiteY0"/>
                </a:cxn>
                <a:cxn ang="0">
                  <a:pos x="connsiteX1" y="connsiteY1"/>
                </a:cxn>
              </a:cxnLst>
              <a:rect l="l" t="t" r="r" b="b"/>
              <a:pathLst>
                <a:path w="7432" h="2360">
                  <a:moveTo>
                    <a:pt x="7432" y="2361"/>
                  </a:moveTo>
                  <a:lnTo>
                    <a:pt x="0" y="0"/>
                  </a:lnTo>
                </a:path>
              </a:pathLst>
            </a:custGeom>
            <a:ln w="31750" cap="rnd">
              <a:solidFill>
                <a:srgbClr val="008224"/>
              </a:solidFill>
              <a:prstDash val="solid"/>
              <a:round/>
            </a:ln>
          </p:spPr>
          <p:txBody>
            <a:bodyPr rtlCol="0" anchor="ctr"/>
            <a:lstStyle/>
            <a:p>
              <a:endParaRPr lang="en-US"/>
            </a:p>
          </p:txBody>
        </p:sp>
      </p:grpSp>
      <p:grpSp>
        <p:nvGrpSpPr>
          <p:cNvPr id="54" name="Picture Placeholder 179">
            <a:extLst>
              <a:ext uri="{FF2B5EF4-FFF2-40B4-BE49-F238E27FC236}">
                <a16:creationId xmlns:a16="http://schemas.microsoft.com/office/drawing/2014/main" id="{749A1AB1-0784-3EAC-4DBB-3CDB4DFDBE9A}"/>
              </a:ext>
            </a:extLst>
          </p:cNvPr>
          <p:cNvGrpSpPr/>
          <p:nvPr/>
        </p:nvGrpSpPr>
        <p:grpSpPr>
          <a:xfrm>
            <a:off x="4382419" y="1685384"/>
            <a:ext cx="858271" cy="803481"/>
            <a:chOff x="8361612" y="3935394"/>
            <a:chExt cx="388926" cy="364006"/>
          </a:xfrm>
          <a:noFill/>
        </p:grpSpPr>
        <p:grpSp>
          <p:nvGrpSpPr>
            <p:cNvPr id="55" name="Picture Placeholder 179">
              <a:extLst>
                <a:ext uri="{FF2B5EF4-FFF2-40B4-BE49-F238E27FC236}">
                  <a16:creationId xmlns:a16="http://schemas.microsoft.com/office/drawing/2014/main" id="{95679D95-7F9E-6932-3374-941BA1F9E795}"/>
                </a:ext>
              </a:extLst>
            </p:cNvPr>
            <p:cNvGrpSpPr/>
            <p:nvPr/>
          </p:nvGrpSpPr>
          <p:grpSpPr>
            <a:xfrm>
              <a:off x="8490933" y="4144197"/>
              <a:ext cx="127135" cy="155203"/>
              <a:chOff x="8490933" y="4144197"/>
              <a:chExt cx="127135" cy="155203"/>
            </a:xfrm>
            <a:noFill/>
          </p:grpSpPr>
          <p:sp>
            <p:nvSpPr>
              <p:cNvPr id="64" name="Freeform 63">
                <a:extLst>
                  <a:ext uri="{FF2B5EF4-FFF2-40B4-BE49-F238E27FC236}">
                    <a16:creationId xmlns:a16="http://schemas.microsoft.com/office/drawing/2014/main" id="{2572FDEC-381F-F3FC-BF4F-E765D1F28C66}"/>
                  </a:ext>
                </a:extLst>
              </p:cNvPr>
              <p:cNvSpPr/>
              <p:nvPr/>
            </p:nvSpPr>
            <p:spPr>
              <a:xfrm>
                <a:off x="8516028" y="4144197"/>
                <a:ext cx="79918" cy="89886"/>
              </a:xfrm>
              <a:custGeom>
                <a:avLst/>
                <a:gdLst>
                  <a:gd name="connsiteX0" fmla="*/ 79919 w 79918"/>
                  <a:gd name="connsiteY0" fmla="*/ 44943 h 89886"/>
                  <a:gd name="connsiteX1" fmla="*/ 39959 w 79918"/>
                  <a:gd name="connsiteY1" fmla="*/ 89887 h 89886"/>
                  <a:gd name="connsiteX2" fmla="*/ 0 w 79918"/>
                  <a:gd name="connsiteY2" fmla="*/ 44943 h 89886"/>
                  <a:gd name="connsiteX3" fmla="*/ 39959 w 79918"/>
                  <a:gd name="connsiteY3" fmla="*/ 0 h 89886"/>
                  <a:gd name="connsiteX4" fmla="*/ 79919 w 79918"/>
                  <a:gd name="connsiteY4" fmla="*/ 44943 h 8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8" h="89886">
                    <a:moveTo>
                      <a:pt x="79919" y="44943"/>
                    </a:moveTo>
                    <a:cubicBezTo>
                      <a:pt x="79919" y="69765"/>
                      <a:pt x="62028" y="89887"/>
                      <a:pt x="39959" y="89887"/>
                    </a:cubicBezTo>
                    <a:cubicBezTo>
                      <a:pt x="17890" y="89887"/>
                      <a:pt x="0" y="69765"/>
                      <a:pt x="0" y="44943"/>
                    </a:cubicBezTo>
                    <a:cubicBezTo>
                      <a:pt x="0" y="20122"/>
                      <a:pt x="17890" y="0"/>
                      <a:pt x="39959" y="0"/>
                    </a:cubicBezTo>
                    <a:cubicBezTo>
                      <a:pt x="62028" y="0"/>
                      <a:pt x="79919" y="20122"/>
                      <a:pt x="79919" y="44943"/>
                    </a:cubicBezTo>
                    <a:close/>
                  </a:path>
                </a:pathLst>
              </a:custGeom>
              <a:noFill/>
              <a:ln w="31750" cap="rnd">
                <a:solidFill>
                  <a:srgbClr val="008224"/>
                </a:solidFill>
                <a:prstDash val="solid"/>
                <a:round/>
              </a:ln>
            </p:spPr>
            <p:txBody>
              <a:bodyPr rtlCol="0" anchor="ctr"/>
              <a:lstStyle/>
              <a:p>
                <a:endParaRPr lang="en-US"/>
              </a:p>
            </p:txBody>
          </p:sp>
          <p:sp>
            <p:nvSpPr>
              <p:cNvPr id="65" name="Freeform 64">
                <a:extLst>
                  <a:ext uri="{FF2B5EF4-FFF2-40B4-BE49-F238E27FC236}">
                    <a16:creationId xmlns:a16="http://schemas.microsoft.com/office/drawing/2014/main" id="{86C51C26-ACEC-EF72-8C41-D15061E10C0E}"/>
                  </a:ext>
                </a:extLst>
              </p:cNvPr>
              <p:cNvSpPr/>
              <p:nvPr/>
            </p:nvSpPr>
            <p:spPr>
              <a:xfrm>
                <a:off x="8490933" y="4243067"/>
                <a:ext cx="127135" cy="56332"/>
              </a:xfrm>
              <a:custGeom>
                <a:avLst/>
                <a:gdLst>
                  <a:gd name="connsiteX0" fmla="*/ 127135 w 127135"/>
                  <a:gd name="connsiteY0" fmla="*/ 56333 h 56332"/>
                  <a:gd name="connsiteX1" fmla="*/ 0 w 127135"/>
                  <a:gd name="connsiteY1" fmla="*/ 56333 h 56332"/>
                </a:gdLst>
                <a:ahLst/>
                <a:cxnLst>
                  <a:cxn ang="0">
                    <a:pos x="connsiteX0" y="connsiteY0"/>
                  </a:cxn>
                  <a:cxn ang="0">
                    <a:pos x="connsiteX1" y="connsiteY1"/>
                  </a:cxn>
                </a:cxnLst>
                <a:rect l="l" t="t" r="r" b="b"/>
                <a:pathLst>
                  <a:path w="127135" h="56332">
                    <a:moveTo>
                      <a:pt x="127135" y="56333"/>
                    </a:moveTo>
                    <a:cubicBezTo>
                      <a:pt x="124075" y="-19127"/>
                      <a:pt x="6645" y="-18427"/>
                      <a:pt x="0" y="56333"/>
                    </a:cubicBezTo>
                  </a:path>
                </a:pathLst>
              </a:custGeom>
              <a:noFill/>
              <a:ln w="31750" cap="rnd">
                <a:solidFill>
                  <a:srgbClr val="008224"/>
                </a:solidFill>
                <a:prstDash val="solid"/>
                <a:round/>
              </a:ln>
            </p:spPr>
            <p:txBody>
              <a:bodyPr rtlCol="0" anchor="ctr"/>
              <a:lstStyle/>
              <a:p>
                <a:endParaRPr lang="en-US"/>
              </a:p>
            </p:txBody>
          </p:sp>
        </p:grpSp>
        <p:grpSp>
          <p:nvGrpSpPr>
            <p:cNvPr id="56" name="Picture Placeholder 179">
              <a:extLst>
                <a:ext uri="{FF2B5EF4-FFF2-40B4-BE49-F238E27FC236}">
                  <a16:creationId xmlns:a16="http://schemas.microsoft.com/office/drawing/2014/main" id="{30722784-CEF5-2ADA-7916-A7035E7E5ED4}"/>
                </a:ext>
              </a:extLst>
            </p:cNvPr>
            <p:cNvGrpSpPr/>
            <p:nvPr/>
          </p:nvGrpSpPr>
          <p:grpSpPr>
            <a:xfrm>
              <a:off x="8409878" y="4080279"/>
              <a:ext cx="101690" cy="141387"/>
              <a:chOff x="8409878" y="4080279"/>
              <a:chExt cx="101690" cy="141387"/>
            </a:xfrm>
            <a:noFill/>
          </p:grpSpPr>
          <p:sp>
            <p:nvSpPr>
              <p:cNvPr id="62" name="Freeform 61">
                <a:extLst>
                  <a:ext uri="{FF2B5EF4-FFF2-40B4-BE49-F238E27FC236}">
                    <a16:creationId xmlns:a16="http://schemas.microsoft.com/office/drawing/2014/main" id="{3AE1F18A-FB15-B94C-BA23-FD574BA9017E}"/>
                  </a:ext>
                </a:extLst>
              </p:cNvPr>
              <p:cNvSpPr/>
              <p:nvPr/>
            </p:nvSpPr>
            <p:spPr>
              <a:xfrm>
                <a:off x="8432787" y="4080279"/>
                <a:ext cx="72748" cy="81842"/>
              </a:xfrm>
              <a:custGeom>
                <a:avLst/>
                <a:gdLst>
                  <a:gd name="connsiteX0" fmla="*/ 72749 w 72748"/>
                  <a:gd name="connsiteY0" fmla="*/ 40921 h 81842"/>
                  <a:gd name="connsiteX1" fmla="*/ 36374 w 72748"/>
                  <a:gd name="connsiteY1" fmla="*/ 81842 h 81842"/>
                  <a:gd name="connsiteX2" fmla="*/ 0 w 72748"/>
                  <a:gd name="connsiteY2" fmla="*/ 40921 h 81842"/>
                  <a:gd name="connsiteX3" fmla="*/ 36374 w 72748"/>
                  <a:gd name="connsiteY3" fmla="*/ 0 h 81842"/>
                  <a:gd name="connsiteX4" fmla="*/ 72749 w 72748"/>
                  <a:gd name="connsiteY4" fmla="*/ 40921 h 8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8" h="81842">
                    <a:moveTo>
                      <a:pt x="72749" y="40921"/>
                    </a:moveTo>
                    <a:cubicBezTo>
                      <a:pt x="72749" y="63521"/>
                      <a:pt x="56463" y="81842"/>
                      <a:pt x="36374" y="81842"/>
                    </a:cubicBezTo>
                    <a:cubicBezTo>
                      <a:pt x="16285" y="81842"/>
                      <a:pt x="0" y="63521"/>
                      <a:pt x="0" y="40921"/>
                    </a:cubicBezTo>
                    <a:cubicBezTo>
                      <a:pt x="0" y="18321"/>
                      <a:pt x="16285" y="0"/>
                      <a:pt x="36374" y="0"/>
                    </a:cubicBezTo>
                    <a:cubicBezTo>
                      <a:pt x="56463" y="0"/>
                      <a:pt x="72749" y="18321"/>
                      <a:pt x="72749" y="40921"/>
                    </a:cubicBezTo>
                    <a:close/>
                  </a:path>
                </a:pathLst>
              </a:custGeom>
              <a:noFill/>
              <a:ln w="31750" cap="rnd">
                <a:solidFill>
                  <a:srgbClr val="008224"/>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8F988581-434F-BBE3-CC33-E7411F10611A}"/>
                  </a:ext>
                </a:extLst>
              </p:cNvPr>
              <p:cNvSpPr/>
              <p:nvPr/>
            </p:nvSpPr>
            <p:spPr>
              <a:xfrm>
                <a:off x="8409878" y="4170319"/>
                <a:ext cx="101690" cy="51348"/>
              </a:xfrm>
              <a:custGeom>
                <a:avLst/>
                <a:gdLst>
                  <a:gd name="connsiteX0" fmla="*/ 101691 w 101690"/>
                  <a:gd name="connsiteY0" fmla="*/ 16635 h 51348"/>
                  <a:gd name="connsiteX1" fmla="*/ 0 w 101690"/>
                  <a:gd name="connsiteY1" fmla="*/ 51348 h 51348"/>
                </a:gdLst>
                <a:ahLst/>
                <a:cxnLst>
                  <a:cxn ang="0">
                    <a:pos x="connsiteX0" y="connsiteY0"/>
                  </a:cxn>
                  <a:cxn ang="0">
                    <a:pos x="connsiteX1" y="connsiteY1"/>
                  </a:cxn>
                </a:cxnLst>
                <a:rect l="l" t="t" r="r" b="b"/>
                <a:pathLst>
                  <a:path w="101690" h="51348">
                    <a:moveTo>
                      <a:pt x="101691" y="16635"/>
                    </a:moveTo>
                    <a:cubicBezTo>
                      <a:pt x="71787" y="-14056"/>
                      <a:pt x="4722" y="-2164"/>
                      <a:pt x="0" y="51348"/>
                    </a:cubicBezTo>
                  </a:path>
                </a:pathLst>
              </a:custGeom>
              <a:noFill/>
              <a:ln w="31750" cap="rnd">
                <a:solidFill>
                  <a:srgbClr val="008224"/>
                </a:solidFill>
                <a:prstDash val="solid"/>
                <a:round/>
              </a:ln>
            </p:spPr>
            <p:txBody>
              <a:bodyPr rtlCol="0" anchor="ctr"/>
              <a:lstStyle/>
              <a:p>
                <a:endParaRPr lang="en-US"/>
              </a:p>
            </p:txBody>
          </p:sp>
        </p:grpSp>
        <p:grpSp>
          <p:nvGrpSpPr>
            <p:cNvPr id="57" name="Picture Placeholder 179">
              <a:extLst>
                <a:ext uri="{FF2B5EF4-FFF2-40B4-BE49-F238E27FC236}">
                  <a16:creationId xmlns:a16="http://schemas.microsoft.com/office/drawing/2014/main" id="{C4E22D2E-08DF-946D-7B4C-FCF88BF48D99}"/>
                </a:ext>
              </a:extLst>
            </p:cNvPr>
            <p:cNvGrpSpPr/>
            <p:nvPr/>
          </p:nvGrpSpPr>
          <p:grpSpPr>
            <a:xfrm>
              <a:off x="8596646" y="4080279"/>
              <a:ext cx="101690" cy="141387"/>
              <a:chOff x="8596646" y="4080279"/>
              <a:chExt cx="101690" cy="141387"/>
            </a:xfrm>
            <a:noFill/>
          </p:grpSpPr>
          <p:sp>
            <p:nvSpPr>
              <p:cNvPr id="60" name="Freeform 59">
                <a:extLst>
                  <a:ext uri="{FF2B5EF4-FFF2-40B4-BE49-F238E27FC236}">
                    <a16:creationId xmlns:a16="http://schemas.microsoft.com/office/drawing/2014/main" id="{E609A1B3-E48D-AFD9-A3A2-67B5CE327D4A}"/>
                  </a:ext>
                </a:extLst>
              </p:cNvPr>
              <p:cNvSpPr/>
              <p:nvPr/>
            </p:nvSpPr>
            <p:spPr>
              <a:xfrm>
                <a:off x="8602679" y="4080279"/>
                <a:ext cx="72748" cy="81842"/>
              </a:xfrm>
              <a:custGeom>
                <a:avLst/>
                <a:gdLst>
                  <a:gd name="connsiteX0" fmla="*/ 72749 w 72748"/>
                  <a:gd name="connsiteY0" fmla="*/ 40921 h 81842"/>
                  <a:gd name="connsiteX1" fmla="*/ 36374 w 72748"/>
                  <a:gd name="connsiteY1" fmla="*/ 81842 h 81842"/>
                  <a:gd name="connsiteX2" fmla="*/ 0 w 72748"/>
                  <a:gd name="connsiteY2" fmla="*/ 40921 h 81842"/>
                  <a:gd name="connsiteX3" fmla="*/ 36374 w 72748"/>
                  <a:gd name="connsiteY3" fmla="*/ 0 h 81842"/>
                  <a:gd name="connsiteX4" fmla="*/ 72749 w 72748"/>
                  <a:gd name="connsiteY4" fmla="*/ 40921 h 8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8" h="81842">
                    <a:moveTo>
                      <a:pt x="72749" y="40921"/>
                    </a:moveTo>
                    <a:cubicBezTo>
                      <a:pt x="72749" y="63521"/>
                      <a:pt x="56463" y="81842"/>
                      <a:pt x="36374" y="81842"/>
                    </a:cubicBezTo>
                    <a:cubicBezTo>
                      <a:pt x="16285" y="81842"/>
                      <a:pt x="0" y="63521"/>
                      <a:pt x="0" y="40921"/>
                    </a:cubicBezTo>
                    <a:cubicBezTo>
                      <a:pt x="0" y="18321"/>
                      <a:pt x="16285" y="0"/>
                      <a:pt x="36374" y="0"/>
                    </a:cubicBezTo>
                    <a:cubicBezTo>
                      <a:pt x="56463" y="0"/>
                      <a:pt x="72749" y="18321"/>
                      <a:pt x="72749" y="40921"/>
                    </a:cubicBezTo>
                    <a:close/>
                  </a:path>
                </a:pathLst>
              </a:custGeom>
              <a:noFill/>
              <a:ln w="31750" cap="rnd">
                <a:solidFill>
                  <a:srgbClr val="008224"/>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0A30BD62-784A-FB97-F9FF-212031CF5365}"/>
                  </a:ext>
                </a:extLst>
              </p:cNvPr>
              <p:cNvSpPr/>
              <p:nvPr/>
            </p:nvSpPr>
            <p:spPr>
              <a:xfrm>
                <a:off x="8596646" y="4170319"/>
                <a:ext cx="101690" cy="51348"/>
              </a:xfrm>
              <a:custGeom>
                <a:avLst/>
                <a:gdLst>
                  <a:gd name="connsiteX0" fmla="*/ 0 w 101690"/>
                  <a:gd name="connsiteY0" fmla="*/ 16635 h 51348"/>
                  <a:gd name="connsiteX1" fmla="*/ 101691 w 101690"/>
                  <a:gd name="connsiteY1" fmla="*/ 51348 h 51348"/>
                </a:gdLst>
                <a:ahLst/>
                <a:cxnLst>
                  <a:cxn ang="0">
                    <a:pos x="connsiteX0" y="connsiteY0"/>
                  </a:cxn>
                  <a:cxn ang="0">
                    <a:pos x="connsiteX1" y="connsiteY1"/>
                  </a:cxn>
                </a:cxnLst>
                <a:rect l="l" t="t" r="r" b="b"/>
                <a:pathLst>
                  <a:path w="101690" h="51348">
                    <a:moveTo>
                      <a:pt x="0" y="16635"/>
                    </a:moveTo>
                    <a:cubicBezTo>
                      <a:pt x="29904" y="-14056"/>
                      <a:pt x="96969" y="-2164"/>
                      <a:pt x="101691" y="51348"/>
                    </a:cubicBezTo>
                  </a:path>
                </a:pathLst>
              </a:custGeom>
              <a:noFill/>
              <a:ln w="31750" cap="rnd">
                <a:solidFill>
                  <a:srgbClr val="008224"/>
                </a:solidFill>
                <a:prstDash val="solid"/>
                <a:round/>
              </a:ln>
            </p:spPr>
            <p:txBody>
              <a:bodyPr rtlCol="0" anchor="ctr"/>
              <a:lstStyle/>
              <a:p>
                <a:endParaRPr lang="en-US"/>
              </a:p>
            </p:txBody>
          </p:sp>
        </p:grpSp>
        <p:sp>
          <p:nvSpPr>
            <p:cNvPr id="58" name="Freeform 57">
              <a:extLst>
                <a:ext uri="{FF2B5EF4-FFF2-40B4-BE49-F238E27FC236}">
                  <a16:creationId xmlns:a16="http://schemas.microsoft.com/office/drawing/2014/main" id="{98E9BF95-1F04-61D1-9667-7E27BE372E22}"/>
                </a:ext>
              </a:extLst>
            </p:cNvPr>
            <p:cNvSpPr/>
            <p:nvPr/>
          </p:nvSpPr>
          <p:spPr>
            <a:xfrm>
              <a:off x="8495917" y="4033237"/>
              <a:ext cx="119790" cy="21684"/>
            </a:xfrm>
            <a:custGeom>
              <a:avLst/>
              <a:gdLst>
                <a:gd name="connsiteX0" fmla="*/ 119791 w 119790"/>
                <a:gd name="connsiteY0" fmla="*/ 21685 h 21684"/>
                <a:gd name="connsiteX1" fmla="*/ 59895 w 119790"/>
                <a:gd name="connsiteY1" fmla="*/ 0 h 21684"/>
                <a:gd name="connsiteX2" fmla="*/ 0 w 119790"/>
                <a:gd name="connsiteY2" fmla="*/ 21685 h 21684"/>
              </a:gdLst>
              <a:ahLst/>
              <a:cxnLst>
                <a:cxn ang="0">
                  <a:pos x="connsiteX0" y="connsiteY0"/>
                </a:cxn>
                <a:cxn ang="0">
                  <a:pos x="connsiteX1" y="connsiteY1"/>
                </a:cxn>
                <a:cxn ang="0">
                  <a:pos x="connsiteX2" y="connsiteY2"/>
                </a:cxn>
              </a:cxnLst>
              <a:rect l="l" t="t" r="r" b="b"/>
              <a:pathLst>
                <a:path w="119790" h="21684">
                  <a:moveTo>
                    <a:pt x="119791" y="21685"/>
                  </a:moveTo>
                  <a:cubicBezTo>
                    <a:pt x="103527" y="8132"/>
                    <a:pt x="82717" y="0"/>
                    <a:pt x="59895" y="0"/>
                  </a:cubicBezTo>
                  <a:cubicBezTo>
                    <a:pt x="37074" y="0"/>
                    <a:pt x="16264" y="8132"/>
                    <a:pt x="0" y="21685"/>
                  </a:cubicBezTo>
                </a:path>
              </a:pathLst>
            </a:custGeom>
            <a:noFill/>
            <a:ln w="31750" cap="rnd">
              <a:solidFill>
                <a:srgbClr val="008224"/>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059AEDA2-D7C1-76BB-64ED-8FED1183F0A1}"/>
                </a:ext>
              </a:extLst>
            </p:cNvPr>
            <p:cNvSpPr/>
            <p:nvPr/>
          </p:nvSpPr>
          <p:spPr>
            <a:xfrm>
              <a:off x="8361612" y="3935394"/>
              <a:ext cx="388926" cy="177937"/>
            </a:xfrm>
            <a:custGeom>
              <a:avLst/>
              <a:gdLst>
                <a:gd name="connsiteX0" fmla="*/ 354213 w 388926"/>
                <a:gd name="connsiteY0" fmla="*/ 177937 h 177937"/>
                <a:gd name="connsiteX1" fmla="*/ 388926 w 388926"/>
                <a:gd name="connsiteY1" fmla="*/ 158701 h 177937"/>
                <a:gd name="connsiteX2" fmla="*/ 380794 w 388926"/>
                <a:gd name="connsiteY2" fmla="*/ 128185 h 177937"/>
                <a:gd name="connsiteX3" fmla="*/ 341010 w 388926"/>
                <a:gd name="connsiteY3" fmla="*/ 128884 h 177937"/>
                <a:gd name="connsiteX4" fmla="*/ 324484 w 388926"/>
                <a:gd name="connsiteY4" fmla="*/ 100379 h 177937"/>
                <a:gd name="connsiteX5" fmla="*/ 345032 w 388926"/>
                <a:gd name="connsiteY5" fmla="*/ 66191 h 177937"/>
                <a:gd name="connsiteX6" fmla="*/ 322735 w 388926"/>
                <a:gd name="connsiteY6" fmla="*/ 43894 h 177937"/>
                <a:gd name="connsiteX7" fmla="*/ 288547 w 388926"/>
                <a:gd name="connsiteY7" fmla="*/ 64442 h 177937"/>
                <a:gd name="connsiteX8" fmla="*/ 260042 w 388926"/>
                <a:gd name="connsiteY8" fmla="*/ 47916 h 177937"/>
                <a:gd name="connsiteX9" fmla="*/ 260741 w 388926"/>
                <a:gd name="connsiteY9" fmla="*/ 8132 h 177937"/>
                <a:gd name="connsiteX10" fmla="*/ 230225 w 388926"/>
                <a:gd name="connsiteY10" fmla="*/ 0 h 177937"/>
                <a:gd name="connsiteX11" fmla="*/ 210989 w 388926"/>
                <a:gd name="connsiteY11" fmla="*/ 34713 h 177937"/>
                <a:gd name="connsiteX12" fmla="*/ 194463 w 388926"/>
                <a:gd name="connsiteY12" fmla="*/ 33839 h 177937"/>
                <a:gd name="connsiteX13" fmla="*/ 177937 w 388926"/>
                <a:gd name="connsiteY13" fmla="*/ 34713 h 177937"/>
                <a:gd name="connsiteX14" fmla="*/ 158701 w 388926"/>
                <a:gd name="connsiteY14" fmla="*/ 0 h 177937"/>
                <a:gd name="connsiteX15" fmla="*/ 128185 w 388926"/>
                <a:gd name="connsiteY15" fmla="*/ 8132 h 177937"/>
                <a:gd name="connsiteX16" fmla="*/ 128884 w 388926"/>
                <a:gd name="connsiteY16" fmla="*/ 47916 h 177937"/>
                <a:gd name="connsiteX17" fmla="*/ 100379 w 388926"/>
                <a:gd name="connsiteY17" fmla="*/ 64442 h 177937"/>
                <a:gd name="connsiteX18" fmla="*/ 66191 w 388926"/>
                <a:gd name="connsiteY18" fmla="*/ 43894 h 177937"/>
                <a:gd name="connsiteX19" fmla="*/ 43894 w 388926"/>
                <a:gd name="connsiteY19" fmla="*/ 66191 h 177937"/>
                <a:gd name="connsiteX20" fmla="*/ 64442 w 388926"/>
                <a:gd name="connsiteY20" fmla="*/ 100379 h 177937"/>
                <a:gd name="connsiteX21" fmla="*/ 47916 w 388926"/>
                <a:gd name="connsiteY21" fmla="*/ 128884 h 177937"/>
                <a:gd name="connsiteX22" fmla="*/ 8132 w 388926"/>
                <a:gd name="connsiteY22" fmla="*/ 128185 h 177937"/>
                <a:gd name="connsiteX23" fmla="*/ 0 w 388926"/>
                <a:gd name="connsiteY23" fmla="*/ 158701 h 177937"/>
                <a:gd name="connsiteX24" fmla="*/ 34713 w 388926"/>
                <a:gd name="connsiteY24" fmla="*/ 177937 h 1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926" h="177937">
                  <a:moveTo>
                    <a:pt x="354213" y="177937"/>
                  </a:moveTo>
                  <a:lnTo>
                    <a:pt x="388926" y="158701"/>
                  </a:lnTo>
                  <a:lnTo>
                    <a:pt x="380794" y="128185"/>
                  </a:lnTo>
                  <a:lnTo>
                    <a:pt x="341010" y="128884"/>
                  </a:lnTo>
                  <a:cubicBezTo>
                    <a:pt x="336463" y="118741"/>
                    <a:pt x="330867" y="109211"/>
                    <a:pt x="324484" y="100379"/>
                  </a:cubicBezTo>
                  <a:lnTo>
                    <a:pt x="345032" y="66191"/>
                  </a:lnTo>
                  <a:lnTo>
                    <a:pt x="322735" y="43894"/>
                  </a:lnTo>
                  <a:lnTo>
                    <a:pt x="288547" y="64442"/>
                  </a:lnTo>
                  <a:cubicBezTo>
                    <a:pt x="279628" y="57972"/>
                    <a:pt x="270097" y="52463"/>
                    <a:pt x="260042" y="47916"/>
                  </a:cubicBezTo>
                  <a:lnTo>
                    <a:pt x="260741" y="8132"/>
                  </a:lnTo>
                  <a:lnTo>
                    <a:pt x="230225" y="0"/>
                  </a:lnTo>
                  <a:lnTo>
                    <a:pt x="210989" y="34713"/>
                  </a:lnTo>
                  <a:cubicBezTo>
                    <a:pt x="205568" y="34188"/>
                    <a:pt x="200059" y="33839"/>
                    <a:pt x="194463" y="33839"/>
                  </a:cubicBezTo>
                  <a:cubicBezTo>
                    <a:pt x="188867" y="33839"/>
                    <a:pt x="183358" y="34101"/>
                    <a:pt x="177937" y="34713"/>
                  </a:cubicBezTo>
                  <a:lnTo>
                    <a:pt x="158701" y="0"/>
                  </a:lnTo>
                  <a:lnTo>
                    <a:pt x="128185" y="8132"/>
                  </a:lnTo>
                  <a:lnTo>
                    <a:pt x="128884" y="47916"/>
                  </a:lnTo>
                  <a:cubicBezTo>
                    <a:pt x="118741" y="52463"/>
                    <a:pt x="109211" y="58059"/>
                    <a:pt x="100379" y="64442"/>
                  </a:cubicBezTo>
                  <a:lnTo>
                    <a:pt x="66191" y="43894"/>
                  </a:lnTo>
                  <a:lnTo>
                    <a:pt x="43894" y="66191"/>
                  </a:lnTo>
                  <a:lnTo>
                    <a:pt x="64442" y="100379"/>
                  </a:lnTo>
                  <a:cubicBezTo>
                    <a:pt x="57972" y="109298"/>
                    <a:pt x="52463" y="118829"/>
                    <a:pt x="47916" y="128884"/>
                  </a:cubicBezTo>
                  <a:lnTo>
                    <a:pt x="8132" y="128185"/>
                  </a:lnTo>
                  <a:lnTo>
                    <a:pt x="0" y="158701"/>
                  </a:lnTo>
                  <a:lnTo>
                    <a:pt x="34713" y="177937"/>
                  </a:lnTo>
                </a:path>
              </a:pathLst>
            </a:custGeom>
            <a:noFill/>
            <a:ln w="31750" cap="rnd">
              <a:solidFill>
                <a:srgbClr val="008224"/>
              </a:solidFill>
              <a:prstDash val="solid"/>
              <a:round/>
            </a:ln>
          </p:spPr>
          <p:txBody>
            <a:bodyPr rtlCol="0" anchor="ctr"/>
            <a:lstStyle/>
            <a:p>
              <a:endParaRPr lang="en-US"/>
            </a:p>
          </p:txBody>
        </p:sp>
      </p:grpSp>
      <p:sp>
        <p:nvSpPr>
          <p:cNvPr id="87" name="Text Placeholder 3">
            <a:extLst>
              <a:ext uri="{FF2B5EF4-FFF2-40B4-BE49-F238E27FC236}">
                <a16:creationId xmlns:a16="http://schemas.microsoft.com/office/drawing/2014/main" id="{1534552D-F63C-3445-B60E-53C1942641DD}"/>
              </a:ext>
            </a:extLst>
          </p:cNvPr>
          <p:cNvSpPr txBox="1">
            <a:spLocks/>
          </p:cNvSpPr>
          <p:nvPr/>
        </p:nvSpPr>
        <p:spPr>
          <a:xfrm>
            <a:off x="369601" y="3656911"/>
            <a:ext cx="2808000" cy="496573"/>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See project history </a:t>
            </a:r>
            <a:br>
              <a:rPr lang="en-US" sz="1600" dirty="0">
                <a:latin typeface="+mj-lt"/>
              </a:rPr>
            </a:br>
            <a:r>
              <a:rPr lang="en-US" sz="1600" dirty="0">
                <a:latin typeface="+mj-lt"/>
              </a:rPr>
              <a:t>and progress</a:t>
            </a:r>
            <a:endParaRPr lang="en-GB" sz="1600" dirty="0">
              <a:latin typeface="+mj-lt"/>
            </a:endParaRPr>
          </a:p>
        </p:txBody>
      </p:sp>
      <p:sp>
        <p:nvSpPr>
          <p:cNvPr id="99" name="Text Placeholder 3">
            <a:extLst>
              <a:ext uri="{FF2B5EF4-FFF2-40B4-BE49-F238E27FC236}">
                <a16:creationId xmlns:a16="http://schemas.microsoft.com/office/drawing/2014/main" id="{4DFEB5A3-30EE-0047-B5AF-8893F2697C99}"/>
              </a:ext>
            </a:extLst>
          </p:cNvPr>
          <p:cNvSpPr txBox="1">
            <a:spLocks/>
          </p:cNvSpPr>
          <p:nvPr/>
        </p:nvSpPr>
        <p:spPr>
          <a:xfrm>
            <a:off x="369601" y="4889148"/>
            <a:ext cx="2808000" cy="491031"/>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Be peptide-centric </a:t>
            </a:r>
            <a:r>
              <a:rPr lang="en-US" sz="1600" dirty="0">
                <a:latin typeface="+mn-lt"/>
              </a:rPr>
              <a:t>and design visually on-platform</a:t>
            </a:r>
            <a:endParaRPr lang="en-GB" sz="1600" dirty="0">
              <a:latin typeface="+mn-lt"/>
            </a:endParaRPr>
          </a:p>
        </p:txBody>
      </p:sp>
      <p:sp>
        <p:nvSpPr>
          <p:cNvPr id="111" name="Text Placeholder 4">
            <a:extLst>
              <a:ext uri="{FF2B5EF4-FFF2-40B4-BE49-F238E27FC236}">
                <a16:creationId xmlns:a16="http://schemas.microsoft.com/office/drawing/2014/main" id="{3053276B-34AA-D545-8F3B-899729335C39}"/>
              </a:ext>
            </a:extLst>
          </p:cNvPr>
          <p:cNvSpPr txBox="1">
            <a:spLocks/>
          </p:cNvSpPr>
          <p:nvPr/>
        </p:nvSpPr>
        <p:spPr>
          <a:xfrm>
            <a:off x="4382420" y="3656911"/>
            <a:ext cx="2808000" cy="442983"/>
          </a:xfrm>
          <a:prstGeom prst="rect">
            <a:avLst/>
          </a:prstGeom>
        </p:spPr>
        <p:txBody>
          <a:bodyPr lIns="0" tIns="0" rIns="0" bIns="0">
            <a:normAutofit lnSpcReduction="10000"/>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Share and utilize researcher know-how</a:t>
            </a:r>
            <a:endParaRPr lang="en-GB" sz="1600" dirty="0">
              <a:latin typeface="+mj-lt"/>
            </a:endParaRPr>
          </a:p>
        </p:txBody>
      </p:sp>
      <p:sp>
        <p:nvSpPr>
          <p:cNvPr id="127" name="Text Placeholder 4">
            <a:extLst>
              <a:ext uri="{FF2B5EF4-FFF2-40B4-BE49-F238E27FC236}">
                <a16:creationId xmlns:a16="http://schemas.microsoft.com/office/drawing/2014/main" id="{54FD8E4B-F70C-D848-9DEB-1D19CF607BAC}"/>
              </a:ext>
            </a:extLst>
          </p:cNvPr>
          <p:cNvSpPr txBox="1">
            <a:spLocks/>
          </p:cNvSpPr>
          <p:nvPr/>
        </p:nvSpPr>
        <p:spPr>
          <a:xfrm>
            <a:off x="4382420" y="4396989"/>
            <a:ext cx="2808000" cy="251736"/>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Co-ideate the path forward</a:t>
            </a:r>
            <a:endParaRPr lang="en-GB" sz="1600" dirty="0">
              <a:latin typeface="+mj-lt"/>
            </a:endParaRPr>
          </a:p>
        </p:txBody>
      </p:sp>
      <p:sp>
        <p:nvSpPr>
          <p:cNvPr id="149" name="Text Placeholder 3">
            <a:extLst>
              <a:ext uri="{FF2B5EF4-FFF2-40B4-BE49-F238E27FC236}">
                <a16:creationId xmlns:a16="http://schemas.microsoft.com/office/drawing/2014/main" id="{6D8491BB-90D4-114C-8D57-EBAFC98AEEB5}"/>
              </a:ext>
            </a:extLst>
          </p:cNvPr>
          <p:cNvSpPr txBox="1">
            <a:spLocks/>
          </p:cNvSpPr>
          <p:nvPr/>
        </p:nvSpPr>
        <p:spPr>
          <a:xfrm>
            <a:off x="369601" y="4396989"/>
            <a:ext cx="2808000" cy="248653"/>
          </a:xfrm>
          <a:prstGeom prst="rect">
            <a:avLst/>
          </a:prstGeom>
        </p:spPr>
        <p:txBody>
          <a:bodyPr lIns="0" tIns="0" rIns="0" bIns="0">
            <a:norm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Benefit from HELM support</a:t>
            </a:r>
            <a:endParaRPr lang="en-GB" sz="1600" dirty="0">
              <a:latin typeface="+mj-lt"/>
            </a:endParaRPr>
          </a:p>
        </p:txBody>
      </p:sp>
      <p:grpSp>
        <p:nvGrpSpPr>
          <p:cNvPr id="24" name="Group 23">
            <a:extLst>
              <a:ext uri="{FF2B5EF4-FFF2-40B4-BE49-F238E27FC236}">
                <a16:creationId xmlns:a16="http://schemas.microsoft.com/office/drawing/2014/main" id="{78F5B6F7-C62C-E545-4E93-A721C97AEF8A}"/>
              </a:ext>
            </a:extLst>
          </p:cNvPr>
          <p:cNvGrpSpPr/>
          <p:nvPr/>
        </p:nvGrpSpPr>
        <p:grpSpPr>
          <a:xfrm>
            <a:off x="11151890" y="2658967"/>
            <a:ext cx="349144" cy="338736"/>
            <a:chOff x="2199939" y="1273448"/>
            <a:chExt cx="349144" cy="338736"/>
          </a:xfrm>
        </p:grpSpPr>
        <p:sp>
          <p:nvSpPr>
            <p:cNvPr id="22" name="Freeform 21">
              <a:extLst>
                <a:ext uri="{FF2B5EF4-FFF2-40B4-BE49-F238E27FC236}">
                  <a16:creationId xmlns:a16="http://schemas.microsoft.com/office/drawing/2014/main" id="{4434DFC5-F5F6-0D29-54AC-475DB3584764}"/>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F466504C-1A15-ECC2-CFC4-EE73A3D200D8}"/>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26" name="Group 25">
            <a:extLst>
              <a:ext uri="{FF2B5EF4-FFF2-40B4-BE49-F238E27FC236}">
                <a16:creationId xmlns:a16="http://schemas.microsoft.com/office/drawing/2014/main" id="{2ECC609D-DCD3-F5FD-EF15-A2EF383C888B}"/>
              </a:ext>
            </a:extLst>
          </p:cNvPr>
          <p:cNvGrpSpPr/>
          <p:nvPr/>
        </p:nvGrpSpPr>
        <p:grpSpPr>
          <a:xfrm>
            <a:off x="3370010" y="2658967"/>
            <a:ext cx="349144" cy="338736"/>
            <a:chOff x="2199939" y="1273448"/>
            <a:chExt cx="349144" cy="338736"/>
          </a:xfrm>
        </p:grpSpPr>
        <p:sp>
          <p:nvSpPr>
            <p:cNvPr id="27" name="Freeform 26">
              <a:extLst>
                <a:ext uri="{FF2B5EF4-FFF2-40B4-BE49-F238E27FC236}">
                  <a16:creationId xmlns:a16="http://schemas.microsoft.com/office/drawing/2014/main" id="{7E9F3DAD-2387-9574-E8CB-FD00FB8869FB}"/>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7E2CADC8-EBC2-C38B-441F-E8A03E289E0B}"/>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31" name="Group 30">
            <a:extLst>
              <a:ext uri="{FF2B5EF4-FFF2-40B4-BE49-F238E27FC236}">
                <a16:creationId xmlns:a16="http://schemas.microsoft.com/office/drawing/2014/main" id="{27936AB5-CC38-43DA-78F5-E2EC84BB941E}"/>
              </a:ext>
            </a:extLst>
          </p:cNvPr>
          <p:cNvGrpSpPr/>
          <p:nvPr/>
        </p:nvGrpSpPr>
        <p:grpSpPr>
          <a:xfrm>
            <a:off x="7425143" y="2658967"/>
            <a:ext cx="349144" cy="338736"/>
            <a:chOff x="2199939" y="1273448"/>
            <a:chExt cx="349144" cy="338736"/>
          </a:xfrm>
        </p:grpSpPr>
        <p:sp>
          <p:nvSpPr>
            <p:cNvPr id="32" name="Freeform 31">
              <a:extLst>
                <a:ext uri="{FF2B5EF4-FFF2-40B4-BE49-F238E27FC236}">
                  <a16:creationId xmlns:a16="http://schemas.microsoft.com/office/drawing/2014/main" id="{89689614-4317-2F66-2003-BB8F54A0AE76}"/>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686CFA8E-5223-9868-AE0E-753DAD15E354}"/>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88" name="Group 87">
            <a:extLst>
              <a:ext uri="{FF2B5EF4-FFF2-40B4-BE49-F238E27FC236}">
                <a16:creationId xmlns:a16="http://schemas.microsoft.com/office/drawing/2014/main" id="{D02AD19D-5570-0241-B811-F93D7CD40D4F}"/>
              </a:ext>
            </a:extLst>
          </p:cNvPr>
          <p:cNvGrpSpPr/>
          <p:nvPr/>
        </p:nvGrpSpPr>
        <p:grpSpPr>
          <a:xfrm>
            <a:off x="3370010" y="3622536"/>
            <a:ext cx="349144" cy="338736"/>
            <a:chOff x="2199939" y="1273448"/>
            <a:chExt cx="349144" cy="338736"/>
          </a:xfrm>
        </p:grpSpPr>
        <p:sp>
          <p:nvSpPr>
            <p:cNvPr id="89" name="Freeform 88">
              <a:extLst>
                <a:ext uri="{FF2B5EF4-FFF2-40B4-BE49-F238E27FC236}">
                  <a16:creationId xmlns:a16="http://schemas.microsoft.com/office/drawing/2014/main" id="{A64FCAE2-444D-4E46-9966-0E89249202EF}"/>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90" name="Freeform 89">
              <a:extLst>
                <a:ext uri="{FF2B5EF4-FFF2-40B4-BE49-F238E27FC236}">
                  <a16:creationId xmlns:a16="http://schemas.microsoft.com/office/drawing/2014/main" id="{5D5F584C-4477-A543-8741-8E5052BC4140}"/>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100" name="Group 99">
            <a:extLst>
              <a:ext uri="{FF2B5EF4-FFF2-40B4-BE49-F238E27FC236}">
                <a16:creationId xmlns:a16="http://schemas.microsoft.com/office/drawing/2014/main" id="{3BC9F13D-BFDF-1B4F-8477-96A923FCE417}"/>
              </a:ext>
            </a:extLst>
          </p:cNvPr>
          <p:cNvGrpSpPr/>
          <p:nvPr/>
        </p:nvGrpSpPr>
        <p:grpSpPr>
          <a:xfrm>
            <a:off x="3370010" y="4875398"/>
            <a:ext cx="349144" cy="338736"/>
            <a:chOff x="2199939" y="1273448"/>
            <a:chExt cx="349144" cy="338736"/>
          </a:xfrm>
        </p:grpSpPr>
        <p:sp>
          <p:nvSpPr>
            <p:cNvPr id="101" name="Freeform 100">
              <a:extLst>
                <a:ext uri="{FF2B5EF4-FFF2-40B4-BE49-F238E27FC236}">
                  <a16:creationId xmlns:a16="http://schemas.microsoft.com/office/drawing/2014/main" id="{19C18C51-8248-CD4C-BA1B-FAF1CA420D96}"/>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102" name="Freeform 101">
              <a:extLst>
                <a:ext uri="{FF2B5EF4-FFF2-40B4-BE49-F238E27FC236}">
                  <a16:creationId xmlns:a16="http://schemas.microsoft.com/office/drawing/2014/main" id="{30427351-31B1-2D40-AC4B-88889517BCEA}"/>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112" name="Group 111">
            <a:extLst>
              <a:ext uri="{FF2B5EF4-FFF2-40B4-BE49-F238E27FC236}">
                <a16:creationId xmlns:a16="http://schemas.microsoft.com/office/drawing/2014/main" id="{89F1242D-069E-1C4A-8CBB-2A6D11B4AF49}"/>
              </a:ext>
            </a:extLst>
          </p:cNvPr>
          <p:cNvGrpSpPr/>
          <p:nvPr/>
        </p:nvGrpSpPr>
        <p:grpSpPr>
          <a:xfrm>
            <a:off x="7425143" y="3622536"/>
            <a:ext cx="349144" cy="338736"/>
            <a:chOff x="2199939" y="1273448"/>
            <a:chExt cx="349144" cy="338736"/>
          </a:xfrm>
        </p:grpSpPr>
        <p:sp>
          <p:nvSpPr>
            <p:cNvPr id="113" name="Freeform 112">
              <a:extLst>
                <a:ext uri="{FF2B5EF4-FFF2-40B4-BE49-F238E27FC236}">
                  <a16:creationId xmlns:a16="http://schemas.microsoft.com/office/drawing/2014/main" id="{4CFEC76F-5009-6E40-8F28-CA9BF93EA5CA}"/>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114" name="Freeform 113">
              <a:extLst>
                <a:ext uri="{FF2B5EF4-FFF2-40B4-BE49-F238E27FC236}">
                  <a16:creationId xmlns:a16="http://schemas.microsoft.com/office/drawing/2014/main" id="{252319B8-6424-5947-B53F-B60717E454AC}"/>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128" name="Group 127">
            <a:extLst>
              <a:ext uri="{FF2B5EF4-FFF2-40B4-BE49-F238E27FC236}">
                <a16:creationId xmlns:a16="http://schemas.microsoft.com/office/drawing/2014/main" id="{36CBB546-9B1B-4143-B19C-7000B5030F41}"/>
              </a:ext>
            </a:extLst>
          </p:cNvPr>
          <p:cNvGrpSpPr/>
          <p:nvPr/>
        </p:nvGrpSpPr>
        <p:grpSpPr>
          <a:xfrm>
            <a:off x="7425143" y="4362614"/>
            <a:ext cx="349144" cy="338736"/>
            <a:chOff x="2199939" y="1273448"/>
            <a:chExt cx="349144" cy="338736"/>
          </a:xfrm>
        </p:grpSpPr>
        <p:sp>
          <p:nvSpPr>
            <p:cNvPr id="129" name="Freeform 128">
              <a:extLst>
                <a:ext uri="{FF2B5EF4-FFF2-40B4-BE49-F238E27FC236}">
                  <a16:creationId xmlns:a16="http://schemas.microsoft.com/office/drawing/2014/main" id="{46AF010E-D920-0C4D-81C2-19B820499AB3}"/>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130" name="Freeform 129">
              <a:extLst>
                <a:ext uri="{FF2B5EF4-FFF2-40B4-BE49-F238E27FC236}">
                  <a16:creationId xmlns:a16="http://schemas.microsoft.com/office/drawing/2014/main" id="{2E3EB9B5-B002-D24C-99DD-E1FFFB78A145}"/>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grpSp>
        <p:nvGrpSpPr>
          <p:cNvPr id="150" name="Group 149">
            <a:extLst>
              <a:ext uri="{FF2B5EF4-FFF2-40B4-BE49-F238E27FC236}">
                <a16:creationId xmlns:a16="http://schemas.microsoft.com/office/drawing/2014/main" id="{8DF1464D-79A0-C045-A864-3FCC75A0E3CF}"/>
              </a:ext>
            </a:extLst>
          </p:cNvPr>
          <p:cNvGrpSpPr/>
          <p:nvPr/>
        </p:nvGrpSpPr>
        <p:grpSpPr>
          <a:xfrm>
            <a:off x="3370010" y="4362614"/>
            <a:ext cx="349144" cy="338736"/>
            <a:chOff x="2199939" y="1273448"/>
            <a:chExt cx="349144" cy="338736"/>
          </a:xfrm>
        </p:grpSpPr>
        <p:sp>
          <p:nvSpPr>
            <p:cNvPr id="151" name="Freeform 150">
              <a:extLst>
                <a:ext uri="{FF2B5EF4-FFF2-40B4-BE49-F238E27FC236}">
                  <a16:creationId xmlns:a16="http://schemas.microsoft.com/office/drawing/2014/main" id="{C121D9B6-2E08-E541-9FA2-49369AC9BC21}"/>
                </a:ext>
              </a:extLst>
            </p:cNvPr>
            <p:cNvSpPr/>
            <p:nvPr/>
          </p:nvSpPr>
          <p:spPr>
            <a:xfrm>
              <a:off x="2199939" y="1273448"/>
              <a:ext cx="338736" cy="338736"/>
            </a:xfrm>
            <a:custGeom>
              <a:avLst/>
              <a:gdLst>
                <a:gd name="connsiteX0" fmla="*/ 282251 w 338736"/>
                <a:gd name="connsiteY0" fmla="*/ 43107 h 338736"/>
                <a:gd name="connsiteX1" fmla="*/ 169368 w 338736"/>
                <a:gd name="connsiteY1" fmla="*/ 0 h 338736"/>
                <a:gd name="connsiteX2" fmla="*/ 0 w 338736"/>
                <a:gd name="connsiteY2" fmla="*/ 169368 h 338736"/>
                <a:gd name="connsiteX3" fmla="*/ 169368 w 338736"/>
                <a:gd name="connsiteY3" fmla="*/ 338736 h 338736"/>
                <a:gd name="connsiteX4" fmla="*/ 338736 w 338736"/>
                <a:gd name="connsiteY4" fmla="*/ 169368 h 338736"/>
                <a:gd name="connsiteX5" fmla="*/ 331129 w 338736"/>
                <a:gd name="connsiteY5" fmla="*/ 119004 h 3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36" h="338736">
                  <a:moveTo>
                    <a:pt x="282251" y="43107"/>
                  </a:moveTo>
                  <a:cubicBezTo>
                    <a:pt x="252260" y="16264"/>
                    <a:pt x="212738" y="0"/>
                    <a:pt x="169368" y="0"/>
                  </a:cubicBezTo>
                  <a:cubicBezTo>
                    <a:pt x="75809" y="0"/>
                    <a:pt x="0" y="75809"/>
                    <a:pt x="0" y="169368"/>
                  </a:cubicBezTo>
                  <a:cubicBezTo>
                    <a:pt x="0" y="262927"/>
                    <a:pt x="75809" y="338736"/>
                    <a:pt x="169368" y="338736"/>
                  </a:cubicBezTo>
                  <a:cubicBezTo>
                    <a:pt x="262927" y="338736"/>
                    <a:pt x="338736" y="262927"/>
                    <a:pt x="338736" y="169368"/>
                  </a:cubicBezTo>
                  <a:cubicBezTo>
                    <a:pt x="338736" y="151793"/>
                    <a:pt x="336113" y="134917"/>
                    <a:pt x="331129" y="119004"/>
                  </a:cubicBezTo>
                </a:path>
              </a:pathLst>
            </a:custGeom>
            <a:noFill/>
            <a:ln w="22225" cap="rnd">
              <a:solidFill>
                <a:srgbClr val="000000"/>
              </a:solidFill>
              <a:prstDash val="solid"/>
              <a:round/>
            </a:ln>
          </p:spPr>
          <p:txBody>
            <a:bodyPr rtlCol="0" anchor="ctr"/>
            <a:lstStyle/>
            <a:p>
              <a:endParaRPr lang="en-US"/>
            </a:p>
          </p:txBody>
        </p:sp>
        <p:sp>
          <p:nvSpPr>
            <p:cNvPr id="152" name="Freeform 151">
              <a:extLst>
                <a:ext uri="{FF2B5EF4-FFF2-40B4-BE49-F238E27FC236}">
                  <a16:creationId xmlns:a16="http://schemas.microsoft.com/office/drawing/2014/main" id="{426D3E3E-AD09-C046-99CB-D9DB684389E4}"/>
                </a:ext>
              </a:extLst>
            </p:cNvPr>
            <p:cNvSpPr/>
            <p:nvPr/>
          </p:nvSpPr>
          <p:spPr>
            <a:xfrm>
              <a:off x="2278811" y="1313106"/>
              <a:ext cx="270272" cy="202857"/>
            </a:xfrm>
            <a:custGeom>
              <a:avLst/>
              <a:gdLst>
                <a:gd name="connsiteX0" fmla="*/ 0 w 270272"/>
                <a:gd name="connsiteY0" fmla="*/ 135442 h 202857"/>
                <a:gd name="connsiteX1" fmla="*/ 67415 w 270272"/>
                <a:gd name="connsiteY1" fmla="*/ 202857 h 202857"/>
                <a:gd name="connsiteX2" fmla="*/ 270272 w 270272"/>
                <a:gd name="connsiteY2" fmla="*/ 0 h 202857"/>
              </a:gdLst>
              <a:ahLst/>
              <a:cxnLst>
                <a:cxn ang="0">
                  <a:pos x="connsiteX0" y="connsiteY0"/>
                </a:cxn>
                <a:cxn ang="0">
                  <a:pos x="connsiteX1" y="connsiteY1"/>
                </a:cxn>
                <a:cxn ang="0">
                  <a:pos x="connsiteX2" y="connsiteY2"/>
                </a:cxn>
              </a:cxnLst>
              <a:rect l="l" t="t" r="r" b="b"/>
              <a:pathLst>
                <a:path w="270272" h="202857">
                  <a:moveTo>
                    <a:pt x="0" y="135442"/>
                  </a:moveTo>
                  <a:lnTo>
                    <a:pt x="67415" y="202857"/>
                  </a:lnTo>
                  <a:lnTo>
                    <a:pt x="270272" y="0"/>
                  </a:lnTo>
                </a:path>
              </a:pathLst>
            </a:custGeom>
            <a:noFill/>
            <a:ln w="22225" cap="rnd">
              <a:solidFill>
                <a:srgbClr val="000000"/>
              </a:solidFill>
              <a:prstDash val="solid"/>
              <a:round/>
            </a:ln>
          </p:spPr>
          <p:txBody>
            <a:bodyPr rtlCol="0" anchor="ctr"/>
            <a:lstStyle/>
            <a:p>
              <a:endParaRPr lang="en-US"/>
            </a:p>
          </p:txBody>
        </p:sp>
      </p:grpSp>
      <p:sp>
        <p:nvSpPr>
          <p:cNvPr id="6" name="正方形/長方形 269">
            <a:extLst>
              <a:ext uri="{FF2B5EF4-FFF2-40B4-BE49-F238E27FC236}">
                <a16:creationId xmlns:a16="http://schemas.microsoft.com/office/drawing/2014/main" id="{EAAD5AE4-34C6-03C0-0287-F16C841E4BBB}"/>
              </a:ext>
            </a:extLst>
          </p:cNvPr>
          <p:cNvSpPr/>
          <p:nvPr/>
        </p:nvSpPr>
        <p:spPr bwMode="gray">
          <a:xfrm>
            <a:off x="227334" y="5777633"/>
            <a:ext cx="7828446" cy="517064"/>
          </a:xfrm>
          <a:prstGeom prst="rect">
            <a:avLst/>
          </a:prstGeom>
          <a:solidFill>
            <a:srgbClr val="008224"/>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9" name="Title 41">
            <a:extLst>
              <a:ext uri="{FF2B5EF4-FFF2-40B4-BE49-F238E27FC236}">
                <a16:creationId xmlns:a16="http://schemas.microsoft.com/office/drawing/2014/main" id="{3834C5BC-23FF-4080-AE59-727381F4E2EE}"/>
              </a:ext>
            </a:extLst>
          </p:cNvPr>
          <p:cNvSpPr txBox="1">
            <a:spLocks/>
          </p:cNvSpPr>
          <p:nvPr/>
        </p:nvSpPr>
        <p:spPr>
          <a:xfrm>
            <a:off x="3341188" y="5912304"/>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Technical value</a:t>
            </a:r>
          </a:p>
        </p:txBody>
      </p:sp>
      <p:sp>
        <p:nvSpPr>
          <p:cNvPr id="10" name="正方形/長方形 269">
            <a:extLst>
              <a:ext uri="{FF2B5EF4-FFF2-40B4-BE49-F238E27FC236}">
                <a16:creationId xmlns:a16="http://schemas.microsoft.com/office/drawing/2014/main" id="{68B6DE25-705B-A6F9-BF0C-907DAAD103FE}"/>
              </a:ext>
            </a:extLst>
          </p:cNvPr>
          <p:cNvSpPr/>
          <p:nvPr/>
        </p:nvSpPr>
        <p:spPr bwMode="gray">
          <a:xfrm>
            <a:off x="8215675" y="5777633"/>
            <a:ext cx="3709233" cy="517064"/>
          </a:xfrm>
          <a:prstGeom prst="rect">
            <a:avLst/>
          </a:prstGeom>
          <a:solidFill>
            <a:srgbClr val="008224"/>
          </a:solidFill>
          <a:ln w="9525" cap="flat" cmpd="sng" algn="ctr">
            <a:noFill/>
            <a:prstDash val="solid"/>
            <a:round/>
            <a:headEnd type="none" w="med" len="med"/>
            <a:tailEnd type="none" w="med" len="med"/>
          </a:ln>
          <a:effectLst/>
        </p:spPr>
        <p:txBody>
          <a:bodyPr vert="horz" wrap="none" lIns="0" tIns="0" rIns="1344000" bIns="96000" numCol="1" rtlCol="0" anchor="ctr" anchorCtr="0" compatLnSpc="1">
            <a:prstTxWarp prst="textNoShape">
              <a:avLst/>
            </a:prstTxWarp>
          </a:bodyPr>
          <a:lstStyle/>
          <a:p>
            <a:pPr algn="ctr" defTabSz="1625519" fontAlgn="ctr">
              <a:spcBef>
                <a:spcPct val="0"/>
              </a:spcBef>
              <a:spcAft>
                <a:spcPct val="0"/>
              </a:spcAft>
              <a:defRPr/>
            </a:pPr>
            <a:endParaRPr kumimoji="1" lang="en-US" altLang="ja-JP" sz="2488" b="1" dirty="0">
              <a:solidFill>
                <a:srgbClr val="FFFFFF"/>
              </a:solidFill>
              <a:latin typeface="メイリオ"/>
              <a:ea typeface="Meiryo UI" panose="020B0604030504040204" pitchFamily="50" charset="-128"/>
            </a:endParaRPr>
          </a:p>
        </p:txBody>
      </p:sp>
      <p:sp>
        <p:nvSpPr>
          <p:cNvPr id="11" name="Title 41">
            <a:extLst>
              <a:ext uri="{FF2B5EF4-FFF2-40B4-BE49-F238E27FC236}">
                <a16:creationId xmlns:a16="http://schemas.microsoft.com/office/drawing/2014/main" id="{A9D7E187-8459-216F-B7F4-028C6827EEBA}"/>
              </a:ext>
            </a:extLst>
          </p:cNvPr>
          <p:cNvSpPr txBox="1">
            <a:spLocks/>
          </p:cNvSpPr>
          <p:nvPr/>
        </p:nvSpPr>
        <p:spPr>
          <a:xfrm>
            <a:off x="9269922" y="5912304"/>
            <a:ext cx="1600738" cy="2215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b="0" kern="1200">
                <a:solidFill>
                  <a:schemeClr val="bg1"/>
                </a:solidFill>
                <a:latin typeface="Fujitsu Infinity Pro Bold" pitchFamily="2" charset="0"/>
                <a:ea typeface="+mj-ea"/>
                <a:cs typeface="+mj-cs"/>
              </a:defRPr>
            </a:lvl1pPr>
          </a:lstStyle>
          <a:p>
            <a:pPr algn="ctr"/>
            <a:r>
              <a:rPr lang="en-US" sz="1600" dirty="0"/>
              <a:t>Business value</a:t>
            </a:r>
          </a:p>
        </p:txBody>
      </p:sp>
    </p:spTree>
    <p:extLst>
      <p:ext uri="{BB962C8B-B14F-4D97-AF65-F5344CB8AC3E}">
        <p14:creationId xmlns:p14="http://schemas.microsoft.com/office/powerpoint/2010/main" val="18582306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825E94-962C-66F6-584A-66602E722FB6}"/>
              </a:ext>
            </a:extLst>
          </p:cNvPr>
          <p:cNvGrpSpPr/>
          <p:nvPr/>
        </p:nvGrpSpPr>
        <p:grpSpPr>
          <a:xfrm>
            <a:off x="369597" y="2215134"/>
            <a:ext cx="11418415" cy="3676215"/>
            <a:chOff x="369597" y="2156355"/>
            <a:chExt cx="11418415" cy="3359589"/>
          </a:xfrm>
        </p:grpSpPr>
        <p:sp>
          <p:nvSpPr>
            <p:cNvPr id="19" name="Rectangle 18">
              <a:extLst>
                <a:ext uri="{FF2B5EF4-FFF2-40B4-BE49-F238E27FC236}">
                  <a16:creationId xmlns:a16="http://schemas.microsoft.com/office/drawing/2014/main" id="{31F33D38-0FEB-7512-2967-7A610A7890FE}"/>
                </a:ext>
              </a:extLst>
            </p:cNvPr>
            <p:cNvSpPr/>
            <p:nvPr/>
          </p:nvSpPr>
          <p:spPr>
            <a:xfrm>
              <a:off x="6124012" y="2156355"/>
              <a:ext cx="5664000" cy="33595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Rectangle 12">
              <a:extLst>
                <a:ext uri="{FF2B5EF4-FFF2-40B4-BE49-F238E27FC236}">
                  <a16:creationId xmlns:a16="http://schemas.microsoft.com/office/drawing/2014/main" id="{3B7ECE4B-7A78-F081-4106-0571EA78A2C1}"/>
                </a:ext>
              </a:extLst>
            </p:cNvPr>
            <p:cNvSpPr/>
            <p:nvPr/>
          </p:nvSpPr>
          <p:spPr>
            <a:xfrm>
              <a:off x="369597" y="2156355"/>
              <a:ext cx="5664000" cy="33595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Title 1">
            <a:extLst>
              <a:ext uri="{FF2B5EF4-FFF2-40B4-BE49-F238E27FC236}">
                <a16:creationId xmlns:a16="http://schemas.microsoft.com/office/drawing/2014/main" id="{4952241F-B55B-0747-BFCC-D5981EBE27E7}"/>
              </a:ext>
            </a:extLst>
          </p:cNvPr>
          <p:cNvSpPr>
            <a:spLocks noGrp="1"/>
          </p:cNvSpPr>
          <p:nvPr>
            <p:ph type="title"/>
          </p:nvPr>
        </p:nvSpPr>
        <p:spPr/>
        <p:txBody>
          <a:bodyPr/>
          <a:lstStyle/>
          <a:p>
            <a:r>
              <a:rPr lang="en-US"/>
              <a:t>The collaboration behind BDA</a:t>
            </a:r>
          </a:p>
        </p:txBody>
      </p:sp>
      <p:sp>
        <p:nvSpPr>
          <p:cNvPr id="12" name="Text Placeholder 16">
            <a:extLst>
              <a:ext uri="{FF2B5EF4-FFF2-40B4-BE49-F238E27FC236}">
                <a16:creationId xmlns:a16="http://schemas.microsoft.com/office/drawing/2014/main" id="{DAF002AB-3E01-234A-80C9-BB4FD164797D}"/>
              </a:ext>
            </a:extLst>
          </p:cNvPr>
          <p:cNvSpPr txBox="1">
            <a:spLocks/>
          </p:cNvSpPr>
          <p:nvPr/>
        </p:nvSpPr>
        <p:spPr>
          <a:xfrm>
            <a:off x="378000" y="1223475"/>
            <a:ext cx="10610011" cy="932880"/>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latin typeface="+mj-lt"/>
              </a:rPr>
              <a:t>BDA was born out of a collaboration between Fujitsu and </a:t>
            </a:r>
            <a:r>
              <a:rPr lang="en-US" sz="1600" dirty="0" err="1">
                <a:latin typeface="+mj-lt"/>
              </a:rPr>
              <a:t>PeptiDream</a:t>
            </a:r>
            <a:r>
              <a:rPr lang="en-US" sz="1600" dirty="0">
                <a:latin typeface="+mj-lt"/>
              </a:rPr>
              <a:t>, starting with the aim to develop COVID-19 treatments. </a:t>
            </a:r>
            <a:r>
              <a:rPr lang="en-US" sz="1600" dirty="0"/>
              <a:t>By combining </a:t>
            </a:r>
            <a:r>
              <a:rPr lang="en-US" sz="1600" dirty="0" err="1"/>
              <a:t>PeptiDream’s</a:t>
            </a:r>
            <a:r>
              <a:rPr lang="en-US" sz="1600" dirty="0"/>
              <a:t> drug discovery expertise and Fujitsu’s advanced IT capabilities, we are working to help researchers improve the health of people around the world.</a:t>
            </a:r>
          </a:p>
        </p:txBody>
      </p:sp>
      <p:sp>
        <p:nvSpPr>
          <p:cNvPr id="7" name="Text Placeholder 16">
            <a:extLst>
              <a:ext uri="{FF2B5EF4-FFF2-40B4-BE49-F238E27FC236}">
                <a16:creationId xmlns:a16="http://schemas.microsoft.com/office/drawing/2014/main" id="{A16C9C1C-CAA8-B302-BA6C-17EB3A4C5BCC}"/>
              </a:ext>
            </a:extLst>
          </p:cNvPr>
          <p:cNvSpPr txBox="1">
            <a:spLocks/>
          </p:cNvSpPr>
          <p:nvPr/>
        </p:nvSpPr>
        <p:spPr>
          <a:xfrm>
            <a:off x="1062823" y="4372691"/>
            <a:ext cx="3980803" cy="861774"/>
          </a:xfrm>
          <a:prstGeom prst="rect">
            <a:avLst/>
          </a:prstGeom>
        </p:spPr>
        <p:txBody>
          <a:bodyPr wrap="square" lIns="0" tIns="0" rIns="0" bIns="0">
            <a:sp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spc="13" dirty="0"/>
              <a:t>As the 10th largest</a:t>
            </a:r>
            <a:r>
              <a:rPr lang="en-US" sz="1400" spc="13" baseline="30000" dirty="0"/>
              <a:t>*</a:t>
            </a:r>
            <a:r>
              <a:rPr lang="en-US" sz="1400" spc="13" dirty="0"/>
              <a:t> IT service provider globally, our purpose is to make the world more sustainable by building trust in society through innovation. </a:t>
            </a:r>
          </a:p>
        </p:txBody>
      </p:sp>
      <p:sp>
        <p:nvSpPr>
          <p:cNvPr id="9" name="Text Placeholder 16">
            <a:extLst>
              <a:ext uri="{FF2B5EF4-FFF2-40B4-BE49-F238E27FC236}">
                <a16:creationId xmlns:a16="http://schemas.microsoft.com/office/drawing/2014/main" id="{A4F2668C-BD5D-8BF0-C60E-2EB46B21E567}"/>
              </a:ext>
            </a:extLst>
          </p:cNvPr>
          <p:cNvSpPr txBox="1">
            <a:spLocks/>
          </p:cNvSpPr>
          <p:nvPr/>
        </p:nvSpPr>
        <p:spPr>
          <a:xfrm>
            <a:off x="369597" y="6159303"/>
            <a:ext cx="5367257" cy="151219"/>
          </a:xfrm>
          <a:prstGeom prst="rect">
            <a:avLst/>
          </a:prstGeom>
        </p:spPr>
        <p:txBody>
          <a:bodyPr lIns="0" tIns="0" rIns="0" bIns="0">
            <a:no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067" baseline="30000" dirty="0"/>
              <a:t>*Source: Gartner, Market Share: IT Services, Worldwide, 2021, Neha Sethi, et al., 8 April 2022 (based on vendor revenue 2021).</a:t>
            </a:r>
            <a:endParaRPr lang="en-US" sz="1067" dirty="0"/>
          </a:p>
        </p:txBody>
      </p:sp>
      <p:sp>
        <p:nvSpPr>
          <p:cNvPr id="16" name="Text Placeholder 16">
            <a:extLst>
              <a:ext uri="{FF2B5EF4-FFF2-40B4-BE49-F238E27FC236}">
                <a16:creationId xmlns:a16="http://schemas.microsoft.com/office/drawing/2014/main" id="{1C5D2769-8F4C-ADA2-FDD5-3D7B543E5515}"/>
              </a:ext>
            </a:extLst>
          </p:cNvPr>
          <p:cNvSpPr txBox="1">
            <a:spLocks/>
          </p:cNvSpPr>
          <p:nvPr/>
        </p:nvSpPr>
        <p:spPr>
          <a:xfrm>
            <a:off x="7615313" y="4372691"/>
            <a:ext cx="4021612" cy="861774"/>
          </a:xfrm>
          <a:prstGeom prst="rect">
            <a:avLst/>
          </a:prstGeom>
        </p:spPr>
        <p:txBody>
          <a:bodyPr wrap="square" lIns="0" tIns="0" rIns="0" bIns="0">
            <a:spAutoFit/>
          </a:bodyPr>
          <a:lstStyle>
            <a:lvl1pPr marL="250825" indent="-250825" algn="l" defTabSz="685800" rtl="0" eaLnBrk="1" latinLnBrk="0" hangingPunct="1">
              <a:lnSpc>
                <a:spcPct val="90000"/>
              </a:lnSpc>
              <a:spcBef>
                <a:spcPts val="75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spc="13" dirty="0" err="1"/>
              <a:t>PeptiDream</a:t>
            </a:r>
            <a:r>
              <a:rPr lang="en-US" sz="1400" spc="13" dirty="0"/>
              <a:t> is a leading peptide drug discovery with over 50 pharma partners worldwide licensing or using its Peptide Discovery Platform System (PDPS). </a:t>
            </a:r>
          </a:p>
        </p:txBody>
      </p:sp>
      <p:pic>
        <p:nvPicPr>
          <p:cNvPr id="1026" name="Picture 2" descr="PeptiDream (4587.T) - Market capitalization">
            <a:extLst>
              <a:ext uri="{FF2B5EF4-FFF2-40B4-BE49-F238E27FC236}">
                <a16:creationId xmlns:a16="http://schemas.microsoft.com/office/drawing/2014/main" id="{1B6D3F79-E684-424A-9DAE-04BAFE856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103" y="2476685"/>
            <a:ext cx="1804262" cy="18042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787F8A-8B29-4DE9-9CB1-93BD0FC57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760" y="2905021"/>
            <a:ext cx="2088013" cy="98136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BD993D8-E9CD-9FD7-4CE4-8D27BBC09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3761" y="3382963"/>
            <a:ext cx="1501422" cy="1340556"/>
          </a:xfrm>
          <a:prstGeom prst="rect">
            <a:avLst/>
          </a:prstGeom>
        </p:spPr>
      </p:pic>
    </p:spTree>
    <p:extLst>
      <p:ext uri="{BB962C8B-B14F-4D97-AF65-F5344CB8AC3E}">
        <p14:creationId xmlns:p14="http://schemas.microsoft.com/office/powerpoint/2010/main" val="98355586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63BA-5D07-5B47-8A4C-45CF368ECF99}"/>
              </a:ext>
            </a:extLst>
          </p:cNvPr>
          <p:cNvSpPr>
            <a:spLocks noGrp="1"/>
          </p:cNvSpPr>
          <p:nvPr>
            <p:ph type="title"/>
          </p:nvPr>
        </p:nvSpPr>
        <p:spPr>
          <a:xfrm>
            <a:off x="369601" y="234596"/>
            <a:ext cx="10141447" cy="517001"/>
          </a:xfrm>
        </p:spPr>
        <p:txBody>
          <a:bodyPr/>
          <a:lstStyle/>
          <a:p>
            <a:r>
              <a:rPr lang="en-US"/>
              <a:t>Current PeptiDream PDPS users</a:t>
            </a:r>
          </a:p>
        </p:txBody>
      </p:sp>
      <p:grpSp>
        <p:nvGrpSpPr>
          <p:cNvPr id="25" name="Group 24">
            <a:extLst>
              <a:ext uri="{FF2B5EF4-FFF2-40B4-BE49-F238E27FC236}">
                <a16:creationId xmlns:a16="http://schemas.microsoft.com/office/drawing/2014/main" id="{5E0223E2-E2D3-60F2-41D2-8FE790D4255F}"/>
              </a:ext>
            </a:extLst>
          </p:cNvPr>
          <p:cNvGrpSpPr/>
          <p:nvPr/>
        </p:nvGrpSpPr>
        <p:grpSpPr>
          <a:xfrm>
            <a:off x="853925" y="1338944"/>
            <a:ext cx="10491842" cy="4574191"/>
            <a:chOff x="866987" y="1345473"/>
            <a:chExt cx="10491842" cy="4574191"/>
          </a:xfrm>
        </p:grpSpPr>
        <p:pic>
          <p:nvPicPr>
            <p:cNvPr id="7" name="Picture 6">
              <a:extLst>
                <a:ext uri="{FF2B5EF4-FFF2-40B4-BE49-F238E27FC236}">
                  <a16:creationId xmlns:a16="http://schemas.microsoft.com/office/drawing/2014/main" id="{47AC3055-04AA-6FDA-6F25-5FFF179AD7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987" y="1590112"/>
              <a:ext cx="1905000" cy="519545"/>
            </a:xfrm>
            <a:prstGeom prst="rect">
              <a:avLst/>
            </a:prstGeom>
            <a:noFill/>
            <a:ln>
              <a:noFill/>
            </a:ln>
          </p:spPr>
        </p:pic>
        <p:pic>
          <p:nvPicPr>
            <p:cNvPr id="11" name="Picture 10">
              <a:extLst>
                <a:ext uri="{FF2B5EF4-FFF2-40B4-BE49-F238E27FC236}">
                  <a16:creationId xmlns:a16="http://schemas.microsoft.com/office/drawing/2014/main" id="{9F761F2D-2096-DEAB-B85E-9DE035BEB187}"/>
                </a:ext>
              </a:extLst>
            </p:cNvPr>
            <p:cNvPicPr>
              <a:picLocks noChangeAspect="1"/>
            </p:cNvPicPr>
            <p:nvPr/>
          </p:nvPicPr>
          <p:blipFill>
            <a:blip r:embed="rId3"/>
            <a:stretch>
              <a:fillRect/>
            </a:stretch>
          </p:blipFill>
          <p:spPr>
            <a:xfrm>
              <a:off x="9376215" y="1557603"/>
              <a:ext cx="1982614" cy="571501"/>
            </a:xfrm>
            <a:prstGeom prst="rect">
              <a:avLst/>
            </a:prstGeom>
          </p:spPr>
        </p:pic>
        <p:pic>
          <p:nvPicPr>
            <p:cNvPr id="13" name="Picture 12">
              <a:extLst>
                <a:ext uri="{FF2B5EF4-FFF2-40B4-BE49-F238E27FC236}">
                  <a16:creationId xmlns:a16="http://schemas.microsoft.com/office/drawing/2014/main" id="{BBA8EECB-FBAD-7BF2-817E-6F0623383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403" y="1658974"/>
              <a:ext cx="2387389" cy="4340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43C3E5-A9CA-D012-6B31-F780D3CA47A1}"/>
                </a:ext>
              </a:extLst>
            </p:cNvPr>
            <p:cNvPicPr>
              <a:picLocks noChangeAspect="1"/>
            </p:cNvPicPr>
            <p:nvPr/>
          </p:nvPicPr>
          <p:blipFill>
            <a:blip r:embed="rId5"/>
            <a:stretch>
              <a:fillRect/>
            </a:stretch>
          </p:blipFill>
          <p:spPr>
            <a:xfrm>
              <a:off x="6919020" y="1345473"/>
              <a:ext cx="1836627" cy="930450"/>
            </a:xfrm>
            <a:prstGeom prst="rect">
              <a:avLst/>
            </a:prstGeom>
          </p:spPr>
        </p:pic>
        <p:pic>
          <p:nvPicPr>
            <p:cNvPr id="12" name="Picture 10">
              <a:extLst>
                <a:ext uri="{FF2B5EF4-FFF2-40B4-BE49-F238E27FC236}">
                  <a16:creationId xmlns:a16="http://schemas.microsoft.com/office/drawing/2014/main" id="{EBCCC5E9-DC72-FDB2-9AB9-F4EA27A58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879" y="4029118"/>
              <a:ext cx="1815216" cy="775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RayzeBio to Present at Upcoming Investor Conferences in November 2022 |  Business Wire">
              <a:extLst>
                <a:ext uri="{FF2B5EF4-FFF2-40B4-BE49-F238E27FC236}">
                  <a16:creationId xmlns:a16="http://schemas.microsoft.com/office/drawing/2014/main" id="{0609194B-CBC6-57C3-5C7B-FD2F7CA3D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1897" y="3971238"/>
              <a:ext cx="1610872" cy="8391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a:extLst>
                <a:ext uri="{FF2B5EF4-FFF2-40B4-BE49-F238E27FC236}">
                  <a16:creationId xmlns:a16="http://schemas.microsoft.com/office/drawing/2014/main" id="{A82DB832-78B9-E175-E144-3833A1884C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8217" y="4223265"/>
              <a:ext cx="1518611" cy="4003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0">
              <a:extLst>
                <a:ext uri="{FF2B5EF4-FFF2-40B4-BE49-F238E27FC236}">
                  <a16:creationId xmlns:a16="http://schemas.microsoft.com/office/drawing/2014/main" id="{D053D91A-4CE9-B2BF-3BCD-EA8BB3AE1C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5611" y="4227666"/>
              <a:ext cx="2126973" cy="4046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a:extLst>
                <a:ext uri="{FF2B5EF4-FFF2-40B4-BE49-F238E27FC236}">
                  <a16:creationId xmlns:a16="http://schemas.microsoft.com/office/drawing/2014/main" id="{D5CEE600-B18B-839A-7EE8-A3E9148106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879" y="5375099"/>
              <a:ext cx="1815217" cy="5445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Modulus Discovery, Inc.">
              <a:extLst>
                <a:ext uri="{FF2B5EF4-FFF2-40B4-BE49-F238E27FC236}">
                  <a16:creationId xmlns:a16="http://schemas.microsoft.com/office/drawing/2014/main" id="{C9F98416-DAFD-9620-F015-D3D512497B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1073" y="5464136"/>
              <a:ext cx="2196048" cy="418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a:extLst>
                <a:ext uri="{FF2B5EF4-FFF2-40B4-BE49-F238E27FC236}">
                  <a16:creationId xmlns:a16="http://schemas.microsoft.com/office/drawing/2014/main" id="{F45C2D2C-528B-3894-5F7B-16259B3782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79224" y="5424796"/>
              <a:ext cx="2316218" cy="379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a:extLst>
                <a:ext uri="{FF2B5EF4-FFF2-40B4-BE49-F238E27FC236}">
                  <a16:creationId xmlns:a16="http://schemas.microsoft.com/office/drawing/2014/main" id="{22F6B367-A8E1-6989-7CB5-7901B47837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30547" y="5333197"/>
              <a:ext cx="1673950" cy="563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9394558-CE1C-ECC2-9440-7F03D5D09F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85565" y="2959323"/>
              <a:ext cx="1563915" cy="400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BDDF737D-A494-C31E-92EE-74688238305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21744" y="2694279"/>
              <a:ext cx="930450" cy="930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0BB7A8B1-858E-E87B-A575-788274592F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8198" y="2920123"/>
              <a:ext cx="1422578" cy="452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POLA 株式会社ポーラ">
              <a:extLst>
                <a:ext uri="{FF2B5EF4-FFF2-40B4-BE49-F238E27FC236}">
                  <a16:creationId xmlns:a16="http://schemas.microsoft.com/office/drawing/2014/main" id="{DF591167-B964-944E-A47A-A8935DF099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64147" y="3015907"/>
              <a:ext cx="1033897" cy="2871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C411C62-CD41-9444-B6D8-16C1D8DB13E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1415" y="2788019"/>
              <a:ext cx="1356958" cy="7429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215394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3A73054-E91B-5B63-1182-FD2D93512F25}"/>
              </a:ext>
            </a:extLst>
          </p:cNvPr>
          <p:cNvSpPr>
            <a:spLocks noGrp="1"/>
          </p:cNvSpPr>
          <p:nvPr>
            <p:ph type="body" sz="quarter" idx="11"/>
          </p:nvPr>
        </p:nvSpPr>
        <p:spPr>
          <a:xfrm>
            <a:off x="378885" y="2696633"/>
            <a:ext cx="3397985" cy="1126334"/>
          </a:xfrm>
        </p:spPr>
        <p:txBody>
          <a:bodyPr/>
          <a:lstStyle/>
          <a:p>
            <a:r>
              <a:rPr lang="en-US" dirty="0"/>
              <a:t>What can BDA do?</a:t>
            </a:r>
          </a:p>
        </p:txBody>
      </p:sp>
    </p:spTree>
    <p:extLst>
      <p:ext uri="{BB962C8B-B14F-4D97-AF65-F5344CB8AC3E}">
        <p14:creationId xmlns:p14="http://schemas.microsoft.com/office/powerpoint/2010/main" val="1767950374"/>
      </p:ext>
    </p:extLst>
  </p:cSld>
  <p:clrMapOvr>
    <a:masterClrMapping/>
  </p:clrMapOvr>
  <p:transition spd="slow">
    <p:fade/>
  </p:transition>
</p:sld>
</file>

<file path=ppt/theme/theme1.xml><?xml version="1.0" encoding="utf-8"?>
<a:theme xmlns:a="http://schemas.openxmlformats.org/drawingml/2006/main" name="Red Theme">
  <a:themeElements>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6B3D6684-A45B-4A0C-A216-0747BCBBD3DC}"/>
    </a:ext>
  </a:extLst>
</a:theme>
</file>

<file path=ppt/theme/theme2.xml><?xml version="1.0" encoding="utf-8"?>
<a:theme xmlns:a="http://schemas.openxmlformats.org/drawingml/2006/main" name="Orange Theme">
  <a:themeElements>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C5C5BF39-01B2-416A-A495-2EDFD9C8D69D}"/>
    </a:ext>
  </a:extLst>
</a:theme>
</file>

<file path=ppt/theme/theme3.xml><?xml version="1.0" encoding="utf-8"?>
<a:theme xmlns:a="http://schemas.openxmlformats.org/drawingml/2006/main" name="Blue Theme">
  <a:themeElements>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EE25B5D6-791D-492F-965F-60EAF4945914}"/>
    </a:ext>
  </a:extLst>
</a:theme>
</file>

<file path=ppt/theme/theme4.xml><?xml version="1.0" encoding="utf-8"?>
<a:theme xmlns:a="http://schemas.openxmlformats.org/drawingml/2006/main" name="Green Theme">
  <a:themeElements>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DF1F00AC-BA3E-42DE-A91F-2E8ACD3CB403}"/>
    </a:ext>
  </a:extLst>
</a:theme>
</file>

<file path=ppt/theme/theme5.xml><?xml version="1.0" encoding="utf-8"?>
<a:theme xmlns:a="http://schemas.openxmlformats.org/drawingml/2006/main" name="Yellow Theme">
  <a:themeElements>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9CFAA21C-78D5-4AFF-BF53-FF7DAC0754EC}"/>
    </a:ext>
  </a:extLst>
</a:theme>
</file>

<file path=ppt/theme/theme6.xml><?xml version="1.0" encoding="utf-8"?>
<a:theme xmlns:a="http://schemas.openxmlformats.org/drawingml/2006/main" name="Plain Theme">
  <a:themeElements>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TC_Uvance-V">
        <a:dk1>
          <a:srgbClr val="000000"/>
        </a:dk1>
        <a:lt1>
          <a:srgbClr val="FFFFFF"/>
        </a:lt1>
        <a:dk2>
          <a:srgbClr val="000000"/>
        </a:dk2>
        <a:lt2>
          <a:srgbClr val="EFEFEF"/>
        </a:lt2>
        <a:accent1>
          <a:srgbClr val="12E4DA"/>
        </a:accent1>
        <a:accent2>
          <a:srgbClr val="18E3B9"/>
        </a:accent2>
        <a:accent3>
          <a:srgbClr val="1EE297"/>
        </a:accent3>
        <a:accent4>
          <a:srgbClr val="40E36D"/>
        </a:accent4>
        <a:accent5>
          <a:srgbClr val="64E342"/>
        </a:accent5>
        <a:accent6>
          <a:srgbClr val="61D600"/>
        </a:accent6>
        <a:hlink>
          <a:srgbClr val="2400B0"/>
        </a:hlink>
        <a:folHlink>
          <a:srgbClr val="2400B0"/>
        </a:folHlink>
      </a:clrScheme>
    </a:extraClrScheme>
    <a:extraClrScheme>
      <a:clrScheme name="FJ-TC_Uvance-H">
        <a:dk1>
          <a:srgbClr val="000000"/>
        </a:dk1>
        <a:lt1>
          <a:srgbClr val="FFFFFF"/>
        </a:lt1>
        <a:dk2>
          <a:srgbClr val="FFFFFF"/>
        </a:dk2>
        <a:lt2>
          <a:srgbClr val="EFEFEF"/>
        </a:lt2>
        <a:accent1>
          <a:srgbClr val="22C2E0"/>
        </a:accent1>
        <a:accent2>
          <a:srgbClr val="5C90CA"/>
        </a:accent2>
        <a:accent3>
          <a:srgbClr val="9460B5"/>
        </a:accent3>
        <a:accent4>
          <a:srgbClr val="B23BA7"/>
        </a:accent4>
        <a:accent5>
          <a:srgbClr val="D11599"/>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B7265FF1-2348-4A46-9DFF-55D49D2A7438}"/>
    </a:ext>
  </a:extLst>
</a:theme>
</file>

<file path=ppt/theme/theme7.xml><?xml version="1.0" encoding="utf-8"?>
<a:theme xmlns:a="http://schemas.openxmlformats.org/drawingml/2006/main" name="Font Theme">
  <a:themeElements>
    <a:clrScheme name="Fujitsu VI">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Fujitsu Infinity Pro">
      <a:majorFont>
        <a:latin typeface="Fujitsu Infinity Pro Bold"/>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Custom-FJ-PUBLIC.potx" id="{DE8CAD98-BDFD-442E-8281-24ACB67B551E}" vid="{6A5ECEDE-134A-49A3-AC26-4AE978767DB4}"/>
    </a:ext>
  </a:extLst>
</a:theme>
</file>

<file path=ppt/theme/theme8.xml><?xml version="1.0" encoding="utf-8"?>
<a:theme xmlns:a="http://schemas.openxmlformats.org/drawingml/2006/main" name="F_Tool_T1_01_JP_B">
  <a:themeElements>
    <a:clrScheme name="F_Tool">
      <a:dk1>
        <a:srgbClr val="000000"/>
      </a:dk1>
      <a:lt1>
        <a:sysClr val="window" lastClr="FFFFFF"/>
      </a:lt1>
      <a:dk2>
        <a:srgbClr val="000000"/>
      </a:dk2>
      <a:lt2>
        <a:srgbClr val="FFFFFF"/>
      </a:lt2>
      <a:accent1>
        <a:srgbClr val="EA0000"/>
      </a:accent1>
      <a:accent2>
        <a:srgbClr val="FF8000"/>
      </a:accent2>
      <a:accent3>
        <a:srgbClr val="D80084"/>
      </a:accent3>
      <a:accent4>
        <a:srgbClr val="2400B0"/>
      </a:accent4>
      <a:accent5>
        <a:srgbClr val="61D600"/>
      </a:accent5>
      <a:accent6>
        <a:srgbClr val="008224"/>
      </a:accent6>
      <a:hlink>
        <a:srgbClr val="0563C1"/>
      </a:hlink>
      <a:folHlink>
        <a:srgbClr val="954F72"/>
      </a:folHlink>
    </a:clrScheme>
    <a:fontScheme name="F_Tool_JP">
      <a:majorFont>
        <a:latin typeface="メイリオ"/>
        <a:ea typeface="メイリオ"/>
        <a:cs typeface=""/>
      </a:majorFont>
      <a:minorFont>
        <a:latin typeface="メイリオ"/>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bg1">
              <a:lumMod val="75000"/>
            </a:schemeClr>
          </a:solidFill>
        </a:ln>
      </a:spPr>
      <a:bodyPr rtlCol="0" anchor="ctr"/>
      <a:lstStyle>
        <a:defPPr algn="ctr">
          <a:defRPr kumimoji="1"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dirty="0" smtClean="0"/>
        </a:defPPr>
      </a:lstStyle>
    </a:txDef>
  </a:objectDefaults>
  <a:extraClrSchemeLst/>
  <a:extLst>
    <a:ext uri="{05A4C25C-085E-4340-85A3-A5531E510DB2}">
      <thm15:themeFamily xmlns:thm15="http://schemas.microsoft.com/office/thememl/2012/main" name="presentation_16x9_T1_JP.pptx" id="{0503DE37-1B1C-4B6E-8D0F-EDFF6F21E499}" vid="{59AA9395-6328-4186-B3DE-52372099C54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FA889FE7960C4DBFF5E722A3D68F3C" ma:contentTypeVersion="14" ma:contentTypeDescription="Create a new document." ma:contentTypeScope="" ma:versionID="885a541f6eaf0a2f9329abfd3ea88a4d">
  <xsd:schema xmlns:xsd="http://www.w3.org/2001/XMLSchema" xmlns:xs="http://www.w3.org/2001/XMLSchema" xmlns:p="http://schemas.microsoft.com/office/2006/metadata/properties" xmlns:ns3="5043db3f-c4cb-40b8-9222-ee5d7a477346" xmlns:ns4="f036272a-608f-4a9f-a501-f20df21371ff" targetNamespace="http://schemas.microsoft.com/office/2006/metadata/properties" ma:root="true" ma:fieldsID="3167d3a703f9cd7d0ee635ffe3b5be95" ns3:_="" ns4:_="">
    <xsd:import namespace="5043db3f-c4cb-40b8-9222-ee5d7a477346"/>
    <xsd:import namespace="f036272a-608f-4a9f-a501-f20df21371f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43db3f-c4cb-40b8-9222-ee5d7a4773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6272a-608f-4a9f-a501-f20df21371f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5F7B89-0ADA-4613-A7F9-A88E79112149}">
  <ds:schemaRefs>
    <ds:schemaRef ds:uri="http://schemas.microsoft.com/sharepoint/v3/contenttype/forms"/>
  </ds:schemaRefs>
</ds:datastoreItem>
</file>

<file path=customXml/itemProps2.xml><?xml version="1.0" encoding="utf-8"?>
<ds:datastoreItem xmlns:ds="http://schemas.openxmlformats.org/officeDocument/2006/customXml" ds:itemID="{2A52E437-C1BF-490F-8ACE-B6844D97C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43db3f-c4cb-40b8-9222-ee5d7a477346"/>
    <ds:schemaRef ds:uri="f036272a-608f-4a9f-a501-f20df2137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B53E35-F73A-4812-BC9C-C4A361F9345D}">
  <ds:schemaRefs>
    <ds:schemaRef ds:uri="http://purl.org/dc/elements/1.1/"/>
    <ds:schemaRef ds:uri="f036272a-608f-4a9f-a501-f20df21371ff"/>
    <ds:schemaRef ds:uri="5043db3f-c4cb-40b8-9222-ee5d7a477346"/>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Red Theme</Template>
  <TotalTime>10596</TotalTime>
  <Words>2244</Words>
  <Application>Microsoft Office PowerPoint</Application>
  <PresentationFormat>Widescreen</PresentationFormat>
  <Paragraphs>390</Paragraphs>
  <Slides>28</Slides>
  <Notes>20</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28</vt:i4>
      </vt:variant>
    </vt:vector>
  </HeadingPairs>
  <TitlesOfParts>
    <vt:vector size="49" baseType="lpstr">
      <vt:lpstr>Fujitsu Infinity Pro Bold</vt:lpstr>
      <vt:lpstr>Arial</vt:lpstr>
      <vt:lpstr>Merriweather</vt:lpstr>
      <vt:lpstr>Fujitsu Infinity Pro ExtraBold</vt:lpstr>
      <vt:lpstr>Meiryo UI</vt:lpstr>
      <vt:lpstr>Calibri</vt:lpstr>
      <vt:lpstr>Fujitsu Infinity Pro</vt:lpstr>
      <vt:lpstr>Fujitsu Infinity Pro Italic</vt:lpstr>
      <vt:lpstr>Fujitsu Sans Light</vt:lpstr>
      <vt:lpstr>Wingdings</vt:lpstr>
      <vt:lpstr>メイリオ</vt:lpstr>
      <vt:lpstr>Tahoma</vt:lpstr>
      <vt:lpstr>Fujitsu Infinity Pro Bold It</vt:lpstr>
      <vt:lpstr>Red Theme</vt:lpstr>
      <vt:lpstr>Orange Theme</vt:lpstr>
      <vt:lpstr>Blue Theme</vt:lpstr>
      <vt:lpstr>Green Theme</vt:lpstr>
      <vt:lpstr>Yellow Theme</vt:lpstr>
      <vt:lpstr>Plain Theme</vt:lpstr>
      <vt:lpstr>Font Theme</vt:lpstr>
      <vt:lpstr>F_Tool_T1_01_JP_B</vt:lpstr>
      <vt:lpstr>PowerPoint Presentation</vt:lpstr>
      <vt:lpstr>PowerPoint Presentation</vt:lpstr>
      <vt:lpstr>PowerPoint Presentation</vt:lpstr>
      <vt:lpstr>A day in the life of a drug designer</vt:lpstr>
      <vt:lpstr>PowerPoint Presentation</vt:lpstr>
      <vt:lpstr>A drug discovery platform like never before</vt:lpstr>
      <vt:lpstr>The collaboration behind BDA</vt:lpstr>
      <vt:lpstr>Current PeptiDream PDPS users</vt:lpstr>
      <vt:lpstr>PowerPoint Presentation</vt:lpstr>
      <vt:lpstr>PowerPoint Presentation</vt:lpstr>
      <vt:lpstr>BDA workflow</vt:lpstr>
      <vt:lpstr>PowerPoint Presentation</vt:lpstr>
      <vt:lpstr>A day in the life – with BDA</vt:lpstr>
      <vt:lpstr>BDA roadmap</vt:lpstr>
      <vt:lpstr>The SmartLab family</vt:lpstr>
      <vt:lpstr>Peptide structure prediction</vt:lpstr>
      <vt:lpstr>Small molecule optimization</vt:lpstr>
      <vt:lpstr>Explainable AI (Wide Learning)</vt:lpstr>
      <vt:lpstr>Computing as a Service (CaaS)</vt:lpstr>
      <vt:lpstr>PowerPoint Presentation</vt:lpstr>
      <vt:lpstr>Thank you</vt:lpstr>
      <vt:lpstr>Appendix</vt:lpstr>
      <vt:lpstr>A smart, connected system</vt:lpstr>
      <vt:lpstr>History management</vt:lpstr>
      <vt:lpstr>Design board</vt:lpstr>
      <vt:lpstr>PowerPoint Presentation</vt:lpstr>
      <vt:lpstr>Peptide and monomer search</vt:lpstr>
      <vt:lpstr>Communication and approvals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and guidance (hidden slide)</dc:title>
  <dc:creator>Pip Bragg</dc:creator>
  <cp:lastModifiedBy>Eilish Brinkler</cp:lastModifiedBy>
  <cp:revision>198</cp:revision>
  <dcterms:created xsi:type="dcterms:W3CDTF">2022-06-08T10:42:24Z</dcterms:created>
  <dcterms:modified xsi:type="dcterms:W3CDTF">2023-03-09T11:42:49Z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0x01010043FA889FE7960C4DBFF5E722A3D68F3C</vt:lpwstr>
  </property>
</Properties>
</file>