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9" r:id="rId4"/>
    <p:sldMasterId id="2147483709" r:id="rId5"/>
    <p:sldMasterId id="2147483719" r:id="rId6"/>
    <p:sldMasterId id="2147483729" r:id="rId7"/>
    <p:sldMasterId id="2147483739" r:id="rId8"/>
    <p:sldMasterId id="2147483764" r:id="rId9"/>
    <p:sldMasterId id="2147483760" r:id="rId10"/>
  </p:sldMasterIdLst>
  <p:sldIdLst>
    <p:sldId id="261" r:id="rId11"/>
    <p:sldId id="268" r:id="rId12"/>
    <p:sldId id="262" r:id="rId13"/>
    <p:sldId id="263" r:id="rId14"/>
    <p:sldId id="264" r:id="rId15"/>
    <p:sldId id="265" r:id="rId16"/>
    <p:sldId id="266" r:id="rId17"/>
    <p:sldId id="267" r:id="rId18"/>
    <p:sldId id="269" r:id="rId19"/>
  </p:sldIdLst>
  <p:sldSz cx="9144000" cy="5143500" type="screen16x9"/>
  <p:notesSz cx="6858000" cy="9144000"/>
  <p:embeddedFontLst>
    <p:embeddedFont>
      <p:font typeface="Fujitsu Infinity Pro" pitchFamily="50" charset="0"/>
      <p:regular r:id="rId20"/>
      <p:bold r:id="rId21"/>
      <p:italic r:id="rId22"/>
      <p:boldItalic r:id="rId23"/>
    </p:embeddedFont>
    <p:embeddedFont>
      <p:font typeface="Fujitsu Infinity Pro Bold" pitchFamily="50" charset="0"/>
      <p:bold r:id="rId24"/>
    </p:embeddedFont>
    <p:embeddedFont>
      <p:font typeface="Fujitsu Infinity Pro ExtraBold" pitchFamily="50" charset="0"/>
      <p:bold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5A06D17-89D6-4D4C-B544-A1F92EBCDDAF}">
          <p14:sldIdLst>
            <p14:sldId id="261"/>
            <p14:sldId id="268"/>
          </p14:sldIdLst>
        </p14:section>
        <p14:section name="Web banners" id="{BF7744CD-98AA-40C2-B666-6B402CD06C9A}">
          <p14:sldIdLst>
            <p14:sldId id="262"/>
            <p14:sldId id="263"/>
            <p14:sldId id="264"/>
            <p14:sldId id="265"/>
          </p14:sldIdLst>
        </p14:section>
        <p14:section name="Giveaways" id="{FE344301-8E3A-4A49-8478-086E0376B87C}">
          <p14:sldIdLst>
            <p14:sldId id="266"/>
            <p14:sldId id="267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44160D-6085-DAB4-2CA5-0CFB8C5E6F9A}" name="Punzalan, Joana Cerissa" initials="PJC" userId="S::joanacerissa.punzalan@fujitsu.com::35d46a9c-cf66-4922-8d08-0f1aef7d56b1" providerId="AD"/>
  <p188:author id="{92AFBC20-F268-E46F-2CBD-AFEEE0FCD339}" name="Deneer, Anouk" initials="DA" userId="S::anouk.deneer@fujitsu.com::8ee260eb-2503-427f-b0e6-c24e0d40c24e" providerId="AD"/>
  <p188:author id="{5E05AB94-0D24-677B-FDEB-00587A70A87D}" name="Pizarro, Samantha Marie" initials="PM" userId="S::samanthamarie.pizarro@fujitsu.com::8be769d7-d507-4810-a1c9-d4ab32b48ce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ssman, Nadine" initials="WN" lastIdx="4" clrIdx="0">
    <p:extLst>
      <p:ext uri="{19B8F6BF-5375-455C-9EA6-DF929625EA0E}">
        <p15:presenceInfo xmlns:p15="http://schemas.microsoft.com/office/powerpoint/2012/main" userId="S::nadine.wintrich@fujitsu.com::1fea7844-feaa-419b-af9a-e6632cafcae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7EF"/>
    <a:srgbClr val="D80084"/>
    <a:srgbClr val="2400B0"/>
    <a:srgbClr val="FFE700"/>
    <a:srgbClr val="EA0000"/>
    <a:srgbClr val="3C3C3C"/>
    <a:srgbClr val="6D6E70"/>
    <a:srgbClr val="FF8000"/>
    <a:srgbClr val="61D600"/>
    <a:srgbClr val="0082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4B2AA1-F7A6-A331-5BE8-5963E79FAE48}" v="18" dt="2024-05-15T13:13:42.357"/>
    <p1510:client id="{9FCD9637-629F-F958-43FE-16AC463F41FD}" v="4" dt="2024-05-16T11:45:09.436"/>
    <p1510:client id="{E3572214-EEA9-6F5F-CA01-69C98DBEFD02}" v="24" dt="2024-05-16T08:21:11.957"/>
  </p1510:revLst>
</p1510:revInfo>
</file>

<file path=ppt/tableStyles.xml><?xml version="1.0" encoding="utf-8"?>
<a:tblStyleLst xmlns:a="http://schemas.openxmlformats.org/drawingml/2006/main" def="{793D81CF-94F2-401A-BA57-92F5A7B2D0C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139" d="100"/>
          <a:sy n="139" d="100"/>
        </p:scale>
        <p:origin x="67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font" Target="fonts/font2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font" Target="fonts/font6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zarro, Samantha Marie" userId="8be769d7-d507-4810-a1c9-d4ab32b48cef" providerId="ADAL" clId="{04C12609-828F-46F0-8AED-6B643AC29847}"/>
    <pc:docChg chg="modSld">
      <pc:chgData name="Pizarro, Samantha Marie" userId="8be769d7-d507-4810-a1c9-d4ab32b48cef" providerId="ADAL" clId="{04C12609-828F-46F0-8AED-6B643AC29847}" dt="2024-05-16T12:01:34.974" v="2" actId="732"/>
      <pc:docMkLst>
        <pc:docMk/>
      </pc:docMkLst>
      <pc:sldChg chg="modSp mod">
        <pc:chgData name="Pizarro, Samantha Marie" userId="8be769d7-d507-4810-a1c9-d4ab32b48cef" providerId="ADAL" clId="{04C12609-828F-46F0-8AED-6B643AC29847}" dt="2024-05-16T12:01:34.974" v="2" actId="732"/>
        <pc:sldMkLst>
          <pc:docMk/>
          <pc:sldMk cId="4001615704" sldId="269"/>
        </pc:sldMkLst>
        <pc:picChg chg="mod modCrop">
          <ac:chgData name="Pizarro, Samantha Marie" userId="8be769d7-d507-4810-a1c9-d4ab32b48cef" providerId="ADAL" clId="{04C12609-828F-46F0-8AED-6B643AC29847}" dt="2024-05-16T12:01:34.974" v="2" actId="732"/>
          <ac:picMkLst>
            <pc:docMk/>
            <pc:sldMk cId="4001615704" sldId="269"/>
            <ac:picMk id="9" creationId="{F167CE48-B51C-16E1-1DBB-72E5FCC91CB1}"/>
          </ac:picMkLst>
        </pc:picChg>
      </pc:sldChg>
    </pc:docChg>
  </pc:docChgLst>
  <pc:docChgLst>
    <pc:chgData clId="Web-{E3572214-EEA9-6F5F-CA01-69C98DBEFD02}"/>
    <pc:docChg chg="modSld">
      <pc:chgData name="" userId="" providerId="" clId="Web-{E3572214-EEA9-6F5F-CA01-69C98DBEFD02}" dt="2024-05-16T08:16:15.056" v="0"/>
      <pc:docMkLst>
        <pc:docMk/>
      </pc:docMkLst>
      <pc:sldChg chg="delSp">
        <pc:chgData name="" userId="" providerId="" clId="Web-{E3572214-EEA9-6F5F-CA01-69C98DBEFD02}" dt="2024-05-16T08:16:15.056" v="0"/>
        <pc:sldMkLst>
          <pc:docMk/>
          <pc:sldMk cId="3428402178" sldId="266"/>
        </pc:sldMkLst>
        <pc:picChg chg="del">
          <ac:chgData name="" userId="" providerId="" clId="Web-{E3572214-EEA9-6F5F-CA01-69C98DBEFD02}" dt="2024-05-16T08:16:15.056" v="0"/>
          <ac:picMkLst>
            <pc:docMk/>
            <pc:sldMk cId="3428402178" sldId="266"/>
            <ac:picMk id="7" creationId="{30FF2C4B-87E2-A7D9-DF47-3D7B6F3939C6}"/>
          </ac:picMkLst>
        </pc:picChg>
      </pc:sldChg>
    </pc:docChg>
  </pc:docChgLst>
  <pc:docChgLst>
    <pc:chgData name="Jalandoni, Mary Antoniette" userId="S::maryantoniette.jalandoni@fujitsu.com::6afa741a-28fc-4aaf-82ba-821bb343951f" providerId="AD" clId="Web-{E3572214-EEA9-6F5F-CA01-69C98DBEFD02}"/>
    <pc:docChg chg="modSld">
      <pc:chgData name="Jalandoni, Mary Antoniette" userId="S::maryantoniette.jalandoni@fujitsu.com::6afa741a-28fc-4aaf-82ba-821bb343951f" providerId="AD" clId="Web-{E3572214-EEA9-6F5F-CA01-69C98DBEFD02}" dt="2024-05-16T08:21:11.957" v="20"/>
      <pc:docMkLst>
        <pc:docMk/>
      </pc:docMkLst>
      <pc:sldChg chg="addSp delSp modSp">
        <pc:chgData name="Jalandoni, Mary Antoniette" userId="S::maryantoniette.jalandoni@fujitsu.com::6afa741a-28fc-4aaf-82ba-821bb343951f" providerId="AD" clId="Web-{E3572214-EEA9-6F5F-CA01-69C98DBEFD02}" dt="2024-05-16T08:21:11.957" v="20"/>
        <pc:sldMkLst>
          <pc:docMk/>
          <pc:sldMk cId="3428402178" sldId="266"/>
        </pc:sldMkLst>
        <pc:spChg chg="mod">
          <ac:chgData name="Jalandoni, Mary Antoniette" userId="S::maryantoniette.jalandoni@fujitsu.com::6afa741a-28fc-4aaf-82ba-821bb343951f" providerId="AD" clId="Web-{E3572214-EEA9-6F5F-CA01-69C98DBEFD02}" dt="2024-05-16T08:17:40.137" v="3" actId="1076"/>
          <ac:spMkLst>
            <pc:docMk/>
            <pc:sldMk cId="3428402178" sldId="266"/>
            <ac:spMk id="2" creationId="{114512CE-81C0-A9F6-1463-89137B0C3F93}"/>
          </ac:spMkLst>
        </pc:spChg>
        <pc:picChg chg="add mod">
          <ac:chgData name="Jalandoni, Mary Antoniette" userId="S::maryantoniette.jalandoni@fujitsu.com::6afa741a-28fc-4aaf-82ba-821bb343951f" providerId="AD" clId="Web-{E3572214-EEA9-6F5F-CA01-69C98DBEFD02}" dt="2024-05-16T08:17:36.215" v="2" actId="1076"/>
          <ac:picMkLst>
            <pc:docMk/>
            <pc:sldMk cId="3428402178" sldId="266"/>
            <ac:picMk id="4" creationId="{02FB04D9-66AB-E441-82B1-0D0967D3C454}"/>
          </ac:picMkLst>
        </pc:picChg>
        <pc:picChg chg="add del mod">
          <ac:chgData name="Jalandoni, Mary Antoniette" userId="S::maryantoniette.jalandoni@fujitsu.com::6afa741a-28fc-4aaf-82ba-821bb343951f" providerId="AD" clId="Web-{E3572214-EEA9-6F5F-CA01-69C98DBEFD02}" dt="2024-05-16T08:20:47.393" v="14"/>
          <ac:picMkLst>
            <pc:docMk/>
            <pc:sldMk cId="3428402178" sldId="266"/>
            <ac:picMk id="5" creationId="{A790CEED-D789-8718-C228-FABC3EAD73E7}"/>
          </ac:picMkLst>
        </pc:picChg>
        <pc:picChg chg="add mod modCrop">
          <ac:chgData name="Jalandoni, Mary Antoniette" userId="S::maryantoniette.jalandoni@fujitsu.com::6afa741a-28fc-4aaf-82ba-821bb343951f" providerId="AD" clId="Web-{E3572214-EEA9-6F5F-CA01-69C98DBEFD02}" dt="2024-05-16T08:21:11.957" v="20"/>
          <ac:picMkLst>
            <pc:docMk/>
            <pc:sldMk cId="3428402178" sldId="266"/>
            <ac:picMk id="8" creationId="{B6E976C7-9400-F019-B881-094CDFA06122}"/>
          </ac:picMkLst>
        </pc:picChg>
        <pc:picChg chg="del">
          <ac:chgData name="Jalandoni, Mary Antoniette" userId="S::maryantoniette.jalandoni@fujitsu.com::6afa741a-28fc-4aaf-82ba-821bb343951f" providerId="AD" clId="Web-{E3572214-EEA9-6F5F-CA01-69C98DBEFD02}" dt="2024-05-16T08:20:27.643" v="6"/>
          <ac:picMkLst>
            <pc:docMk/>
            <pc:sldMk cId="3428402178" sldId="266"/>
            <ac:picMk id="9" creationId="{CAD9845C-6821-E358-133D-FC51CB9BEA66}"/>
          </ac:picMkLst>
        </pc:picChg>
      </pc:sldChg>
      <pc:sldChg chg="addSp delSp modSp">
        <pc:chgData name="Jalandoni, Mary Antoniette" userId="S::maryantoniette.jalandoni@fujitsu.com::6afa741a-28fc-4aaf-82ba-821bb343951f" providerId="AD" clId="Web-{E3572214-EEA9-6F5F-CA01-69C98DBEFD02}" dt="2024-05-16T08:19:12.171" v="5"/>
        <pc:sldMkLst>
          <pc:docMk/>
          <pc:sldMk cId="48079931" sldId="271"/>
        </pc:sldMkLst>
        <pc:picChg chg="add del mod">
          <ac:chgData name="Jalandoni, Mary Antoniette" userId="S::maryantoniette.jalandoni@fujitsu.com::6afa741a-28fc-4aaf-82ba-821bb343951f" providerId="AD" clId="Web-{E3572214-EEA9-6F5F-CA01-69C98DBEFD02}" dt="2024-05-16T08:19:12.171" v="5"/>
          <ac:picMkLst>
            <pc:docMk/>
            <pc:sldMk cId="48079931" sldId="271"/>
            <ac:picMk id="2" creationId="{ECE57A23-8FBE-5F30-E5CA-C7D5DBDB60F0}"/>
          </ac:picMkLst>
        </pc:picChg>
      </pc:sldChg>
    </pc:docChg>
  </pc:docChgLst>
  <pc:docChgLst>
    <pc:chgData name="Pizarro, Samantha Marie" userId="S::samanthamarie.pizarro@fujitsu.com::8be769d7-d507-4810-a1c9-d4ab32b48cef" providerId="AD" clId="Web-{154B2AA1-F7A6-A331-5BE8-5963E79FAE48}"/>
    <pc:docChg chg="addSld delSld modSld modSection">
      <pc:chgData name="Pizarro, Samantha Marie" userId="S::samanthamarie.pizarro@fujitsu.com::8be769d7-d507-4810-a1c9-d4ab32b48cef" providerId="AD" clId="Web-{154B2AA1-F7A6-A331-5BE8-5963E79FAE48}" dt="2024-05-15T13:13:42.357" v="17"/>
      <pc:docMkLst>
        <pc:docMk/>
      </pc:docMkLst>
      <pc:sldChg chg="delCm">
        <pc:chgData name="Pizarro, Samantha Marie" userId="S::samanthamarie.pizarro@fujitsu.com::8be769d7-d507-4810-a1c9-d4ab32b48cef" providerId="AD" clId="Web-{154B2AA1-F7A6-A331-5BE8-5963E79FAE48}" dt="2024-05-15T13:09:51.275" v="1"/>
        <pc:sldMkLst>
          <pc:docMk/>
          <pc:sldMk cId="3779481482" sldId="2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zarro, Samantha Marie" userId="S::samanthamarie.pizarro@fujitsu.com::8be769d7-d507-4810-a1c9-d4ab32b48cef" providerId="AD" clId="Web-{154B2AA1-F7A6-A331-5BE8-5963E79FAE48}" dt="2024-05-15T13:09:51.275" v="1"/>
              <pc2:cmMkLst xmlns:pc2="http://schemas.microsoft.com/office/powerpoint/2019/9/main/command">
                <pc:docMk/>
                <pc:sldMk cId="3779481482" sldId="264"/>
                <pc2:cmMk id="{3D6A0B4B-F0AA-4DC5-B14C-13046093B314}"/>
              </pc2:cmMkLst>
            </pc226:cmChg>
          </p:ext>
        </pc:extLst>
      </pc:sldChg>
      <pc:sldChg chg="delCm">
        <pc:chgData name="Pizarro, Samantha Marie" userId="S::samanthamarie.pizarro@fujitsu.com::8be769d7-d507-4810-a1c9-d4ab32b48cef" providerId="AD" clId="Web-{154B2AA1-F7A6-A331-5BE8-5963E79FAE48}" dt="2024-05-15T13:09:57.197" v="2"/>
        <pc:sldMkLst>
          <pc:docMk/>
          <pc:sldMk cId="1282515992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zarro, Samantha Marie" userId="S::samanthamarie.pizarro@fujitsu.com::8be769d7-d507-4810-a1c9-d4ab32b48cef" providerId="AD" clId="Web-{154B2AA1-F7A6-A331-5BE8-5963E79FAE48}" dt="2024-05-15T13:09:57.197" v="2"/>
              <pc2:cmMkLst xmlns:pc2="http://schemas.microsoft.com/office/powerpoint/2019/9/main/command">
                <pc:docMk/>
                <pc:sldMk cId="1282515992" sldId="265"/>
                <pc2:cmMk id="{59DFC575-BA8D-46D4-986D-E144E73A058F}"/>
              </pc2:cmMkLst>
            </pc226:cmChg>
          </p:ext>
        </pc:extLst>
      </pc:sldChg>
      <pc:sldChg chg="addCm delCm">
        <pc:chgData name="Pizarro, Samantha Marie" userId="S::samanthamarie.pizarro@fujitsu.com::8be769d7-d507-4810-a1c9-d4ab32b48cef" providerId="AD" clId="Web-{154B2AA1-F7A6-A331-5BE8-5963E79FAE48}" dt="2024-05-15T13:11:27.214" v="12"/>
        <pc:sldMkLst>
          <pc:docMk/>
          <pc:sldMk cId="3428402178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Pizarro, Samantha Marie" userId="S::samanthamarie.pizarro@fujitsu.com::8be769d7-d507-4810-a1c9-d4ab32b48cef" providerId="AD" clId="Web-{154B2AA1-F7A6-A331-5BE8-5963E79FAE48}" dt="2024-05-15T13:11:27.214" v="12"/>
              <pc2:cmMkLst xmlns:pc2="http://schemas.microsoft.com/office/powerpoint/2019/9/main/command">
                <pc:docMk/>
                <pc:sldMk cId="3428402178" sldId="266"/>
                <pc2:cmMk id="{FE97B3EA-8543-4DFC-B190-45E642EF7CDE}"/>
              </pc2:cmMkLst>
            </pc226:cmChg>
          </p:ext>
        </pc:extLst>
      </pc:sldChg>
      <pc:sldChg chg="addCm delCm">
        <pc:chgData name="Pizarro, Samantha Marie" userId="S::samanthamarie.pizarro@fujitsu.com::8be769d7-d507-4810-a1c9-d4ab32b48cef" providerId="AD" clId="Web-{154B2AA1-F7A6-A331-5BE8-5963E79FAE48}" dt="2024-05-15T13:11:22.449" v="11"/>
        <pc:sldMkLst>
          <pc:docMk/>
          <pc:sldMk cId="1259239719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Pizarro, Samantha Marie" userId="S::samanthamarie.pizarro@fujitsu.com::8be769d7-d507-4810-a1c9-d4ab32b48cef" providerId="AD" clId="Web-{154B2AA1-F7A6-A331-5BE8-5963E79FAE48}" dt="2024-05-15T13:11:22.449" v="11"/>
              <pc2:cmMkLst xmlns:pc2="http://schemas.microsoft.com/office/powerpoint/2019/9/main/command">
                <pc:docMk/>
                <pc:sldMk cId="1259239719" sldId="267"/>
                <pc2:cmMk id="{09E47DED-6286-4E79-B1F6-E253AFD29F57}"/>
              </pc2:cmMkLst>
            </pc226:cmChg>
          </p:ext>
        </pc:extLst>
      </pc:sldChg>
      <pc:sldChg chg="delCm">
        <pc:chgData name="Pizarro, Samantha Marie" userId="S::samanthamarie.pizarro@fujitsu.com::8be769d7-d507-4810-a1c9-d4ab32b48cef" providerId="AD" clId="Web-{154B2AA1-F7A6-A331-5BE8-5963E79FAE48}" dt="2024-05-15T13:09:37.244" v="0"/>
        <pc:sldMkLst>
          <pc:docMk/>
          <pc:sldMk cId="2470925209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zarro, Samantha Marie" userId="S::samanthamarie.pizarro@fujitsu.com::8be769d7-d507-4810-a1c9-d4ab32b48cef" providerId="AD" clId="Web-{154B2AA1-F7A6-A331-5BE8-5963E79FAE48}" dt="2024-05-15T13:09:37.244" v="0"/>
              <pc2:cmMkLst xmlns:pc2="http://schemas.microsoft.com/office/powerpoint/2019/9/main/command">
                <pc:docMk/>
                <pc:sldMk cId="2470925209" sldId="268"/>
                <pc2:cmMk id="{AEE2C2DC-AD76-417F-9BDF-ACC31258FB6D}"/>
              </pc2:cmMkLst>
            </pc226:cmChg>
          </p:ext>
        </pc:extLst>
      </pc:sldChg>
      <pc:sldChg chg="addCm delCm">
        <pc:chgData name="Pizarro, Samantha Marie" userId="S::samanthamarie.pizarro@fujitsu.com::8be769d7-d507-4810-a1c9-d4ab32b48cef" providerId="AD" clId="Web-{154B2AA1-F7A6-A331-5BE8-5963E79FAE48}" dt="2024-05-15T13:11:17.996" v="10"/>
        <pc:sldMkLst>
          <pc:docMk/>
          <pc:sldMk cId="4001615704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Pizarro, Samantha Marie" userId="S::samanthamarie.pizarro@fujitsu.com::8be769d7-d507-4810-a1c9-d4ab32b48cef" providerId="AD" clId="Web-{154B2AA1-F7A6-A331-5BE8-5963E79FAE48}" dt="2024-05-15T13:11:17.996" v="10"/>
              <pc2:cmMkLst xmlns:pc2="http://schemas.microsoft.com/office/powerpoint/2019/9/main/command">
                <pc:docMk/>
                <pc:sldMk cId="4001615704" sldId="269"/>
                <pc2:cmMk id="{926C7BA8-A077-4089-8055-6FD671CA06C9}"/>
              </pc2:cmMkLst>
            </pc226:cmChg>
          </p:ext>
        </pc:extLst>
      </pc:sldChg>
      <pc:sldChg chg="del mod modShow">
        <pc:chgData name="Pizarro, Samantha Marie" userId="S::samanthamarie.pizarro@fujitsu.com::8be769d7-d507-4810-a1c9-d4ab32b48cef" providerId="AD" clId="Web-{154B2AA1-F7A6-A331-5BE8-5963E79FAE48}" dt="2024-05-15T13:11:59.402" v="14"/>
        <pc:sldMkLst>
          <pc:docMk/>
          <pc:sldMk cId="48079931" sldId="271"/>
        </pc:sldMkLst>
      </pc:sldChg>
      <pc:sldChg chg="new del">
        <pc:chgData name="Pizarro, Samantha Marie" userId="S::samanthamarie.pizarro@fujitsu.com::8be769d7-d507-4810-a1c9-d4ab32b48cef" providerId="AD" clId="Web-{154B2AA1-F7A6-A331-5BE8-5963E79FAE48}" dt="2024-05-15T13:13:42.357" v="17"/>
        <pc:sldMkLst>
          <pc:docMk/>
          <pc:sldMk cId="1782100747" sldId="272"/>
        </pc:sldMkLst>
      </pc:sldChg>
      <pc:sldChg chg="modSp del mod modShow">
        <pc:chgData name="Pizarro, Samantha Marie" userId="S::samanthamarie.pizarro@fujitsu.com::8be769d7-d507-4810-a1c9-d4ab32b48cef" providerId="AD" clId="Web-{154B2AA1-F7A6-A331-5BE8-5963E79FAE48}" dt="2024-05-15T13:13:39.107" v="15"/>
        <pc:sldMkLst>
          <pc:docMk/>
          <pc:sldMk cId="4288229810" sldId="272"/>
        </pc:sldMkLst>
        <pc:picChg chg="mod">
          <ac:chgData name="Pizarro, Samantha Marie" userId="S::samanthamarie.pizarro@fujitsu.com::8be769d7-d507-4810-a1c9-d4ab32b48cef" providerId="AD" clId="Web-{154B2AA1-F7A6-A331-5BE8-5963E79FAE48}" dt="2024-05-15T13:10:13.260" v="4" actId="1076"/>
          <ac:picMkLst>
            <pc:docMk/>
            <pc:sldMk cId="4288229810" sldId="272"/>
            <ac:picMk id="4" creationId="{85C4FD9B-EFCD-6850-EB69-949FED854962}"/>
          </ac:picMkLst>
        </pc:picChg>
      </pc:sldChg>
    </pc:docChg>
  </pc:docChgLst>
  <pc:docChgLst>
    <pc:chgData name="Punzalan, Joana Cerissa" userId="35d46a9c-cf66-4922-8d08-0f1aef7d56b1" providerId="ADAL" clId="{3682B222-9C6B-4EB5-ACDC-9B0521B86CB6}"/>
    <pc:docChg chg="undo custSel addSld modSld modMainMaster modSection">
      <pc:chgData name="Punzalan, Joana Cerissa" userId="35d46a9c-cf66-4922-8d08-0f1aef7d56b1" providerId="ADAL" clId="{3682B222-9C6B-4EB5-ACDC-9B0521B86CB6}" dt="2024-05-13T09:13:29.166" v="72"/>
      <pc:docMkLst>
        <pc:docMk/>
      </pc:docMkLst>
      <pc:sldChg chg="addCm">
        <pc:chgData name="Punzalan, Joana Cerissa" userId="35d46a9c-cf66-4922-8d08-0f1aef7d56b1" providerId="ADAL" clId="{3682B222-9C6B-4EB5-ACDC-9B0521B86CB6}" dt="2024-05-13T09:13:23.766" v="71"/>
        <pc:sldMkLst>
          <pc:docMk/>
          <pc:sldMk cId="3779481482" sldId="2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unzalan, Joana Cerissa" userId="35d46a9c-cf66-4922-8d08-0f1aef7d56b1" providerId="ADAL" clId="{3682B222-9C6B-4EB5-ACDC-9B0521B86CB6}" dt="2024-05-13T09:13:23.766" v="71"/>
              <pc2:cmMkLst xmlns:pc2="http://schemas.microsoft.com/office/powerpoint/2019/9/main/command">
                <pc:docMk/>
                <pc:sldMk cId="3779481482" sldId="264"/>
                <pc2:cmMk id="{3D6A0B4B-F0AA-4DC5-B14C-13046093B314}"/>
              </pc2:cmMkLst>
            </pc226:cmChg>
          </p:ext>
        </pc:extLst>
      </pc:sldChg>
      <pc:sldChg chg="addCm">
        <pc:chgData name="Punzalan, Joana Cerissa" userId="35d46a9c-cf66-4922-8d08-0f1aef7d56b1" providerId="ADAL" clId="{3682B222-9C6B-4EB5-ACDC-9B0521B86CB6}" dt="2024-05-13T09:13:29.166" v="72"/>
        <pc:sldMkLst>
          <pc:docMk/>
          <pc:sldMk cId="1282515992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unzalan, Joana Cerissa" userId="35d46a9c-cf66-4922-8d08-0f1aef7d56b1" providerId="ADAL" clId="{3682B222-9C6B-4EB5-ACDC-9B0521B86CB6}" dt="2024-05-13T09:13:29.166" v="72"/>
              <pc2:cmMkLst xmlns:pc2="http://schemas.microsoft.com/office/powerpoint/2019/9/main/command">
                <pc:docMk/>
                <pc:sldMk cId="1282515992" sldId="265"/>
                <pc2:cmMk id="{59DFC575-BA8D-46D4-986D-E144E73A058F}"/>
              </pc2:cmMkLst>
            </pc226:cmChg>
          </p:ext>
        </pc:extLst>
      </pc:sldChg>
      <pc:sldChg chg="addCm">
        <pc:chgData name="Punzalan, Joana Cerissa" userId="35d46a9c-cf66-4922-8d08-0f1aef7d56b1" providerId="ADAL" clId="{3682B222-9C6B-4EB5-ACDC-9B0521B86CB6}" dt="2024-05-13T09:09:09.631" v="68"/>
        <pc:sldMkLst>
          <pc:docMk/>
          <pc:sldMk cId="3428402178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unzalan, Joana Cerissa" userId="35d46a9c-cf66-4922-8d08-0f1aef7d56b1" providerId="ADAL" clId="{3682B222-9C6B-4EB5-ACDC-9B0521B86CB6}" dt="2024-05-13T09:09:09.631" v="68"/>
              <pc2:cmMkLst xmlns:pc2="http://schemas.microsoft.com/office/powerpoint/2019/9/main/command">
                <pc:docMk/>
                <pc:sldMk cId="3428402178" sldId="266"/>
                <pc2:cmMk id="{FE97B3EA-8543-4DFC-B190-45E642EF7CDE}"/>
              </pc2:cmMkLst>
            </pc226:cmChg>
          </p:ext>
        </pc:extLst>
      </pc:sldChg>
      <pc:sldChg chg="addCm">
        <pc:chgData name="Punzalan, Joana Cerissa" userId="35d46a9c-cf66-4922-8d08-0f1aef7d56b1" providerId="ADAL" clId="{3682B222-9C6B-4EB5-ACDC-9B0521B86CB6}" dt="2024-05-13T09:08:41.212" v="67"/>
        <pc:sldMkLst>
          <pc:docMk/>
          <pc:sldMk cId="1259239719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unzalan, Joana Cerissa" userId="35d46a9c-cf66-4922-8d08-0f1aef7d56b1" providerId="ADAL" clId="{3682B222-9C6B-4EB5-ACDC-9B0521B86CB6}" dt="2024-05-13T09:08:41.212" v="67"/>
              <pc2:cmMkLst xmlns:pc2="http://schemas.microsoft.com/office/powerpoint/2019/9/main/command">
                <pc:docMk/>
                <pc:sldMk cId="1259239719" sldId="267"/>
                <pc2:cmMk id="{09E47DED-6286-4E79-B1F6-E253AFD29F57}"/>
              </pc2:cmMkLst>
            </pc226:cmChg>
          </p:ext>
        </pc:extLst>
      </pc:sldChg>
      <pc:sldChg chg="addCm">
        <pc:chgData name="Punzalan, Joana Cerissa" userId="35d46a9c-cf66-4922-8d08-0f1aef7d56b1" providerId="ADAL" clId="{3682B222-9C6B-4EB5-ACDC-9B0521B86CB6}" dt="2024-05-13T09:13:00.103" v="70"/>
        <pc:sldMkLst>
          <pc:docMk/>
          <pc:sldMk cId="2470925209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unzalan, Joana Cerissa" userId="35d46a9c-cf66-4922-8d08-0f1aef7d56b1" providerId="ADAL" clId="{3682B222-9C6B-4EB5-ACDC-9B0521B86CB6}" dt="2024-05-13T09:13:00.103" v="70"/>
              <pc2:cmMkLst xmlns:pc2="http://schemas.microsoft.com/office/powerpoint/2019/9/main/command">
                <pc:docMk/>
                <pc:sldMk cId="2470925209" sldId="268"/>
                <pc2:cmMk id="{AEE2C2DC-AD76-417F-9BDF-ACC31258FB6D}"/>
              </pc2:cmMkLst>
            </pc226:cmChg>
          </p:ext>
        </pc:extLst>
      </pc:sldChg>
      <pc:sldChg chg="modSp mod addCm">
        <pc:chgData name="Punzalan, Joana Cerissa" userId="35d46a9c-cf66-4922-8d08-0f1aef7d56b1" providerId="ADAL" clId="{3682B222-9C6B-4EB5-ACDC-9B0521B86CB6}" dt="2024-05-13T09:09:22.004" v="69"/>
        <pc:sldMkLst>
          <pc:docMk/>
          <pc:sldMk cId="4001615704" sldId="269"/>
        </pc:sldMkLst>
        <pc:picChg chg="mod">
          <ac:chgData name="Punzalan, Joana Cerissa" userId="35d46a9c-cf66-4922-8d08-0f1aef7d56b1" providerId="ADAL" clId="{3682B222-9C6B-4EB5-ACDC-9B0521B86CB6}" dt="2024-05-13T09:04:27.686" v="10" actId="1076"/>
          <ac:picMkLst>
            <pc:docMk/>
            <pc:sldMk cId="4001615704" sldId="269"/>
            <ac:picMk id="3" creationId="{E5FDBCB7-82AE-EF21-5849-992F58FCF1AA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Punzalan, Joana Cerissa" userId="35d46a9c-cf66-4922-8d08-0f1aef7d56b1" providerId="ADAL" clId="{3682B222-9C6B-4EB5-ACDC-9B0521B86CB6}" dt="2024-05-13T09:09:22.004" v="69"/>
              <pc2:cmMkLst xmlns:pc2="http://schemas.microsoft.com/office/powerpoint/2019/9/main/command">
                <pc:docMk/>
                <pc:sldMk cId="4001615704" sldId="269"/>
                <pc2:cmMk id="{926C7BA8-A077-4089-8055-6FD671CA06C9}"/>
              </pc2:cmMkLst>
            </pc226:cmChg>
          </p:ext>
        </pc:extLst>
      </pc:sldChg>
      <pc:sldChg chg="addSp delSp modSp add mod">
        <pc:chgData name="Punzalan, Joana Cerissa" userId="35d46a9c-cf66-4922-8d08-0f1aef7d56b1" providerId="ADAL" clId="{3682B222-9C6B-4EB5-ACDC-9B0521B86CB6}" dt="2024-05-13T09:08:01.464" v="66" actId="20577"/>
        <pc:sldMkLst>
          <pc:docMk/>
          <pc:sldMk cId="4113384192" sldId="270"/>
        </pc:sldMkLst>
        <pc:spChg chg="del">
          <ac:chgData name="Punzalan, Joana Cerissa" userId="35d46a9c-cf66-4922-8d08-0f1aef7d56b1" providerId="ADAL" clId="{3682B222-9C6B-4EB5-ACDC-9B0521B86CB6}" dt="2024-05-13T09:06:12.365" v="31" actId="478"/>
          <ac:spMkLst>
            <pc:docMk/>
            <pc:sldMk cId="4113384192" sldId="270"/>
            <ac:spMk id="5" creationId="{B6371558-C6F3-EE3A-DAD2-4E4664DF687D}"/>
          </ac:spMkLst>
        </pc:spChg>
        <pc:spChg chg="mod">
          <ac:chgData name="Punzalan, Joana Cerissa" userId="35d46a9c-cf66-4922-8d08-0f1aef7d56b1" providerId="ADAL" clId="{3682B222-9C6B-4EB5-ACDC-9B0521B86CB6}" dt="2024-05-13T09:08:01.464" v="66" actId="20577"/>
          <ac:spMkLst>
            <pc:docMk/>
            <pc:sldMk cId="4113384192" sldId="270"/>
            <ac:spMk id="6" creationId="{383528DA-23F3-757A-07B3-560B87D449F5}"/>
          </ac:spMkLst>
        </pc:spChg>
        <pc:spChg chg="del">
          <ac:chgData name="Punzalan, Joana Cerissa" userId="35d46a9c-cf66-4922-8d08-0f1aef7d56b1" providerId="ADAL" clId="{3682B222-9C6B-4EB5-ACDC-9B0521B86CB6}" dt="2024-05-13T09:06:12.365" v="31" actId="478"/>
          <ac:spMkLst>
            <pc:docMk/>
            <pc:sldMk cId="4113384192" sldId="270"/>
            <ac:spMk id="7" creationId="{2887122C-7AE4-F60D-8A62-0DE70C51F315}"/>
          </ac:spMkLst>
        </pc:spChg>
        <pc:spChg chg="add del mod">
          <ac:chgData name="Punzalan, Joana Cerissa" userId="35d46a9c-cf66-4922-8d08-0f1aef7d56b1" providerId="ADAL" clId="{3682B222-9C6B-4EB5-ACDC-9B0521B86CB6}" dt="2024-05-13T09:06:15.428" v="32" actId="478"/>
          <ac:spMkLst>
            <pc:docMk/>
            <pc:sldMk cId="4113384192" sldId="270"/>
            <ac:spMk id="8" creationId="{BC13EB86-DC39-40F1-A2E2-89126C12D67D}"/>
          </ac:spMkLst>
        </pc:spChg>
        <pc:spChg chg="del">
          <ac:chgData name="Punzalan, Joana Cerissa" userId="35d46a9c-cf66-4922-8d08-0f1aef7d56b1" providerId="ADAL" clId="{3682B222-9C6B-4EB5-ACDC-9B0521B86CB6}" dt="2024-05-13T09:06:12.365" v="31" actId="478"/>
          <ac:spMkLst>
            <pc:docMk/>
            <pc:sldMk cId="4113384192" sldId="270"/>
            <ac:spMk id="10" creationId="{C5E17900-3F22-DCFB-F0B0-68A2507DEAF5}"/>
          </ac:spMkLst>
        </pc:spChg>
        <pc:spChg chg="del">
          <ac:chgData name="Punzalan, Joana Cerissa" userId="35d46a9c-cf66-4922-8d08-0f1aef7d56b1" providerId="ADAL" clId="{3682B222-9C6B-4EB5-ACDC-9B0521B86CB6}" dt="2024-05-13T09:06:12.365" v="31" actId="478"/>
          <ac:spMkLst>
            <pc:docMk/>
            <pc:sldMk cId="4113384192" sldId="270"/>
            <ac:spMk id="12" creationId="{FAE6F77E-AFFB-6D4E-2DBE-421383DE442F}"/>
          </ac:spMkLst>
        </pc:spChg>
        <pc:picChg chg="del">
          <ac:chgData name="Punzalan, Joana Cerissa" userId="35d46a9c-cf66-4922-8d08-0f1aef7d56b1" providerId="ADAL" clId="{3682B222-9C6B-4EB5-ACDC-9B0521B86CB6}" dt="2024-05-13T09:06:12.365" v="31" actId="478"/>
          <ac:picMkLst>
            <pc:docMk/>
            <pc:sldMk cId="4113384192" sldId="270"/>
            <ac:picMk id="2" creationId="{355FE886-3C89-422F-56AB-BEBAE0203B06}"/>
          </ac:picMkLst>
        </pc:picChg>
        <pc:picChg chg="del">
          <ac:chgData name="Punzalan, Joana Cerissa" userId="35d46a9c-cf66-4922-8d08-0f1aef7d56b1" providerId="ADAL" clId="{3682B222-9C6B-4EB5-ACDC-9B0521B86CB6}" dt="2024-05-13T09:06:16.013" v="33" actId="478"/>
          <ac:picMkLst>
            <pc:docMk/>
            <pc:sldMk cId="4113384192" sldId="270"/>
            <ac:picMk id="3" creationId="{E5FDBCB7-82AE-EF21-5849-992F58FCF1AA}"/>
          </ac:picMkLst>
        </pc:picChg>
        <pc:picChg chg="add">
          <ac:chgData name="Punzalan, Joana Cerissa" userId="35d46a9c-cf66-4922-8d08-0f1aef7d56b1" providerId="ADAL" clId="{3682B222-9C6B-4EB5-ACDC-9B0521B86CB6}" dt="2024-05-13T09:06:17.682" v="34" actId="22"/>
          <ac:picMkLst>
            <pc:docMk/>
            <pc:sldMk cId="4113384192" sldId="270"/>
            <ac:picMk id="11" creationId="{513E5D4A-43C4-0C3C-BFAE-4381EC27F10F}"/>
          </ac:picMkLst>
        </pc:picChg>
      </pc:sldChg>
      <pc:sldChg chg="addSp delSp modSp add mod">
        <pc:chgData name="Punzalan, Joana Cerissa" userId="35d46a9c-cf66-4922-8d08-0f1aef7d56b1" providerId="ADAL" clId="{3682B222-9C6B-4EB5-ACDC-9B0521B86CB6}" dt="2024-05-13T09:07:51.415" v="60" actId="1076"/>
        <pc:sldMkLst>
          <pc:docMk/>
          <pc:sldMk cId="48079931" sldId="271"/>
        </pc:sldMkLst>
        <pc:spChg chg="del">
          <ac:chgData name="Punzalan, Joana Cerissa" userId="35d46a9c-cf66-4922-8d08-0f1aef7d56b1" providerId="ADAL" clId="{3682B222-9C6B-4EB5-ACDC-9B0521B86CB6}" dt="2024-05-13T09:07:35.760" v="54" actId="478"/>
          <ac:spMkLst>
            <pc:docMk/>
            <pc:sldMk cId="48079931" sldId="271"/>
            <ac:spMk id="2" creationId="{114512CE-81C0-A9F6-1463-89137B0C3F93}"/>
          </ac:spMkLst>
        </pc:spChg>
        <pc:spChg chg="del">
          <ac:chgData name="Punzalan, Joana Cerissa" userId="35d46a9c-cf66-4922-8d08-0f1aef7d56b1" providerId="ADAL" clId="{3682B222-9C6B-4EB5-ACDC-9B0521B86CB6}" dt="2024-05-13T09:07:35.760" v="54" actId="478"/>
          <ac:spMkLst>
            <pc:docMk/>
            <pc:sldMk cId="48079931" sldId="271"/>
            <ac:spMk id="3" creationId="{0094181D-A3B5-F903-A723-B0E5DAD5F7E1}"/>
          </ac:spMkLst>
        </pc:spChg>
        <pc:spChg chg="add del mod">
          <ac:chgData name="Punzalan, Joana Cerissa" userId="35d46a9c-cf66-4922-8d08-0f1aef7d56b1" providerId="ADAL" clId="{3682B222-9C6B-4EB5-ACDC-9B0521B86CB6}" dt="2024-05-13T09:07:38.597" v="55" actId="478"/>
          <ac:spMkLst>
            <pc:docMk/>
            <pc:sldMk cId="48079931" sldId="271"/>
            <ac:spMk id="5" creationId="{319165B6-59D6-F5B2-73A6-E714978ADD9B}"/>
          </ac:spMkLst>
        </pc:spChg>
        <pc:spChg chg="mod">
          <ac:chgData name="Punzalan, Joana Cerissa" userId="35d46a9c-cf66-4922-8d08-0f1aef7d56b1" providerId="ADAL" clId="{3682B222-9C6B-4EB5-ACDC-9B0521B86CB6}" dt="2024-05-13T09:07:31.495" v="53" actId="20577"/>
          <ac:spMkLst>
            <pc:docMk/>
            <pc:sldMk cId="48079931" sldId="271"/>
            <ac:spMk id="6" creationId="{383528DA-23F3-757A-07B3-560B87D449F5}"/>
          </ac:spMkLst>
        </pc:spChg>
        <pc:picChg chg="del">
          <ac:chgData name="Punzalan, Joana Cerissa" userId="35d46a9c-cf66-4922-8d08-0f1aef7d56b1" providerId="ADAL" clId="{3682B222-9C6B-4EB5-ACDC-9B0521B86CB6}" dt="2024-05-13T09:07:35.760" v="54" actId="478"/>
          <ac:picMkLst>
            <pc:docMk/>
            <pc:sldMk cId="48079931" sldId="271"/>
            <ac:picMk id="7" creationId="{30FF2C4B-87E2-A7D9-DF47-3D7B6F3939C6}"/>
          </ac:picMkLst>
        </pc:picChg>
        <pc:picChg chg="del">
          <ac:chgData name="Punzalan, Joana Cerissa" userId="35d46a9c-cf66-4922-8d08-0f1aef7d56b1" providerId="ADAL" clId="{3682B222-9C6B-4EB5-ACDC-9B0521B86CB6}" dt="2024-05-13T09:07:35.760" v="54" actId="478"/>
          <ac:picMkLst>
            <pc:docMk/>
            <pc:sldMk cId="48079931" sldId="271"/>
            <ac:picMk id="9" creationId="{CAD9845C-6821-E358-133D-FC51CB9BEA66}"/>
          </ac:picMkLst>
        </pc:picChg>
        <pc:picChg chg="add mod">
          <ac:chgData name="Punzalan, Joana Cerissa" userId="35d46a9c-cf66-4922-8d08-0f1aef7d56b1" providerId="ADAL" clId="{3682B222-9C6B-4EB5-ACDC-9B0521B86CB6}" dt="2024-05-13T09:07:51.415" v="60" actId="1076"/>
          <ac:picMkLst>
            <pc:docMk/>
            <pc:sldMk cId="48079931" sldId="271"/>
            <ac:picMk id="10" creationId="{13502868-FA14-53CE-7CB8-9073BC488E51}"/>
          </ac:picMkLst>
        </pc:picChg>
      </pc:sldChg>
      <pc:sldMasterChg chg="modSp mod modSldLayout">
        <pc:chgData name="Punzalan, Joana Cerissa" userId="35d46a9c-cf66-4922-8d08-0f1aef7d56b1" providerId="ADAL" clId="{3682B222-9C6B-4EB5-ACDC-9B0521B86CB6}" dt="2024-05-13T08:56:29.724" v="8"/>
        <pc:sldMasterMkLst>
          <pc:docMk/>
          <pc:sldMasterMk cId="95271311" sldId="2147483739"/>
        </pc:sldMasterMkLst>
        <pc:spChg chg="mod">
          <ac:chgData name="Punzalan, Joana Cerissa" userId="35d46a9c-cf66-4922-8d08-0f1aef7d56b1" providerId="ADAL" clId="{3682B222-9C6B-4EB5-ACDC-9B0521B86CB6}" dt="2024-05-13T08:56:29.724" v="8"/>
          <ac:spMkLst>
            <pc:docMk/>
            <pc:sldMasterMk cId="95271311" sldId="2147483739"/>
            <ac:spMk id="23" creationId="{8DDEC1A9-EFFB-45DD-90D7-F14D067F3E09}"/>
          </ac:spMkLst>
        </pc:spChg>
        <pc:sldLayoutChg chg="modSp mod">
          <pc:chgData name="Punzalan, Joana Cerissa" userId="35d46a9c-cf66-4922-8d08-0f1aef7d56b1" providerId="ADAL" clId="{3682B222-9C6B-4EB5-ACDC-9B0521B86CB6}" dt="2024-05-13T08:56:16.776" v="6" actId="20577"/>
          <pc:sldLayoutMkLst>
            <pc:docMk/>
            <pc:sldMasterMk cId="95271311" sldId="2147483739"/>
            <pc:sldLayoutMk cId="3243689751" sldId="2147483741"/>
          </pc:sldLayoutMkLst>
          <pc:spChg chg="mod">
            <ac:chgData name="Punzalan, Joana Cerissa" userId="35d46a9c-cf66-4922-8d08-0f1aef7d56b1" providerId="ADAL" clId="{3682B222-9C6B-4EB5-ACDC-9B0521B86CB6}" dt="2024-05-13T08:56:16.776" v="6" actId="20577"/>
            <ac:spMkLst>
              <pc:docMk/>
              <pc:sldMasterMk cId="95271311" sldId="2147483739"/>
              <pc:sldLayoutMk cId="3243689751" sldId="2147483741"/>
              <ac:spMk id="26" creationId="{0FBE6BF5-51E1-4019-B1D6-7AF2B1BA7C23}"/>
            </ac:spMkLst>
          </pc:spChg>
        </pc:sldLayoutChg>
        <pc:sldLayoutChg chg="modSp mod">
          <pc:chgData name="Punzalan, Joana Cerissa" userId="35d46a9c-cf66-4922-8d08-0f1aef7d56b1" providerId="ADAL" clId="{3682B222-9C6B-4EB5-ACDC-9B0521B86CB6}" dt="2024-05-13T08:56:22.895" v="7"/>
          <pc:sldLayoutMkLst>
            <pc:docMk/>
            <pc:sldMasterMk cId="95271311" sldId="2147483739"/>
            <pc:sldLayoutMk cId="3353776962" sldId="2147483742"/>
          </pc:sldLayoutMkLst>
          <pc:spChg chg="mod">
            <ac:chgData name="Punzalan, Joana Cerissa" userId="35d46a9c-cf66-4922-8d08-0f1aef7d56b1" providerId="ADAL" clId="{3682B222-9C6B-4EB5-ACDC-9B0521B86CB6}" dt="2024-05-13T08:56:22.895" v="7"/>
            <ac:spMkLst>
              <pc:docMk/>
              <pc:sldMasterMk cId="95271311" sldId="2147483739"/>
              <pc:sldLayoutMk cId="3353776962" sldId="2147483742"/>
              <ac:spMk id="26" creationId="{0FBE6BF5-51E1-4019-B1D6-7AF2B1BA7C23}"/>
            </ac:spMkLst>
          </pc:spChg>
        </pc:sldLayoutChg>
      </pc:sldMasterChg>
    </pc:docChg>
  </pc:docChgLst>
  <pc:docChgLst>
    <pc:chgData name="Jalandoni, Mary Antoniette" userId="S::maryantoniette.jalandoni@fujitsu.com::6afa741a-28fc-4aaf-82ba-821bb343951f" providerId="AD" clId="Web-{71603A45-504F-50D4-EF8B-D4A69D649FD7}"/>
    <pc:docChg chg="modSld">
      <pc:chgData name="Jalandoni, Mary Antoniette" userId="S::maryantoniette.jalandoni@fujitsu.com::6afa741a-28fc-4aaf-82ba-821bb343951f" providerId="AD" clId="Web-{71603A45-504F-50D4-EF8B-D4A69D649FD7}" dt="2024-05-10T06:51:29.223" v="15" actId="1076"/>
      <pc:docMkLst>
        <pc:docMk/>
      </pc:docMkLst>
      <pc:sldChg chg="addSp delSp modSp">
        <pc:chgData name="Jalandoni, Mary Antoniette" userId="S::maryantoniette.jalandoni@fujitsu.com::6afa741a-28fc-4aaf-82ba-821bb343951f" providerId="AD" clId="Web-{71603A45-504F-50D4-EF8B-D4A69D649FD7}" dt="2024-05-10T06:51:29.223" v="15" actId="1076"/>
        <pc:sldMkLst>
          <pc:docMk/>
          <pc:sldMk cId="4001615704" sldId="269"/>
        </pc:sldMkLst>
        <pc:picChg chg="add mod">
          <ac:chgData name="Jalandoni, Mary Antoniette" userId="S::maryantoniette.jalandoni@fujitsu.com::6afa741a-28fc-4aaf-82ba-821bb343951f" providerId="AD" clId="Web-{71603A45-504F-50D4-EF8B-D4A69D649FD7}" dt="2024-05-10T06:50:58.395" v="9" actId="1076"/>
          <ac:picMkLst>
            <pc:docMk/>
            <pc:sldMk cId="4001615704" sldId="269"/>
            <ac:picMk id="2" creationId="{355FE886-3C89-422F-56AB-BEBAE0203B06}"/>
          </ac:picMkLst>
        </pc:picChg>
        <pc:picChg chg="add mod">
          <ac:chgData name="Jalandoni, Mary Antoniette" userId="S::maryantoniette.jalandoni@fujitsu.com::6afa741a-28fc-4aaf-82ba-821bb343951f" providerId="AD" clId="Web-{71603A45-504F-50D4-EF8B-D4A69D649FD7}" dt="2024-05-10T06:51:29.223" v="15" actId="1076"/>
          <ac:picMkLst>
            <pc:docMk/>
            <pc:sldMk cId="4001615704" sldId="269"/>
            <ac:picMk id="3" creationId="{E5FDBCB7-82AE-EF21-5849-992F58FCF1AA}"/>
          </ac:picMkLst>
        </pc:picChg>
        <pc:picChg chg="del">
          <ac:chgData name="Jalandoni, Mary Antoniette" userId="S::maryantoniette.jalandoni@fujitsu.com::6afa741a-28fc-4aaf-82ba-821bb343951f" providerId="AD" clId="Web-{71603A45-504F-50D4-EF8B-D4A69D649FD7}" dt="2024-05-10T06:50:52.035" v="3"/>
          <ac:picMkLst>
            <pc:docMk/>
            <pc:sldMk cId="4001615704" sldId="269"/>
            <ac:picMk id="8" creationId="{A2DEAB4F-F9AF-2FB5-FCF1-9E2BA7BE2A81}"/>
          </ac:picMkLst>
        </pc:picChg>
        <pc:picChg chg="del">
          <ac:chgData name="Jalandoni, Mary Antoniette" userId="S::maryantoniette.jalandoni@fujitsu.com::6afa741a-28fc-4aaf-82ba-821bb343951f" providerId="AD" clId="Web-{71603A45-504F-50D4-EF8B-D4A69D649FD7}" dt="2024-05-10T06:50:33.207" v="0"/>
          <ac:picMkLst>
            <pc:docMk/>
            <pc:sldMk cId="4001615704" sldId="269"/>
            <ac:picMk id="13" creationId="{7251E61F-DF77-18E3-0722-C68B24C33332}"/>
          </ac:picMkLst>
        </pc:picChg>
      </pc:sldChg>
    </pc:docChg>
  </pc:docChgLst>
  <pc:docChgLst>
    <pc:chgData name="Pizarro, Samantha Marie" userId="S::samanthamarie.pizarro@fujitsu.com::8be769d7-d507-4810-a1c9-d4ab32b48cef" providerId="AD" clId="Web-{9FCD9637-629F-F958-43FE-16AC463F41FD}"/>
    <pc:docChg chg="delSld modSection">
      <pc:chgData name="Pizarro, Samantha Marie" userId="S::samanthamarie.pizarro@fujitsu.com::8be769d7-d507-4810-a1c9-d4ab32b48cef" providerId="AD" clId="Web-{9FCD9637-629F-F958-43FE-16AC463F41FD}" dt="2024-05-16T11:45:09.436" v="3"/>
      <pc:docMkLst>
        <pc:docMk/>
      </pc:docMkLst>
      <pc:sldChg chg="delCm">
        <pc:chgData name="Pizarro, Samantha Marie" userId="S::samanthamarie.pizarro@fujitsu.com::8be769d7-d507-4810-a1c9-d4ab32b48cef" providerId="AD" clId="Web-{9FCD9637-629F-F958-43FE-16AC463F41FD}" dt="2024-05-16T11:44:57.905" v="1"/>
        <pc:sldMkLst>
          <pc:docMk/>
          <pc:sldMk cId="3428402178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zarro, Samantha Marie" userId="S::samanthamarie.pizarro@fujitsu.com::8be769d7-d507-4810-a1c9-d4ab32b48cef" providerId="AD" clId="Web-{9FCD9637-629F-F958-43FE-16AC463F41FD}" dt="2024-05-16T11:44:57.905" v="1"/>
              <pc2:cmMkLst xmlns:pc2="http://schemas.microsoft.com/office/powerpoint/2019/9/main/command">
                <pc:docMk/>
                <pc:sldMk cId="3428402178" sldId="266"/>
                <pc2:cmMk id="{FE97B3EA-8543-4DFC-B190-45E642EF7CDE}"/>
              </pc2:cmMkLst>
            </pc226:cmChg>
          </p:ext>
        </pc:extLst>
      </pc:sldChg>
      <pc:sldChg chg="delCm">
        <pc:chgData name="Pizarro, Samantha Marie" userId="S::samanthamarie.pizarro@fujitsu.com::8be769d7-d507-4810-a1c9-d4ab32b48cef" providerId="AD" clId="Web-{9FCD9637-629F-F958-43FE-16AC463F41FD}" dt="2024-05-16T11:45:04.811" v="2"/>
        <pc:sldMkLst>
          <pc:docMk/>
          <pc:sldMk cId="1259239719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zarro, Samantha Marie" userId="S::samanthamarie.pizarro@fujitsu.com::8be769d7-d507-4810-a1c9-d4ab32b48cef" providerId="AD" clId="Web-{9FCD9637-629F-F958-43FE-16AC463F41FD}" dt="2024-05-16T11:45:04.811" v="2"/>
              <pc2:cmMkLst xmlns:pc2="http://schemas.microsoft.com/office/powerpoint/2019/9/main/command">
                <pc:docMk/>
                <pc:sldMk cId="1259239719" sldId="267"/>
                <pc2:cmMk id="{09E47DED-6286-4E79-B1F6-E253AFD29F57}"/>
              </pc2:cmMkLst>
            </pc226:cmChg>
          </p:ext>
        </pc:extLst>
      </pc:sldChg>
      <pc:sldChg chg="delCm">
        <pc:chgData name="Pizarro, Samantha Marie" userId="S::samanthamarie.pizarro@fujitsu.com::8be769d7-d507-4810-a1c9-d4ab32b48cef" providerId="AD" clId="Web-{9FCD9637-629F-F958-43FE-16AC463F41FD}" dt="2024-05-16T11:45:09.436" v="3"/>
        <pc:sldMkLst>
          <pc:docMk/>
          <pc:sldMk cId="4001615704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Pizarro, Samantha Marie" userId="S::samanthamarie.pizarro@fujitsu.com::8be769d7-d507-4810-a1c9-d4ab32b48cef" providerId="AD" clId="Web-{9FCD9637-629F-F958-43FE-16AC463F41FD}" dt="2024-05-16T11:45:09.436" v="3"/>
              <pc2:cmMkLst xmlns:pc2="http://schemas.microsoft.com/office/powerpoint/2019/9/main/command">
                <pc:docMk/>
                <pc:sldMk cId="4001615704" sldId="269"/>
                <pc2:cmMk id="{926C7BA8-A077-4089-8055-6FD671CA06C9}"/>
              </pc2:cmMkLst>
            </pc226:cmChg>
          </p:ext>
        </pc:extLst>
      </pc:sldChg>
      <pc:sldChg chg="del">
        <pc:chgData name="Pizarro, Samantha Marie" userId="S::samanthamarie.pizarro@fujitsu.com::8be769d7-d507-4810-a1c9-d4ab32b48cef" providerId="AD" clId="Web-{9FCD9637-629F-F958-43FE-16AC463F41FD}" dt="2024-05-16T11:44:43.905" v="0"/>
        <pc:sldMkLst>
          <pc:docMk/>
          <pc:sldMk cId="48079931" sldId="271"/>
        </pc:sldMkLst>
      </pc:sldChg>
    </pc:docChg>
  </pc:docChgLst>
  <pc:docChgLst>
    <pc:chgData name="Jalandoni, Mary Antoniette" userId="S::maryantoniette.jalandoni@fujitsu.com::6afa741a-28fc-4aaf-82ba-821bb343951f" providerId="AD" clId="Web-{BA9715D4-9DBE-CEA7-9052-9BC2D3F45AE7}"/>
    <pc:docChg chg="addSld delSld modSld modSection">
      <pc:chgData name="Jalandoni, Mary Antoniette" userId="S::maryantoniette.jalandoni@fujitsu.com::6afa741a-28fc-4aaf-82ba-821bb343951f" providerId="AD" clId="Web-{BA9715D4-9DBE-CEA7-9052-9BC2D3F45AE7}" dt="2024-05-15T06:59:28.633" v="31" actId="20577"/>
      <pc:docMkLst>
        <pc:docMk/>
      </pc:docMkLst>
      <pc:sldChg chg="addSp delSp modSp">
        <pc:chgData name="Jalandoni, Mary Antoniette" userId="S::maryantoniette.jalandoni@fujitsu.com::6afa741a-28fc-4aaf-82ba-821bb343951f" providerId="AD" clId="Web-{BA9715D4-9DBE-CEA7-9052-9BC2D3F45AE7}" dt="2024-05-15T06:38:15.422" v="13" actId="1076"/>
        <pc:sldMkLst>
          <pc:docMk/>
          <pc:sldMk cId="4001615704" sldId="269"/>
        </pc:sldMkLst>
        <pc:spChg chg="del">
          <ac:chgData name="Jalandoni, Mary Antoniette" userId="S::maryantoniette.jalandoni@fujitsu.com::6afa741a-28fc-4aaf-82ba-821bb343951f" providerId="AD" clId="Web-{BA9715D4-9DBE-CEA7-9052-9BC2D3F45AE7}" dt="2024-05-15T06:37:52.187" v="4"/>
          <ac:spMkLst>
            <pc:docMk/>
            <pc:sldMk cId="4001615704" sldId="269"/>
            <ac:spMk id="5" creationId="{B6371558-C6F3-EE3A-DAD2-4E4664DF687D}"/>
          </ac:spMkLst>
        </pc:spChg>
        <pc:spChg chg="del">
          <ac:chgData name="Jalandoni, Mary Antoniette" userId="S::maryantoniette.jalandoni@fujitsu.com::6afa741a-28fc-4aaf-82ba-821bb343951f" providerId="AD" clId="Web-{BA9715D4-9DBE-CEA7-9052-9BC2D3F45AE7}" dt="2024-05-15T06:37:47.171" v="2"/>
          <ac:spMkLst>
            <pc:docMk/>
            <pc:sldMk cId="4001615704" sldId="269"/>
            <ac:spMk id="7" creationId="{2887122C-7AE4-F60D-8A62-0DE70C51F315}"/>
          </ac:spMkLst>
        </pc:spChg>
        <pc:spChg chg="add del mod">
          <ac:chgData name="Jalandoni, Mary Antoniette" userId="S::maryantoniette.jalandoni@fujitsu.com::6afa741a-28fc-4aaf-82ba-821bb343951f" providerId="AD" clId="Web-{BA9715D4-9DBE-CEA7-9052-9BC2D3F45AE7}" dt="2024-05-15T06:38:11.015" v="11"/>
          <ac:spMkLst>
            <pc:docMk/>
            <pc:sldMk cId="4001615704" sldId="269"/>
            <ac:spMk id="8" creationId="{897C6ED5-0CCA-D496-A088-CEF46FFF0261}"/>
          </ac:spMkLst>
        </pc:spChg>
        <pc:spChg chg="del mod">
          <ac:chgData name="Jalandoni, Mary Antoniette" userId="S::maryantoniette.jalandoni@fujitsu.com::6afa741a-28fc-4aaf-82ba-821bb343951f" providerId="AD" clId="Web-{BA9715D4-9DBE-CEA7-9052-9BC2D3F45AE7}" dt="2024-05-15T06:37:59.077" v="8"/>
          <ac:spMkLst>
            <pc:docMk/>
            <pc:sldMk cId="4001615704" sldId="269"/>
            <ac:spMk id="10" creationId="{C5E17900-3F22-DCFB-F0B0-68A2507DEAF5}"/>
          </ac:spMkLst>
        </pc:spChg>
        <pc:spChg chg="del">
          <ac:chgData name="Jalandoni, Mary Antoniette" userId="S::maryantoniette.jalandoni@fujitsu.com::6afa741a-28fc-4aaf-82ba-821bb343951f" providerId="AD" clId="Web-{BA9715D4-9DBE-CEA7-9052-9BC2D3F45AE7}" dt="2024-05-15T06:37:45.843" v="1"/>
          <ac:spMkLst>
            <pc:docMk/>
            <pc:sldMk cId="4001615704" sldId="269"/>
            <ac:spMk id="12" creationId="{FAE6F77E-AFFB-6D4E-2DBE-421383DE442F}"/>
          </ac:spMkLst>
        </pc:spChg>
        <pc:picChg chg="del">
          <ac:chgData name="Jalandoni, Mary Antoniette" userId="S::maryantoniette.jalandoni@fujitsu.com::6afa741a-28fc-4aaf-82ba-821bb343951f" providerId="AD" clId="Web-{BA9715D4-9DBE-CEA7-9052-9BC2D3F45AE7}" dt="2024-05-15T06:37:45.843" v="0"/>
          <ac:picMkLst>
            <pc:docMk/>
            <pc:sldMk cId="4001615704" sldId="269"/>
            <ac:picMk id="2" creationId="{355FE886-3C89-422F-56AB-BEBAE0203B06}"/>
          </ac:picMkLst>
        </pc:picChg>
        <pc:picChg chg="del mod">
          <ac:chgData name="Jalandoni, Mary Antoniette" userId="S::maryantoniette.jalandoni@fujitsu.com::6afa741a-28fc-4aaf-82ba-821bb343951f" providerId="AD" clId="Web-{BA9715D4-9DBE-CEA7-9052-9BC2D3F45AE7}" dt="2024-05-15T06:37:54.437" v="6"/>
          <ac:picMkLst>
            <pc:docMk/>
            <pc:sldMk cId="4001615704" sldId="269"/>
            <ac:picMk id="3" creationId="{E5FDBCB7-82AE-EF21-5849-992F58FCF1AA}"/>
          </ac:picMkLst>
        </pc:picChg>
        <pc:picChg chg="add mod">
          <ac:chgData name="Jalandoni, Mary Antoniette" userId="S::maryantoniette.jalandoni@fujitsu.com::6afa741a-28fc-4aaf-82ba-821bb343951f" providerId="AD" clId="Web-{BA9715D4-9DBE-CEA7-9052-9BC2D3F45AE7}" dt="2024-05-15T06:38:15.422" v="13" actId="1076"/>
          <ac:picMkLst>
            <pc:docMk/>
            <pc:sldMk cId="4001615704" sldId="269"/>
            <ac:picMk id="9" creationId="{F167CE48-B51C-16E1-1DBB-72E5FCC91CB1}"/>
          </ac:picMkLst>
        </pc:picChg>
      </pc:sldChg>
      <pc:sldChg chg="del">
        <pc:chgData name="Jalandoni, Mary Antoniette" userId="S::maryantoniette.jalandoni@fujitsu.com::6afa741a-28fc-4aaf-82ba-821bb343951f" providerId="AD" clId="Web-{BA9715D4-9DBE-CEA7-9052-9BC2D3F45AE7}" dt="2024-05-15T06:38:21.500" v="14"/>
        <pc:sldMkLst>
          <pc:docMk/>
          <pc:sldMk cId="4113384192" sldId="270"/>
        </pc:sldMkLst>
      </pc:sldChg>
      <pc:sldChg chg="addSp delSp modSp new">
        <pc:chgData name="Jalandoni, Mary Antoniette" userId="S::maryantoniette.jalandoni@fujitsu.com::6afa741a-28fc-4aaf-82ba-821bb343951f" providerId="AD" clId="Web-{BA9715D4-9DBE-CEA7-9052-9BC2D3F45AE7}" dt="2024-05-15T06:59:28.633" v="31" actId="20577"/>
        <pc:sldMkLst>
          <pc:docMk/>
          <pc:sldMk cId="4288229810" sldId="272"/>
        </pc:sldMkLst>
        <pc:spChg chg="mod">
          <ac:chgData name="Jalandoni, Mary Antoniette" userId="S::maryantoniette.jalandoni@fujitsu.com::6afa741a-28fc-4aaf-82ba-821bb343951f" providerId="AD" clId="Web-{BA9715D4-9DBE-CEA7-9052-9BC2D3F45AE7}" dt="2024-05-15T06:59:28.633" v="31" actId="20577"/>
          <ac:spMkLst>
            <pc:docMk/>
            <pc:sldMk cId="4288229810" sldId="272"/>
            <ac:spMk id="2" creationId="{5BBF9A00-9204-BA7C-CE36-083CB9C7883F}"/>
          </ac:spMkLst>
        </pc:spChg>
        <pc:spChg chg="del">
          <ac:chgData name="Jalandoni, Mary Antoniette" userId="S::maryantoniette.jalandoni@fujitsu.com::6afa741a-28fc-4aaf-82ba-821bb343951f" providerId="AD" clId="Web-{BA9715D4-9DBE-CEA7-9052-9BC2D3F45AE7}" dt="2024-05-15T06:59:09.476" v="16"/>
          <ac:spMkLst>
            <pc:docMk/>
            <pc:sldMk cId="4288229810" sldId="272"/>
            <ac:spMk id="3" creationId="{6D2A72ED-5427-F5E3-D395-71B33169048C}"/>
          </ac:spMkLst>
        </pc:spChg>
        <pc:picChg chg="add mod">
          <ac:chgData name="Jalandoni, Mary Antoniette" userId="S::maryantoniette.jalandoni@fujitsu.com::6afa741a-28fc-4aaf-82ba-821bb343951f" providerId="AD" clId="Web-{BA9715D4-9DBE-CEA7-9052-9BC2D3F45AE7}" dt="2024-05-15T06:59:14.757" v="18" actId="1076"/>
          <ac:picMkLst>
            <pc:docMk/>
            <pc:sldMk cId="4288229810" sldId="272"/>
            <ac:picMk id="4" creationId="{85C4FD9B-EFCD-6850-EB69-949FED854962}"/>
          </ac:picMkLst>
        </pc:picChg>
      </pc:sldChg>
    </pc:docChg>
  </pc:docChgLst>
  <pc:docChgLst>
    <pc:chgData name="Pizarro, Samantha Marie" userId="S::samanthamarie.pizarro@fujitsu.com::8be769d7-d507-4810-a1c9-d4ab32b48cef" providerId="AD" clId="Web-{4CE33CE9-B702-CDAB-E19F-524EBC10316C}"/>
    <pc:docChg chg="mod">
      <pc:chgData name="Pizarro, Samantha Marie" userId="S::samanthamarie.pizarro@fujitsu.com::8be769d7-d507-4810-a1c9-d4ab32b48cef" providerId="AD" clId="Web-{4CE33CE9-B702-CDAB-E19F-524EBC10316C}" dt="2024-05-14T10:06:01.139" v="4"/>
      <pc:docMkLst>
        <pc:docMk/>
      </pc:docMkLst>
      <pc:sldChg chg="modCm">
        <pc:chgData name="Pizarro, Samantha Marie" userId="S::samanthamarie.pizarro@fujitsu.com::8be769d7-d507-4810-a1c9-d4ab32b48cef" providerId="AD" clId="Web-{4CE33CE9-B702-CDAB-E19F-524EBC10316C}" dt="2024-05-14T10:06:01.139" v="4"/>
        <pc:sldMkLst>
          <pc:docMk/>
          <pc:sldMk cId="3779481482" sldId="26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Pizarro, Samantha Marie" userId="S::samanthamarie.pizarro@fujitsu.com::8be769d7-d507-4810-a1c9-d4ab32b48cef" providerId="AD" clId="Web-{4CE33CE9-B702-CDAB-E19F-524EBC10316C}" dt="2024-05-14T10:06:01.139" v="4"/>
              <pc2:cmMkLst xmlns:pc2="http://schemas.microsoft.com/office/powerpoint/2019/9/main/command">
                <pc:docMk/>
                <pc:sldMk cId="3779481482" sldId="264"/>
                <pc2:cmMk id="{3D6A0B4B-F0AA-4DC5-B14C-13046093B314}"/>
              </pc2:cmMkLst>
              <pc226:cmRplyChg chg="add del">
                <pc226:chgData name="Pizarro, Samantha Marie" userId="S::samanthamarie.pizarro@fujitsu.com::8be769d7-d507-4810-a1c9-d4ab32b48cef" providerId="AD" clId="Web-{4CE33CE9-B702-CDAB-E19F-524EBC10316C}" dt="2024-05-14T10:06:01.139" v="4"/>
                <pc2:cmRplyMkLst xmlns:pc2="http://schemas.microsoft.com/office/powerpoint/2019/9/main/command">
                  <pc:docMk/>
                  <pc:sldMk cId="3779481482" sldId="264"/>
                  <pc2:cmMk id="{3D6A0B4B-F0AA-4DC5-B14C-13046093B314}"/>
                  <pc2:cmRplyMk id="{CB9E4599-3773-4684-8AF7-E28A0BF0ABDA}"/>
                </pc2:cmRplyMkLst>
              </pc226:cmRplyChg>
            </pc226:cmChg>
          </p:ext>
        </pc:extLst>
      </pc:sldChg>
      <pc:sldChg chg="modCm">
        <pc:chgData name="Pizarro, Samantha Marie" userId="S::samanthamarie.pizarro@fujitsu.com::8be769d7-d507-4810-a1c9-d4ab32b48cef" providerId="AD" clId="Web-{4CE33CE9-B702-CDAB-E19F-524EBC10316C}" dt="2024-05-14T10:05:12.372" v="2"/>
        <pc:sldMkLst>
          <pc:docMk/>
          <pc:sldMk cId="2470925209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Pizarro, Samantha Marie" userId="S::samanthamarie.pizarro@fujitsu.com::8be769d7-d507-4810-a1c9-d4ab32b48cef" providerId="AD" clId="Web-{4CE33CE9-B702-CDAB-E19F-524EBC10316C}" dt="2024-05-14T10:05:12.372" v="2"/>
              <pc2:cmMkLst xmlns:pc2="http://schemas.microsoft.com/office/powerpoint/2019/9/main/command">
                <pc:docMk/>
                <pc:sldMk cId="2470925209" sldId="268"/>
                <pc2:cmMk id="{AEE2C2DC-AD76-417F-9BDF-ACC31258FB6D}"/>
              </pc2:cmMkLst>
              <pc226:cmRplyChg chg="add del">
                <pc226:chgData name="Pizarro, Samantha Marie" userId="S::samanthamarie.pizarro@fujitsu.com::8be769d7-d507-4810-a1c9-d4ab32b48cef" providerId="AD" clId="Web-{4CE33CE9-B702-CDAB-E19F-524EBC10316C}" dt="2024-05-14T10:05:12.372" v="2"/>
                <pc2:cmRplyMkLst xmlns:pc2="http://schemas.microsoft.com/office/powerpoint/2019/9/main/command">
                  <pc:docMk/>
                  <pc:sldMk cId="2470925209" sldId="268"/>
                  <pc2:cmMk id="{AEE2C2DC-AD76-417F-9BDF-ACC31258FB6D}"/>
                  <pc2:cmRplyMk id="{8009141D-30AC-4FE4-A228-EC5065BF498D}"/>
                </pc2:cmRplyMkLst>
              </pc226:cmRplyChg>
            </pc226:cmChg>
          </p:ext>
        </pc:extLst>
      </pc:sldChg>
    </pc:docChg>
  </pc:docChgLst>
  <pc:docChgLst>
    <pc:chgData name="Jalandoni, Mary Antoniette" userId="S::maryantoniette.jalandoni@fujitsu.com::6afa741a-28fc-4aaf-82ba-821bb343951f" providerId="AD" clId="Web-{EF70A9C5-1BD9-CC23-9F04-88FA0A7CBB51}"/>
    <pc:docChg chg="modSld">
      <pc:chgData name="Jalandoni, Mary Antoniette" userId="S::maryantoniette.jalandoni@fujitsu.com::6afa741a-28fc-4aaf-82ba-821bb343951f" providerId="AD" clId="Web-{EF70A9C5-1BD9-CC23-9F04-88FA0A7CBB51}" dt="2024-05-09T09:41:06.363" v="49" actId="1076"/>
      <pc:docMkLst>
        <pc:docMk/>
      </pc:docMkLst>
      <pc:sldChg chg="addSp delSp modSp">
        <pc:chgData name="Jalandoni, Mary Antoniette" userId="S::maryantoniette.jalandoni@fujitsu.com::6afa741a-28fc-4aaf-82ba-821bb343951f" providerId="AD" clId="Web-{EF70A9C5-1BD9-CC23-9F04-88FA0A7CBB51}" dt="2024-05-09T09:41:06.363" v="49" actId="1076"/>
        <pc:sldMkLst>
          <pc:docMk/>
          <pc:sldMk cId="4001615704" sldId="269"/>
        </pc:sldMkLst>
        <pc:spChg chg="add del">
          <ac:chgData name="Jalandoni, Mary Antoniette" userId="S::maryantoniette.jalandoni@fujitsu.com::6afa741a-28fc-4aaf-82ba-821bb343951f" providerId="AD" clId="Web-{EF70A9C5-1BD9-CC23-9F04-88FA0A7CBB51}" dt="2024-05-09T09:37:44.809" v="7"/>
          <ac:spMkLst>
            <pc:docMk/>
            <pc:sldMk cId="4001615704" sldId="269"/>
            <ac:spMk id="3" creationId="{50524FED-285D-609B-CBDA-1ED839C6858D}"/>
          </ac:spMkLst>
        </pc:spChg>
        <pc:spChg chg="add mod ord">
          <ac:chgData name="Jalandoni, Mary Antoniette" userId="S::maryantoniette.jalandoni@fujitsu.com::6afa741a-28fc-4aaf-82ba-821bb343951f" providerId="AD" clId="Web-{EF70A9C5-1BD9-CC23-9F04-88FA0A7CBB51}" dt="2024-05-09T09:38:08.763" v="18" actId="1076"/>
          <ac:spMkLst>
            <pc:docMk/>
            <pc:sldMk cId="4001615704" sldId="269"/>
            <ac:spMk id="5" creationId="{B6371558-C6F3-EE3A-DAD2-4E4664DF687D}"/>
          </ac:spMkLst>
        </pc:spChg>
        <pc:spChg chg="add mod">
          <ac:chgData name="Jalandoni, Mary Antoniette" userId="S::maryantoniette.jalandoni@fujitsu.com::6afa741a-28fc-4aaf-82ba-821bb343951f" providerId="AD" clId="Web-{EF70A9C5-1BD9-CC23-9F04-88FA0A7CBB51}" dt="2024-05-09T09:38:15.185" v="21" actId="1076"/>
          <ac:spMkLst>
            <pc:docMk/>
            <pc:sldMk cId="4001615704" sldId="269"/>
            <ac:spMk id="7" creationId="{2887122C-7AE4-F60D-8A62-0DE70C51F315}"/>
          </ac:spMkLst>
        </pc:spChg>
        <pc:spChg chg="add mod">
          <ac:chgData name="Jalandoni, Mary Antoniette" userId="S::maryantoniette.jalandoni@fujitsu.com::6afa741a-28fc-4aaf-82ba-821bb343951f" providerId="AD" clId="Web-{EF70A9C5-1BD9-CC23-9F04-88FA0A7CBB51}" dt="2024-05-09T09:39:21.766" v="41" actId="20577"/>
          <ac:spMkLst>
            <pc:docMk/>
            <pc:sldMk cId="4001615704" sldId="269"/>
            <ac:spMk id="10" creationId="{C5E17900-3F22-DCFB-F0B0-68A2507DEAF5}"/>
          </ac:spMkLst>
        </pc:spChg>
        <pc:spChg chg="add mod">
          <ac:chgData name="Jalandoni, Mary Antoniette" userId="S::maryantoniette.jalandoni@fujitsu.com::6afa741a-28fc-4aaf-82ba-821bb343951f" providerId="AD" clId="Web-{EF70A9C5-1BD9-CC23-9F04-88FA0A7CBB51}" dt="2024-05-09T09:39:28.813" v="44" actId="20577"/>
          <ac:spMkLst>
            <pc:docMk/>
            <pc:sldMk cId="4001615704" sldId="269"/>
            <ac:spMk id="12" creationId="{FAE6F77E-AFFB-6D4E-2DBE-421383DE442F}"/>
          </ac:spMkLst>
        </pc:spChg>
        <pc:picChg chg="add del mod">
          <ac:chgData name="Jalandoni, Mary Antoniette" userId="S::maryantoniette.jalandoni@fujitsu.com::6afa741a-28fc-4aaf-82ba-821bb343951f" providerId="AD" clId="Web-{EF70A9C5-1BD9-CC23-9F04-88FA0A7CBB51}" dt="2024-05-09T09:40:53.425" v="45"/>
          <ac:picMkLst>
            <pc:docMk/>
            <pc:sldMk cId="4001615704" sldId="269"/>
            <ac:picMk id="2" creationId="{DD551BE3-EE50-5A1A-6F75-4930A0CFE6B4}"/>
          </ac:picMkLst>
        </pc:picChg>
        <pc:picChg chg="del">
          <ac:chgData name="Jalandoni, Mary Antoniette" userId="S::maryantoniette.jalandoni@fujitsu.com::6afa741a-28fc-4aaf-82ba-821bb343951f" providerId="AD" clId="Web-{EF70A9C5-1BD9-CC23-9F04-88FA0A7CBB51}" dt="2024-05-09T09:37:19.293" v="0"/>
          <ac:picMkLst>
            <pc:docMk/>
            <pc:sldMk cId="4001615704" sldId="269"/>
            <ac:picMk id="4" creationId="{06F085FF-8209-D72C-612E-209C0151179D}"/>
          </ac:picMkLst>
        </pc:picChg>
        <pc:picChg chg="add mod">
          <ac:chgData name="Jalandoni, Mary Antoniette" userId="S::maryantoniette.jalandoni@fujitsu.com::6afa741a-28fc-4aaf-82ba-821bb343951f" providerId="AD" clId="Web-{EF70A9C5-1BD9-CC23-9F04-88FA0A7CBB51}" dt="2024-05-09T09:39:03.453" v="36" actId="1076"/>
          <ac:picMkLst>
            <pc:docMk/>
            <pc:sldMk cId="4001615704" sldId="269"/>
            <ac:picMk id="8" creationId="{A2DEAB4F-F9AF-2FB5-FCF1-9E2BA7BE2A81}"/>
          </ac:picMkLst>
        </pc:picChg>
        <pc:picChg chg="add mod">
          <ac:chgData name="Jalandoni, Mary Antoniette" userId="S::maryantoniette.jalandoni@fujitsu.com::6afa741a-28fc-4aaf-82ba-821bb343951f" providerId="AD" clId="Web-{EF70A9C5-1BD9-CC23-9F04-88FA0A7CBB51}" dt="2024-05-09T09:41:06.363" v="49" actId="1076"/>
          <ac:picMkLst>
            <pc:docMk/>
            <pc:sldMk cId="4001615704" sldId="269"/>
            <ac:picMk id="13" creationId="{7251E61F-DF77-18E3-0722-C68B24C3333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F151A3-079E-4CEC-B057-AA32714CBC2E}"/>
              </a:ext>
            </a:extLst>
          </p:cNvPr>
          <p:cNvSpPr/>
          <p:nvPr userDrawn="1"/>
        </p:nvSpPr>
        <p:spPr>
          <a:xfrm>
            <a:off x="0" y="-15932"/>
            <a:ext cx="6568439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6F49305-AB6D-49E5-9A07-1C2802CBE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68440" y="-15240"/>
            <a:ext cx="2586552" cy="51651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61B758-F061-44D1-94CC-17BBBDD69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0377" y="815340"/>
            <a:ext cx="4543221" cy="35128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1270373"/>
            <a:ext cx="4602811" cy="1412694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7" y="2876457"/>
            <a:ext cx="4396409" cy="249299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12" name="Picture 11" descr="Fujitsu">
            <a:extLst>
              <a:ext uri="{FF2B5EF4-FFF2-40B4-BE49-F238E27FC236}">
                <a16:creationId xmlns:a16="http://schemas.microsoft.com/office/drawing/2014/main" id="{89E51E4B-6446-4746-8ACA-43722C14BF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50EDF397-16CE-48D3-BD64-DC2F56FD10B5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393957475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6E41F-4829-4B87-B81C-C44E9955FD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4" r="17384"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2212169"/>
            <a:ext cx="4800088" cy="470898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5" y="2876457"/>
            <a:ext cx="4784187" cy="249299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Fujitsu Infinity Pro" pitchFamily="2" charset="0"/>
              </a:rPr>
              <a:t>© Fujitsu 9987-01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475FF0E-D043-48F6-8008-08B559AC6C64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6119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solidFill>
                  <a:schemeClr val="tx1"/>
                </a:solidFill>
                <a:latin typeface="Fujitsu Infinity Pro" pitchFamily="2" charset="0"/>
              </a:rPr>
              <a:pPr/>
              <a:t>‹#›</a:t>
            </a:fld>
            <a:endParaRPr lang="en-GB">
              <a:solidFill>
                <a:schemeClr val="tx1"/>
              </a:solidFill>
              <a:latin typeface="Fujitsu Infinity Pro" pitchFamily="2" charset="0"/>
            </a:endParaRPr>
          </a:p>
        </p:txBody>
      </p:sp>
      <p:pic>
        <p:nvPicPr>
          <p:cNvPr id="12" name="Picture 11" descr="Fujitsu">
            <a:extLst>
              <a:ext uri="{FF2B5EF4-FFF2-40B4-BE49-F238E27FC236}">
                <a16:creationId xmlns:a16="http://schemas.microsoft.com/office/drawing/2014/main" id="{1C8E14BD-F169-4FC1-9159-3FB57464F4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1" y="4761"/>
            <a:ext cx="1126106" cy="685799"/>
          </a:xfrm>
          <a:prstGeom prst="rect">
            <a:avLst/>
          </a:prstGeom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BB34640E-FC7A-4414-923C-CDACDE25EE5B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36939287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31" y="919453"/>
            <a:ext cx="8574107" cy="12341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6194649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100" y="920750"/>
            <a:ext cx="4168582" cy="12064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5" y="920750"/>
            <a:ext cx="4125723" cy="12064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40878441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100" y="919453"/>
            <a:ext cx="8567738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34308753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100" y="920750"/>
            <a:ext cx="4168582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5" y="920750"/>
            <a:ext cx="4125724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298144535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34764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8A7A0-D515-45D6-B461-84E1F0B0290F}"/>
              </a:ext>
            </a:extLst>
          </p:cNvPr>
          <p:cNvSpPr/>
          <p:nvPr userDrawn="1"/>
        </p:nvSpPr>
        <p:spPr>
          <a:xfrm>
            <a:off x="0" y="-15932"/>
            <a:ext cx="5392002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A5788-2457-4648-95E4-499F5A27D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81009" y="-15240"/>
            <a:ext cx="3762991" cy="5165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53FCB-3592-4F09-B000-0764F5B0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9559" y="815340"/>
            <a:ext cx="4543221" cy="35128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C4EEF0-E165-41C3-9249-42A8F2445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444" y="2138594"/>
            <a:ext cx="3538555" cy="553998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C7D309A-DF99-48FC-903A-7276F667B5C8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11" name="Picture 10" descr="Fujitsu">
            <a:extLst>
              <a:ext uri="{FF2B5EF4-FFF2-40B4-BE49-F238E27FC236}">
                <a16:creationId xmlns:a16="http://schemas.microsoft.com/office/drawing/2014/main" id="{90B4450D-3D39-48E0-AF74-3FAB298D734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0" y="4761"/>
            <a:ext cx="1126108" cy="685799"/>
          </a:xfrm>
          <a:prstGeom prst="rect">
            <a:avLst/>
          </a:prstGeom>
        </p:spPr>
      </p:pic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B4C22674-8C95-4977-9113-7FA4C7D62C42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1965124995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F151A3-079E-4CEC-B057-AA32714CBC2E}"/>
              </a:ext>
            </a:extLst>
          </p:cNvPr>
          <p:cNvSpPr/>
          <p:nvPr userDrawn="1"/>
        </p:nvSpPr>
        <p:spPr>
          <a:xfrm>
            <a:off x="0" y="-15932"/>
            <a:ext cx="6568439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6F49305-AB6D-49E5-9A07-1C2802CBE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68440" y="-15240"/>
            <a:ext cx="2586552" cy="51651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61B758-F061-44D1-94CC-17BBBDD69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990" y="815340"/>
            <a:ext cx="4543221" cy="3512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1270373"/>
            <a:ext cx="4602811" cy="1412694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7" y="2876457"/>
            <a:ext cx="4396409" cy="249299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12" name="Picture 11" descr="Fujitsu">
            <a:extLst>
              <a:ext uri="{FF2B5EF4-FFF2-40B4-BE49-F238E27FC236}">
                <a16:creationId xmlns:a16="http://schemas.microsoft.com/office/drawing/2014/main" id="{710F4896-61A0-4CF3-AF43-FA21DE59CC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CE5A9438-9B5B-48B7-BEB4-CA0E35E3F800}"/>
              </a:ext>
            </a:extLst>
          </p:cNvPr>
          <p:cNvSpPr/>
          <p:nvPr userDrawn="1"/>
        </p:nvSpPr>
        <p:spPr bwMode="black">
          <a:xfrm>
            <a:off x="284163" y="4865928"/>
            <a:ext cx="956240" cy="141161"/>
          </a:xfrm>
          <a:prstGeom prst="roundRect">
            <a:avLst>
              <a:gd name="adj" fmla="val 50000"/>
            </a:avLst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323667079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6E41F-4829-4B87-B81C-C44E9955FD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2212169"/>
            <a:ext cx="6157292" cy="470898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6" y="2876457"/>
            <a:ext cx="6141390" cy="249299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Fujitsu Infinity Pro" pitchFamily="2" charset="0"/>
              </a:rPr>
              <a:t>© Fujitsu 9987-01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475FF0E-D043-48F6-8008-08B559AC6C64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6119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solidFill>
                  <a:schemeClr val="bg1"/>
                </a:solidFill>
                <a:latin typeface="Fujitsu Infinity Pro" pitchFamily="2" charset="0"/>
              </a:rPr>
              <a:pPr/>
              <a:t>‹#›</a:t>
            </a:fld>
            <a:endParaRPr lang="en-GB">
              <a:solidFill>
                <a:schemeClr val="bg1"/>
              </a:solidFill>
              <a:latin typeface="Fujitsu Infinity Pro" pitchFamily="2" charset="0"/>
            </a:endParaRPr>
          </a:p>
        </p:txBody>
      </p:sp>
      <p:pic>
        <p:nvPicPr>
          <p:cNvPr id="10" name="Picture 9" descr="Fujitsu">
            <a:extLst>
              <a:ext uri="{FF2B5EF4-FFF2-40B4-BE49-F238E27FC236}">
                <a16:creationId xmlns:a16="http://schemas.microsoft.com/office/drawing/2014/main" id="{5CBCD81C-F0DE-4355-A483-57244F4A31B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EEABB319-9A12-413F-8BB6-1B28E01B1F35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3265316695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31" y="919453"/>
            <a:ext cx="8574107" cy="12341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6257100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6E41F-4829-4B87-B81C-C44E9955F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3998" cy="51434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2212169"/>
            <a:ext cx="6157292" cy="470898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6" y="2876457"/>
            <a:ext cx="6141390" cy="249299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49580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Fujitsu Infinity Pro" pitchFamily="2" charset="0"/>
              </a:rPr>
              <a:t>© Fujitsu 9987-01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475FF0E-D043-48F6-8008-08B559AC6C64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1886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solidFill>
                  <a:schemeClr val="bg1"/>
                </a:solidFill>
                <a:latin typeface="Fujitsu Infinity Pro" pitchFamily="2" charset="0"/>
              </a:rPr>
              <a:pPr/>
              <a:t>‹#›</a:t>
            </a:fld>
            <a:endParaRPr lang="en-GB">
              <a:solidFill>
                <a:schemeClr val="bg1"/>
              </a:solidFill>
              <a:latin typeface="Fujitsu Infinity Pro" pitchFamily="2" charset="0"/>
            </a:endParaRPr>
          </a:p>
        </p:txBody>
      </p:sp>
      <p:pic>
        <p:nvPicPr>
          <p:cNvPr id="10" name="Picture 9" descr="Fujitsu">
            <a:extLst>
              <a:ext uri="{FF2B5EF4-FFF2-40B4-BE49-F238E27FC236}">
                <a16:creationId xmlns:a16="http://schemas.microsoft.com/office/drawing/2014/main" id="{2CDFFC0C-F993-4365-A947-FA67FDB66D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B3A8ABC8-9452-4429-8CB4-E74FB6E6E2C2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132346348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572" y="920750"/>
            <a:ext cx="4166662" cy="12064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5" y="920750"/>
            <a:ext cx="4127314" cy="12064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36215312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31" y="919453"/>
            <a:ext cx="8574107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288047830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572" y="920750"/>
            <a:ext cx="4166662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5" y="920750"/>
            <a:ext cx="4127314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3514783017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542155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8A7A0-D515-45D6-B461-84E1F0B0290F}"/>
              </a:ext>
            </a:extLst>
          </p:cNvPr>
          <p:cNvSpPr/>
          <p:nvPr userDrawn="1"/>
        </p:nvSpPr>
        <p:spPr>
          <a:xfrm>
            <a:off x="0" y="-15932"/>
            <a:ext cx="5391170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A5788-2457-4648-95E4-499F5A27D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80177" y="-15240"/>
            <a:ext cx="3763823" cy="5165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53FCB-3592-4F09-B000-0764F5B0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8727" y="815340"/>
            <a:ext cx="4543221" cy="35128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C4EEF0-E165-41C3-9249-42A8F2445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444" y="2138594"/>
            <a:ext cx="3492379" cy="553998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C7D309A-DF99-48FC-903A-7276F667B5C8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11" name="Picture 10" descr="Fujitsu">
            <a:extLst>
              <a:ext uri="{FF2B5EF4-FFF2-40B4-BE49-F238E27FC236}">
                <a16:creationId xmlns:a16="http://schemas.microsoft.com/office/drawing/2014/main" id="{4AB67976-3020-4AA7-8874-17F53BE1571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6098B6A1-B124-42B7-B071-9BB839272732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43245498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B252B52-F9BF-4CDD-A2C7-B953C29998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68435" y="-14009"/>
            <a:ext cx="2575564" cy="51638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F151A3-079E-4CEC-B057-AA32714CBC2E}"/>
              </a:ext>
            </a:extLst>
          </p:cNvPr>
          <p:cNvSpPr/>
          <p:nvPr userDrawn="1"/>
        </p:nvSpPr>
        <p:spPr>
          <a:xfrm>
            <a:off x="0" y="-14010"/>
            <a:ext cx="6568439" cy="5163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61B758-F061-44D1-94CC-17BBBDD69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990" y="815340"/>
            <a:ext cx="4543220" cy="3512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275678" y="1270373"/>
            <a:ext cx="4602811" cy="1412694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91581" y="2876457"/>
            <a:ext cx="4396409" cy="249299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17" name="Picture 16" descr="Fujitsu">
            <a:extLst>
              <a:ext uri="{FF2B5EF4-FFF2-40B4-BE49-F238E27FC236}">
                <a16:creationId xmlns:a16="http://schemas.microsoft.com/office/drawing/2014/main" id="{3448F965-CF45-49DA-BBF1-10B8E73FA7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E41284A1-9CA0-42E8-883D-A4CD8529EAE9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99426678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A39717FE-2910-4909-AEA0-C12BA620E8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"/>
            <a:ext cx="914399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2212169"/>
            <a:ext cx="6157292" cy="470898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6" y="2876457"/>
            <a:ext cx="6141390" cy="249299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Fujitsu Infinity Pro" pitchFamily="2" charset="0"/>
              </a:rPr>
              <a:t>© Fujitsu 9987-01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475FF0E-D043-48F6-8008-08B559AC6C64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6119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solidFill>
                  <a:schemeClr val="bg1"/>
                </a:solidFill>
                <a:latin typeface="Fujitsu Infinity Pro" pitchFamily="2" charset="0"/>
              </a:rPr>
              <a:pPr/>
              <a:t>‹#›</a:t>
            </a:fld>
            <a:endParaRPr lang="en-GB">
              <a:solidFill>
                <a:schemeClr val="bg1"/>
              </a:solidFill>
              <a:latin typeface="Fujitsu Infinity Pro" pitchFamily="2" charset="0"/>
            </a:endParaRPr>
          </a:p>
        </p:txBody>
      </p:sp>
      <p:pic>
        <p:nvPicPr>
          <p:cNvPr id="12" name="Picture 11" descr="Fujitsu">
            <a:extLst>
              <a:ext uri="{FF2B5EF4-FFF2-40B4-BE49-F238E27FC236}">
                <a16:creationId xmlns:a16="http://schemas.microsoft.com/office/drawing/2014/main" id="{DA44B20C-7368-44EB-981F-393D517233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C6C39A8-829A-4462-A872-D53E7A5B8D47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178562490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732" y="919453"/>
            <a:ext cx="8570932" cy="1234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3585309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572" y="920750"/>
            <a:ext cx="4170896" cy="12064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4" y="920750"/>
            <a:ext cx="4122549" cy="12064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165541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200" y="919453"/>
            <a:ext cx="8579463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256148058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5731" y="919453"/>
            <a:ext cx="8574107" cy="12341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22513554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200" y="920750"/>
            <a:ext cx="4133933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04484" y="920750"/>
            <a:ext cx="4152180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2188163309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059712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9DCE9859-93FE-4669-ADF3-188E2605C8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78470" y="0"/>
            <a:ext cx="376553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E38A7A0-D515-45D6-B461-84E1F0B0290F}"/>
              </a:ext>
            </a:extLst>
          </p:cNvPr>
          <p:cNvSpPr/>
          <p:nvPr userDrawn="1"/>
        </p:nvSpPr>
        <p:spPr>
          <a:xfrm>
            <a:off x="0" y="-15932"/>
            <a:ext cx="5378471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53FCB-3592-4F09-B000-0764F5B0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6028" y="815340"/>
            <a:ext cx="4543220" cy="351281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C4EEF0-E165-41C3-9249-42A8F2445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445" y="2138594"/>
            <a:ext cx="3494086" cy="553998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C7D309A-DF99-48FC-903A-7276F667B5C8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8B1AF5-6013-443B-8D34-BB504C1F20C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1" y="4761"/>
            <a:ext cx="1126106" cy="685799"/>
          </a:xfrm>
          <a:prstGeom prst="rect">
            <a:avLst/>
          </a:prstGeom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723C4761-54FC-4361-BDA0-CC1FFFA67638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25737145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F151A3-079E-4CEC-B057-AA32714CBC2E}"/>
              </a:ext>
            </a:extLst>
          </p:cNvPr>
          <p:cNvSpPr/>
          <p:nvPr userDrawn="1"/>
        </p:nvSpPr>
        <p:spPr>
          <a:xfrm>
            <a:off x="0" y="-15932"/>
            <a:ext cx="6568439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6F49305-AB6D-49E5-9A07-1C2802CBE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68440" y="-15240"/>
            <a:ext cx="2586552" cy="51651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61B758-F061-44D1-94CC-17BBBDD69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990" y="815340"/>
            <a:ext cx="4543220" cy="35128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1270373"/>
            <a:ext cx="4602811" cy="1412694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7" y="2876457"/>
            <a:ext cx="4396409" cy="249299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Fujitsu Infinity Pro" pitchFamily="2" charset="0"/>
              </a:rPr>
              <a:t>© Fujitsu 2024 | 9987-01</a:t>
            </a:r>
          </a:p>
        </p:txBody>
      </p:sp>
      <p:pic>
        <p:nvPicPr>
          <p:cNvPr id="13" name="Picture 12" descr="Fujitsu">
            <a:extLst>
              <a:ext uri="{FF2B5EF4-FFF2-40B4-BE49-F238E27FC236}">
                <a16:creationId xmlns:a16="http://schemas.microsoft.com/office/drawing/2014/main" id="{CA669FEC-340D-46E2-A61E-E9C16786CBF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0" y="4761"/>
            <a:ext cx="1126108" cy="685799"/>
          </a:xfrm>
          <a:prstGeom prst="rect">
            <a:avLst/>
          </a:prstGeom>
        </p:spPr>
      </p:pic>
      <p:sp>
        <p:nvSpPr>
          <p:cNvPr id="14" name="Rounded Rectangle 21">
            <a:extLst>
              <a:ext uri="{FF2B5EF4-FFF2-40B4-BE49-F238E27FC236}">
                <a16:creationId xmlns:a16="http://schemas.microsoft.com/office/drawing/2014/main" id="{A7DEE295-8A57-4BBC-BE49-BD26B68F39F3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3243689751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6E41F-4829-4B87-B81C-C44E9955FD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9143996" cy="5143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2212169"/>
            <a:ext cx="6157292" cy="470898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6" y="2876457"/>
            <a:ext cx="6141390" cy="249299"/>
          </a:xfrm>
        </p:spPr>
        <p:txBody>
          <a:bodyPr wrap="square">
            <a:spAutoFit/>
          </a:bodyPr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58296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Fujitsu Infinity Pro" pitchFamily="2" charset="0"/>
              </a:rPr>
              <a:t>© Fujitsu 2024 | 9987-01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E475FF0E-D043-48F6-8008-08B559AC6C64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6119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solidFill>
                  <a:schemeClr val="tx1"/>
                </a:solidFill>
                <a:latin typeface="Fujitsu Infinity Pro" pitchFamily="2" charset="0"/>
              </a:rPr>
              <a:pPr/>
              <a:t>‹#›</a:t>
            </a:fld>
            <a:endParaRPr lang="en-GB">
              <a:solidFill>
                <a:schemeClr val="tx1"/>
              </a:solidFill>
              <a:latin typeface="Fujitsu Infinity Pro" pitchFamily="2" charset="0"/>
            </a:endParaRPr>
          </a:p>
        </p:txBody>
      </p:sp>
      <p:pic>
        <p:nvPicPr>
          <p:cNvPr id="9" name="Picture 8" descr="Fujitsu">
            <a:extLst>
              <a:ext uri="{FF2B5EF4-FFF2-40B4-BE49-F238E27FC236}">
                <a16:creationId xmlns:a16="http://schemas.microsoft.com/office/drawing/2014/main" id="{2436CB2C-B4DE-4946-A0F1-16059034C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0" y="4761"/>
            <a:ext cx="1126108" cy="685799"/>
          </a:xfrm>
          <a:prstGeom prst="rect">
            <a:avLst/>
          </a:prstGeom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A635B6D4-203D-4E47-84C8-CD4B630F9784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3353776962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731" y="919453"/>
            <a:ext cx="8566169" cy="12341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68108704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572" y="920750"/>
            <a:ext cx="4127316" cy="12064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5" y="920750"/>
            <a:ext cx="4127314" cy="12064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2407636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200" y="919453"/>
            <a:ext cx="8574700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4006405385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7200" y="920750"/>
            <a:ext cx="4132686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5" y="920750"/>
            <a:ext cx="4117785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2045815234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09895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2572" y="920750"/>
            <a:ext cx="4196296" cy="12064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5" y="920750"/>
            <a:ext cx="4127314" cy="1206484"/>
          </a:xfrm>
        </p:spPr>
        <p:txBody>
          <a:bodyPr/>
          <a:lstStyle/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0761772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8A7A0-D515-45D6-B461-84E1F0B0290F}"/>
              </a:ext>
            </a:extLst>
          </p:cNvPr>
          <p:cNvSpPr/>
          <p:nvPr userDrawn="1"/>
        </p:nvSpPr>
        <p:spPr>
          <a:xfrm>
            <a:off x="0" y="-15932"/>
            <a:ext cx="5391170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A5788-2457-4648-95E4-499F5A27D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80177" y="-15240"/>
            <a:ext cx="3763823" cy="5165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53FCB-3592-4F09-B000-0764F5B0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8727" y="815340"/>
            <a:ext cx="4543220" cy="351281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C4EEF0-E165-41C3-9249-42A8F2445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1444" y="2138594"/>
            <a:ext cx="3492379" cy="553998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C7D309A-DF99-48FC-903A-7276F667B5C8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Fujitsu Infinity Pro" pitchFamily="2" charset="0"/>
              </a:rPr>
              <a:t>© Fujitsu 9987-01</a:t>
            </a: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A6F91B42-075B-4E96-8A97-83A3D26798F2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  <p:pic>
        <p:nvPicPr>
          <p:cNvPr id="14" name="Picture 13" descr="Fujitsu">
            <a:extLst>
              <a:ext uri="{FF2B5EF4-FFF2-40B4-BE49-F238E27FC236}">
                <a16:creationId xmlns:a16="http://schemas.microsoft.com/office/drawing/2014/main" id="{A574356F-A4D2-4B32-BF1C-0B013E0EF6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0" y="4761"/>
            <a:ext cx="1126108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11355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F63BFD-EAD6-43B4-B0D3-CA4BFB600B4F}"/>
              </a:ext>
            </a:extLst>
          </p:cNvPr>
          <p:cNvSpPr txBox="1">
            <a:spLocks/>
          </p:cNvSpPr>
          <p:nvPr userDrawn="1"/>
        </p:nvSpPr>
        <p:spPr>
          <a:xfrm>
            <a:off x="4222750" y="4856023"/>
            <a:ext cx="698500" cy="10800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latin typeface="Fujitsu Infinity Pro" pitchFamily="2" charset="0"/>
              </a:rPr>
              <a:pPr/>
              <a:t>‹#›</a:t>
            </a:fld>
            <a:endParaRPr lang="en-GB">
              <a:latin typeface="Fujitsu Infinity Pro" pitchFamily="2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F6BA51-3FCD-4716-9290-37E27335EB7E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6162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Fujitsu Infinity Pro" pitchFamily="2" charset="0"/>
              </a:rPr>
              <a:t>© Fujitsu 9987-01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161673AF-14FB-47D2-85A3-3FF1E89A4554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  <p:pic>
        <p:nvPicPr>
          <p:cNvPr id="7" name="Picture 6" descr="Fujitsu">
            <a:extLst>
              <a:ext uri="{FF2B5EF4-FFF2-40B4-BE49-F238E27FC236}">
                <a16:creationId xmlns:a16="http://schemas.microsoft.com/office/drawing/2014/main" id="{37D6CCAC-15A5-4F55-9129-C00FACE04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0" y="4761"/>
            <a:ext cx="1126108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58692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03A17DB-3170-4366-870B-A45B7F0AD8D2}"/>
              </a:ext>
            </a:extLst>
          </p:cNvPr>
          <p:cNvSpPr/>
          <p:nvPr userDrawn="1"/>
        </p:nvSpPr>
        <p:spPr>
          <a:xfrm>
            <a:off x="0" y="0"/>
            <a:ext cx="9144000" cy="51434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CF63BFD-EAD6-43B4-B0D3-CA4BFB600B4F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8468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solidFill>
                  <a:schemeClr val="bg1"/>
                </a:solidFill>
                <a:latin typeface="Fujitsu Infinity Pro" pitchFamily="2" charset="0"/>
              </a:rPr>
              <a:pPr/>
              <a:t>‹#›</a:t>
            </a:fld>
            <a:endParaRPr lang="en-GB">
              <a:solidFill>
                <a:schemeClr val="bg1"/>
              </a:solidFill>
              <a:latin typeface="Fujitsu Infinity Pro" pitchFamily="2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7F6BA51-3FCD-4716-9290-37E27335EB7E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6162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Fujitsu Infinity Pro" pitchFamily="2" charset="0"/>
              </a:rPr>
              <a:t>© Fujitsu 9987-01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161673AF-14FB-47D2-85A3-3FF1E89A4554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  <p:pic>
        <p:nvPicPr>
          <p:cNvPr id="7" name="Picture 6" descr="Fujitsu">
            <a:extLst>
              <a:ext uri="{FF2B5EF4-FFF2-40B4-BE49-F238E27FC236}">
                <a16:creationId xmlns:a16="http://schemas.microsoft.com/office/drawing/2014/main" id="{37D6CCAC-15A5-4F55-9129-C00FACE041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0" y="4761"/>
            <a:ext cx="1126108" cy="68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398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84209928-40DB-4516-8EEE-6C02A57F1C02}"/>
              </a:ext>
            </a:extLst>
          </p:cNvPr>
          <p:cNvSpPr txBox="1"/>
          <p:nvPr userDrawn="1"/>
        </p:nvSpPr>
        <p:spPr>
          <a:xfrm>
            <a:off x="373380" y="259080"/>
            <a:ext cx="839724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  <a:t>Fujitsu Infinity Pro font embed slide – please do not delete.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64BC483-7E21-45ED-B951-C839D76B94C4}"/>
              </a:ext>
            </a:extLst>
          </p:cNvPr>
          <p:cNvSpPr txBox="1"/>
          <p:nvPr userDrawn="1"/>
        </p:nvSpPr>
        <p:spPr>
          <a:xfrm>
            <a:off x="373380" y="711517"/>
            <a:ext cx="8001000" cy="12618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900">
                <a:solidFill>
                  <a:schemeClr val="bg1"/>
                </a:solidFill>
                <a:latin typeface="Fujitsu Infinity Pro" pitchFamily="2" charset="0"/>
                <a:cs typeface="Arial" panose="020B0604020202020204" pitchFamily="34" charset="0"/>
              </a:rPr>
              <a:t>Fujitsu Infinity Pro Regular</a:t>
            </a:r>
            <a:br>
              <a:rPr lang="en-GB" sz="900">
                <a:solidFill>
                  <a:schemeClr val="bg1"/>
                </a:solidFill>
                <a:latin typeface="Fujitsu Infinity Pro" pitchFamily="2" charset="0"/>
                <a:cs typeface="Arial" panose="020B0604020202020204" pitchFamily="34" charset="0"/>
              </a:rPr>
            </a:br>
            <a:r>
              <a:rPr lang="en-GB" sz="900">
                <a:solidFill>
                  <a:schemeClr val="bg1"/>
                </a:solidFill>
                <a:latin typeface="Fujitsu Infinity Pro" pitchFamily="2" charset="0"/>
                <a:cs typeface="Arial" panose="020B0604020202020204" pitchFamily="34" charset="0"/>
              </a:rPr>
              <a:t>abcdefghijklmnopqrstuvwxyz ABCDEFGHIJKLMNOPQRSTUVWXYZ 0123456789 ¬!”£$%^&amp;*()_+-=[]{};’#:@~,./&lt;&gt;?\| ©¨~¡¢¤¥¦§¨ª«»¬­®¯°±²³µ¶·¸¹º¼½¾¿ÀÁÂÃÄÅÇÈÆÉÊËÌÍÎÏÐÑÒÓÔÕÖ×ØÙÚÛÜÝÞßàáâãäåæçèéêëìíîïðñòóôõö÷øùúûüýþÿĐıŒœŠšŸŽžƒʼˆˇˉ˙˚˛˜˝·‑‒–—―‘’‚“”„†‡•…‰‹›‾⁄⁰⁴⁵⁶⁷⁸⁹₀₁₂₃₄₅₆₇₈₉€™</a:t>
            </a:r>
            <a:r>
              <a:rPr lang="el-GR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Ω→∂∆∏∑−√∞∫≈≠≤≥⋅■◊</a:t>
            </a:r>
            <a:r>
              <a:rPr lang="en-GB" sz="900" err="1">
                <a:solidFill>
                  <a:schemeClr val="bg1"/>
                </a:solidFill>
                <a:latin typeface="Fujitsu Infinity Pro" pitchFamily="2" charset="0"/>
                <a:cs typeface="Arial" panose="020B0604020202020204" pitchFamily="34" charset="0"/>
              </a:rPr>
              <a:t>ﬁﬂ</a:t>
            </a:r>
            <a:endParaRPr lang="en-GB" sz="900">
              <a:solidFill>
                <a:schemeClr val="bg1"/>
              </a:solidFill>
              <a:latin typeface="Fujitsu Infinity Pro" pitchFamily="2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GB" sz="900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  <a:t>Fujitsu Infinity Pro Extra Bold</a:t>
            </a:r>
            <a:br>
              <a:rPr lang="en-GB" sz="900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</a:br>
            <a:r>
              <a:rPr lang="en-GB" sz="900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  <a:t>abcdefghijklmnopqrstuvwxyz 0123456789 ¬!”£$%^&amp;*()_+-=[]{};’#:@~,./&lt;&gt;?\| ©¨~¡¢¤¥¦§¨ª«»¬­®¯°±²³µ¶·¸¹º¼½¾¿ÀÁÂÃÄÅÇÈÆÉÊËÌÍÎÏÐÑÒÓÔÕÖ×ØÙÚÛÜÝÞßàáâãäåæçèéêëìíîïðñòóôõö÷øùúûüýþÿĐıŒœŠšŸŽžƒʼˆˇˉ˙˚˛˜˝·‑‒–—―‘’‚“”„†‡•…‰‹›‾⁄⁰⁴⁵⁶⁷⁸⁹₀₁₂₃₄₅₆₇₈₉€™</a:t>
            </a:r>
            <a:r>
              <a:rPr lang="el-GR" sz="9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Ω→∂∆∏∑−√∞∫≈≠≤≥⋅■◊</a:t>
            </a:r>
            <a:r>
              <a:rPr lang="en-GB" sz="900" err="1">
                <a:solidFill>
                  <a:schemeClr val="bg1"/>
                </a:solidFill>
                <a:latin typeface="Fujitsu Infinity Pro ExtraBold" pitchFamily="2" charset="0"/>
                <a:cs typeface="Arial" panose="020B0604020202020204" pitchFamily="34" charset="0"/>
              </a:rPr>
              <a:t>ﬁﬂ</a:t>
            </a:r>
            <a:endParaRPr lang="en-GB" sz="900">
              <a:solidFill>
                <a:schemeClr val="bg1"/>
              </a:solidFill>
              <a:latin typeface="Fujitsu Infinity Pro ExtraBold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36303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8CCE3-064B-4C83-8249-E46C030EB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430D13-141D-4468-BCC0-47F2B796792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919453"/>
            <a:ext cx="8572500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52309628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EAAFE-AB92-4763-94B9-0E7FBF9E4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7338" y="920750"/>
            <a:ext cx="4173344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AD89A9-5C47-466F-A4DE-4DCB68A4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34115" y="920750"/>
            <a:ext cx="4125723" cy="304699"/>
          </a:xfrm>
        </p:spPr>
        <p:txBody>
          <a:bodyPr/>
          <a:lstStyle>
            <a:lvl1pPr marL="0" indent="0">
              <a:buNone/>
              <a:defRPr/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</a:lstStyle>
          <a:p>
            <a:pPr lvl="0"/>
            <a:r>
              <a:rPr lang="en-US"/>
              <a:t>Add your text here…</a:t>
            </a:r>
          </a:p>
        </p:txBody>
      </p:sp>
    </p:spTree>
    <p:extLst>
      <p:ext uri="{BB962C8B-B14F-4D97-AF65-F5344CB8AC3E}">
        <p14:creationId xmlns:p14="http://schemas.microsoft.com/office/powerpoint/2010/main" val="220556833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9775F-09AF-4C6E-AA1C-E07D6D971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49246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8A7A0-D515-45D6-B461-84E1F0B0290F}"/>
              </a:ext>
            </a:extLst>
          </p:cNvPr>
          <p:cNvSpPr/>
          <p:nvPr userDrawn="1"/>
        </p:nvSpPr>
        <p:spPr>
          <a:xfrm>
            <a:off x="0" y="-15932"/>
            <a:ext cx="5385241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2A5788-2457-4648-95E4-499F5A27D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385242" y="-15240"/>
            <a:ext cx="3758758" cy="51651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A53FCB-3592-4F09-B000-0764F5B0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3792" y="815340"/>
            <a:ext cx="4543221" cy="351281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DC4EEF0-E165-41C3-9249-42A8F2445F7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5677" y="2138594"/>
            <a:ext cx="3479289" cy="553998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C7D309A-DF99-48FC-903A-7276F667B5C8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11" name="Picture 10" descr="Fujitsu">
            <a:extLst>
              <a:ext uri="{FF2B5EF4-FFF2-40B4-BE49-F238E27FC236}">
                <a16:creationId xmlns:a16="http://schemas.microsoft.com/office/drawing/2014/main" id="{CFBC2E7D-C006-4188-A832-514055E998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DB6AC350-35D1-48C5-9B30-79104E62E685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202396154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1F151A3-079E-4CEC-B057-AA32714CBC2E}"/>
              </a:ext>
            </a:extLst>
          </p:cNvPr>
          <p:cNvSpPr/>
          <p:nvPr userDrawn="1"/>
        </p:nvSpPr>
        <p:spPr>
          <a:xfrm>
            <a:off x="0" y="-15932"/>
            <a:ext cx="6568439" cy="516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9CC67DFB-BC7F-40AA-99D2-3055A9B498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6568436" y="0"/>
            <a:ext cx="2575561" cy="51435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61B758-F061-44D1-94CC-17BBBDD69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6990" y="815340"/>
            <a:ext cx="4543221" cy="3512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1444" y="1270373"/>
            <a:ext cx="4602811" cy="1412694"/>
          </a:xfrm>
        </p:spPr>
        <p:txBody>
          <a:bodyPr anchor="b"/>
          <a:lstStyle>
            <a:lvl1pPr algn="l">
              <a:spcBef>
                <a:spcPts val="0"/>
              </a:spcBef>
              <a:spcAft>
                <a:spcPts val="600"/>
              </a:spcAft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  <a:br>
              <a:rPr lang="en-US"/>
            </a:br>
            <a:r>
              <a:rPr lang="en-US"/>
              <a:t>Presentation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87347" y="2876457"/>
            <a:ext cx="4396409" cy="249299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Subheadline and description</a:t>
            </a:r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0FBE6BF5-51E1-4019-B1D6-7AF2B1BA7C23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12" name="Picture 11" descr="Fujitsu">
            <a:extLst>
              <a:ext uri="{FF2B5EF4-FFF2-40B4-BE49-F238E27FC236}">
                <a16:creationId xmlns:a16="http://schemas.microsoft.com/office/drawing/2014/main" id="{33BB6620-633F-4581-BF9F-EAE6185440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1" y="4761"/>
            <a:ext cx="1126106" cy="685799"/>
          </a:xfrm>
          <a:prstGeom prst="rect">
            <a:avLst/>
          </a:prstGeom>
        </p:spPr>
      </p:pic>
      <p:sp>
        <p:nvSpPr>
          <p:cNvPr id="13" name="Rounded Rectangle 21">
            <a:extLst>
              <a:ext uri="{FF2B5EF4-FFF2-40B4-BE49-F238E27FC236}">
                <a16:creationId xmlns:a16="http://schemas.microsoft.com/office/drawing/2014/main" id="{88C932CC-E25A-4CB5-8708-2E4D17FEBDC3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</p:spTree>
    <p:extLst>
      <p:ext uri="{BB962C8B-B14F-4D97-AF65-F5344CB8AC3E}">
        <p14:creationId xmlns:p14="http://schemas.microsoft.com/office/powerpoint/2010/main" val="348508302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37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36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3AF677-29B7-485B-A9F9-742893491DF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0" y="0"/>
            <a:ext cx="9144000" cy="7123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200" y="172800"/>
            <a:ext cx="76264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231" y="925193"/>
            <a:ext cx="8571607" cy="1234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1D5FB3D-36B5-40AB-8BB6-D26C959292D2}"/>
              </a:ext>
            </a:extLst>
          </p:cNvPr>
          <p:cNvSpPr txBox="1">
            <a:spLocks/>
          </p:cNvSpPr>
          <p:nvPr userDrawn="1"/>
        </p:nvSpPr>
        <p:spPr>
          <a:xfrm>
            <a:off x="4222750" y="4856023"/>
            <a:ext cx="698500" cy="108000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latin typeface="Fujitsu Infinity Pro" pitchFamily="2" charset="0"/>
              </a:rPr>
              <a:pPr/>
              <a:t>‹#›</a:t>
            </a:fld>
            <a:endParaRPr lang="en-GB">
              <a:latin typeface="Fujitsu Infinity Pro" pitchFamily="2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DDEC1A9-EFFB-45DD-90D7-F14D067F3E09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6162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57" name="Picture 56" descr="Fujitsu">
            <a:extLst>
              <a:ext uri="{FF2B5EF4-FFF2-40B4-BE49-F238E27FC236}">
                <a16:creationId xmlns:a16="http://schemas.microsoft.com/office/drawing/2014/main" id="{FFC543E2-13C1-45AC-B194-E23209B99A6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06D30449-5914-45FD-A718-29E810212D26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33445FB-3157-4D95-8F5B-79898C94E9E0}"/>
              </a:ext>
            </a:extLst>
          </p:cNvPr>
          <p:cNvGrpSpPr/>
          <p:nvPr userDrawn="1"/>
        </p:nvGrpSpPr>
        <p:grpSpPr>
          <a:xfrm>
            <a:off x="9367983" y="21969"/>
            <a:ext cx="807046" cy="3426594"/>
            <a:chOff x="9367983" y="21969"/>
            <a:chExt cx="807046" cy="342659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A6738A-1F9D-4113-9B92-ADF838E4BB5E}"/>
                </a:ext>
              </a:extLst>
            </p:cNvPr>
            <p:cNvSpPr txBox="1"/>
            <p:nvPr userDrawn="1"/>
          </p:nvSpPr>
          <p:spPr>
            <a:xfrm>
              <a:off x="9367983" y="21969"/>
              <a:ext cx="75836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Fujitsu RGB </a:t>
              </a:r>
              <a:r>
                <a:rPr lang="en-GB" sz="900" b="1" err="1">
                  <a:latin typeface="Arial" panose="020B0604020202020204" pitchFamily="34" charset="0"/>
                  <a:cs typeface="Arial" panose="020B0604020202020204" pitchFamily="34" charset="0"/>
                </a:rPr>
                <a:t>color</a:t>
              </a:r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 palette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DC0BFF8-6AC8-4F1C-A339-5E99947B06F2}"/>
                </a:ext>
              </a:extLst>
            </p:cNvPr>
            <p:cNvSpPr/>
            <p:nvPr userDrawn="1"/>
          </p:nvSpPr>
          <p:spPr>
            <a:xfrm>
              <a:off x="9367983" y="385138"/>
              <a:ext cx="169686" cy="169686"/>
            </a:xfrm>
            <a:prstGeom prst="ellipse">
              <a:avLst/>
            </a:prstGeom>
            <a:solidFill>
              <a:srgbClr val="D80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1E2824-2AD1-4ADB-A6FA-08E28DBE36BF}"/>
                </a:ext>
              </a:extLst>
            </p:cNvPr>
            <p:cNvSpPr txBox="1"/>
            <p:nvPr userDrawn="1"/>
          </p:nvSpPr>
          <p:spPr>
            <a:xfrm>
              <a:off x="9582119" y="3860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Magenta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216 0 132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2AA3E99-75E7-4B79-854B-D34C1801B670}"/>
                </a:ext>
              </a:extLst>
            </p:cNvPr>
            <p:cNvSpPr/>
            <p:nvPr userDrawn="1"/>
          </p:nvSpPr>
          <p:spPr>
            <a:xfrm>
              <a:off x="9367983" y="648205"/>
              <a:ext cx="169686" cy="169686"/>
            </a:xfrm>
            <a:prstGeom prst="ellipse">
              <a:avLst/>
            </a:prstGeom>
            <a:solidFill>
              <a:srgbClr val="240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6B0BDD-8F3B-47C6-9C88-BA65CD236A32}"/>
                </a:ext>
              </a:extLst>
            </p:cNvPr>
            <p:cNvSpPr txBox="1"/>
            <p:nvPr userDrawn="1"/>
          </p:nvSpPr>
          <p:spPr>
            <a:xfrm>
              <a:off x="9582119" y="648656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36 0 176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F82649D-8213-4EDD-A646-3DA17EF33D86}"/>
                </a:ext>
              </a:extLst>
            </p:cNvPr>
            <p:cNvSpPr/>
            <p:nvPr userDrawn="1"/>
          </p:nvSpPr>
          <p:spPr>
            <a:xfrm>
              <a:off x="9367983" y="911272"/>
              <a:ext cx="169686" cy="169686"/>
            </a:xfrm>
            <a:prstGeom prst="ellips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D07B2E-0DEB-48A3-B6AF-F6540740E3D7}"/>
                </a:ext>
              </a:extLst>
            </p:cNvPr>
            <p:cNvSpPr txBox="1"/>
            <p:nvPr userDrawn="1"/>
          </p:nvSpPr>
          <p:spPr>
            <a:xfrm>
              <a:off x="9582119" y="91124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Red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234 0 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ADED787-0DC9-4302-BD2B-E4B2D7D65363}"/>
                </a:ext>
              </a:extLst>
            </p:cNvPr>
            <p:cNvSpPr/>
            <p:nvPr userDrawn="1"/>
          </p:nvSpPr>
          <p:spPr>
            <a:xfrm>
              <a:off x="9367983" y="1174339"/>
              <a:ext cx="169686" cy="169686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485D7E-BA5F-41FA-994B-000A9C5E48D5}"/>
                </a:ext>
              </a:extLst>
            </p:cNvPr>
            <p:cNvSpPr txBox="1"/>
            <p:nvPr userDrawn="1"/>
          </p:nvSpPr>
          <p:spPr>
            <a:xfrm>
              <a:off x="9582119" y="1173831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Orange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255 128 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C09C005-FE21-4217-95B7-1B950CBC111F}"/>
                </a:ext>
              </a:extLst>
            </p:cNvPr>
            <p:cNvSpPr/>
            <p:nvPr userDrawn="1"/>
          </p:nvSpPr>
          <p:spPr>
            <a:xfrm>
              <a:off x="9367983" y="1437406"/>
              <a:ext cx="169686" cy="169686"/>
            </a:xfrm>
            <a:prstGeom prst="ellipse">
              <a:avLst/>
            </a:prstGeom>
            <a:solidFill>
              <a:srgbClr val="00E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D1C74B-EB31-4213-9164-4C71A0B20B15}"/>
                </a:ext>
              </a:extLst>
            </p:cNvPr>
            <p:cNvSpPr txBox="1"/>
            <p:nvPr userDrawn="1"/>
          </p:nvSpPr>
          <p:spPr>
            <a:xfrm>
              <a:off x="9582119" y="143641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Cyan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0 231 239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0620EBA-1723-481B-A2A1-F9859A9D5048}"/>
                </a:ext>
              </a:extLst>
            </p:cNvPr>
            <p:cNvSpPr/>
            <p:nvPr userDrawn="1"/>
          </p:nvSpPr>
          <p:spPr>
            <a:xfrm>
              <a:off x="9367983" y="1700473"/>
              <a:ext cx="169686" cy="169686"/>
            </a:xfrm>
            <a:prstGeom prst="ellipse">
              <a:avLst/>
            </a:prstGeom>
            <a:solidFill>
              <a:srgbClr val="0082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F919E8-1ABD-48C6-97EC-2DB2C29EB069}"/>
                </a:ext>
              </a:extLst>
            </p:cNvPr>
            <p:cNvSpPr txBox="1"/>
            <p:nvPr userDrawn="1"/>
          </p:nvSpPr>
          <p:spPr>
            <a:xfrm>
              <a:off x="9582119" y="169900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Emerald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0 130 36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122AE34-0AF1-409C-8A93-BBD7589569A5}"/>
                </a:ext>
              </a:extLst>
            </p:cNvPr>
            <p:cNvSpPr/>
            <p:nvPr userDrawn="1"/>
          </p:nvSpPr>
          <p:spPr>
            <a:xfrm>
              <a:off x="9367983" y="1963540"/>
              <a:ext cx="169686" cy="169686"/>
            </a:xfrm>
            <a:prstGeom prst="ellipse">
              <a:avLst/>
            </a:prstGeom>
            <a:solidFill>
              <a:srgbClr val="61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C772742-1C6C-4B00-AE46-61FA3BAECC8C}"/>
                </a:ext>
              </a:extLst>
            </p:cNvPr>
            <p:cNvSpPr txBox="1"/>
            <p:nvPr userDrawn="1"/>
          </p:nvSpPr>
          <p:spPr>
            <a:xfrm>
              <a:off x="9582119" y="196159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Lime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97 214 0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0D1095C-7419-44CE-8765-BB24AA214CDE}"/>
                </a:ext>
              </a:extLst>
            </p:cNvPr>
            <p:cNvSpPr/>
            <p:nvPr userDrawn="1"/>
          </p:nvSpPr>
          <p:spPr>
            <a:xfrm>
              <a:off x="9367983" y="2226608"/>
              <a:ext cx="169686" cy="169686"/>
            </a:xfrm>
            <a:prstGeom prst="ellipse">
              <a:avLst/>
            </a:prstGeom>
            <a:solidFill>
              <a:srgbClr val="FFE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E5C4FB8-DBB5-4BB8-B5D4-1F5F2341F82E}"/>
                </a:ext>
              </a:extLst>
            </p:cNvPr>
            <p:cNvSpPr txBox="1"/>
            <p:nvPr userDrawn="1"/>
          </p:nvSpPr>
          <p:spPr>
            <a:xfrm>
              <a:off x="9582119" y="2224180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Yellow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255 231 0</a:t>
              </a: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718FA00-EE14-4FD2-B318-B702BEE34966}"/>
                </a:ext>
              </a:extLst>
            </p:cNvPr>
            <p:cNvSpPr/>
            <p:nvPr userDrawn="1"/>
          </p:nvSpPr>
          <p:spPr>
            <a:xfrm>
              <a:off x="9367983" y="2489675"/>
              <a:ext cx="169686" cy="169686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4468F8F-8E0B-4415-B10D-344F07ABA460}"/>
                </a:ext>
              </a:extLst>
            </p:cNvPr>
            <p:cNvSpPr txBox="1"/>
            <p:nvPr userDrawn="1"/>
          </p:nvSpPr>
          <p:spPr>
            <a:xfrm>
              <a:off x="9582119" y="24867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1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60 60 60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0371E07-F720-48BC-A040-065D480E5763}"/>
                </a:ext>
              </a:extLst>
            </p:cNvPr>
            <p:cNvSpPr/>
            <p:nvPr userDrawn="1"/>
          </p:nvSpPr>
          <p:spPr>
            <a:xfrm>
              <a:off x="9367983" y="2752742"/>
              <a:ext cx="169686" cy="169686"/>
            </a:xfrm>
            <a:prstGeom prst="ellipse">
              <a:avLst/>
            </a:prstGeom>
            <a:solidFill>
              <a:srgbClr val="6D6E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39EDE32-4CA2-4909-9A2C-5BEAFE1A7FC9}"/>
                </a:ext>
              </a:extLst>
            </p:cNvPr>
            <p:cNvSpPr txBox="1"/>
            <p:nvPr userDrawn="1"/>
          </p:nvSpPr>
          <p:spPr>
            <a:xfrm>
              <a:off x="9582119" y="274935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2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109 110 112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60973B2-D96E-4F67-B923-0CB91BF2F395}"/>
                </a:ext>
              </a:extLst>
            </p:cNvPr>
            <p:cNvSpPr/>
            <p:nvPr userDrawn="1"/>
          </p:nvSpPr>
          <p:spPr>
            <a:xfrm>
              <a:off x="9367983" y="3015809"/>
              <a:ext cx="169686" cy="169686"/>
            </a:xfrm>
            <a:prstGeom prst="ellipse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60F0919-6AF7-41A3-BDD1-97BB592E31DA}"/>
                </a:ext>
              </a:extLst>
            </p:cNvPr>
            <p:cNvSpPr txBox="1"/>
            <p:nvPr userDrawn="1"/>
          </p:nvSpPr>
          <p:spPr>
            <a:xfrm>
              <a:off x="9582119" y="3011942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3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220 220 220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C6695A-84F6-44DE-B00B-CF9A06D9AD81}"/>
                </a:ext>
              </a:extLst>
            </p:cNvPr>
            <p:cNvSpPr/>
            <p:nvPr userDrawn="1"/>
          </p:nvSpPr>
          <p:spPr>
            <a:xfrm>
              <a:off x="9367983" y="3278877"/>
              <a:ext cx="169686" cy="169686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51E590E-5125-4AA6-9F76-CE5DDDB8654B}"/>
                </a:ext>
              </a:extLst>
            </p:cNvPr>
            <p:cNvSpPr txBox="1"/>
            <p:nvPr userDrawn="1"/>
          </p:nvSpPr>
          <p:spPr>
            <a:xfrm>
              <a:off x="9582119" y="327452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4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239 239 239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736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bg1"/>
          </a:solidFill>
          <a:latin typeface="Fujitsu Infinity Pro Bold" pitchFamily="2" charset="0"/>
          <a:ea typeface="+mj-ea"/>
          <a:cs typeface="+mj-cs"/>
        </a:defRPr>
      </a:lvl1pPr>
    </p:titleStyle>
    <p:bodyStyle>
      <a:lvl1pPr marL="250825" indent="-250825" algn="l" defTabSz="685800" rtl="0" eaLnBrk="1" latinLnBrk="0" hangingPunct="1">
        <a:lnSpc>
          <a:spcPct val="90000"/>
        </a:lnSpc>
        <a:spcBef>
          <a:spcPts val="750"/>
        </a:spcBef>
        <a:buClr>
          <a:srgbClr val="D80084"/>
        </a:buClr>
        <a:buSzPct val="120000"/>
        <a:buFont typeface="Arial" panose="020B0604020202020204" pitchFamily="34" charset="0"/>
        <a:buChar char="●"/>
        <a:defRPr sz="22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1pPr>
      <a:lvl2pPr marL="563563" indent="-220663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2pPr>
      <a:lvl3pPr marL="873125" indent="-187325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181" userDrawn="1">
          <p15:clr>
            <a:srgbClr val="F26B43"/>
          </p15:clr>
        </p15:guide>
        <p15:guide id="4" pos="5581" userDrawn="1">
          <p15:clr>
            <a:srgbClr val="F26B43"/>
          </p15:clr>
        </p15:guide>
        <p15:guide id="6" orient="horz" pos="179" userDrawn="1">
          <p15:clr>
            <a:srgbClr val="F26B43"/>
          </p15:clr>
        </p15:guide>
        <p15:guide id="7" orient="horz" pos="3064" userDrawn="1">
          <p15:clr>
            <a:srgbClr val="F26B43"/>
          </p15:clr>
        </p15:guide>
        <p15:guide id="8" orient="horz" pos="5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3AF677-29B7-485B-A9F9-742893491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 flipH="1">
            <a:off x="0" y="0"/>
            <a:ext cx="9144000" cy="7123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200" y="172800"/>
            <a:ext cx="763148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231" y="925193"/>
            <a:ext cx="8571607" cy="1234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1D5FB3D-36B5-40AB-8BB6-D26C959292D2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6119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latin typeface="Fujitsu Infinity Pro" pitchFamily="2" charset="0"/>
              </a:rPr>
              <a:pPr/>
              <a:t>‹#›</a:t>
            </a:fld>
            <a:endParaRPr lang="en-GB">
              <a:latin typeface="Fujitsu Infinity Pro" pitchFamily="2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DDEC1A9-EFFB-45DD-90D7-F14D067F3E09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66" name="Picture 65" descr="Fujitsu">
            <a:extLst>
              <a:ext uri="{FF2B5EF4-FFF2-40B4-BE49-F238E27FC236}">
                <a16:creationId xmlns:a16="http://schemas.microsoft.com/office/drawing/2014/main" id="{42E451AE-B0A2-4CEE-B15A-C67E6B0200A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20CF1BEE-345B-43EA-9E4E-530F917E8FC1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CF52B3D-278F-4F88-8232-83D0E6188E44}"/>
              </a:ext>
            </a:extLst>
          </p:cNvPr>
          <p:cNvGrpSpPr/>
          <p:nvPr userDrawn="1"/>
        </p:nvGrpSpPr>
        <p:grpSpPr>
          <a:xfrm>
            <a:off x="9367983" y="21969"/>
            <a:ext cx="807046" cy="3426594"/>
            <a:chOff x="9367983" y="21969"/>
            <a:chExt cx="807046" cy="34265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DAE3F2-C151-422D-AB2B-226D1E1503FA}"/>
                </a:ext>
              </a:extLst>
            </p:cNvPr>
            <p:cNvSpPr txBox="1"/>
            <p:nvPr userDrawn="1"/>
          </p:nvSpPr>
          <p:spPr>
            <a:xfrm>
              <a:off x="9367983" y="21969"/>
              <a:ext cx="75836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Fujitsu RGB </a:t>
              </a:r>
              <a:r>
                <a:rPr lang="en-GB" sz="900" b="1" err="1">
                  <a:latin typeface="Arial" panose="020B0604020202020204" pitchFamily="34" charset="0"/>
                  <a:cs typeface="Arial" panose="020B0604020202020204" pitchFamily="34" charset="0"/>
                </a:rPr>
                <a:t>color</a:t>
              </a:r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 palette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DC14FFE-3FE6-462F-9250-6FEA5C0B0894}"/>
                </a:ext>
              </a:extLst>
            </p:cNvPr>
            <p:cNvSpPr/>
            <p:nvPr userDrawn="1"/>
          </p:nvSpPr>
          <p:spPr>
            <a:xfrm>
              <a:off x="9367983" y="385138"/>
              <a:ext cx="169686" cy="169686"/>
            </a:xfrm>
            <a:prstGeom prst="ellipse">
              <a:avLst/>
            </a:prstGeom>
            <a:solidFill>
              <a:srgbClr val="D80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0CF40EC-A535-486F-884F-684E913BB9EF}"/>
                </a:ext>
              </a:extLst>
            </p:cNvPr>
            <p:cNvSpPr txBox="1"/>
            <p:nvPr userDrawn="1"/>
          </p:nvSpPr>
          <p:spPr>
            <a:xfrm>
              <a:off x="9582119" y="3860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Magenta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216 0 132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39324F2-0AB5-40F4-8C11-1FCAE6A8C0E8}"/>
                </a:ext>
              </a:extLst>
            </p:cNvPr>
            <p:cNvSpPr/>
            <p:nvPr userDrawn="1"/>
          </p:nvSpPr>
          <p:spPr>
            <a:xfrm>
              <a:off x="9367983" y="648205"/>
              <a:ext cx="169686" cy="169686"/>
            </a:xfrm>
            <a:prstGeom prst="ellipse">
              <a:avLst/>
            </a:prstGeom>
            <a:solidFill>
              <a:srgbClr val="240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86D71BF-6EA6-44C8-A485-081E1C8CCCE9}"/>
                </a:ext>
              </a:extLst>
            </p:cNvPr>
            <p:cNvSpPr txBox="1"/>
            <p:nvPr userDrawn="1"/>
          </p:nvSpPr>
          <p:spPr>
            <a:xfrm>
              <a:off x="9582119" y="648656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36 0 176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2923354-9493-4EC4-9644-AE68E41497EF}"/>
                </a:ext>
              </a:extLst>
            </p:cNvPr>
            <p:cNvSpPr/>
            <p:nvPr userDrawn="1"/>
          </p:nvSpPr>
          <p:spPr>
            <a:xfrm>
              <a:off x="9367983" y="911272"/>
              <a:ext cx="169686" cy="169686"/>
            </a:xfrm>
            <a:prstGeom prst="ellips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1719113-6BC9-4533-9419-204507B5D48C}"/>
                </a:ext>
              </a:extLst>
            </p:cNvPr>
            <p:cNvSpPr txBox="1"/>
            <p:nvPr userDrawn="1"/>
          </p:nvSpPr>
          <p:spPr>
            <a:xfrm>
              <a:off x="9582119" y="91124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Red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234 0 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3C66D91-D5BE-4A56-A8CA-2586D1C6662F}"/>
                </a:ext>
              </a:extLst>
            </p:cNvPr>
            <p:cNvSpPr/>
            <p:nvPr userDrawn="1"/>
          </p:nvSpPr>
          <p:spPr>
            <a:xfrm>
              <a:off x="9367983" y="1174339"/>
              <a:ext cx="169686" cy="169686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4A56EE-3D18-4896-9C48-BDD3129E7C14}"/>
                </a:ext>
              </a:extLst>
            </p:cNvPr>
            <p:cNvSpPr txBox="1"/>
            <p:nvPr userDrawn="1"/>
          </p:nvSpPr>
          <p:spPr>
            <a:xfrm>
              <a:off x="9582119" y="1173831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Orange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255 128 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711A285-5043-4673-B164-D94FDB7E1DDE}"/>
                </a:ext>
              </a:extLst>
            </p:cNvPr>
            <p:cNvSpPr/>
            <p:nvPr userDrawn="1"/>
          </p:nvSpPr>
          <p:spPr>
            <a:xfrm>
              <a:off x="9367983" y="1437406"/>
              <a:ext cx="169686" cy="169686"/>
            </a:xfrm>
            <a:prstGeom prst="ellipse">
              <a:avLst/>
            </a:prstGeom>
            <a:solidFill>
              <a:srgbClr val="00E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C978C8-02E0-4C47-8590-039AA0610B59}"/>
                </a:ext>
              </a:extLst>
            </p:cNvPr>
            <p:cNvSpPr txBox="1"/>
            <p:nvPr userDrawn="1"/>
          </p:nvSpPr>
          <p:spPr>
            <a:xfrm>
              <a:off x="9582119" y="143641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Cyan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0 231 239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2C0E9D2-3971-451C-995C-078CB9C9F4A7}"/>
                </a:ext>
              </a:extLst>
            </p:cNvPr>
            <p:cNvSpPr/>
            <p:nvPr userDrawn="1"/>
          </p:nvSpPr>
          <p:spPr>
            <a:xfrm>
              <a:off x="9367983" y="1700473"/>
              <a:ext cx="169686" cy="169686"/>
            </a:xfrm>
            <a:prstGeom prst="ellipse">
              <a:avLst/>
            </a:prstGeom>
            <a:solidFill>
              <a:srgbClr val="0082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D18691A-8D7C-4FB8-91DB-3E7BC0967986}"/>
                </a:ext>
              </a:extLst>
            </p:cNvPr>
            <p:cNvSpPr txBox="1"/>
            <p:nvPr userDrawn="1"/>
          </p:nvSpPr>
          <p:spPr>
            <a:xfrm>
              <a:off x="9582119" y="169900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Emerald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0 130 36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4B20D70-0159-484E-9D19-02286A1885BC}"/>
                </a:ext>
              </a:extLst>
            </p:cNvPr>
            <p:cNvSpPr/>
            <p:nvPr userDrawn="1"/>
          </p:nvSpPr>
          <p:spPr>
            <a:xfrm>
              <a:off x="9367983" y="1963540"/>
              <a:ext cx="169686" cy="169686"/>
            </a:xfrm>
            <a:prstGeom prst="ellipse">
              <a:avLst/>
            </a:prstGeom>
            <a:solidFill>
              <a:srgbClr val="61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2A7387-3253-4757-8E1E-B9AF1DCF3C8E}"/>
                </a:ext>
              </a:extLst>
            </p:cNvPr>
            <p:cNvSpPr txBox="1"/>
            <p:nvPr userDrawn="1"/>
          </p:nvSpPr>
          <p:spPr>
            <a:xfrm>
              <a:off x="9582119" y="196159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Lime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97 214 0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618D2CA-9AC6-46CB-953E-FC8654E67272}"/>
                </a:ext>
              </a:extLst>
            </p:cNvPr>
            <p:cNvSpPr/>
            <p:nvPr userDrawn="1"/>
          </p:nvSpPr>
          <p:spPr>
            <a:xfrm>
              <a:off x="9367983" y="2226608"/>
              <a:ext cx="169686" cy="169686"/>
            </a:xfrm>
            <a:prstGeom prst="ellipse">
              <a:avLst/>
            </a:prstGeom>
            <a:solidFill>
              <a:srgbClr val="FFE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93CD9E-2B67-4B62-8D8A-D7C33CB87D38}"/>
                </a:ext>
              </a:extLst>
            </p:cNvPr>
            <p:cNvSpPr txBox="1"/>
            <p:nvPr userDrawn="1"/>
          </p:nvSpPr>
          <p:spPr>
            <a:xfrm>
              <a:off x="9582119" y="2224180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Yellow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255 231 0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CA3F030-95AD-48DF-A00D-2DC94FD0BAE0}"/>
                </a:ext>
              </a:extLst>
            </p:cNvPr>
            <p:cNvSpPr/>
            <p:nvPr userDrawn="1"/>
          </p:nvSpPr>
          <p:spPr>
            <a:xfrm>
              <a:off x="9367983" y="2489675"/>
              <a:ext cx="169686" cy="169686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5EE1DE-B4B0-4C38-9D40-9155B42CBEDE}"/>
                </a:ext>
              </a:extLst>
            </p:cNvPr>
            <p:cNvSpPr txBox="1"/>
            <p:nvPr userDrawn="1"/>
          </p:nvSpPr>
          <p:spPr>
            <a:xfrm>
              <a:off x="9582119" y="24867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1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60 60 60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EBC42BA-EB13-45C9-9FEB-F86949056EDF}"/>
                </a:ext>
              </a:extLst>
            </p:cNvPr>
            <p:cNvSpPr/>
            <p:nvPr userDrawn="1"/>
          </p:nvSpPr>
          <p:spPr>
            <a:xfrm>
              <a:off x="9367983" y="2752742"/>
              <a:ext cx="169686" cy="169686"/>
            </a:xfrm>
            <a:prstGeom prst="ellipse">
              <a:avLst/>
            </a:prstGeom>
            <a:solidFill>
              <a:srgbClr val="6D6E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E638844-706D-42D6-BCA7-36535E87CC2A}"/>
                </a:ext>
              </a:extLst>
            </p:cNvPr>
            <p:cNvSpPr txBox="1"/>
            <p:nvPr userDrawn="1"/>
          </p:nvSpPr>
          <p:spPr>
            <a:xfrm>
              <a:off x="9582119" y="274935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2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109 110 112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C7906AD-6862-4151-BCFF-89C48FAA1AD1}"/>
                </a:ext>
              </a:extLst>
            </p:cNvPr>
            <p:cNvSpPr/>
            <p:nvPr userDrawn="1"/>
          </p:nvSpPr>
          <p:spPr>
            <a:xfrm>
              <a:off x="9367983" y="3015809"/>
              <a:ext cx="169686" cy="169686"/>
            </a:xfrm>
            <a:prstGeom prst="ellipse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25AE56-699E-43C5-9547-EF404BD44F68}"/>
                </a:ext>
              </a:extLst>
            </p:cNvPr>
            <p:cNvSpPr txBox="1"/>
            <p:nvPr userDrawn="1"/>
          </p:nvSpPr>
          <p:spPr>
            <a:xfrm>
              <a:off x="9582119" y="3011942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3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220 220 220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6DC8372-8ED5-4201-8131-07313D1D009E}"/>
                </a:ext>
              </a:extLst>
            </p:cNvPr>
            <p:cNvSpPr/>
            <p:nvPr userDrawn="1"/>
          </p:nvSpPr>
          <p:spPr>
            <a:xfrm>
              <a:off x="9367983" y="3278877"/>
              <a:ext cx="169686" cy="169686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9C45A0A-67C1-4C6B-BF2A-C3B7D744B19C}"/>
                </a:ext>
              </a:extLst>
            </p:cNvPr>
            <p:cNvSpPr txBox="1"/>
            <p:nvPr userDrawn="1"/>
          </p:nvSpPr>
          <p:spPr>
            <a:xfrm>
              <a:off x="9582119" y="327452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4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239 239 239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537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bg1"/>
          </a:solidFill>
          <a:latin typeface="Fujitsu Infinity Pro Bold" pitchFamily="2" charset="0"/>
          <a:ea typeface="+mj-ea"/>
          <a:cs typeface="+mj-cs"/>
        </a:defRPr>
      </a:lvl1pPr>
    </p:titleStyle>
    <p:bodyStyle>
      <a:lvl1pPr marL="250825" indent="-250825" algn="l" defTabSz="685800" rtl="0" eaLnBrk="1" latinLnBrk="0" hangingPunct="1">
        <a:lnSpc>
          <a:spcPct val="90000"/>
        </a:lnSpc>
        <a:spcBef>
          <a:spcPts val="750"/>
        </a:spcBef>
        <a:buClr>
          <a:srgbClr val="EA0000"/>
        </a:buClr>
        <a:buSzPct val="120000"/>
        <a:buFont typeface="Arial" panose="020B0604020202020204" pitchFamily="34" charset="0"/>
        <a:buChar char="●"/>
        <a:defRPr sz="22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1pPr>
      <a:lvl2pPr marL="563563" indent="-220663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2pPr>
      <a:lvl3pPr marL="873125" indent="-187325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184" userDrawn="1">
          <p15:clr>
            <a:srgbClr val="F26B43"/>
          </p15:clr>
        </p15:guide>
        <p15:guide id="4" pos="5581" userDrawn="1">
          <p15:clr>
            <a:srgbClr val="F26B43"/>
          </p15:clr>
        </p15:guide>
        <p15:guide id="5" orient="horz" pos="3061" userDrawn="1">
          <p15:clr>
            <a:srgbClr val="F26B43"/>
          </p15:clr>
        </p15:guide>
        <p15:guide id="6" orient="horz" pos="181" userDrawn="1">
          <p15:clr>
            <a:srgbClr val="F26B43"/>
          </p15:clr>
        </p15:guide>
        <p15:guide id="8" orient="horz" pos="58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3AF677-29B7-485B-A9F9-742893491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0" cy="7123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200" y="172800"/>
            <a:ext cx="759084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231" y="925193"/>
            <a:ext cx="8571607" cy="1234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1D5FB3D-36B5-40AB-8BB6-D26C959292D2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6119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latin typeface="Fujitsu Infinity Pro" pitchFamily="2" charset="0"/>
              </a:rPr>
              <a:pPr/>
              <a:t>‹#›</a:t>
            </a:fld>
            <a:endParaRPr lang="en-GB">
              <a:latin typeface="Fujitsu Infinity Pro" pitchFamily="2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DDEC1A9-EFFB-45DD-90D7-F14D067F3E09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66" name="Picture 65" descr="Fujitsu">
            <a:extLst>
              <a:ext uri="{FF2B5EF4-FFF2-40B4-BE49-F238E27FC236}">
                <a16:creationId xmlns:a16="http://schemas.microsoft.com/office/drawing/2014/main" id="{A2EFCD49-D79D-455B-979D-5F3B1659606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EE7C1206-E128-4F67-B6C1-399D94EAC5D7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49E8EB-01B9-48D5-BF3B-934604B85015}"/>
              </a:ext>
            </a:extLst>
          </p:cNvPr>
          <p:cNvGrpSpPr/>
          <p:nvPr userDrawn="1"/>
        </p:nvGrpSpPr>
        <p:grpSpPr>
          <a:xfrm>
            <a:off x="9367983" y="21969"/>
            <a:ext cx="807046" cy="3426594"/>
            <a:chOff x="9367983" y="21969"/>
            <a:chExt cx="807046" cy="34265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A1489C-52E0-47B1-A349-31BB3ED7DC8C}"/>
                </a:ext>
              </a:extLst>
            </p:cNvPr>
            <p:cNvSpPr txBox="1"/>
            <p:nvPr userDrawn="1"/>
          </p:nvSpPr>
          <p:spPr>
            <a:xfrm>
              <a:off x="9367983" y="21969"/>
              <a:ext cx="75836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Fujitsu RGB </a:t>
              </a:r>
              <a:r>
                <a:rPr lang="en-GB" sz="900" b="1" err="1">
                  <a:latin typeface="Arial" panose="020B0604020202020204" pitchFamily="34" charset="0"/>
                  <a:cs typeface="Arial" panose="020B0604020202020204" pitchFamily="34" charset="0"/>
                </a:rPr>
                <a:t>color</a:t>
              </a:r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 palette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D958BB1-B70E-46D5-AED4-C88E23D0645E}"/>
                </a:ext>
              </a:extLst>
            </p:cNvPr>
            <p:cNvSpPr/>
            <p:nvPr userDrawn="1"/>
          </p:nvSpPr>
          <p:spPr>
            <a:xfrm>
              <a:off x="9367983" y="385138"/>
              <a:ext cx="169686" cy="169686"/>
            </a:xfrm>
            <a:prstGeom prst="ellipse">
              <a:avLst/>
            </a:prstGeom>
            <a:solidFill>
              <a:srgbClr val="D80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27FAC5E-3664-44F8-A6E3-022ED7804D68}"/>
                </a:ext>
              </a:extLst>
            </p:cNvPr>
            <p:cNvSpPr txBox="1"/>
            <p:nvPr userDrawn="1"/>
          </p:nvSpPr>
          <p:spPr>
            <a:xfrm>
              <a:off x="9582119" y="3860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Magenta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216 0 132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A84A217-DA6B-4050-872C-FD2F7C5972CB}"/>
                </a:ext>
              </a:extLst>
            </p:cNvPr>
            <p:cNvSpPr/>
            <p:nvPr userDrawn="1"/>
          </p:nvSpPr>
          <p:spPr>
            <a:xfrm>
              <a:off x="9367983" y="648205"/>
              <a:ext cx="169686" cy="169686"/>
            </a:xfrm>
            <a:prstGeom prst="ellipse">
              <a:avLst/>
            </a:prstGeom>
            <a:solidFill>
              <a:srgbClr val="240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1D1BB11-924B-4ED8-BF95-CFFF36670E7F}"/>
                </a:ext>
              </a:extLst>
            </p:cNvPr>
            <p:cNvSpPr txBox="1"/>
            <p:nvPr userDrawn="1"/>
          </p:nvSpPr>
          <p:spPr>
            <a:xfrm>
              <a:off x="9582119" y="648656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36 0 176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BDC6E77-E29D-49B0-A0DD-A3E9EE927977}"/>
                </a:ext>
              </a:extLst>
            </p:cNvPr>
            <p:cNvSpPr/>
            <p:nvPr userDrawn="1"/>
          </p:nvSpPr>
          <p:spPr>
            <a:xfrm>
              <a:off x="9367983" y="911272"/>
              <a:ext cx="169686" cy="169686"/>
            </a:xfrm>
            <a:prstGeom prst="ellips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B222CE2-544C-42E5-83C0-7891C788D7AA}"/>
                </a:ext>
              </a:extLst>
            </p:cNvPr>
            <p:cNvSpPr txBox="1"/>
            <p:nvPr userDrawn="1"/>
          </p:nvSpPr>
          <p:spPr>
            <a:xfrm>
              <a:off x="9582119" y="91124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Red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234 0 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96AE095-DC8B-4B41-B33B-90D971E86DA8}"/>
                </a:ext>
              </a:extLst>
            </p:cNvPr>
            <p:cNvSpPr/>
            <p:nvPr userDrawn="1"/>
          </p:nvSpPr>
          <p:spPr>
            <a:xfrm>
              <a:off x="9367983" y="1174339"/>
              <a:ext cx="169686" cy="169686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D869F75-C01C-4E19-AA2E-A503520602EE}"/>
                </a:ext>
              </a:extLst>
            </p:cNvPr>
            <p:cNvSpPr txBox="1"/>
            <p:nvPr userDrawn="1"/>
          </p:nvSpPr>
          <p:spPr>
            <a:xfrm>
              <a:off x="9582119" y="1173831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Orange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255 128 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147D484-E36F-4DF7-8C42-9313841B88AC}"/>
                </a:ext>
              </a:extLst>
            </p:cNvPr>
            <p:cNvSpPr/>
            <p:nvPr userDrawn="1"/>
          </p:nvSpPr>
          <p:spPr>
            <a:xfrm>
              <a:off x="9367983" y="1437406"/>
              <a:ext cx="169686" cy="169686"/>
            </a:xfrm>
            <a:prstGeom prst="ellipse">
              <a:avLst/>
            </a:prstGeom>
            <a:solidFill>
              <a:srgbClr val="00E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3551CBA-9087-43A9-97C7-9DB8052DFD12}"/>
                </a:ext>
              </a:extLst>
            </p:cNvPr>
            <p:cNvSpPr txBox="1"/>
            <p:nvPr userDrawn="1"/>
          </p:nvSpPr>
          <p:spPr>
            <a:xfrm>
              <a:off x="9582119" y="143641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Cyan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0 231 239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BC28035-B68C-41FB-AEE2-A216E8C505A3}"/>
                </a:ext>
              </a:extLst>
            </p:cNvPr>
            <p:cNvSpPr/>
            <p:nvPr userDrawn="1"/>
          </p:nvSpPr>
          <p:spPr>
            <a:xfrm>
              <a:off x="9367983" y="1700473"/>
              <a:ext cx="169686" cy="169686"/>
            </a:xfrm>
            <a:prstGeom prst="ellipse">
              <a:avLst/>
            </a:prstGeom>
            <a:solidFill>
              <a:srgbClr val="0082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51946C-AA94-463E-B8FE-6568327573E2}"/>
                </a:ext>
              </a:extLst>
            </p:cNvPr>
            <p:cNvSpPr txBox="1"/>
            <p:nvPr userDrawn="1"/>
          </p:nvSpPr>
          <p:spPr>
            <a:xfrm>
              <a:off x="9582119" y="169900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Emerald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0 130 36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7AB010A-20B4-4728-A3BE-55B0874F38DA}"/>
                </a:ext>
              </a:extLst>
            </p:cNvPr>
            <p:cNvSpPr/>
            <p:nvPr userDrawn="1"/>
          </p:nvSpPr>
          <p:spPr>
            <a:xfrm>
              <a:off x="9367983" y="1963540"/>
              <a:ext cx="169686" cy="169686"/>
            </a:xfrm>
            <a:prstGeom prst="ellipse">
              <a:avLst/>
            </a:prstGeom>
            <a:solidFill>
              <a:srgbClr val="61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BAC264-E029-422B-A277-559A80A59C07}"/>
                </a:ext>
              </a:extLst>
            </p:cNvPr>
            <p:cNvSpPr txBox="1"/>
            <p:nvPr userDrawn="1"/>
          </p:nvSpPr>
          <p:spPr>
            <a:xfrm>
              <a:off x="9582119" y="196159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Lime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97 214 0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C548A6C-40B0-4E6F-AE1C-54EE354C4CC8}"/>
                </a:ext>
              </a:extLst>
            </p:cNvPr>
            <p:cNvSpPr/>
            <p:nvPr userDrawn="1"/>
          </p:nvSpPr>
          <p:spPr>
            <a:xfrm>
              <a:off x="9367983" y="2226608"/>
              <a:ext cx="169686" cy="169686"/>
            </a:xfrm>
            <a:prstGeom prst="ellipse">
              <a:avLst/>
            </a:prstGeom>
            <a:solidFill>
              <a:srgbClr val="FFE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E569CA6-7297-4C9B-B4CC-D877E60D5901}"/>
                </a:ext>
              </a:extLst>
            </p:cNvPr>
            <p:cNvSpPr txBox="1"/>
            <p:nvPr userDrawn="1"/>
          </p:nvSpPr>
          <p:spPr>
            <a:xfrm>
              <a:off x="9582119" y="2224180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Yellow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255 231 0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8144D2F-B035-420E-92A9-995E94BED8FD}"/>
                </a:ext>
              </a:extLst>
            </p:cNvPr>
            <p:cNvSpPr/>
            <p:nvPr userDrawn="1"/>
          </p:nvSpPr>
          <p:spPr>
            <a:xfrm>
              <a:off x="9367983" y="2489675"/>
              <a:ext cx="169686" cy="169686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BBB6094-0A79-4ED1-BF4C-AF74D1C92FA2}"/>
                </a:ext>
              </a:extLst>
            </p:cNvPr>
            <p:cNvSpPr txBox="1"/>
            <p:nvPr userDrawn="1"/>
          </p:nvSpPr>
          <p:spPr>
            <a:xfrm>
              <a:off x="9582119" y="24867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1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60 60 60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40DD91B-41B7-468D-9E20-2693B1B95D38}"/>
                </a:ext>
              </a:extLst>
            </p:cNvPr>
            <p:cNvSpPr/>
            <p:nvPr userDrawn="1"/>
          </p:nvSpPr>
          <p:spPr>
            <a:xfrm>
              <a:off x="9367983" y="2752742"/>
              <a:ext cx="169686" cy="169686"/>
            </a:xfrm>
            <a:prstGeom prst="ellipse">
              <a:avLst/>
            </a:prstGeom>
            <a:solidFill>
              <a:srgbClr val="6D6E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3621652-29A1-4041-8DA3-D2010C0C4E70}"/>
                </a:ext>
              </a:extLst>
            </p:cNvPr>
            <p:cNvSpPr txBox="1"/>
            <p:nvPr userDrawn="1"/>
          </p:nvSpPr>
          <p:spPr>
            <a:xfrm>
              <a:off x="9582119" y="274935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2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109 110 112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8921C28-5E52-4202-A59B-2E71B3B5FB91}"/>
                </a:ext>
              </a:extLst>
            </p:cNvPr>
            <p:cNvSpPr/>
            <p:nvPr userDrawn="1"/>
          </p:nvSpPr>
          <p:spPr>
            <a:xfrm>
              <a:off x="9367983" y="3015809"/>
              <a:ext cx="169686" cy="169686"/>
            </a:xfrm>
            <a:prstGeom prst="ellipse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112E59E-9594-40D2-B2B7-A127326D1962}"/>
                </a:ext>
              </a:extLst>
            </p:cNvPr>
            <p:cNvSpPr txBox="1"/>
            <p:nvPr userDrawn="1"/>
          </p:nvSpPr>
          <p:spPr>
            <a:xfrm>
              <a:off x="9582119" y="3011942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3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220 220 220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3669387-41CC-4E88-AC85-931CCCE14260}"/>
                </a:ext>
              </a:extLst>
            </p:cNvPr>
            <p:cNvSpPr/>
            <p:nvPr userDrawn="1"/>
          </p:nvSpPr>
          <p:spPr>
            <a:xfrm>
              <a:off x="9367983" y="3278877"/>
              <a:ext cx="169686" cy="169686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C4297A-2DCE-4A92-B501-8EA7BAA249DB}"/>
                </a:ext>
              </a:extLst>
            </p:cNvPr>
            <p:cNvSpPr txBox="1"/>
            <p:nvPr userDrawn="1"/>
          </p:nvSpPr>
          <p:spPr>
            <a:xfrm>
              <a:off x="9582119" y="327452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4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239 239 239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6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bg1"/>
          </a:solidFill>
          <a:latin typeface="Fujitsu Infinity Pro Bold" pitchFamily="2" charset="0"/>
          <a:ea typeface="+mj-ea"/>
          <a:cs typeface="+mj-cs"/>
        </a:defRPr>
      </a:lvl1pPr>
    </p:titleStyle>
    <p:bodyStyle>
      <a:lvl1pPr marL="250825" indent="-250825" algn="l" defTabSz="685800" rtl="0" eaLnBrk="1" latinLnBrk="0" hangingPunct="1">
        <a:lnSpc>
          <a:spcPct val="90000"/>
        </a:lnSpc>
        <a:spcBef>
          <a:spcPts val="750"/>
        </a:spcBef>
        <a:buClr>
          <a:srgbClr val="2400B0"/>
        </a:buClr>
        <a:buSzPct val="120000"/>
        <a:buFont typeface="Arial" panose="020B0604020202020204" pitchFamily="34" charset="0"/>
        <a:buChar char="●"/>
        <a:defRPr sz="22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1pPr>
      <a:lvl2pPr marL="563563" indent="-220663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2pPr>
      <a:lvl3pPr marL="873125" indent="-187325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181" userDrawn="1">
          <p15:clr>
            <a:srgbClr val="F26B43"/>
          </p15:clr>
        </p15:guide>
        <p15:guide id="4" pos="5581" userDrawn="1">
          <p15:clr>
            <a:srgbClr val="F26B43"/>
          </p15:clr>
        </p15:guide>
        <p15:guide id="5" orient="horz" pos="3059" userDrawn="1">
          <p15:clr>
            <a:srgbClr val="F26B43"/>
          </p15:clr>
        </p15:guide>
        <p15:guide id="6" orient="horz" pos="181" userDrawn="1">
          <p15:clr>
            <a:srgbClr val="F26B43"/>
          </p15:clr>
        </p15:guide>
        <p15:guide id="8" orient="horz" pos="58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3AF677-29B7-485B-A9F9-742893491D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0"/>
            <a:ext cx="9144000" cy="7123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200" y="175923"/>
            <a:ext cx="760608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231" y="925193"/>
            <a:ext cx="8568432" cy="1234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1D5FB3D-36B5-40AB-8BB6-D26C959292D2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6119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latin typeface="Fujitsu Infinity Pro" pitchFamily="2" charset="0"/>
              </a:rPr>
              <a:pPr/>
              <a:t>‹#›</a:t>
            </a:fld>
            <a:endParaRPr lang="en-GB">
              <a:latin typeface="Fujitsu Infinity Pro" pitchFamily="2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DDEC1A9-EFFB-45DD-90D7-F14D067F3E09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Fujitsu Infinity Pro" pitchFamily="2" charset="0"/>
              </a:rPr>
              <a:t>© Fujitsu 9987-01</a:t>
            </a:r>
          </a:p>
        </p:txBody>
      </p:sp>
      <p:pic>
        <p:nvPicPr>
          <p:cNvPr id="66" name="Picture 65" descr="Fujitsu">
            <a:extLst>
              <a:ext uri="{FF2B5EF4-FFF2-40B4-BE49-F238E27FC236}">
                <a16:creationId xmlns:a16="http://schemas.microsoft.com/office/drawing/2014/main" id="{03614EFE-39C1-40B3-9BA6-75054F9DB6B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50" y="4761"/>
            <a:ext cx="1126108" cy="685800"/>
          </a:xfrm>
          <a:prstGeom prst="rect">
            <a:avLst/>
          </a:prstGeom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16E07F06-0127-4B4F-BB38-C7579F4F0B1D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DF4EC1-9059-4FDA-952D-2AD65D394AC1}"/>
              </a:ext>
            </a:extLst>
          </p:cNvPr>
          <p:cNvGrpSpPr/>
          <p:nvPr userDrawn="1"/>
        </p:nvGrpSpPr>
        <p:grpSpPr>
          <a:xfrm>
            <a:off x="9367983" y="21969"/>
            <a:ext cx="807046" cy="3426594"/>
            <a:chOff x="9367983" y="21969"/>
            <a:chExt cx="807046" cy="34265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79D3546-6A48-41CA-881D-F605A16479F9}"/>
                </a:ext>
              </a:extLst>
            </p:cNvPr>
            <p:cNvSpPr txBox="1"/>
            <p:nvPr userDrawn="1"/>
          </p:nvSpPr>
          <p:spPr>
            <a:xfrm>
              <a:off x="9367983" y="21969"/>
              <a:ext cx="75836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Fujitsu RGB </a:t>
              </a:r>
              <a:r>
                <a:rPr lang="en-GB" sz="900" b="1" err="1">
                  <a:latin typeface="Arial" panose="020B0604020202020204" pitchFamily="34" charset="0"/>
                  <a:cs typeface="Arial" panose="020B0604020202020204" pitchFamily="34" charset="0"/>
                </a:rPr>
                <a:t>color</a:t>
              </a:r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 palette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FF6309B-8764-4470-BD22-6F0C5430A453}"/>
                </a:ext>
              </a:extLst>
            </p:cNvPr>
            <p:cNvSpPr/>
            <p:nvPr userDrawn="1"/>
          </p:nvSpPr>
          <p:spPr>
            <a:xfrm>
              <a:off x="9367983" y="385138"/>
              <a:ext cx="169686" cy="169686"/>
            </a:xfrm>
            <a:prstGeom prst="ellipse">
              <a:avLst/>
            </a:prstGeom>
            <a:solidFill>
              <a:srgbClr val="D80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F131E1-F459-4291-BAF8-15763F03BC7E}"/>
                </a:ext>
              </a:extLst>
            </p:cNvPr>
            <p:cNvSpPr txBox="1"/>
            <p:nvPr userDrawn="1"/>
          </p:nvSpPr>
          <p:spPr>
            <a:xfrm>
              <a:off x="9582119" y="3860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Magenta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216 0 132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CB27517-46AE-4002-87EB-3A2A6826A0E5}"/>
                </a:ext>
              </a:extLst>
            </p:cNvPr>
            <p:cNvSpPr/>
            <p:nvPr userDrawn="1"/>
          </p:nvSpPr>
          <p:spPr>
            <a:xfrm>
              <a:off x="9367983" y="648205"/>
              <a:ext cx="169686" cy="169686"/>
            </a:xfrm>
            <a:prstGeom prst="ellipse">
              <a:avLst/>
            </a:prstGeom>
            <a:solidFill>
              <a:srgbClr val="240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4540070-4602-4791-B29E-5433F704F18C}"/>
                </a:ext>
              </a:extLst>
            </p:cNvPr>
            <p:cNvSpPr txBox="1"/>
            <p:nvPr userDrawn="1"/>
          </p:nvSpPr>
          <p:spPr>
            <a:xfrm>
              <a:off x="9582119" y="648656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36 0 176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2D35F74-D248-404D-A00F-5B2B32142883}"/>
                </a:ext>
              </a:extLst>
            </p:cNvPr>
            <p:cNvSpPr/>
            <p:nvPr userDrawn="1"/>
          </p:nvSpPr>
          <p:spPr>
            <a:xfrm>
              <a:off x="9367983" y="911272"/>
              <a:ext cx="169686" cy="169686"/>
            </a:xfrm>
            <a:prstGeom prst="ellips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58935E-FBCF-4F08-A182-25A0188D5A6A}"/>
                </a:ext>
              </a:extLst>
            </p:cNvPr>
            <p:cNvSpPr txBox="1"/>
            <p:nvPr userDrawn="1"/>
          </p:nvSpPr>
          <p:spPr>
            <a:xfrm>
              <a:off x="9582119" y="91124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Red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234 0 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62C8E55-0B93-4722-91C9-C29707EA5463}"/>
                </a:ext>
              </a:extLst>
            </p:cNvPr>
            <p:cNvSpPr/>
            <p:nvPr userDrawn="1"/>
          </p:nvSpPr>
          <p:spPr>
            <a:xfrm>
              <a:off x="9367983" y="1174339"/>
              <a:ext cx="169686" cy="169686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5A850D3-DF80-4DAA-966F-EB7DA69311A2}"/>
                </a:ext>
              </a:extLst>
            </p:cNvPr>
            <p:cNvSpPr txBox="1"/>
            <p:nvPr userDrawn="1"/>
          </p:nvSpPr>
          <p:spPr>
            <a:xfrm>
              <a:off x="9582119" y="1173831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Orange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255 128 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5F9EDDA-FDCE-47F0-B776-A45C8792828C}"/>
                </a:ext>
              </a:extLst>
            </p:cNvPr>
            <p:cNvSpPr/>
            <p:nvPr userDrawn="1"/>
          </p:nvSpPr>
          <p:spPr>
            <a:xfrm>
              <a:off x="9367983" y="1437406"/>
              <a:ext cx="169686" cy="169686"/>
            </a:xfrm>
            <a:prstGeom prst="ellipse">
              <a:avLst/>
            </a:prstGeom>
            <a:solidFill>
              <a:srgbClr val="00E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78A543-CC05-4DA5-B236-5D9D7120777A}"/>
                </a:ext>
              </a:extLst>
            </p:cNvPr>
            <p:cNvSpPr txBox="1"/>
            <p:nvPr userDrawn="1"/>
          </p:nvSpPr>
          <p:spPr>
            <a:xfrm>
              <a:off x="9582119" y="143641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Cyan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0 231 239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4364C1C-A72E-463F-BB7A-952F1E918E0E}"/>
                </a:ext>
              </a:extLst>
            </p:cNvPr>
            <p:cNvSpPr/>
            <p:nvPr userDrawn="1"/>
          </p:nvSpPr>
          <p:spPr>
            <a:xfrm>
              <a:off x="9367983" y="1700473"/>
              <a:ext cx="169686" cy="169686"/>
            </a:xfrm>
            <a:prstGeom prst="ellipse">
              <a:avLst/>
            </a:prstGeom>
            <a:solidFill>
              <a:srgbClr val="0082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9DC0229-63EF-4AF2-8557-57DC11DC15D7}"/>
                </a:ext>
              </a:extLst>
            </p:cNvPr>
            <p:cNvSpPr txBox="1"/>
            <p:nvPr userDrawn="1"/>
          </p:nvSpPr>
          <p:spPr>
            <a:xfrm>
              <a:off x="9582119" y="169900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Emerald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0 130 36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D47F95D-8BE9-4186-872E-09B3E401A235}"/>
                </a:ext>
              </a:extLst>
            </p:cNvPr>
            <p:cNvSpPr/>
            <p:nvPr userDrawn="1"/>
          </p:nvSpPr>
          <p:spPr>
            <a:xfrm>
              <a:off x="9367983" y="1963540"/>
              <a:ext cx="169686" cy="169686"/>
            </a:xfrm>
            <a:prstGeom prst="ellipse">
              <a:avLst/>
            </a:prstGeom>
            <a:solidFill>
              <a:srgbClr val="61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18BB0EA-C99B-4842-8725-5ABF63EB500F}"/>
                </a:ext>
              </a:extLst>
            </p:cNvPr>
            <p:cNvSpPr txBox="1"/>
            <p:nvPr userDrawn="1"/>
          </p:nvSpPr>
          <p:spPr>
            <a:xfrm>
              <a:off x="9582119" y="196159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Lime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97 214 0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B4A6C75-D0EE-49A4-B78E-AE964F90152F}"/>
                </a:ext>
              </a:extLst>
            </p:cNvPr>
            <p:cNvSpPr/>
            <p:nvPr userDrawn="1"/>
          </p:nvSpPr>
          <p:spPr>
            <a:xfrm>
              <a:off x="9367983" y="2226608"/>
              <a:ext cx="169686" cy="169686"/>
            </a:xfrm>
            <a:prstGeom prst="ellipse">
              <a:avLst/>
            </a:prstGeom>
            <a:solidFill>
              <a:srgbClr val="FFE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AA88B37-C749-4B2D-B232-0C61723CB32C}"/>
                </a:ext>
              </a:extLst>
            </p:cNvPr>
            <p:cNvSpPr txBox="1"/>
            <p:nvPr userDrawn="1"/>
          </p:nvSpPr>
          <p:spPr>
            <a:xfrm>
              <a:off x="9582119" y="2224180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Yellow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255 231 0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6311966-1FA4-4A57-B70E-7FE0B5AC7920}"/>
                </a:ext>
              </a:extLst>
            </p:cNvPr>
            <p:cNvSpPr/>
            <p:nvPr userDrawn="1"/>
          </p:nvSpPr>
          <p:spPr>
            <a:xfrm>
              <a:off x="9367983" y="2489675"/>
              <a:ext cx="169686" cy="169686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B7C8950-8BA3-457B-B569-61BE037B8BE1}"/>
                </a:ext>
              </a:extLst>
            </p:cNvPr>
            <p:cNvSpPr txBox="1"/>
            <p:nvPr userDrawn="1"/>
          </p:nvSpPr>
          <p:spPr>
            <a:xfrm>
              <a:off x="9582119" y="24867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1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60 60 60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FC193A9-6E3C-4820-8F36-9250D064F73D}"/>
                </a:ext>
              </a:extLst>
            </p:cNvPr>
            <p:cNvSpPr/>
            <p:nvPr userDrawn="1"/>
          </p:nvSpPr>
          <p:spPr>
            <a:xfrm>
              <a:off x="9367983" y="2752742"/>
              <a:ext cx="169686" cy="169686"/>
            </a:xfrm>
            <a:prstGeom prst="ellipse">
              <a:avLst/>
            </a:prstGeom>
            <a:solidFill>
              <a:srgbClr val="6D6E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031DB9F-7548-47A2-A5E4-DEC9AB48AF03}"/>
                </a:ext>
              </a:extLst>
            </p:cNvPr>
            <p:cNvSpPr txBox="1"/>
            <p:nvPr userDrawn="1"/>
          </p:nvSpPr>
          <p:spPr>
            <a:xfrm>
              <a:off x="9582119" y="274935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2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109 110 112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9E111A9-3373-4750-97D9-83EE0C79EFCE}"/>
                </a:ext>
              </a:extLst>
            </p:cNvPr>
            <p:cNvSpPr/>
            <p:nvPr userDrawn="1"/>
          </p:nvSpPr>
          <p:spPr>
            <a:xfrm>
              <a:off x="9367983" y="3015809"/>
              <a:ext cx="169686" cy="169686"/>
            </a:xfrm>
            <a:prstGeom prst="ellipse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844B55-5BCA-418C-8848-AA97D4521669}"/>
                </a:ext>
              </a:extLst>
            </p:cNvPr>
            <p:cNvSpPr txBox="1"/>
            <p:nvPr userDrawn="1"/>
          </p:nvSpPr>
          <p:spPr>
            <a:xfrm>
              <a:off x="9582119" y="3011942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3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220 220 220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2A6A9DB-6DD2-4501-B41E-58FB895F8C70}"/>
                </a:ext>
              </a:extLst>
            </p:cNvPr>
            <p:cNvSpPr/>
            <p:nvPr userDrawn="1"/>
          </p:nvSpPr>
          <p:spPr>
            <a:xfrm>
              <a:off x="9367983" y="3278877"/>
              <a:ext cx="169686" cy="169686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DD88676-FB12-4D72-8220-032353FECD3C}"/>
                </a:ext>
              </a:extLst>
            </p:cNvPr>
            <p:cNvSpPr txBox="1"/>
            <p:nvPr userDrawn="1"/>
          </p:nvSpPr>
          <p:spPr>
            <a:xfrm>
              <a:off x="9582119" y="327452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4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239 239 239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745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bg1"/>
          </a:solidFill>
          <a:latin typeface="Fujitsu Infinity Pro Bold" pitchFamily="2" charset="0"/>
          <a:ea typeface="+mj-ea"/>
          <a:cs typeface="+mj-cs"/>
        </a:defRPr>
      </a:lvl1pPr>
    </p:titleStyle>
    <p:bodyStyle>
      <a:lvl1pPr marL="250825" indent="-250825" algn="l" defTabSz="685800" rtl="0" eaLnBrk="1" latinLnBrk="0" hangingPunct="1">
        <a:lnSpc>
          <a:spcPct val="90000"/>
        </a:lnSpc>
        <a:spcBef>
          <a:spcPts val="750"/>
        </a:spcBef>
        <a:buClr>
          <a:srgbClr val="008224"/>
        </a:buClr>
        <a:buSzPct val="120000"/>
        <a:buFont typeface="Arial" panose="020B0604020202020204" pitchFamily="34" charset="0"/>
        <a:buChar char="●"/>
        <a:defRPr sz="22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1pPr>
      <a:lvl2pPr marL="563563" indent="-220663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2pPr>
      <a:lvl3pPr marL="873125" indent="-187325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184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6" orient="horz" pos="179" userDrawn="1">
          <p15:clr>
            <a:srgbClr val="F26B43"/>
          </p15:clr>
        </p15:guide>
        <p15:guide id="7" orient="horz" pos="3061" userDrawn="1">
          <p15:clr>
            <a:srgbClr val="F26B43"/>
          </p15:clr>
        </p15:guide>
        <p15:guide id="8" orient="horz" pos="58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445F5-2AB6-42F6-8A8D-910028CCE7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123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200" y="172800"/>
            <a:ext cx="756036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231" y="925193"/>
            <a:ext cx="8563669" cy="1234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81D5FB3D-36B5-40AB-8BB6-D26C959292D2}"/>
              </a:ext>
            </a:extLst>
          </p:cNvPr>
          <p:cNvSpPr txBox="1">
            <a:spLocks/>
          </p:cNvSpPr>
          <p:nvPr userDrawn="1"/>
        </p:nvSpPr>
        <p:spPr>
          <a:xfrm>
            <a:off x="4222750" y="4846119"/>
            <a:ext cx="698500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42F100A-FF7D-49F2-AD13-31D272279F77}" type="slidenum">
              <a:rPr lang="en-GB" smtClean="0">
                <a:latin typeface="Fujitsu Infinity Pro" pitchFamily="2" charset="0"/>
              </a:rPr>
              <a:pPr/>
              <a:t>‹#›</a:t>
            </a:fld>
            <a:endParaRPr lang="en-GB">
              <a:latin typeface="Fujitsu Infinity Pro" pitchFamily="2" charset="0"/>
            </a:endParaRP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DDEC1A9-EFFB-45DD-90D7-F14D067F3E09}"/>
              </a:ext>
            </a:extLst>
          </p:cNvPr>
          <p:cNvSpPr txBox="1">
            <a:spLocks/>
          </p:cNvSpPr>
          <p:nvPr userDrawn="1"/>
        </p:nvSpPr>
        <p:spPr>
          <a:xfrm>
            <a:off x="4962529" y="4853813"/>
            <a:ext cx="3905940" cy="107722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7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Fujitsu Infinity Pro" pitchFamily="2" charset="0"/>
              </a:rPr>
              <a:t>© Fujitsu 2024 | 9987-01</a:t>
            </a:r>
          </a:p>
        </p:txBody>
      </p:sp>
      <p:pic>
        <p:nvPicPr>
          <p:cNvPr id="66" name="Picture 65" descr="Fujitsu">
            <a:extLst>
              <a:ext uri="{FF2B5EF4-FFF2-40B4-BE49-F238E27FC236}">
                <a16:creationId xmlns:a16="http://schemas.microsoft.com/office/drawing/2014/main" id="{D5D414C8-40EB-4A06-9114-939B5FDAF00B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64250" y="4761"/>
            <a:ext cx="1126108" cy="685799"/>
          </a:xfrm>
          <a:prstGeom prst="rect">
            <a:avLst/>
          </a:prstGeom>
        </p:spPr>
      </p:pic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7D49BBF3-5070-4220-BBE7-2A3499955543}"/>
              </a:ext>
            </a:extLst>
          </p:cNvPr>
          <p:cNvSpPr/>
          <p:nvPr userDrawn="1"/>
        </p:nvSpPr>
        <p:spPr bwMode="black">
          <a:xfrm>
            <a:off x="284163" y="4856023"/>
            <a:ext cx="3897308" cy="108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1218673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jitsu Infinity Pro" pitchFamily="2" charset="0"/>
                <a:ea typeface="+mn-ea"/>
                <a:cs typeface="+mn-cs"/>
              </a:rPr>
              <a:t>FUJITSU-PUBLIC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C23775-D14E-4196-855C-C90D9837F243}"/>
              </a:ext>
            </a:extLst>
          </p:cNvPr>
          <p:cNvGrpSpPr/>
          <p:nvPr userDrawn="1"/>
        </p:nvGrpSpPr>
        <p:grpSpPr>
          <a:xfrm>
            <a:off x="9367983" y="21969"/>
            <a:ext cx="807046" cy="3426594"/>
            <a:chOff x="9367983" y="21969"/>
            <a:chExt cx="807046" cy="342659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BE7360-0FDF-4DB7-B631-98AE74D898BD}"/>
                </a:ext>
              </a:extLst>
            </p:cNvPr>
            <p:cNvSpPr txBox="1"/>
            <p:nvPr userDrawn="1"/>
          </p:nvSpPr>
          <p:spPr>
            <a:xfrm>
              <a:off x="9367983" y="21969"/>
              <a:ext cx="75836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Fujitsu RGB </a:t>
              </a:r>
              <a:r>
                <a:rPr lang="en-GB" sz="900" b="1" err="1">
                  <a:latin typeface="Arial" panose="020B0604020202020204" pitchFamily="34" charset="0"/>
                  <a:cs typeface="Arial" panose="020B0604020202020204" pitchFamily="34" charset="0"/>
                </a:rPr>
                <a:t>color</a:t>
              </a:r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 palette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23344B-E018-4B82-BDCB-D5D55CADFE57}"/>
                </a:ext>
              </a:extLst>
            </p:cNvPr>
            <p:cNvSpPr/>
            <p:nvPr userDrawn="1"/>
          </p:nvSpPr>
          <p:spPr>
            <a:xfrm>
              <a:off x="9367983" y="385138"/>
              <a:ext cx="169686" cy="169686"/>
            </a:xfrm>
            <a:prstGeom prst="ellipse">
              <a:avLst/>
            </a:prstGeom>
            <a:solidFill>
              <a:srgbClr val="D80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68BF3E-9331-4FD6-B979-29D94C541A83}"/>
                </a:ext>
              </a:extLst>
            </p:cNvPr>
            <p:cNvSpPr txBox="1"/>
            <p:nvPr userDrawn="1"/>
          </p:nvSpPr>
          <p:spPr>
            <a:xfrm>
              <a:off x="9582119" y="3860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Magenta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216 0 132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AEDD0B8-A725-48BB-BBFF-E6D6432166A8}"/>
                </a:ext>
              </a:extLst>
            </p:cNvPr>
            <p:cNvSpPr/>
            <p:nvPr userDrawn="1"/>
          </p:nvSpPr>
          <p:spPr>
            <a:xfrm>
              <a:off x="9367983" y="648205"/>
              <a:ext cx="169686" cy="169686"/>
            </a:xfrm>
            <a:prstGeom prst="ellipse">
              <a:avLst/>
            </a:prstGeom>
            <a:solidFill>
              <a:srgbClr val="240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275AAA-1BFB-45C3-B6D6-0777D6EA5F3F}"/>
                </a:ext>
              </a:extLst>
            </p:cNvPr>
            <p:cNvSpPr txBox="1"/>
            <p:nvPr userDrawn="1"/>
          </p:nvSpPr>
          <p:spPr>
            <a:xfrm>
              <a:off x="9582119" y="648656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36 0 176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4962C5-26A7-4089-B6AA-85CC1A404E6D}"/>
                </a:ext>
              </a:extLst>
            </p:cNvPr>
            <p:cNvSpPr/>
            <p:nvPr userDrawn="1"/>
          </p:nvSpPr>
          <p:spPr>
            <a:xfrm>
              <a:off x="9367983" y="911272"/>
              <a:ext cx="169686" cy="169686"/>
            </a:xfrm>
            <a:prstGeom prst="ellips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B9C54AD-0EE0-4B12-9351-0E08EFA2396C}"/>
                </a:ext>
              </a:extLst>
            </p:cNvPr>
            <p:cNvSpPr txBox="1"/>
            <p:nvPr userDrawn="1"/>
          </p:nvSpPr>
          <p:spPr>
            <a:xfrm>
              <a:off x="9582119" y="91124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Red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234 0 0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52C2379-A887-43FB-AA3C-FB4C06661208}"/>
                </a:ext>
              </a:extLst>
            </p:cNvPr>
            <p:cNvSpPr/>
            <p:nvPr userDrawn="1"/>
          </p:nvSpPr>
          <p:spPr>
            <a:xfrm>
              <a:off x="9367983" y="1174339"/>
              <a:ext cx="169686" cy="169686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6F333FD-1B23-4E20-879D-FCA1AD0D97CD}"/>
                </a:ext>
              </a:extLst>
            </p:cNvPr>
            <p:cNvSpPr txBox="1"/>
            <p:nvPr userDrawn="1"/>
          </p:nvSpPr>
          <p:spPr>
            <a:xfrm>
              <a:off x="9582119" y="1173831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Orange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255 128 0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804A485-3A6C-41ED-A375-8881B64F2D8C}"/>
                </a:ext>
              </a:extLst>
            </p:cNvPr>
            <p:cNvSpPr/>
            <p:nvPr userDrawn="1"/>
          </p:nvSpPr>
          <p:spPr>
            <a:xfrm>
              <a:off x="9367983" y="1437406"/>
              <a:ext cx="169686" cy="169686"/>
            </a:xfrm>
            <a:prstGeom prst="ellipse">
              <a:avLst/>
            </a:prstGeom>
            <a:solidFill>
              <a:srgbClr val="00E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39C020-843B-44F8-8FED-1D53745F2E0F}"/>
                </a:ext>
              </a:extLst>
            </p:cNvPr>
            <p:cNvSpPr txBox="1"/>
            <p:nvPr userDrawn="1"/>
          </p:nvSpPr>
          <p:spPr>
            <a:xfrm>
              <a:off x="9582119" y="143641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Cyan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0 231 239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C947E5A-FB2B-43BB-BFA6-73F8547F8490}"/>
                </a:ext>
              </a:extLst>
            </p:cNvPr>
            <p:cNvSpPr/>
            <p:nvPr userDrawn="1"/>
          </p:nvSpPr>
          <p:spPr>
            <a:xfrm>
              <a:off x="9367983" y="1700473"/>
              <a:ext cx="169686" cy="169686"/>
            </a:xfrm>
            <a:prstGeom prst="ellipse">
              <a:avLst/>
            </a:prstGeom>
            <a:solidFill>
              <a:srgbClr val="0082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51D2401-A635-4B68-AA98-C19B82825AB3}"/>
                </a:ext>
              </a:extLst>
            </p:cNvPr>
            <p:cNvSpPr txBox="1"/>
            <p:nvPr userDrawn="1"/>
          </p:nvSpPr>
          <p:spPr>
            <a:xfrm>
              <a:off x="9582119" y="169900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Emerald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0 130 36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069869D-39A7-4A05-91CB-35D321FEA2CE}"/>
                </a:ext>
              </a:extLst>
            </p:cNvPr>
            <p:cNvSpPr/>
            <p:nvPr userDrawn="1"/>
          </p:nvSpPr>
          <p:spPr>
            <a:xfrm>
              <a:off x="9367983" y="1963540"/>
              <a:ext cx="169686" cy="169686"/>
            </a:xfrm>
            <a:prstGeom prst="ellipse">
              <a:avLst/>
            </a:prstGeom>
            <a:solidFill>
              <a:srgbClr val="61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6DFDF66-C7FA-4F60-B9F5-1208CC913BCD}"/>
                </a:ext>
              </a:extLst>
            </p:cNvPr>
            <p:cNvSpPr txBox="1"/>
            <p:nvPr userDrawn="1"/>
          </p:nvSpPr>
          <p:spPr>
            <a:xfrm>
              <a:off x="9582119" y="196159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Lime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97 214 0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973411D-0221-4B57-A626-E8C9208ED8B9}"/>
                </a:ext>
              </a:extLst>
            </p:cNvPr>
            <p:cNvSpPr/>
            <p:nvPr userDrawn="1"/>
          </p:nvSpPr>
          <p:spPr>
            <a:xfrm>
              <a:off x="9367983" y="2226608"/>
              <a:ext cx="169686" cy="169686"/>
            </a:xfrm>
            <a:prstGeom prst="ellipse">
              <a:avLst/>
            </a:prstGeom>
            <a:solidFill>
              <a:srgbClr val="FFE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D93C3A2-1B17-4A44-B37E-E7DA7E7C7DCC}"/>
                </a:ext>
              </a:extLst>
            </p:cNvPr>
            <p:cNvSpPr txBox="1"/>
            <p:nvPr userDrawn="1"/>
          </p:nvSpPr>
          <p:spPr>
            <a:xfrm>
              <a:off x="9582119" y="2224180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Yellow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255 231 0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206F3EF-058D-4B53-A870-C4A5BB480A7E}"/>
                </a:ext>
              </a:extLst>
            </p:cNvPr>
            <p:cNvSpPr/>
            <p:nvPr userDrawn="1"/>
          </p:nvSpPr>
          <p:spPr>
            <a:xfrm>
              <a:off x="9367983" y="2489675"/>
              <a:ext cx="169686" cy="169686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65D2F1E-9D49-4BF1-92E4-932F7425ECFC}"/>
                </a:ext>
              </a:extLst>
            </p:cNvPr>
            <p:cNvSpPr txBox="1"/>
            <p:nvPr userDrawn="1"/>
          </p:nvSpPr>
          <p:spPr>
            <a:xfrm>
              <a:off x="9582119" y="24867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1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60 60 60</a:t>
              </a: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750A334-4F55-4C8D-9785-973A89473887}"/>
                </a:ext>
              </a:extLst>
            </p:cNvPr>
            <p:cNvSpPr/>
            <p:nvPr userDrawn="1"/>
          </p:nvSpPr>
          <p:spPr>
            <a:xfrm>
              <a:off x="9367983" y="2752742"/>
              <a:ext cx="169686" cy="169686"/>
            </a:xfrm>
            <a:prstGeom prst="ellipse">
              <a:avLst/>
            </a:prstGeom>
            <a:solidFill>
              <a:srgbClr val="6D6E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86FA30F-397F-4D53-AD57-0E4DF2654498}"/>
                </a:ext>
              </a:extLst>
            </p:cNvPr>
            <p:cNvSpPr txBox="1"/>
            <p:nvPr userDrawn="1"/>
          </p:nvSpPr>
          <p:spPr>
            <a:xfrm>
              <a:off x="9582119" y="274935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2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109 110 112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4A5D675-D9ED-4DC6-A7BC-B42A6727644C}"/>
                </a:ext>
              </a:extLst>
            </p:cNvPr>
            <p:cNvSpPr/>
            <p:nvPr userDrawn="1"/>
          </p:nvSpPr>
          <p:spPr>
            <a:xfrm>
              <a:off x="9367983" y="3015809"/>
              <a:ext cx="169686" cy="169686"/>
            </a:xfrm>
            <a:prstGeom prst="ellipse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4D68235-A6D3-4A4C-86FA-9328F7FD810D}"/>
                </a:ext>
              </a:extLst>
            </p:cNvPr>
            <p:cNvSpPr txBox="1"/>
            <p:nvPr userDrawn="1"/>
          </p:nvSpPr>
          <p:spPr>
            <a:xfrm>
              <a:off x="9582119" y="3011942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3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220 220 220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B19EED91-23EE-4356-9A42-97890E0FD1AF}"/>
                </a:ext>
              </a:extLst>
            </p:cNvPr>
            <p:cNvSpPr/>
            <p:nvPr userDrawn="1"/>
          </p:nvSpPr>
          <p:spPr>
            <a:xfrm>
              <a:off x="9367983" y="3278877"/>
              <a:ext cx="169686" cy="169686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04FC162-7765-4D05-995E-C4B7587ED781}"/>
                </a:ext>
              </a:extLst>
            </p:cNvPr>
            <p:cNvSpPr txBox="1"/>
            <p:nvPr userDrawn="1"/>
          </p:nvSpPr>
          <p:spPr>
            <a:xfrm>
              <a:off x="9582119" y="327452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4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239 239 239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271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Fujitsu Infinity Pro Bold" pitchFamily="2" charset="0"/>
          <a:ea typeface="+mj-ea"/>
          <a:cs typeface="+mj-cs"/>
        </a:defRPr>
      </a:lvl1pPr>
    </p:titleStyle>
    <p:bodyStyle>
      <a:lvl1pPr marL="250825" indent="-250825" algn="l" defTabSz="685800" rtl="0" eaLnBrk="1" latinLnBrk="0" hangingPunct="1">
        <a:lnSpc>
          <a:spcPct val="90000"/>
        </a:lnSpc>
        <a:spcBef>
          <a:spcPts val="750"/>
        </a:spcBef>
        <a:buClr>
          <a:srgbClr val="FF8000"/>
        </a:buClr>
        <a:buSzPct val="120000"/>
        <a:buFont typeface="Arial" panose="020B0604020202020204" pitchFamily="34" charset="0"/>
        <a:buChar char="●"/>
        <a:defRPr sz="22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1pPr>
      <a:lvl2pPr marL="563563" indent="-220663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2pPr>
      <a:lvl3pPr marL="873125" indent="-187325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181" userDrawn="1">
          <p15:clr>
            <a:srgbClr val="F26B43"/>
          </p15:clr>
        </p15:guide>
        <p15:guide id="4" pos="5576" userDrawn="1">
          <p15:clr>
            <a:srgbClr val="F26B43"/>
          </p15:clr>
        </p15:guide>
        <p15:guide id="5" orient="horz" pos="3059" userDrawn="1">
          <p15:clr>
            <a:srgbClr val="F26B43"/>
          </p15:clr>
        </p15:guide>
        <p15:guide id="6" orient="horz" pos="179" userDrawn="1">
          <p15:clr>
            <a:srgbClr val="F26B43"/>
          </p15:clr>
        </p15:guide>
        <p15:guide id="8" orient="horz" pos="580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200" y="172800"/>
            <a:ext cx="7626405" cy="3877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657972-374C-44CA-86C6-99C6FA99A909}"/>
              </a:ext>
            </a:extLst>
          </p:cNvPr>
          <p:cNvGrpSpPr/>
          <p:nvPr userDrawn="1"/>
        </p:nvGrpSpPr>
        <p:grpSpPr>
          <a:xfrm>
            <a:off x="9367983" y="21969"/>
            <a:ext cx="807046" cy="3426594"/>
            <a:chOff x="9367983" y="21969"/>
            <a:chExt cx="807046" cy="3426594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04ED69F-1844-48BA-B438-90E8AE3E47C7}"/>
                </a:ext>
              </a:extLst>
            </p:cNvPr>
            <p:cNvSpPr txBox="1"/>
            <p:nvPr userDrawn="1"/>
          </p:nvSpPr>
          <p:spPr>
            <a:xfrm>
              <a:off x="9367983" y="21969"/>
              <a:ext cx="75836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Fujitsu RGB </a:t>
              </a:r>
              <a:r>
                <a:rPr lang="en-GB" sz="900" b="1" err="1">
                  <a:latin typeface="Arial" panose="020B0604020202020204" pitchFamily="34" charset="0"/>
                  <a:cs typeface="Arial" panose="020B0604020202020204" pitchFamily="34" charset="0"/>
                </a:rPr>
                <a:t>color</a:t>
              </a:r>
              <a:r>
                <a:rPr lang="en-GB" sz="900" b="1">
                  <a:latin typeface="Arial" panose="020B0604020202020204" pitchFamily="34" charset="0"/>
                  <a:cs typeface="Arial" panose="020B0604020202020204" pitchFamily="34" charset="0"/>
                </a:rPr>
                <a:t> palette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22D1CE5-FEF2-46B7-9F6E-E0C20EF56BF6}"/>
                </a:ext>
              </a:extLst>
            </p:cNvPr>
            <p:cNvSpPr/>
            <p:nvPr userDrawn="1"/>
          </p:nvSpPr>
          <p:spPr>
            <a:xfrm>
              <a:off x="9367983" y="385138"/>
              <a:ext cx="169686" cy="169686"/>
            </a:xfrm>
            <a:prstGeom prst="ellipse">
              <a:avLst/>
            </a:prstGeom>
            <a:solidFill>
              <a:srgbClr val="D800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AB18EA-3500-4684-9B4A-7AEABE0DD8F1}"/>
                </a:ext>
              </a:extLst>
            </p:cNvPr>
            <p:cNvSpPr txBox="1"/>
            <p:nvPr userDrawn="1"/>
          </p:nvSpPr>
          <p:spPr>
            <a:xfrm>
              <a:off x="9582119" y="3860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Magenta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216 0 132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DB9795F-0B01-46F9-AAB7-FC5F32FAD495}"/>
                </a:ext>
              </a:extLst>
            </p:cNvPr>
            <p:cNvSpPr/>
            <p:nvPr userDrawn="1"/>
          </p:nvSpPr>
          <p:spPr>
            <a:xfrm>
              <a:off x="9367983" y="648205"/>
              <a:ext cx="169686" cy="169686"/>
            </a:xfrm>
            <a:prstGeom prst="ellipse">
              <a:avLst/>
            </a:prstGeom>
            <a:solidFill>
              <a:srgbClr val="2400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96DA7D-8035-432F-96D3-BC9C8EB21C23}"/>
                </a:ext>
              </a:extLst>
            </p:cNvPr>
            <p:cNvSpPr txBox="1"/>
            <p:nvPr userDrawn="1"/>
          </p:nvSpPr>
          <p:spPr>
            <a:xfrm>
              <a:off x="9582119" y="648656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Blue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36 0 176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E739A39-6968-46FA-95C4-DA9245CD4FBD}"/>
                </a:ext>
              </a:extLst>
            </p:cNvPr>
            <p:cNvSpPr/>
            <p:nvPr userDrawn="1"/>
          </p:nvSpPr>
          <p:spPr>
            <a:xfrm>
              <a:off x="9367983" y="911272"/>
              <a:ext cx="169686" cy="169686"/>
            </a:xfrm>
            <a:prstGeom prst="ellipse">
              <a:avLst/>
            </a:prstGeom>
            <a:solidFill>
              <a:srgbClr val="EA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FAF80E3-0C28-4A70-90CC-8E073BF5B59B}"/>
                </a:ext>
              </a:extLst>
            </p:cNvPr>
            <p:cNvSpPr txBox="1"/>
            <p:nvPr userDrawn="1"/>
          </p:nvSpPr>
          <p:spPr>
            <a:xfrm>
              <a:off x="9582119" y="91124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Red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234 0 0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5A79CE5-819A-417D-85EC-90BDE87AEB06}"/>
                </a:ext>
              </a:extLst>
            </p:cNvPr>
            <p:cNvSpPr/>
            <p:nvPr userDrawn="1"/>
          </p:nvSpPr>
          <p:spPr>
            <a:xfrm>
              <a:off x="9367983" y="1174339"/>
              <a:ext cx="169686" cy="169686"/>
            </a:xfrm>
            <a:prstGeom prst="ellipse">
              <a:avLst/>
            </a:prstGeom>
            <a:solidFill>
              <a:srgbClr val="FF8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2FF7877-823E-4C8F-97FD-425379B50E49}"/>
                </a:ext>
              </a:extLst>
            </p:cNvPr>
            <p:cNvSpPr txBox="1"/>
            <p:nvPr userDrawn="1"/>
          </p:nvSpPr>
          <p:spPr>
            <a:xfrm>
              <a:off x="9582119" y="1173831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Orange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255 128 0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4F044FB-7EDE-45B6-A72B-A1D0A644C75F}"/>
                </a:ext>
              </a:extLst>
            </p:cNvPr>
            <p:cNvSpPr/>
            <p:nvPr userDrawn="1"/>
          </p:nvSpPr>
          <p:spPr>
            <a:xfrm>
              <a:off x="9367983" y="1437406"/>
              <a:ext cx="169686" cy="169686"/>
            </a:xfrm>
            <a:prstGeom prst="ellipse">
              <a:avLst/>
            </a:prstGeom>
            <a:solidFill>
              <a:srgbClr val="00E7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F85B4F-8145-43A3-B385-38108D4C2D1D}"/>
                </a:ext>
              </a:extLst>
            </p:cNvPr>
            <p:cNvSpPr txBox="1"/>
            <p:nvPr userDrawn="1"/>
          </p:nvSpPr>
          <p:spPr>
            <a:xfrm>
              <a:off x="9582119" y="143641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Cyan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0 231 239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FA6E0F-23ED-4A0D-8ECC-37753B64D0FE}"/>
                </a:ext>
              </a:extLst>
            </p:cNvPr>
            <p:cNvSpPr/>
            <p:nvPr userDrawn="1"/>
          </p:nvSpPr>
          <p:spPr>
            <a:xfrm>
              <a:off x="9367983" y="1700473"/>
              <a:ext cx="169686" cy="169686"/>
            </a:xfrm>
            <a:prstGeom prst="ellipse">
              <a:avLst/>
            </a:prstGeom>
            <a:solidFill>
              <a:srgbClr val="0082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05A2E1F-87A4-406C-81A1-EB91AD415125}"/>
                </a:ext>
              </a:extLst>
            </p:cNvPr>
            <p:cNvSpPr txBox="1"/>
            <p:nvPr userDrawn="1"/>
          </p:nvSpPr>
          <p:spPr>
            <a:xfrm>
              <a:off x="9582119" y="169900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Emerald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0 130 36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83AE7B2-95BD-49D3-AFB3-84949011C2B4}"/>
                </a:ext>
              </a:extLst>
            </p:cNvPr>
            <p:cNvSpPr/>
            <p:nvPr userDrawn="1"/>
          </p:nvSpPr>
          <p:spPr>
            <a:xfrm>
              <a:off x="9367983" y="1963540"/>
              <a:ext cx="169686" cy="169686"/>
            </a:xfrm>
            <a:prstGeom prst="ellipse">
              <a:avLst/>
            </a:prstGeom>
            <a:solidFill>
              <a:srgbClr val="61D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9283DFA-02D8-4E3B-BD36-5BC56CB9D4B5}"/>
                </a:ext>
              </a:extLst>
            </p:cNvPr>
            <p:cNvSpPr txBox="1"/>
            <p:nvPr userDrawn="1"/>
          </p:nvSpPr>
          <p:spPr>
            <a:xfrm>
              <a:off x="9582119" y="1961593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Lime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97 214 0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8D8ED7D-4704-498D-AA61-1EEC7B6B8A89}"/>
                </a:ext>
              </a:extLst>
            </p:cNvPr>
            <p:cNvSpPr/>
            <p:nvPr userDrawn="1"/>
          </p:nvSpPr>
          <p:spPr>
            <a:xfrm>
              <a:off x="9367983" y="2226608"/>
              <a:ext cx="169686" cy="169686"/>
            </a:xfrm>
            <a:prstGeom prst="ellipse">
              <a:avLst/>
            </a:prstGeom>
            <a:solidFill>
              <a:srgbClr val="FFE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FE0C9B-D647-438D-B8C3-450042C14EEB}"/>
                </a:ext>
              </a:extLst>
            </p:cNvPr>
            <p:cNvSpPr txBox="1"/>
            <p:nvPr userDrawn="1"/>
          </p:nvSpPr>
          <p:spPr>
            <a:xfrm>
              <a:off x="9582119" y="2224180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Yellow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255 231 0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301E701-D1D0-4C3D-93AE-98EB7A95B330}"/>
                </a:ext>
              </a:extLst>
            </p:cNvPr>
            <p:cNvSpPr/>
            <p:nvPr userDrawn="1"/>
          </p:nvSpPr>
          <p:spPr>
            <a:xfrm>
              <a:off x="9367983" y="2489675"/>
              <a:ext cx="169686" cy="169686"/>
            </a:xfrm>
            <a:prstGeom prst="ellipse">
              <a:avLst/>
            </a:prstGeom>
            <a:solidFill>
              <a:srgbClr val="3C3C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D03CC55-457A-4CC5-B39C-B0225EBF9CE6}"/>
                </a:ext>
              </a:extLst>
            </p:cNvPr>
            <p:cNvSpPr txBox="1"/>
            <p:nvPr userDrawn="1"/>
          </p:nvSpPr>
          <p:spPr>
            <a:xfrm>
              <a:off x="9582119" y="248676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1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60 60 60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22D3ACF-2C12-4498-B564-A28148858C24}"/>
                </a:ext>
              </a:extLst>
            </p:cNvPr>
            <p:cNvSpPr/>
            <p:nvPr userDrawn="1"/>
          </p:nvSpPr>
          <p:spPr>
            <a:xfrm>
              <a:off x="9367983" y="2752742"/>
              <a:ext cx="169686" cy="169686"/>
            </a:xfrm>
            <a:prstGeom prst="ellipse">
              <a:avLst/>
            </a:prstGeom>
            <a:solidFill>
              <a:srgbClr val="6D6E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DE80807-5B92-4097-B116-4FC9DABDBC18}"/>
                </a:ext>
              </a:extLst>
            </p:cNvPr>
            <p:cNvSpPr txBox="1"/>
            <p:nvPr userDrawn="1"/>
          </p:nvSpPr>
          <p:spPr>
            <a:xfrm>
              <a:off x="9582119" y="2749355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2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109 110 112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673E409-C52A-49D1-B2CA-97CDEB84B267}"/>
                </a:ext>
              </a:extLst>
            </p:cNvPr>
            <p:cNvSpPr/>
            <p:nvPr userDrawn="1"/>
          </p:nvSpPr>
          <p:spPr>
            <a:xfrm>
              <a:off x="9367983" y="3015809"/>
              <a:ext cx="169686" cy="169686"/>
            </a:xfrm>
            <a:prstGeom prst="ellipse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4C1AAD-5B94-432F-A428-0B709DC2CDE5}"/>
                </a:ext>
              </a:extLst>
            </p:cNvPr>
            <p:cNvSpPr txBox="1"/>
            <p:nvPr userDrawn="1"/>
          </p:nvSpPr>
          <p:spPr>
            <a:xfrm>
              <a:off x="9582119" y="3011942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3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220 220 220</a:t>
              </a: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BF43BE3-B581-47CD-A3B9-DBEC15C27E4E}"/>
                </a:ext>
              </a:extLst>
            </p:cNvPr>
            <p:cNvSpPr/>
            <p:nvPr userDrawn="1"/>
          </p:nvSpPr>
          <p:spPr>
            <a:xfrm>
              <a:off x="9367983" y="3278877"/>
              <a:ext cx="169686" cy="169686"/>
            </a:xfrm>
            <a:prstGeom prst="ellipse">
              <a:avLst/>
            </a:prstGeom>
            <a:solidFill>
              <a:srgbClr val="EFEF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5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F4175A4-8523-4CB6-AC48-4422FBCF607F}"/>
                </a:ext>
              </a:extLst>
            </p:cNvPr>
            <p:cNvSpPr txBox="1"/>
            <p:nvPr userDrawn="1"/>
          </p:nvSpPr>
          <p:spPr>
            <a:xfrm>
              <a:off x="9582119" y="3274528"/>
              <a:ext cx="592910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GB" sz="600" b="1">
                  <a:latin typeface="Arial" panose="020B0604020202020204" pitchFamily="34" charset="0"/>
                  <a:cs typeface="Arial" panose="020B0604020202020204" pitchFamily="34" charset="0"/>
                </a:rPr>
                <a:t>Gray 4</a:t>
              </a:r>
            </a:p>
            <a:p>
              <a:pPr>
                <a:spcAft>
                  <a:spcPts val="0"/>
                </a:spcAft>
              </a:pPr>
              <a:r>
                <a:rPr lang="en-GB" sz="500" b="1">
                  <a:latin typeface="Arial" panose="020B0604020202020204" pitchFamily="34" charset="0"/>
                  <a:cs typeface="Arial" panose="020B0604020202020204" pitchFamily="34" charset="0"/>
                </a:rPr>
                <a:t>RGB: 239 239 239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077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Fujitsu Infinity Pro Bold" pitchFamily="2" charset="0"/>
          <a:ea typeface="+mj-ea"/>
          <a:cs typeface="+mj-cs"/>
        </a:defRPr>
      </a:lvl1pPr>
    </p:titleStyle>
    <p:bodyStyle>
      <a:lvl1pPr marL="250825" indent="-250825" algn="l" defTabSz="685800" rtl="0" eaLnBrk="1" latinLnBrk="0" hangingPunct="1">
        <a:lnSpc>
          <a:spcPct val="90000"/>
        </a:lnSpc>
        <a:spcBef>
          <a:spcPts val="750"/>
        </a:spcBef>
        <a:buClr>
          <a:srgbClr val="D80084"/>
        </a:buClr>
        <a:buSzPct val="120000"/>
        <a:buFont typeface="Arial" panose="020B0604020202020204" pitchFamily="34" charset="0"/>
        <a:buChar char="●"/>
        <a:defRPr sz="22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1pPr>
      <a:lvl2pPr marL="563563" indent="-220663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2pPr>
      <a:lvl3pPr marL="873125" indent="-187325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6D6E70"/>
        </a:buClr>
        <a:buSzPct val="12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181" userDrawn="1">
          <p15:clr>
            <a:srgbClr val="F26B43"/>
          </p15:clr>
        </p15:guide>
        <p15:guide id="4" pos="5581" userDrawn="1">
          <p15:clr>
            <a:srgbClr val="F26B43"/>
          </p15:clr>
        </p15:guide>
        <p15:guide id="6" orient="horz" pos="179" userDrawn="1">
          <p15:clr>
            <a:srgbClr val="F26B43"/>
          </p15:clr>
        </p15:guide>
        <p15:guide id="7" orient="horz" pos="3064" userDrawn="1">
          <p15:clr>
            <a:srgbClr val="F26B43"/>
          </p15:clr>
        </p15:guide>
        <p15:guide id="8" orient="horz" pos="580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icon&#10;&#10;Description automatically generated">
            <a:extLst>
              <a:ext uri="{FF2B5EF4-FFF2-40B4-BE49-F238E27FC236}">
                <a16:creationId xmlns:a16="http://schemas.microsoft.com/office/drawing/2014/main" id="{CA8FFE63-B5D3-4D34-ACFF-C336C1DB41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4043" y="-14287"/>
            <a:ext cx="670272" cy="33747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3C956D-7DF6-4318-8209-4E8233593351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Fujitsu Infinity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16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Fujitsu Infinity Pro Bold" pitchFamily="2" charset="0"/>
          <a:ea typeface="+mj-ea"/>
          <a:cs typeface="+mj-cs"/>
        </a:defRPr>
      </a:lvl1pPr>
    </p:titleStyle>
    <p:bodyStyle>
      <a:lvl1pPr marL="250825" indent="-250825" algn="l" defTabSz="685800" rtl="0" eaLnBrk="1" latinLnBrk="0" hangingPunct="1">
        <a:lnSpc>
          <a:spcPct val="90000"/>
        </a:lnSpc>
        <a:spcBef>
          <a:spcPts val="750"/>
        </a:spcBef>
        <a:buSzPct val="120000"/>
        <a:buFont typeface="Arial" panose="020B0604020202020204" pitchFamily="34" charset="0"/>
        <a:buChar char="●"/>
        <a:defRPr sz="22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1pPr>
      <a:lvl2pPr marL="563563" indent="-220663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20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2pPr>
      <a:lvl3pPr marL="873125" indent="-187325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8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600" kern="1200">
          <a:solidFill>
            <a:schemeClr val="tx1"/>
          </a:solidFill>
          <a:latin typeface="Fujitsu Infinity Pro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SzPct val="120000"/>
        <a:buFont typeface="Arial" panose="020B0604020202020204" pitchFamily="34" charset="0"/>
        <a:buChar char="●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620" userDrawn="1">
          <p15:clr>
            <a:srgbClr val="F26B43"/>
          </p15:clr>
        </p15:guide>
        <p15:guide id="3" pos="184" userDrawn="1">
          <p15:clr>
            <a:srgbClr val="F26B43"/>
          </p15:clr>
        </p15:guide>
        <p15:guide id="4" pos="5581" userDrawn="1">
          <p15:clr>
            <a:srgbClr val="F26B43"/>
          </p15:clr>
        </p15:guide>
        <p15:guide id="5" orient="horz" pos="3059" userDrawn="1">
          <p15:clr>
            <a:srgbClr val="F26B43"/>
          </p15:clr>
        </p15:guide>
        <p15:guide id="6" orient="horz" pos="184" userDrawn="1">
          <p15:clr>
            <a:srgbClr val="F26B43"/>
          </p15:clr>
        </p15:guide>
        <p15:guide id="8" orient="horz" pos="5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3528DA-23F3-757A-07B3-560B87D4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Email signature</a:t>
            </a:r>
            <a:endParaRPr lang="en-PH"/>
          </a:p>
        </p:txBody>
      </p:sp>
      <p:pic>
        <p:nvPicPr>
          <p:cNvPr id="4" name="Picture 3" descr="A person standing on a table&#10;&#10;Description automatically generated">
            <a:extLst>
              <a:ext uri="{FF2B5EF4-FFF2-40B4-BE49-F238E27FC236}">
                <a16:creationId xmlns:a16="http://schemas.microsoft.com/office/drawing/2014/main" id="{5B104105-DE22-0FE3-24D2-EEA63B419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66" y="1698263"/>
            <a:ext cx="5825067" cy="174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496632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3528DA-23F3-757A-07B3-560B87D4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John</a:t>
            </a:r>
            <a:endParaRPr lang="en-PH"/>
          </a:p>
        </p:txBody>
      </p:sp>
      <p:pic>
        <p:nvPicPr>
          <p:cNvPr id="11" name="john final">
            <a:hlinkClick r:id="" action="ppaction://media"/>
            <a:extLst>
              <a:ext uri="{FF2B5EF4-FFF2-40B4-BE49-F238E27FC236}">
                <a16:creationId xmlns:a16="http://schemas.microsoft.com/office/drawing/2014/main" id="{599DC36A-6F86-8502-11DB-5E0AB0333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65" t="17469" b="6340"/>
          <a:stretch/>
        </p:blipFill>
        <p:spPr>
          <a:xfrm>
            <a:off x="703943" y="1559422"/>
            <a:ext cx="3563257" cy="2744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0EC4A9-D139-81B3-7234-A49E52643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559422"/>
            <a:ext cx="3563257" cy="2753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813CFA-BF17-1178-B9E2-329AD64DDF51}"/>
              </a:ext>
            </a:extLst>
          </p:cNvPr>
          <p:cNvSpPr txBox="1"/>
          <p:nvPr/>
        </p:nvSpPr>
        <p:spPr>
          <a:xfrm>
            <a:off x="652865" y="1124940"/>
            <a:ext cx="5087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222222"/>
                </a:solidFill>
                <a:effectLst/>
                <a:latin typeface="+mn-lt"/>
                <a:ea typeface="Times New Roman" panose="02020603050405020304" pitchFamily="18" charset="0"/>
              </a:rPr>
              <a:t>Animated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F3139D-31F6-9D99-AD25-A3BC2FA81886}"/>
              </a:ext>
            </a:extLst>
          </p:cNvPr>
          <p:cNvSpPr txBox="1"/>
          <p:nvPr/>
        </p:nvSpPr>
        <p:spPr>
          <a:xfrm>
            <a:off x="4961394" y="1157515"/>
            <a:ext cx="5087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222222"/>
                </a:solidFill>
                <a:effectLst/>
                <a:latin typeface="+mn-lt"/>
                <a:ea typeface="Times New Roman" panose="02020603050405020304" pitchFamily="18" charset="0"/>
              </a:rPr>
              <a:t>Static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25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3528DA-23F3-757A-07B3-560B87D4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00" y="200500"/>
            <a:ext cx="7560365" cy="332399"/>
          </a:xfrm>
        </p:spPr>
        <p:txBody>
          <a:bodyPr/>
          <a:lstStyle/>
          <a:p>
            <a:r>
              <a:rPr lang="en-US" sz="2400"/>
              <a:t>Static ‘question mark’ image for landing page</a:t>
            </a:r>
            <a:endParaRPr lang="en-PH" sz="240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9D23BD4-0B84-6706-797B-0CB449DCD2B7}"/>
              </a:ext>
            </a:extLst>
          </p:cNvPr>
          <p:cNvSpPr txBox="1">
            <a:spLocks/>
          </p:cNvSpPr>
          <p:nvPr/>
        </p:nvSpPr>
        <p:spPr>
          <a:xfrm>
            <a:off x="1052226" y="3522521"/>
            <a:ext cx="2029452" cy="166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50825" indent="-2508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22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1pPr>
            <a:lvl2pPr marL="563563" indent="-2206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2pPr>
            <a:lvl3pPr marL="873125" indent="-1873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/>
              <a:t>2900x575</a:t>
            </a:r>
            <a:endParaRPr lang="en-PH" sz="12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AF8A10-88A9-47FD-97BE-51C64D457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9" y="1785116"/>
            <a:ext cx="7934741" cy="15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6720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3528DA-23F3-757A-07B3-560B87D4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00" y="200500"/>
            <a:ext cx="7560365" cy="332399"/>
          </a:xfrm>
        </p:spPr>
        <p:txBody>
          <a:bodyPr/>
          <a:lstStyle/>
          <a:p>
            <a:r>
              <a:rPr lang="en-US" sz="2400"/>
              <a:t>Static ‘cheering’ image for landing page</a:t>
            </a:r>
            <a:endParaRPr lang="en-PH" sz="2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4512CE-81C0-A9F6-1463-89137B0C3F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2226" y="3522521"/>
            <a:ext cx="2029452" cy="166199"/>
          </a:xfrm>
        </p:spPr>
        <p:txBody>
          <a:bodyPr/>
          <a:lstStyle/>
          <a:p>
            <a:pPr marL="0" indent="0">
              <a:buNone/>
            </a:pPr>
            <a:r>
              <a:rPr lang="en-US" sz="1200"/>
              <a:t>2900x575</a:t>
            </a:r>
            <a:endParaRPr lang="en-PH" sz="1200"/>
          </a:p>
        </p:txBody>
      </p:sp>
      <p:pic>
        <p:nvPicPr>
          <p:cNvPr id="7" name="Picture 6" descr="A pixelated trophy on a table&#10;&#10;Description automatically generated">
            <a:extLst>
              <a:ext uri="{FF2B5EF4-FFF2-40B4-BE49-F238E27FC236}">
                <a16:creationId xmlns:a16="http://schemas.microsoft.com/office/drawing/2014/main" id="{74C1FD1A-2CDD-0777-24D0-E0D821C61F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33" y="1818674"/>
            <a:ext cx="7596134" cy="1506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99762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3528DA-23F3-757A-07B3-560B87D4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00" y="200500"/>
            <a:ext cx="7560365" cy="332399"/>
          </a:xfrm>
        </p:spPr>
        <p:txBody>
          <a:bodyPr/>
          <a:lstStyle/>
          <a:p>
            <a:r>
              <a:rPr lang="en-US" sz="2400"/>
              <a:t>Animated ‘question mark’ image for landing page</a:t>
            </a:r>
            <a:endParaRPr lang="en-PH" sz="24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4512CE-81C0-A9F6-1463-89137B0C3F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989" y="3523841"/>
            <a:ext cx="2029452" cy="166199"/>
          </a:xfrm>
        </p:spPr>
        <p:txBody>
          <a:bodyPr/>
          <a:lstStyle/>
          <a:p>
            <a:pPr marL="0" indent="0">
              <a:buNone/>
            </a:pPr>
            <a:r>
              <a:rPr lang="en-US" sz="1200"/>
              <a:t>2900x575</a:t>
            </a:r>
            <a:endParaRPr lang="en-PH" sz="1200"/>
          </a:p>
        </p:txBody>
      </p:sp>
      <p:pic>
        <p:nvPicPr>
          <p:cNvPr id="3" name="Picture 2" descr="A person holding a computer&#10;&#10;Description automatically generated">
            <a:extLst>
              <a:ext uri="{FF2B5EF4-FFF2-40B4-BE49-F238E27FC236}">
                <a16:creationId xmlns:a16="http://schemas.microsoft.com/office/drawing/2014/main" id="{79F5B946-E1F3-BFE3-054D-B2F5D18711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29" y="1785116"/>
            <a:ext cx="7934740" cy="157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8148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3528DA-23F3-757A-07B3-560B87D44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00" y="200500"/>
            <a:ext cx="7560365" cy="332399"/>
          </a:xfrm>
        </p:spPr>
        <p:txBody>
          <a:bodyPr/>
          <a:lstStyle/>
          <a:p>
            <a:r>
              <a:rPr lang="en-US" sz="2400"/>
              <a:t>Animated ‘cheering’ image for landing page</a:t>
            </a:r>
            <a:endParaRPr lang="en-PH" sz="240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787C72B-66B4-4AA9-2828-BB9688FF7C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52226" y="3522521"/>
            <a:ext cx="2029452" cy="166199"/>
          </a:xfrm>
        </p:spPr>
        <p:txBody>
          <a:bodyPr/>
          <a:lstStyle/>
          <a:p>
            <a:pPr marL="0" indent="0">
              <a:buNone/>
            </a:pPr>
            <a:r>
              <a:rPr lang="en-US" sz="1200"/>
              <a:t>2900x575</a:t>
            </a:r>
            <a:endParaRPr lang="en-PH" sz="1200"/>
          </a:p>
        </p:txBody>
      </p:sp>
      <p:pic>
        <p:nvPicPr>
          <p:cNvPr id="5" name="Picture 4" descr="A table with a red cup on it&#10;&#10;Description automatically generated">
            <a:extLst>
              <a:ext uri="{FF2B5EF4-FFF2-40B4-BE49-F238E27FC236}">
                <a16:creationId xmlns:a16="http://schemas.microsoft.com/office/drawing/2014/main" id="{8D065A9E-ABAE-369E-02FD-1E621383B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" y="1814808"/>
            <a:ext cx="7635240" cy="1513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251599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3528DA-23F3-757A-07B3-560B87D4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Mouse pad</a:t>
            </a:r>
            <a:endParaRPr lang="en-PH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4512CE-81C0-A9F6-1463-89137B0C3F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4435" y="4215206"/>
            <a:ext cx="4286269" cy="166199"/>
          </a:xfrm>
        </p:spPr>
        <p:txBody>
          <a:bodyPr/>
          <a:lstStyle/>
          <a:p>
            <a:r>
              <a:rPr lang="en-US" sz="1200"/>
              <a:t>Option 1: Cloud mouse pad</a:t>
            </a:r>
            <a:endParaRPr lang="en-PH" sz="120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0094181D-A3B5-F903-A723-B0E5DAD5F7E1}"/>
              </a:ext>
            </a:extLst>
          </p:cNvPr>
          <p:cNvSpPr txBox="1">
            <a:spLocks/>
          </p:cNvSpPr>
          <p:nvPr/>
        </p:nvSpPr>
        <p:spPr>
          <a:xfrm>
            <a:off x="4572000" y="4215206"/>
            <a:ext cx="4286269" cy="1661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50825" indent="-250825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F8000"/>
              </a:buClr>
              <a:buSzPct val="120000"/>
              <a:buFont typeface="Arial" panose="020B0604020202020204" pitchFamily="34" charset="0"/>
              <a:buChar char="●"/>
              <a:defRPr sz="22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1pPr>
            <a:lvl2pPr marL="563563" indent="-2206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2pPr>
            <a:lvl3pPr marL="873125" indent="-18732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6D6E70"/>
              </a:buClr>
              <a:buSzPct val="120000"/>
              <a:buFont typeface="Arial" panose="020B0604020202020204" pitchFamily="34" charset="0"/>
              <a:buChar char="●"/>
              <a:defRPr sz="1600" kern="1200">
                <a:solidFill>
                  <a:schemeClr val="tx1"/>
                </a:solidFill>
                <a:latin typeface="Fujitsu Infinity Pro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SzPct val="120000"/>
              <a:buFont typeface="Arial" panose="020B0604020202020204" pitchFamily="34" charset="0"/>
              <a:buChar char="●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Option 2: Mouse pad with ‘cloud’ padding</a:t>
            </a:r>
            <a:endParaRPr lang="en-PH" sz="1200"/>
          </a:p>
        </p:txBody>
      </p:sp>
      <p:pic>
        <p:nvPicPr>
          <p:cNvPr id="4" name="Picture 3" descr="A mouse pad with a cartoon of a person sitting at a desk&#10;&#10;Description automatically generated">
            <a:extLst>
              <a:ext uri="{FF2B5EF4-FFF2-40B4-BE49-F238E27FC236}">
                <a16:creationId xmlns:a16="http://schemas.microsoft.com/office/drawing/2014/main" id="{02FB04D9-66AB-E441-82B1-0D0967D3C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1" y="1028701"/>
            <a:ext cx="3086100" cy="3086100"/>
          </a:xfrm>
          <a:prstGeom prst="rect">
            <a:avLst/>
          </a:prstGeom>
        </p:spPr>
      </p:pic>
      <p:pic>
        <p:nvPicPr>
          <p:cNvPr id="8" name="Picture 7" descr="A person sitting at a computer&#10;&#10;Description automatically generated">
            <a:extLst>
              <a:ext uri="{FF2B5EF4-FFF2-40B4-BE49-F238E27FC236}">
                <a16:creationId xmlns:a16="http://schemas.microsoft.com/office/drawing/2014/main" id="{B6E976C7-9400-F019-B881-094CDFA061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70" t="68" r="17672" b="148"/>
          <a:stretch/>
        </p:blipFill>
        <p:spPr>
          <a:xfrm>
            <a:off x="4569844" y="1030817"/>
            <a:ext cx="3300969" cy="308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02178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3528DA-23F3-757A-07B3-560B87D4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Laptop stickers</a:t>
            </a:r>
            <a:endParaRPr lang="en-PH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8D02D1-2D47-C0AF-BFA2-C3EE9F2D4143}"/>
              </a:ext>
            </a:extLst>
          </p:cNvPr>
          <p:cNvCxnSpPr>
            <a:cxnSpLocks/>
          </p:cNvCxnSpPr>
          <p:nvPr/>
        </p:nvCxnSpPr>
        <p:spPr>
          <a:xfrm>
            <a:off x="6340288" y="1045152"/>
            <a:ext cx="0" cy="3053196"/>
          </a:xfrm>
          <a:prstGeom prst="straightConnector1">
            <a:avLst/>
          </a:prstGeom>
          <a:ln w="12700"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BF65B877-A213-8B08-408A-D32B2EE96A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94929" y="2405551"/>
            <a:ext cx="712692" cy="166199"/>
          </a:xfrm>
        </p:spPr>
        <p:txBody>
          <a:bodyPr/>
          <a:lstStyle/>
          <a:p>
            <a:pPr marL="0" indent="0">
              <a:buNone/>
            </a:pPr>
            <a:r>
              <a:rPr lang="en-US" sz="1200"/>
              <a:t>3in x 3in</a:t>
            </a:r>
            <a:endParaRPr lang="en-PH" sz="1200"/>
          </a:p>
        </p:txBody>
      </p:sp>
      <p:pic>
        <p:nvPicPr>
          <p:cNvPr id="4" name="Picture 3" descr="A person holding a computer&#10;&#10;Description automatically generated">
            <a:extLst>
              <a:ext uri="{FF2B5EF4-FFF2-40B4-BE49-F238E27FC236}">
                <a16:creationId xmlns:a16="http://schemas.microsoft.com/office/drawing/2014/main" id="{77AA560C-0EB2-41D9-BE56-AE47E1681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88" y="724886"/>
            <a:ext cx="3693728" cy="369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3971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83528DA-23F3-757A-07B3-560B87D44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Shirts</a:t>
            </a:r>
            <a:endParaRPr lang="en-PH"/>
          </a:p>
        </p:txBody>
      </p:sp>
      <p:pic>
        <p:nvPicPr>
          <p:cNvPr id="9" name="Picture 8" descr="A red and white polo shirts with a person holding a computer&#10;&#10;Description automatically generated">
            <a:extLst>
              <a:ext uri="{FF2B5EF4-FFF2-40B4-BE49-F238E27FC236}">
                <a16:creationId xmlns:a16="http://schemas.microsoft.com/office/drawing/2014/main" id="{F167CE48-B51C-16E1-1DBB-72E5FCC91C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8"/>
          <a:stretch/>
        </p:blipFill>
        <p:spPr>
          <a:xfrm>
            <a:off x="787841" y="983152"/>
            <a:ext cx="7358998" cy="37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61570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Red Theme">
  <a:themeElements>
    <a:clrScheme name="FJ-TC_red-1">
      <a:dk1>
        <a:srgbClr val="000000"/>
      </a:dk1>
      <a:lt1>
        <a:srgbClr val="FFFFFF"/>
      </a:lt1>
      <a:dk2>
        <a:srgbClr val="FFFFFF"/>
      </a:dk2>
      <a:lt2>
        <a:srgbClr val="EFEFEF"/>
      </a:lt2>
      <a:accent1>
        <a:srgbClr val="DF0000"/>
      </a:accent1>
      <a:accent2>
        <a:srgbClr val="DF0F2F"/>
      </a:accent2>
      <a:accent3>
        <a:srgbClr val="DF1E5C"/>
      </a:accent3>
      <a:accent4>
        <a:srgbClr val="DB0F6B"/>
      </a:accent4>
      <a:accent5>
        <a:srgbClr val="D7007A"/>
      </a:accent5>
      <a:accent6>
        <a:srgbClr val="D80084"/>
      </a:accent6>
      <a:hlink>
        <a:srgbClr val="2400B0"/>
      </a:hlink>
      <a:folHlink>
        <a:srgbClr val="2400B0"/>
      </a:folHlink>
    </a:clrScheme>
    <a:fontScheme name="Fujitsu Infinity Pro">
      <a:majorFont>
        <a:latin typeface="Fujitsu Infinity Pro Bold"/>
        <a:ea typeface="Arial"/>
        <a:cs typeface=""/>
      </a:majorFont>
      <a:minorFont>
        <a:latin typeface="Fujitsu Infinity Pro"/>
        <a:ea typeface="Arial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J-TC_red-1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DF0000"/>
        </a:accent1>
        <a:accent2>
          <a:srgbClr val="DF0F2F"/>
        </a:accent2>
        <a:accent3>
          <a:srgbClr val="DF1E5C"/>
        </a:accent3>
        <a:accent4>
          <a:srgbClr val="DB0F6B"/>
        </a:accent4>
        <a:accent5>
          <a:srgbClr val="D7007A"/>
        </a:accent5>
        <a:accent6>
          <a:srgbClr val="D80084"/>
        </a:accent6>
        <a:hlink>
          <a:srgbClr val="2400B0"/>
        </a:hlink>
        <a:folHlink>
          <a:srgbClr val="2400B0"/>
        </a:folHlink>
      </a:clrScheme>
    </a:extraClrScheme>
    <a:extraClrScheme>
      <a:clrScheme name="FJ-TC_red-1+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DF0000"/>
        </a:accent1>
        <a:accent2>
          <a:srgbClr val="DF0F2F"/>
        </a:accent2>
        <a:accent3>
          <a:srgbClr val="DF1E5C"/>
        </a:accent3>
        <a:accent4>
          <a:srgbClr val="DB0F6B"/>
        </a:accent4>
        <a:accent5>
          <a:srgbClr val="D7007A"/>
        </a:accent5>
        <a:accent6>
          <a:srgbClr val="EA0000"/>
        </a:accent6>
        <a:hlink>
          <a:srgbClr val="2400B0"/>
        </a:hlink>
        <a:folHlink>
          <a:srgbClr val="2400B0"/>
        </a:folHlink>
      </a:clrScheme>
    </a:extraClrScheme>
    <a:extraClrScheme>
      <a:clrScheme name="FJ-TC_red-2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D7007A"/>
        </a:accent1>
        <a:accent2>
          <a:srgbClr val="DB0F6B"/>
        </a:accent2>
        <a:accent3>
          <a:srgbClr val="DF1E5C"/>
        </a:accent3>
        <a:accent4>
          <a:srgbClr val="DF0F2F"/>
        </a:accent4>
        <a:accent5>
          <a:srgbClr val="DF0000"/>
        </a:accent5>
        <a:accent6>
          <a:srgbClr val="EA0000"/>
        </a:accent6>
        <a:hlink>
          <a:srgbClr val="2400B0"/>
        </a:hlink>
        <a:folHlink>
          <a:srgbClr val="2400B0"/>
        </a:folHlink>
      </a:clrScheme>
    </a:extraClrScheme>
    <a:extraClrScheme>
      <a:clrScheme name="FJ-PPT_2022-02">
        <a:dk1>
          <a:srgbClr val="000000"/>
        </a:dk1>
        <a:lt1>
          <a:srgbClr val="FFFFFF"/>
        </a:lt1>
        <a:dk2>
          <a:srgbClr val="D80084"/>
        </a:dk2>
        <a:lt2>
          <a:srgbClr val="2400B0"/>
        </a:lt2>
        <a:accent1>
          <a:srgbClr val="EA0000"/>
        </a:accent1>
        <a:accent2>
          <a:srgbClr val="FF8000"/>
        </a:accent2>
        <a:accent3>
          <a:srgbClr val="FFE700"/>
        </a:accent3>
        <a:accent4>
          <a:srgbClr val="61D600"/>
        </a:accent4>
        <a:accent5>
          <a:srgbClr val="008224"/>
        </a:accent5>
        <a:accent6>
          <a:srgbClr val="00E7EF"/>
        </a:accent6>
        <a:hlink>
          <a:srgbClr val="2400B0"/>
        </a:hlink>
        <a:folHlink>
          <a:srgbClr val="2400B0"/>
        </a:folHlink>
      </a:clrScheme>
    </a:extraClrScheme>
  </a:extraClrSchemeLst>
  <a:extLst>
    <a:ext uri="{05A4C25C-085E-4340-85A3-A5531E510DB2}">
      <thm15:themeFamily xmlns:thm15="http://schemas.microsoft.com/office/thememl/2012/main" name="Fujitsu-Standard-Presentation-Template-2023-v3.0.potx" id="{0C75F9A7-B795-4734-9274-5CBA173DAAFC}" vid="{E6F7CF78-296E-488E-A6A2-8B10EDF41811}"/>
    </a:ext>
  </a:extLst>
</a:theme>
</file>

<file path=ppt/theme/theme2.xml><?xml version="1.0" encoding="utf-8"?>
<a:theme xmlns:a="http://schemas.openxmlformats.org/drawingml/2006/main" name="Orange Theme">
  <a:themeElements>
    <a:clrScheme name="FJ-TC_orange">
      <a:dk1>
        <a:srgbClr val="000000"/>
      </a:dk1>
      <a:lt1>
        <a:srgbClr val="FFFFFF"/>
      </a:lt1>
      <a:dk2>
        <a:srgbClr val="FFFFFF"/>
      </a:dk2>
      <a:lt2>
        <a:srgbClr val="EFEFEF"/>
      </a:lt2>
      <a:accent1>
        <a:srgbClr val="FB6900"/>
      </a:accent1>
      <a:accent2>
        <a:srgbClr val="F75300"/>
      </a:accent2>
      <a:accent3>
        <a:srgbClr val="F43C00"/>
      </a:accent3>
      <a:accent4>
        <a:srgbClr val="F02600"/>
      </a:accent4>
      <a:accent5>
        <a:srgbClr val="EC0F00"/>
      </a:accent5>
      <a:accent6>
        <a:srgbClr val="FF8000"/>
      </a:accent6>
      <a:hlink>
        <a:srgbClr val="2400B0"/>
      </a:hlink>
      <a:folHlink>
        <a:srgbClr val="2400B0"/>
      </a:folHlink>
    </a:clrScheme>
    <a:fontScheme name="Fujitsu Infinity Pro">
      <a:majorFont>
        <a:latin typeface="Fujitsu Infinity Pro Bold"/>
        <a:ea typeface=""/>
        <a:cs typeface=""/>
      </a:majorFont>
      <a:minorFont>
        <a:latin typeface="Fujitsu Infinity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J-TC_orange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FB6900"/>
        </a:accent1>
        <a:accent2>
          <a:srgbClr val="F75300"/>
        </a:accent2>
        <a:accent3>
          <a:srgbClr val="F43C00"/>
        </a:accent3>
        <a:accent4>
          <a:srgbClr val="F02600"/>
        </a:accent4>
        <a:accent5>
          <a:srgbClr val="EC0F00"/>
        </a:accent5>
        <a:accent6>
          <a:srgbClr val="FF8000"/>
        </a:accent6>
        <a:hlink>
          <a:srgbClr val="2400B0"/>
        </a:hlink>
        <a:folHlink>
          <a:srgbClr val="2400B0"/>
        </a:folHlink>
      </a:clrScheme>
    </a:extraClrScheme>
    <a:extraClrScheme>
      <a:clrScheme name="FJ-PPT_2022-02">
        <a:dk1>
          <a:srgbClr val="000000"/>
        </a:dk1>
        <a:lt1>
          <a:srgbClr val="FFFFFF"/>
        </a:lt1>
        <a:dk2>
          <a:srgbClr val="D80084"/>
        </a:dk2>
        <a:lt2>
          <a:srgbClr val="2400B0"/>
        </a:lt2>
        <a:accent1>
          <a:srgbClr val="EA0000"/>
        </a:accent1>
        <a:accent2>
          <a:srgbClr val="FF8000"/>
        </a:accent2>
        <a:accent3>
          <a:srgbClr val="FFE700"/>
        </a:accent3>
        <a:accent4>
          <a:srgbClr val="61D600"/>
        </a:accent4>
        <a:accent5>
          <a:srgbClr val="008224"/>
        </a:accent5>
        <a:accent6>
          <a:srgbClr val="00E7EF"/>
        </a:accent6>
        <a:hlink>
          <a:srgbClr val="2400B0"/>
        </a:hlink>
        <a:folHlink>
          <a:srgbClr val="2400B0"/>
        </a:folHlink>
      </a:clrScheme>
    </a:extraClrScheme>
  </a:extraClrSchemeLst>
  <a:extLst>
    <a:ext uri="{05A4C25C-085E-4340-85A3-A5531E510DB2}">
      <thm15:themeFamily xmlns:thm15="http://schemas.microsoft.com/office/thememl/2012/main" name="Fujitsu-Standard-Presentation-Template-2023-v3.0.potx" id="{0C75F9A7-B795-4734-9274-5CBA173DAAFC}" vid="{E9684693-5EF3-4046-8ED6-0CDAFDFACD74}"/>
    </a:ext>
  </a:extLst>
</a:theme>
</file>

<file path=ppt/theme/theme3.xml><?xml version="1.0" encoding="utf-8"?>
<a:theme xmlns:a="http://schemas.openxmlformats.org/drawingml/2006/main" name="Blue Theme">
  <a:themeElements>
    <a:clrScheme name="FJ-TC_blue">
      <a:dk1>
        <a:srgbClr val="000000"/>
      </a:dk1>
      <a:lt1>
        <a:srgbClr val="FFFFFF"/>
      </a:lt1>
      <a:dk2>
        <a:srgbClr val="FFFFFF"/>
      </a:dk2>
      <a:lt2>
        <a:srgbClr val="EFEFEF"/>
      </a:lt2>
      <a:accent1>
        <a:srgbClr val="0C7CDA"/>
      </a:accent1>
      <a:accent2>
        <a:srgbClr val="1064CC"/>
      </a:accent2>
      <a:accent3>
        <a:srgbClr val="144CBD"/>
      </a:accent3>
      <a:accent4>
        <a:srgbClr val="1834AF"/>
      </a:accent4>
      <a:accent5>
        <a:srgbClr val="1C1CA0"/>
      </a:accent5>
      <a:accent6>
        <a:srgbClr val="2400B0"/>
      </a:accent6>
      <a:hlink>
        <a:srgbClr val="2400B0"/>
      </a:hlink>
      <a:folHlink>
        <a:srgbClr val="2400B0"/>
      </a:folHlink>
    </a:clrScheme>
    <a:fontScheme name="Fujitsu Infinity Pro">
      <a:majorFont>
        <a:latin typeface="Fujitsu Infinity Pro Bold"/>
        <a:ea typeface=""/>
        <a:cs typeface=""/>
      </a:majorFont>
      <a:minorFont>
        <a:latin typeface="Fujitsu Infinity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J-TC_blue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0C7CDA"/>
        </a:accent1>
        <a:accent2>
          <a:srgbClr val="1064CC"/>
        </a:accent2>
        <a:accent3>
          <a:srgbClr val="144CBD"/>
        </a:accent3>
        <a:accent4>
          <a:srgbClr val="1834AF"/>
        </a:accent4>
        <a:accent5>
          <a:srgbClr val="1C1CA0"/>
        </a:accent5>
        <a:accent6>
          <a:srgbClr val="2400B0"/>
        </a:accent6>
        <a:hlink>
          <a:srgbClr val="2400B0"/>
        </a:hlink>
        <a:folHlink>
          <a:srgbClr val="2400B0"/>
        </a:folHlink>
      </a:clrScheme>
    </a:extraClrScheme>
    <a:extraClrScheme>
      <a:clrScheme name="FJ-PPT_2022-02">
        <a:dk1>
          <a:srgbClr val="000000"/>
        </a:dk1>
        <a:lt1>
          <a:srgbClr val="FFFFFF"/>
        </a:lt1>
        <a:dk2>
          <a:srgbClr val="D80084"/>
        </a:dk2>
        <a:lt2>
          <a:srgbClr val="2400B0"/>
        </a:lt2>
        <a:accent1>
          <a:srgbClr val="EA0000"/>
        </a:accent1>
        <a:accent2>
          <a:srgbClr val="FF8000"/>
        </a:accent2>
        <a:accent3>
          <a:srgbClr val="FFE700"/>
        </a:accent3>
        <a:accent4>
          <a:srgbClr val="61D600"/>
        </a:accent4>
        <a:accent5>
          <a:srgbClr val="008224"/>
        </a:accent5>
        <a:accent6>
          <a:srgbClr val="00E7EF"/>
        </a:accent6>
        <a:hlink>
          <a:srgbClr val="2400B0"/>
        </a:hlink>
        <a:folHlink>
          <a:srgbClr val="2400B0"/>
        </a:folHlink>
      </a:clrScheme>
    </a:extraClrScheme>
  </a:extraClrSchemeLst>
  <a:extLst>
    <a:ext uri="{05A4C25C-085E-4340-85A3-A5531E510DB2}">
      <thm15:themeFamily xmlns:thm15="http://schemas.microsoft.com/office/thememl/2012/main" name="Fujitsu-Standard-Presentation-Template-2023-v3.0.potx" id="{0C75F9A7-B795-4734-9274-5CBA173DAAFC}" vid="{B2F6CD3F-34D0-4F89-A2EE-2EFE36A8DAFA}"/>
    </a:ext>
  </a:extLst>
</a:theme>
</file>

<file path=ppt/theme/theme4.xml><?xml version="1.0" encoding="utf-8"?>
<a:theme xmlns:a="http://schemas.openxmlformats.org/drawingml/2006/main" name="Green Theme">
  <a:themeElements>
    <a:clrScheme name="FJ-TC_green">
      <a:dk1>
        <a:srgbClr val="000000"/>
      </a:dk1>
      <a:lt1>
        <a:srgbClr val="FFFFFF"/>
      </a:lt1>
      <a:dk2>
        <a:srgbClr val="FFFFFF"/>
      </a:dk2>
      <a:lt2>
        <a:srgbClr val="EFEFEF"/>
      </a:lt2>
      <a:accent1>
        <a:srgbClr val="44B620"/>
      </a:accent1>
      <a:accent2>
        <a:srgbClr val="35A821"/>
      </a:accent2>
      <a:accent3>
        <a:srgbClr val="259922"/>
      </a:accent3>
      <a:accent4>
        <a:srgbClr val="168B23"/>
      </a:accent4>
      <a:accent5>
        <a:srgbClr val="067C24"/>
      </a:accent5>
      <a:accent6>
        <a:srgbClr val="008224"/>
      </a:accent6>
      <a:hlink>
        <a:srgbClr val="2400B0"/>
      </a:hlink>
      <a:folHlink>
        <a:srgbClr val="2400B0"/>
      </a:folHlink>
    </a:clrScheme>
    <a:fontScheme name="Fujitsu Infinity Pro">
      <a:majorFont>
        <a:latin typeface="Fujitsu Infinity Pro Bold"/>
        <a:ea typeface=""/>
        <a:cs typeface=""/>
      </a:majorFont>
      <a:minorFont>
        <a:latin typeface="Fujitsu Infinity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J-TC_green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44B620"/>
        </a:accent1>
        <a:accent2>
          <a:srgbClr val="35A821"/>
        </a:accent2>
        <a:accent3>
          <a:srgbClr val="259922"/>
        </a:accent3>
        <a:accent4>
          <a:srgbClr val="168B23"/>
        </a:accent4>
        <a:accent5>
          <a:srgbClr val="067C24"/>
        </a:accent5>
        <a:accent6>
          <a:srgbClr val="008224"/>
        </a:accent6>
        <a:hlink>
          <a:srgbClr val="2400B0"/>
        </a:hlink>
        <a:folHlink>
          <a:srgbClr val="2400B0"/>
        </a:folHlink>
      </a:clrScheme>
    </a:extraClrScheme>
    <a:extraClrScheme>
      <a:clrScheme name="FJ-TC_Uvance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37A21E"/>
        </a:accent1>
        <a:accent2>
          <a:srgbClr val="2D9624"/>
        </a:accent2>
        <a:accent3>
          <a:srgbClr val="238A2A"/>
        </a:accent3>
        <a:accent4>
          <a:srgbClr val="187E30"/>
        </a:accent4>
        <a:accent5>
          <a:srgbClr val="0E7236"/>
        </a:accent5>
        <a:accent6>
          <a:srgbClr val="008224"/>
        </a:accent6>
        <a:hlink>
          <a:srgbClr val="2400B0"/>
        </a:hlink>
        <a:folHlink>
          <a:srgbClr val="2400B0"/>
        </a:folHlink>
      </a:clrScheme>
    </a:extraClrScheme>
    <a:extraClrScheme>
      <a:clrScheme name="FJ-PPT_2022-02">
        <a:dk1>
          <a:srgbClr val="000000"/>
        </a:dk1>
        <a:lt1>
          <a:srgbClr val="FFFFFF"/>
        </a:lt1>
        <a:dk2>
          <a:srgbClr val="D80084"/>
        </a:dk2>
        <a:lt2>
          <a:srgbClr val="2400B0"/>
        </a:lt2>
        <a:accent1>
          <a:srgbClr val="EA0000"/>
        </a:accent1>
        <a:accent2>
          <a:srgbClr val="FF8000"/>
        </a:accent2>
        <a:accent3>
          <a:srgbClr val="FFE700"/>
        </a:accent3>
        <a:accent4>
          <a:srgbClr val="61D600"/>
        </a:accent4>
        <a:accent5>
          <a:srgbClr val="008224"/>
        </a:accent5>
        <a:accent6>
          <a:srgbClr val="00E7EF"/>
        </a:accent6>
        <a:hlink>
          <a:srgbClr val="2400B0"/>
        </a:hlink>
        <a:folHlink>
          <a:srgbClr val="2400B0"/>
        </a:folHlink>
      </a:clrScheme>
    </a:extraClrScheme>
  </a:extraClrSchemeLst>
  <a:extLst>
    <a:ext uri="{05A4C25C-085E-4340-85A3-A5531E510DB2}">
      <thm15:themeFamily xmlns:thm15="http://schemas.microsoft.com/office/thememl/2012/main" name="Fujitsu-Standard-Presentation-Template-2023-v3.0.potx" id="{0C75F9A7-B795-4734-9274-5CBA173DAAFC}" vid="{568802B9-1EB3-45DD-B1F0-17C7C229B1C3}"/>
    </a:ext>
  </a:extLst>
</a:theme>
</file>

<file path=ppt/theme/theme5.xml><?xml version="1.0" encoding="utf-8"?>
<a:theme xmlns:a="http://schemas.openxmlformats.org/drawingml/2006/main" name="Yellow Theme">
  <a:themeElements>
    <a:clrScheme name="FJ-TC_yellow-1">
      <a:dk1>
        <a:srgbClr val="000000"/>
      </a:dk1>
      <a:lt1>
        <a:srgbClr val="FFFFFF"/>
      </a:lt1>
      <a:dk2>
        <a:srgbClr val="000000"/>
      </a:dk2>
      <a:lt2>
        <a:srgbClr val="EFEFEF"/>
      </a:lt2>
      <a:accent1>
        <a:srgbClr val="FF6F00"/>
      </a:accent1>
      <a:accent2>
        <a:srgbClr val="FF8A00"/>
      </a:accent2>
      <a:accent3>
        <a:srgbClr val="FFA500"/>
      </a:accent3>
      <a:accent4>
        <a:srgbClr val="FFB900"/>
      </a:accent4>
      <a:accent5>
        <a:srgbClr val="FFCD00"/>
      </a:accent5>
      <a:accent6>
        <a:srgbClr val="FFE700"/>
      </a:accent6>
      <a:hlink>
        <a:srgbClr val="2400B0"/>
      </a:hlink>
      <a:folHlink>
        <a:srgbClr val="2400B0"/>
      </a:folHlink>
    </a:clrScheme>
    <a:fontScheme name="Fujitsu Infinity Pro">
      <a:majorFont>
        <a:latin typeface="Fujitsu Infinity Pro Bold"/>
        <a:ea typeface=""/>
        <a:cs typeface=""/>
      </a:majorFont>
      <a:minorFont>
        <a:latin typeface="Fujitsu Infinity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J-TC_yellow-1">
        <a:dk1>
          <a:srgbClr val="000000"/>
        </a:dk1>
        <a:lt1>
          <a:srgbClr val="FFFFFF"/>
        </a:lt1>
        <a:dk2>
          <a:srgbClr val="000000"/>
        </a:dk2>
        <a:lt2>
          <a:srgbClr val="EFEFEF"/>
        </a:lt2>
        <a:accent1>
          <a:srgbClr val="FF6F00"/>
        </a:accent1>
        <a:accent2>
          <a:srgbClr val="FF8A00"/>
        </a:accent2>
        <a:accent3>
          <a:srgbClr val="FFA500"/>
        </a:accent3>
        <a:accent4>
          <a:srgbClr val="FFB900"/>
        </a:accent4>
        <a:accent5>
          <a:srgbClr val="FFCD00"/>
        </a:accent5>
        <a:accent6>
          <a:srgbClr val="FFE700"/>
        </a:accent6>
        <a:hlink>
          <a:srgbClr val="2400B0"/>
        </a:hlink>
        <a:folHlink>
          <a:srgbClr val="2400B0"/>
        </a:folHlink>
      </a:clrScheme>
    </a:extraClrScheme>
    <a:extraClrScheme>
      <a:clrScheme name="FJ-TC_yellow-2">
        <a:dk1>
          <a:srgbClr val="000000"/>
        </a:dk1>
        <a:lt1>
          <a:srgbClr val="FFFFFF"/>
        </a:lt1>
        <a:dk2>
          <a:srgbClr val="000000"/>
        </a:dk2>
        <a:lt2>
          <a:srgbClr val="EFEFEF"/>
        </a:lt2>
        <a:accent1>
          <a:srgbClr val="FFCD00"/>
        </a:accent1>
        <a:accent2>
          <a:srgbClr val="FFB900"/>
        </a:accent2>
        <a:accent3>
          <a:srgbClr val="FFA500"/>
        </a:accent3>
        <a:accent4>
          <a:srgbClr val="FF8A00"/>
        </a:accent4>
        <a:accent5>
          <a:srgbClr val="FF6F00"/>
        </a:accent5>
        <a:accent6>
          <a:srgbClr val="FFE700"/>
        </a:accent6>
        <a:hlink>
          <a:srgbClr val="2400B0"/>
        </a:hlink>
        <a:folHlink>
          <a:srgbClr val="2400B0"/>
        </a:folHlink>
      </a:clrScheme>
    </a:extraClrScheme>
    <a:extraClrScheme>
      <a:clrScheme name="FJ-PPT_2022-02">
        <a:dk1>
          <a:srgbClr val="000000"/>
        </a:dk1>
        <a:lt1>
          <a:srgbClr val="FFFFFF"/>
        </a:lt1>
        <a:dk2>
          <a:srgbClr val="D80084"/>
        </a:dk2>
        <a:lt2>
          <a:srgbClr val="2400B0"/>
        </a:lt2>
        <a:accent1>
          <a:srgbClr val="EA0000"/>
        </a:accent1>
        <a:accent2>
          <a:srgbClr val="FF8000"/>
        </a:accent2>
        <a:accent3>
          <a:srgbClr val="FFE700"/>
        </a:accent3>
        <a:accent4>
          <a:srgbClr val="61D600"/>
        </a:accent4>
        <a:accent5>
          <a:srgbClr val="008224"/>
        </a:accent5>
        <a:accent6>
          <a:srgbClr val="00E7EF"/>
        </a:accent6>
        <a:hlink>
          <a:srgbClr val="2400B0"/>
        </a:hlink>
        <a:folHlink>
          <a:srgbClr val="2400B0"/>
        </a:folHlink>
      </a:clrScheme>
    </a:extraClrScheme>
  </a:extraClrSchemeLst>
  <a:extLst>
    <a:ext uri="{05A4C25C-085E-4340-85A3-A5531E510DB2}">
      <thm15:themeFamily xmlns:thm15="http://schemas.microsoft.com/office/thememl/2012/main" name="Fujitsu-Standard-Presentation-Template-2023-v3.0.potx" id="{0C75F9A7-B795-4734-9274-5CBA173DAAFC}" vid="{45D01B1D-250B-49DF-B4EC-54145A826E25}"/>
    </a:ext>
  </a:extLst>
</a:theme>
</file>

<file path=ppt/theme/theme6.xml><?xml version="1.0" encoding="utf-8"?>
<a:theme xmlns:a="http://schemas.openxmlformats.org/drawingml/2006/main" name="1_Red Theme">
  <a:themeElements>
    <a:clrScheme name="FJ-TC_red-1">
      <a:dk1>
        <a:srgbClr val="000000"/>
      </a:dk1>
      <a:lt1>
        <a:srgbClr val="FFFFFF"/>
      </a:lt1>
      <a:dk2>
        <a:srgbClr val="FFFFFF"/>
      </a:dk2>
      <a:lt2>
        <a:srgbClr val="EFEFEF"/>
      </a:lt2>
      <a:accent1>
        <a:srgbClr val="DF0000"/>
      </a:accent1>
      <a:accent2>
        <a:srgbClr val="DF0F2F"/>
      </a:accent2>
      <a:accent3>
        <a:srgbClr val="DF1E5C"/>
      </a:accent3>
      <a:accent4>
        <a:srgbClr val="DB0F6B"/>
      </a:accent4>
      <a:accent5>
        <a:srgbClr val="D7007A"/>
      </a:accent5>
      <a:accent6>
        <a:srgbClr val="D80084"/>
      </a:accent6>
      <a:hlink>
        <a:srgbClr val="2400B0"/>
      </a:hlink>
      <a:folHlink>
        <a:srgbClr val="2400B0"/>
      </a:folHlink>
    </a:clrScheme>
    <a:fontScheme name="Fujitsu Infinity Pro">
      <a:majorFont>
        <a:latin typeface="Fujitsu Infinity Pro Bold"/>
        <a:ea typeface=""/>
        <a:cs typeface=""/>
      </a:majorFont>
      <a:minorFont>
        <a:latin typeface="Fujitsu Infinity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J-TC_red-1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DF0000"/>
        </a:accent1>
        <a:accent2>
          <a:srgbClr val="DF0F2F"/>
        </a:accent2>
        <a:accent3>
          <a:srgbClr val="DF1E5C"/>
        </a:accent3>
        <a:accent4>
          <a:srgbClr val="DB0F6B"/>
        </a:accent4>
        <a:accent5>
          <a:srgbClr val="D7007A"/>
        </a:accent5>
        <a:accent6>
          <a:srgbClr val="D80084"/>
        </a:accent6>
        <a:hlink>
          <a:srgbClr val="2400B0"/>
        </a:hlink>
        <a:folHlink>
          <a:srgbClr val="2400B0"/>
        </a:folHlink>
      </a:clrScheme>
    </a:extraClrScheme>
    <a:extraClrScheme>
      <a:clrScheme name="FJ-TC_red-1+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DF0000"/>
        </a:accent1>
        <a:accent2>
          <a:srgbClr val="DF0F2F"/>
        </a:accent2>
        <a:accent3>
          <a:srgbClr val="DF1E5C"/>
        </a:accent3>
        <a:accent4>
          <a:srgbClr val="DB0F6B"/>
        </a:accent4>
        <a:accent5>
          <a:srgbClr val="D7007A"/>
        </a:accent5>
        <a:accent6>
          <a:srgbClr val="EA0000"/>
        </a:accent6>
        <a:hlink>
          <a:srgbClr val="2400B0"/>
        </a:hlink>
        <a:folHlink>
          <a:srgbClr val="2400B0"/>
        </a:folHlink>
      </a:clrScheme>
    </a:extraClrScheme>
    <a:extraClrScheme>
      <a:clrScheme name="FJ-TC_red-2">
        <a:dk1>
          <a:srgbClr val="000000"/>
        </a:dk1>
        <a:lt1>
          <a:srgbClr val="FFFFFF"/>
        </a:lt1>
        <a:dk2>
          <a:srgbClr val="FFFFFF"/>
        </a:dk2>
        <a:lt2>
          <a:srgbClr val="EFEFEF"/>
        </a:lt2>
        <a:accent1>
          <a:srgbClr val="D7007A"/>
        </a:accent1>
        <a:accent2>
          <a:srgbClr val="DB0F6B"/>
        </a:accent2>
        <a:accent3>
          <a:srgbClr val="DF1E5C"/>
        </a:accent3>
        <a:accent4>
          <a:srgbClr val="DF0F2F"/>
        </a:accent4>
        <a:accent5>
          <a:srgbClr val="DF0000"/>
        </a:accent5>
        <a:accent6>
          <a:srgbClr val="EA0000"/>
        </a:accent6>
        <a:hlink>
          <a:srgbClr val="2400B0"/>
        </a:hlink>
        <a:folHlink>
          <a:srgbClr val="2400B0"/>
        </a:folHlink>
      </a:clrScheme>
    </a:extraClrScheme>
    <a:extraClrScheme>
      <a:clrScheme name="FJ-PPT_2022-02">
        <a:dk1>
          <a:srgbClr val="000000"/>
        </a:dk1>
        <a:lt1>
          <a:srgbClr val="FFFFFF"/>
        </a:lt1>
        <a:dk2>
          <a:srgbClr val="D80084"/>
        </a:dk2>
        <a:lt2>
          <a:srgbClr val="2400B0"/>
        </a:lt2>
        <a:accent1>
          <a:srgbClr val="EA0000"/>
        </a:accent1>
        <a:accent2>
          <a:srgbClr val="FF8000"/>
        </a:accent2>
        <a:accent3>
          <a:srgbClr val="FFE700"/>
        </a:accent3>
        <a:accent4>
          <a:srgbClr val="61D600"/>
        </a:accent4>
        <a:accent5>
          <a:srgbClr val="008224"/>
        </a:accent5>
        <a:accent6>
          <a:srgbClr val="00E7EF"/>
        </a:accent6>
        <a:hlink>
          <a:srgbClr val="2400B0"/>
        </a:hlink>
        <a:folHlink>
          <a:srgbClr val="2400B0"/>
        </a:folHlink>
      </a:clrScheme>
    </a:extraClrScheme>
  </a:extraClrSchemeLst>
  <a:extLst>
    <a:ext uri="{05A4C25C-085E-4340-85A3-A5531E510DB2}">
      <thm15:themeFamily xmlns:thm15="http://schemas.microsoft.com/office/thememl/2012/main" name="Fujitsu-Standard-Presentation-Template-2023-v3.0.potx" id="{0C75F9A7-B795-4734-9274-5CBA173DAAFC}" vid="{DEE18A51-4C61-4F74-A168-43B3BDE6069D}"/>
    </a:ext>
  </a:extLst>
</a:theme>
</file>

<file path=ppt/theme/theme7.xml><?xml version="1.0" encoding="utf-8"?>
<a:theme xmlns:a="http://schemas.openxmlformats.org/drawingml/2006/main" name="Font Theme">
  <a:themeElements>
    <a:clrScheme name="Fujitsu VI">
      <a:dk1>
        <a:srgbClr val="000000"/>
      </a:dk1>
      <a:lt1>
        <a:srgbClr val="FFFFFF"/>
      </a:lt1>
      <a:dk2>
        <a:srgbClr val="D80084"/>
      </a:dk2>
      <a:lt2>
        <a:srgbClr val="2400B0"/>
      </a:lt2>
      <a:accent1>
        <a:srgbClr val="EA0000"/>
      </a:accent1>
      <a:accent2>
        <a:srgbClr val="FF8000"/>
      </a:accent2>
      <a:accent3>
        <a:srgbClr val="FFE700"/>
      </a:accent3>
      <a:accent4>
        <a:srgbClr val="61D600"/>
      </a:accent4>
      <a:accent5>
        <a:srgbClr val="008224"/>
      </a:accent5>
      <a:accent6>
        <a:srgbClr val="00E7EF"/>
      </a:accent6>
      <a:hlink>
        <a:srgbClr val="2400B0"/>
      </a:hlink>
      <a:folHlink>
        <a:srgbClr val="2400B0"/>
      </a:folHlink>
    </a:clrScheme>
    <a:fontScheme name="Fujitsu Infinity Pro">
      <a:majorFont>
        <a:latin typeface="Fujitsu Infinity Pro Bold"/>
        <a:ea typeface=""/>
        <a:cs typeface=""/>
      </a:majorFont>
      <a:minorFont>
        <a:latin typeface="Fujitsu Infinity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J-PPT_2022-02">
        <a:dk1>
          <a:srgbClr val="000000"/>
        </a:dk1>
        <a:lt1>
          <a:srgbClr val="FFFFFF"/>
        </a:lt1>
        <a:dk2>
          <a:srgbClr val="D80084"/>
        </a:dk2>
        <a:lt2>
          <a:srgbClr val="2400B0"/>
        </a:lt2>
        <a:accent1>
          <a:srgbClr val="EA0000"/>
        </a:accent1>
        <a:accent2>
          <a:srgbClr val="FF8000"/>
        </a:accent2>
        <a:accent3>
          <a:srgbClr val="FFE700"/>
        </a:accent3>
        <a:accent4>
          <a:srgbClr val="61D600"/>
        </a:accent4>
        <a:accent5>
          <a:srgbClr val="008224"/>
        </a:accent5>
        <a:accent6>
          <a:srgbClr val="00E7EF"/>
        </a:accent6>
        <a:hlink>
          <a:srgbClr val="2400B0"/>
        </a:hlink>
        <a:folHlink>
          <a:srgbClr val="2400B0"/>
        </a:folHlink>
      </a:clrScheme>
    </a:extraClrScheme>
  </a:extraClrSchemeLst>
  <a:extLst>
    <a:ext uri="{05A4C25C-085E-4340-85A3-A5531E510DB2}">
      <thm15:themeFamily xmlns:thm15="http://schemas.microsoft.com/office/thememl/2012/main" name="Fujitsu-Standard-Presentation-Template-2023-v3.0.potx" id="{0C75F9A7-B795-4734-9274-5CBA173DAAFC}" vid="{82F1E974-7E87-461D-A742-9231AC21866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aeb33d2-6067-42dc-8aa2-a01b9f23eaa5">
      <UserInfo>
        <DisplayName>Deneer, Anouk</DisplayName>
        <AccountId>33</AccountId>
        <AccountType/>
      </UserInfo>
    </SharedWithUsers>
    <lcf76f155ced4ddcb4097134ff3c332f xmlns="cf486a44-e6b5-449b-86de-c04bb370eb7f">
      <Terms xmlns="http://schemas.microsoft.com/office/infopath/2007/PartnerControls"/>
    </lcf76f155ced4ddcb4097134ff3c332f>
    <TaxCatchAll xmlns="caeb33d2-6067-42dc-8aa2-a01b9f23ea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2970B0A4F6F74BAD9FF761C953E4E0" ma:contentTypeVersion="15" ma:contentTypeDescription="Create a new document." ma:contentTypeScope="" ma:versionID="31f4b26e8a5e9c42b4921237dd299af8">
  <xsd:schema xmlns:xsd="http://www.w3.org/2001/XMLSchema" xmlns:xs="http://www.w3.org/2001/XMLSchema" xmlns:p="http://schemas.microsoft.com/office/2006/metadata/properties" xmlns:ns2="cf486a44-e6b5-449b-86de-c04bb370eb7f" xmlns:ns3="caeb33d2-6067-42dc-8aa2-a01b9f23eaa5" targetNamespace="http://schemas.microsoft.com/office/2006/metadata/properties" ma:root="true" ma:fieldsID="43c5819ff1f4c461ebebab4524c10e05" ns2:_="" ns3:_="">
    <xsd:import namespace="cf486a44-e6b5-449b-86de-c04bb370eb7f"/>
    <xsd:import namespace="caeb33d2-6067-42dc-8aa2-a01b9f23ea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486a44-e6b5-449b-86de-c04bb370eb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bc4fd492-276b-4614-b3af-3a4c63b563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eb33d2-6067-42dc-8aa2-a01b9f23eaa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fb785e16-f4b2-4753-927d-b60494121181}" ma:internalName="TaxCatchAll" ma:showField="CatchAllData" ma:web="caeb33d2-6067-42dc-8aa2-a01b9f23eaa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B53E35-F73A-4812-BC9C-C4A361F9345D}">
  <ds:schemaRefs>
    <ds:schemaRef ds:uri="163dcdd4-3c70-4a57-9aa8-c4b4c2328780"/>
    <ds:schemaRef ds:uri="caeb33d2-6067-42dc-8aa2-a01b9f23eaa5"/>
    <ds:schemaRef ds:uri="cf486a44-e6b5-449b-86de-c04bb370eb7f"/>
    <ds:schemaRef ds:uri="f23b50ee-01f7-42dd-9e2a-70e0824b07b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C5F7B89-0ADA-4613-A7F9-A88E791121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75DC86A-940C-4DB0-B4C9-58B884191FC8}">
  <ds:schemaRefs>
    <ds:schemaRef ds:uri="caeb33d2-6067-42dc-8aa2-a01b9f23eaa5"/>
    <ds:schemaRef ds:uri="cf486a44-e6b5-449b-86de-c04bb370eb7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9981-01-Cloud-Transformation-Mood-Board-v0.1</Template>
  <TotalTime>36</TotalTime>
  <Words>67</Words>
  <Application>Microsoft Office PowerPoint</Application>
  <PresentationFormat>On-screen Show (16:9)</PresentationFormat>
  <Paragraphs>18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Fujitsu Infinity Pro</vt:lpstr>
      <vt:lpstr>Fujitsu Infinity Pro Bold</vt:lpstr>
      <vt:lpstr>Fujitsu Infinity Pro ExtraBold</vt:lpstr>
      <vt:lpstr>Red Theme</vt:lpstr>
      <vt:lpstr>Orange Theme</vt:lpstr>
      <vt:lpstr>Blue Theme</vt:lpstr>
      <vt:lpstr>Green Theme</vt:lpstr>
      <vt:lpstr>Yellow Theme</vt:lpstr>
      <vt:lpstr>1_Red Theme</vt:lpstr>
      <vt:lpstr>Font Theme</vt:lpstr>
      <vt:lpstr>Email signature</vt:lpstr>
      <vt:lpstr>John</vt:lpstr>
      <vt:lpstr>Static ‘question mark’ image for landing page</vt:lpstr>
      <vt:lpstr>Static ‘cheering’ image for landing page</vt:lpstr>
      <vt:lpstr>Animated ‘question mark’ image for landing page</vt:lpstr>
      <vt:lpstr>Animated ‘cheering’ image for landing page</vt:lpstr>
      <vt:lpstr>Mouse pad</vt:lpstr>
      <vt:lpstr>Laptop stickers</vt:lpstr>
      <vt:lpstr>Shirts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Cloud Transformation John, IT Director</dc:title>
  <dc:creator>Samantha Marie Pizarro</dc:creator>
  <cp:lastModifiedBy>Pizarro, Samantha Marie</cp:lastModifiedBy>
  <cp:revision>74</cp:revision>
  <dcterms:created xsi:type="dcterms:W3CDTF">2024-04-19T07:03:00Z</dcterms:created>
  <dcterms:modified xsi:type="dcterms:W3CDTF">2024-05-20T02:40:28Z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0x010100B72970B0A4F6F74BAD9FF761C953E4E0</vt:lpwstr>
  </property>
  <property fmtid="{D5CDD505-2E9C-101B-9397-08002B2CF9AE}" pid="3" name="MSIP_Label_a7295cc1-d279-42ac-ab4d-3b0f4fece050_Enabled">
    <vt:lpwstr>true</vt:lpwstr>
  </property>
  <property fmtid="{D5CDD505-2E9C-101B-9397-08002B2CF9AE}" pid="4" name="MSIP_Label_a7295cc1-d279-42ac-ab4d-3b0f4fece050_SetDate">
    <vt:lpwstr>2022-06-13T10:52:03Z</vt:lpwstr>
  </property>
  <property fmtid="{D5CDD505-2E9C-101B-9397-08002B2CF9AE}" pid="5" name="MSIP_Label_a7295cc1-d279-42ac-ab4d-3b0f4fece050_Method">
    <vt:lpwstr>Standard</vt:lpwstr>
  </property>
  <property fmtid="{D5CDD505-2E9C-101B-9397-08002B2CF9AE}" pid="6" name="MSIP_Label_a7295cc1-d279-42ac-ab4d-3b0f4fece050_Name">
    <vt:lpwstr>FUJITSU-RESTRICTED​</vt:lpwstr>
  </property>
  <property fmtid="{D5CDD505-2E9C-101B-9397-08002B2CF9AE}" pid="7" name="MSIP_Label_a7295cc1-d279-42ac-ab4d-3b0f4fece050_SiteId">
    <vt:lpwstr>a19f121d-81e1-4858-a9d8-736e267fd4c7</vt:lpwstr>
  </property>
  <property fmtid="{D5CDD505-2E9C-101B-9397-08002B2CF9AE}" pid="8" name="MSIP_Label_a7295cc1-d279-42ac-ab4d-3b0f4fece050_ActionId">
    <vt:lpwstr>505f6212-d4cb-4b09-a943-f3b77c096aec</vt:lpwstr>
  </property>
  <property fmtid="{D5CDD505-2E9C-101B-9397-08002B2CF9AE}" pid="9" name="MSIP_Label_a7295cc1-d279-42ac-ab4d-3b0f4fece050_ContentBits">
    <vt:lpwstr>0</vt:lpwstr>
  </property>
  <property fmtid="{D5CDD505-2E9C-101B-9397-08002B2CF9AE}" pid="10" name="MediaServiceImageTags">
    <vt:lpwstr/>
  </property>
</Properties>
</file>