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1" r:id="rId4"/>
    <p:sldMasterId id="2147483773" r:id="rId5"/>
    <p:sldMasterId id="2147483785" r:id="rId6"/>
    <p:sldMasterId id="2147483797" r:id="rId7"/>
    <p:sldMasterId id="2147483809" r:id="rId8"/>
    <p:sldMasterId id="2147483821" r:id="rId9"/>
    <p:sldMasterId id="2147483842" r:id="rId10"/>
    <p:sldMasterId id="2147483826" r:id="rId11"/>
  </p:sldMasterIdLst>
  <p:notesMasterIdLst>
    <p:notesMasterId r:id="rId35"/>
  </p:notesMasterIdLst>
  <p:sldIdLst>
    <p:sldId id="291" r:id="rId12"/>
    <p:sldId id="331" r:id="rId13"/>
    <p:sldId id="295" r:id="rId14"/>
    <p:sldId id="296" r:id="rId15"/>
    <p:sldId id="298" r:id="rId16"/>
    <p:sldId id="326" r:id="rId17"/>
    <p:sldId id="327" r:id="rId18"/>
    <p:sldId id="313" r:id="rId19"/>
    <p:sldId id="334" r:id="rId20"/>
    <p:sldId id="302" r:id="rId21"/>
    <p:sldId id="303" r:id="rId22"/>
    <p:sldId id="329" r:id="rId23"/>
    <p:sldId id="328" r:id="rId24"/>
    <p:sldId id="332" r:id="rId25"/>
    <p:sldId id="311" r:id="rId26"/>
    <p:sldId id="312" r:id="rId27"/>
    <p:sldId id="333" r:id="rId28"/>
    <p:sldId id="315" r:id="rId29"/>
    <p:sldId id="316" r:id="rId30"/>
    <p:sldId id="317" r:id="rId31"/>
    <p:sldId id="335" r:id="rId32"/>
    <p:sldId id="330" r:id="rId33"/>
    <p:sldId id="321" r:id="rId34"/>
  </p:sldIdLst>
  <p:sldSz cx="12192000" cy="6858000"/>
  <p:notesSz cx="6858000" cy="9144000"/>
  <p:embeddedFontLst>
    <p:embeddedFont>
      <p:font typeface="Fujitsu Infinity Pro" panose="020B0604020202020204" charset="0"/>
      <p:regular r:id="rId36"/>
      <p:bold r:id="rId37"/>
      <p:italic r:id="rId38"/>
      <p:boldItalic r:id="rId39"/>
    </p:embeddedFont>
    <p:embeddedFont>
      <p:font typeface="Fujitsu Infinity Pro Bold" panose="020B0604020202020204" charset="0"/>
      <p:bold r:id="rId40"/>
    </p:embeddedFont>
    <p:embeddedFont>
      <p:font typeface="Fujitsu Infinity Pro Bold It" panose="020B0604020202020204" charset="0"/>
      <p:regular r:id="rId41"/>
      <p:bold r:id="rId42"/>
      <p:italic r:id="rId43"/>
      <p:boldItalic r:id="rId44"/>
    </p:embeddedFont>
    <p:embeddedFont>
      <p:font typeface="Fujitsu Infinity Pro ExtraBold" panose="020B0604020202020204" charset="0"/>
      <p:bold r:id="rId45"/>
    </p:embeddedFont>
    <p:embeddedFont>
      <p:font typeface="Fujitsu Infinity Pro Italic" charset="0"/>
      <p:regular r:id="rId46"/>
      <p:italic r:id="rId47"/>
    </p:embeddedFont>
    <p:embeddedFont>
      <p:font typeface="Yu Gothic" panose="020B0400000000000000" pitchFamily="34" charset="-128"/>
      <p:regular r:id="rId48"/>
      <p:bold r:id="rId4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941088E-0E0E-374E-8DFE-F52B53870E1C}">
          <p14:sldIdLst>
            <p14:sldId id="291"/>
            <p14:sldId id="331"/>
            <p14:sldId id="295"/>
            <p14:sldId id="296"/>
            <p14:sldId id="298"/>
            <p14:sldId id="326"/>
            <p14:sldId id="327"/>
            <p14:sldId id="313"/>
            <p14:sldId id="334"/>
            <p14:sldId id="302"/>
            <p14:sldId id="303"/>
            <p14:sldId id="329"/>
            <p14:sldId id="328"/>
            <p14:sldId id="332"/>
            <p14:sldId id="311"/>
            <p14:sldId id="312"/>
            <p14:sldId id="333"/>
            <p14:sldId id="315"/>
            <p14:sldId id="316"/>
            <p14:sldId id="317"/>
            <p14:sldId id="335"/>
            <p14:sldId id="330"/>
            <p14:sldId id="32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B1BD27-81E1-B3C9-AB74-A50F9677CB06}" name="Pip Bragg" initials="PB" userId="S::PipB@tmwunlimited.com::5e42ca5a-535b-41a7-ac5a-dca3c4674daa" providerId="AD"/>
  <p188:author id="{E352703D-B1E8-EC1B-7483-6B8C6F65ED5C}" name="Stephanie Powter" initials="SP" userId="S::Stephanie.Powter@tmwunlimited.com::9cfd9476-2b2f-4628-9c3a-6773d61141ee" providerId="AD"/>
  <p188:author id="{89197A7D-1F4C-9E68-B346-C948D59AE6CA}" name="Jo McDonald" initials="JM" userId="gMtOdlXuJEXMpbhtJAJVwVjPyYachzxn5zdgObKoKQQ=" providerId="None"/>
  <p188:author id="{827AAB9A-3015-AA97-74A5-A1F1DA20F42D}" name="Jo McDonald" initials="JM" userId="S::Jo.McDonald@tmwunlimited.com::285c2e9e-5c4e-42da-b814-19a56cd64d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essman, Nadine" initials="WN" lastIdx="4" clrIdx="0">
    <p:extLst>
      <p:ext uri="{19B8F6BF-5375-455C-9EA6-DF929625EA0E}">
        <p15:presenceInfo xmlns:p15="http://schemas.microsoft.com/office/powerpoint/2012/main" userId="S::nadine.wintrich@fujitsu.com::1fea7844-feaa-419b-af9a-e6632cafca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9FAFA"/>
    <a:srgbClr val="2400B0"/>
    <a:srgbClr val="FF8001"/>
    <a:srgbClr val="00E7F0"/>
    <a:srgbClr val="0B84D4"/>
    <a:srgbClr val="008223"/>
    <a:srgbClr val="FFE800"/>
    <a:srgbClr val="60D602"/>
    <a:srgbClr val="EB0000"/>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832" autoAdjust="0"/>
    <p:restoredTop sz="97505"/>
  </p:normalViewPr>
  <p:slideViewPr>
    <p:cSldViewPr snapToGrid="0">
      <p:cViewPr varScale="1">
        <p:scale>
          <a:sx n="63" d="100"/>
          <a:sy n="63" d="100"/>
        </p:scale>
        <p:origin x="1108"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4.fntdata"/><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9.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68E0D3-F72B-46F9-98EF-2693D5D1C49D}" type="datetimeFigureOut">
              <a:rPr kumimoji="1" lang="ja-JP" altLang="en-US" smtClean="0"/>
              <a:t>2024/7/16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EE4AA-3BCC-4935-9EFA-E0EC7D539BF6}" type="slidenum">
              <a:rPr kumimoji="1" lang="ja-JP" altLang="en-US" smtClean="0"/>
              <a:t>‹#›</a:t>
            </a:fld>
            <a:endParaRPr kumimoji="1" lang="ja-JP" altLang="en-US"/>
          </a:p>
        </p:txBody>
      </p:sp>
    </p:spTree>
    <p:extLst>
      <p:ext uri="{BB962C8B-B14F-4D97-AF65-F5344CB8AC3E}">
        <p14:creationId xmlns:p14="http://schemas.microsoft.com/office/powerpoint/2010/main" val="4060441364"/>
      </p:ext>
    </p:extLst>
  </p:cSld>
  <p:clrMap bg1="lt1" tx1="dk1" bg2="lt2" tx2="dk2" accent1="accent1" accent2="accent2" accent3="accent3" accent4="accent4" accent5="accent5" accent6="accent6" hlink="hlink" folHlink="folHlink"/>
  <p:notesStyle>
    <a:lvl1pPr marL="0" algn="l" defTabSz="1219170" rtl="0" eaLnBrk="1" latinLnBrk="0" hangingPunct="1">
      <a:defRPr kumimoji="1" sz="1600" kern="1200">
        <a:solidFill>
          <a:schemeClr val="tx1"/>
        </a:solidFill>
        <a:latin typeface="+mn-lt"/>
        <a:ea typeface="+mn-ea"/>
        <a:cs typeface="+mn-cs"/>
      </a:defRPr>
    </a:lvl1pPr>
    <a:lvl2pPr marL="609585" algn="l" defTabSz="1219170" rtl="0" eaLnBrk="1" latinLnBrk="0" hangingPunct="1">
      <a:defRPr kumimoji="1" sz="1600" kern="1200">
        <a:solidFill>
          <a:schemeClr val="tx1"/>
        </a:solidFill>
        <a:latin typeface="+mn-lt"/>
        <a:ea typeface="+mn-ea"/>
        <a:cs typeface="+mn-cs"/>
      </a:defRPr>
    </a:lvl2pPr>
    <a:lvl3pPr marL="1219170" algn="l" defTabSz="1219170" rtl="0" eaLnBrk="1" latinLnBrk="0" hangingPunct="1">
      <a:defRPr kumimoji="1" sz="1600" kern="1200">
        <a:solidFill>
          <a:schemeClr val="tx1"/>
        </a:solidFill>
        <a:latin typeface="+mn-lt"/>
        <a:ea typeface="+mn-ea"/>
        <a:cs typeface="+mn-cs"/>
      </a:defRPr>
    </a:lvl3pPr>
    <a:lvl4pPr marL="1828754" algn="l" defTabSz="1219170" rtl="0" eaLnBrk="1" latinLnBrk="0" hangingPunct="1">
      <a:defRPr kumimoji="1" sz="1600" kern="1200">
        <a:solidFill>
          <a:schemeClr val="tx1"/>
        </a:solidFill>
        <a:latin typeface="+mn-lt"/>
        <a:ea typeface="+mn-ea"/>
        <a:cs typeface="+mn-cs"/>
      </a:defRPr>
    </a:lvl4pPr>
    <a:lvl5pPr marL="2438339" algn="l" defTabSz="1219170" rtl="0" eaLnBrk="1" latinLnBrk="0" hangingPunct="1">
      <a:defRPr kumimoji="1" sz="1600" kern="1200">
        <a:solidFill>
          <a:schemeClr val="tx1"/>
        </a:solidFill>
        <a:latin typeface="+mn-lt"/>
        <a:ea typeface="+mn-ea"/>
        <a:cs typeface="+mn-cs"/>
      </a:defRPr>
    </a:lvl5pPr>
    <a:lvl6pPr marL="3047924" algn="l" defTabSz="1219170" rtl="0" eaLnBrk="1" latinLnBrk="0" hangingPunct="1">
      <a:defRPr kumimoji="1" sz="1600" kern="1200">
        <a:solidFill>
          <a:schemeClr val="tx1"/>
        </a:solidFill>
        <a:latin typeface="+mn-lt"/>
        <a:ea typeface="+mn-ea"/>
        <a:cs typeface="+mn-cs"/>
      </a:defRPr>
    </a:lvl6pPr>
    <a:lvl7pPr marL="3657509" algn="l" defTabSz="1219170" rtl="0" eaLnBrk="1" latinLnBrk="0" hangingPunct="1">
      <a:defRPr kumimoji="1" sz="1600" kern="1200">
        <a:solidFill>
          <a:schemeClr val="tx1"/>
        </a:solidFill>
        <a:latin typeface="+mn-lt"/>
        <a:ea typeface="+mn-ea"/>
        <a:cs typeface="+mn-cs"/>
      </a:defRPr>
    </a:lvl7pPr>
    <a:lvl8pPr marL="4267093" algn="l" defTabSz="1219170" rtl="0" eaLnBrk="1" latinLnBrk="0" hangingPunct="1">
      <a:defRPr kumimoji="1" sz="1600" kern="1200">
        <a:solidFill>
          <a:schemeClr val="tx1"/>
        </a:solidFill>
        <a:latin typeface="+mn-lt"/>
        <a:ea typeface="+mn-ea"/>
        <a:cs typeface="+mn-cs"/>
      </a:defRPr>
    </a:lvl8pPr>
    <a:lvl9pPr marL="4876678" algn="l" defTabSz="1219170" rtl="0" eaLnBrk="1" latinLnBrk="0" hangingPunct="1">
      <a:defRPr kumimoji="1"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titles: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How Fujitsu ensure a seamless cloud transformation with RISE with SAP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Moving to SAP S/4HANA – your migration made easy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DEE4AA-3BCC-4935-9EFA-E0EC7D539BF6}" type="slidenum">
              <a:rPr kumimoji="1" lang="ja-JP" altLang="en-US" smtClean="0"/>
              <a:t>1</a:t>
            </a:fld>
            <a:endParaRPr kumimoji="1" lang="ja-JP" altLang="en-US"/>
          </a:p>
        </p:txBody>
      </p:sp>
    </p:spTree>
    <p:extLst>
      <p:ext uri="{BB962C8B-B14F-4D97-AF65-F5344CB8AC3E}">
        <p14:creationId xmlns:p14="http://schemas.microsoft.com/office/powerpoint/2010/main" val="422997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Employing a phased approach</a:t>
            </a:r>
            <a:r>
              <a:rPr lang="en-US" sz="1600" i="1" dirty="0">
                <a:effectLst/>
                <a:latin typeface="Arial" panose="020B0604020202020204" pitchFamily="34" charset="0"/>
                <a:ea typeface="Arial" panose="020B0604020202020204" pitchFamily="34" charset="0"/>
              </a:rPr>
              <a:t>: </a:t>
            </a:r>
            <a:r>
              <a:rPr lang="en-US" sz="1600" dirty="0">
                <a:effectLst/>
                <a:latin typeface="Arial" panose="020B0604020202020204" pitchFamily="34" charset="0"/>
                <a:ea typeface="Arial" panose="020B0604020202020204" pitchFamily="34" charset="0"/>
              </a:rPr>
              <a:t>This approach allows for the gradual transition of workloads to the cloud at your own pace. This minimizes business disruption and allows adaptions to be made incrementally. In addition, Fujitsu offers the Value Assessment Service, which can analyze information from the business as well as technical perspectives of the current system to provide an optimal migration plan.</a:t>
            </a:r>
            <a:endParaRPr lang="en-GB" sz="1600" dirty="0">
              <a:effectLst/>
              <a:latin typeface="Arial" panose="020B0604020202020204" pitchFamily="34" charset="0"/>
              <a:ea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Focusing on change management</a:t>
            </a:r>
            <a:r>
              <a:rPr lang="en-US" sz="1600" dirty="0">
                <a:effectLst/>
                <a:latin typeface="Arial" panose="020B0604020202020204" pitchFamily="34" charset="0"/>
                <a:ea typeface="Arial" panose="020B0604020202020204" pitchFamily="34" charset="0"/>
              </a:rPr>
              <a:t>:</a:t>
            </a:r>
            <a:r>
              <a:rPr lang="en-US" sz="1600" i="1" dirty="0">
                <a:effectLst/>
                <a:latin typeface="Arial" panose="020B0604020202020204" pitchFamily="34" charset="0"/>
                <a:ea typeface="Arial" panose="020B0604020202020204" pitchFamily="34" charset="0"/>
              </a:rPr>
              <a:t> </a:t>
            </a:r>
            <a:r>
              <a:rPr lang="en-US" sz="1600" dirty="0">
                <a:effectLst/>
                <a:latin typeface="Arial" panose="020B0604020202020204" pitchFamily="34" charset="0"/>
                <a:ea typeface="Arial" panose="020B0604020202020204" pitchFamily="34" charset="0"/>
              </a:rPr>
              <a:t>Cloud transformation involves more than just technology. Comprehensive change management services can help employees adapt to the new cloud environment and ensure smooth adoption.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Emphasizing security and compliance</a:t>
            </a:r>
            <a:r>
              <a:rPr lang="en-US" sz="1600" dirty="0">
                <a:effectLst/>
                <a:latin typeface="Arial" panose="020B0604020202020204" pitchFamily="34" charset="0"/>
                <a:ea typeface="Arial" panose="020B0604020202020204" pitchFamily="34" charset="0"/>
              </a:rPr>
              <a:t>:</a:t>
            </a:r>
            <a:r>
              <a:rPr lang="en-US" sz="1600" i="1" dirty="0">
                <a:effectLst/>
                <a:latin typeface="Arial" panose="020B0604020202020204" pitchFamily="34" charset="0"/>
                <a:ea typeface="Arial" panose="020B0604020202020204" pitchFamily="34" charset="0"/>
              </a:rPr>
              <a:t> </a:t>
            </a:r>
            <a:r>
              <a:rPr lang="en-US" sz="1600" dirty="0">
                <a:effectLst/>
                <a:latin typeface="Arial" panose="020B0604020202020204" pitchFamily="34" charset="0"/>
                <a:ea typeface="Arial" panose="020B0604020202020204" pitchFamily="34" charset="0"/>
              </a:rPr>
              <a:t>Security and compliance throughout the migration process is paramount. Therefore, following industry best practices should be mandatory to ensure that data is protected in the cloud.</a:t>
            </a:r>
            <a:endParaRPr lang="en-GB" sz="16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Continuous monitoring and optimization</a:t>
            </a:r>
            <a:r>
              <a:rPr lang="en-US" sz="1600" dirty="0">
                <a:effectLst/>
                <a:latin typeface="Arial" panose="020B0604020202020204" pitchFamily="34" charset="0"/>
                <a:ea typeface="Arial" panose="020B0604020202020204" pitchFamily="34" charset="0"/>
              </a:rPr>
              <a:t>:</a:t>
            </a:r>
            <a:r>
              <a:rPr lang="en-US" sz="1600" i="1" dirty="0">
                <a:effectLst/>
                <a:latin typeface="Arial" panose="020B0604020202020204" pitchFamily="34" charset="0"/>
                <a:ea typeface="Arial" panose="020B0604020202020204" pitchFamily="34" charset="0"/>
              </a:rPr>
              <a:t> </a:t>
            </a:r>
            <a:r>
              <a:rPr lang="en-US" sz="1600" dirty="0">
                <a:effectLst/>
                <a:latin typeface="Arial" panose="020B0604020202020204" pitchFamily="34" charset="0"/>
                <a:ea typeface="Arial" panose="020B0604020202020204" pitchFamily="34" charset="0"/>
              </a:rPr>
              <a:t>A migration is ongoing process which requires the constant monitoring of a cloud environment post migration to identify potential issues and optimize performance. This ensures that the cloud infrastructure remains stable and efficient over time.</a:t>
            </a:r>
            <a:endParaRPr lang="en-GB" sz="16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effectLst/>
              <a:latin typeface="Arial" panose="020B0604020202020204" pitchFamily="34" charset="0"/>
              <a:ea typeface="Arial" panose="020B060402020202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3DEE4AA-3BCC-4935-9EFA-E0EC7D539BF6}" type="slidenum">
              <a:rPr kumimoji="1" lang="ja-JP" altLang="en-US" smtClean="0"/>
              <a:t>13</a:t>
            </a:fld>
            <a:endParaRPr kumimoji="1" lang="ja-JP" altLang="en-US"/>
          </a:p>
        </p:txBody>
      </p:sp>
    </p:spTree>
    <p:extLst>
      <p:ext uri="{BB962C8B-B14F-4D97-AF65-F5344CB8AC3E}">
        <p14:creationId xmlns:p14="http://schemas.microsoft.com/office/powerpoint/2010/main" val="1798566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An agnostic approach</a:t>
            </a:r>
            <a:r>
              <a:rPr lang="en-US" sz="1600" dirty="0">
                <a:effectLst/>
                <a:latin typeface="Arial" panose="020B0604020202020204" pitchFamily="34" charset="0"/>
                <a:ea typeface="Arial" panose="020B0604020202020204" pitchFamily="34" charset="0"/>
              </a:rPr>
              <a:t>:</a:t>
            </a:r>
            <a:r>
              <a:rPr lang="en-US" sz="1600" i="1" dirty="0">
                <a:effectLst/>
                <a:latin typeface="Arial" panose="020B0604020202020204" pitchFamily="34" charset="0"/>
                <a:ea typeface="Arial" panose="020B0604020202020204" pitchFamily="34" charset="0"/>
              </a:rPr>
              <a:t> </a:t>
            </a:r>
            <a:r>
              <a:rPr lang="en-US" sz="1600" dirty="0">
                <a:effectLst/>
                <a:latin typeface="Arial" panose="020B0604020202020204" pitchFamily="34" charset="0"/>
                <a:ea typeface="Arial" panose="020B0604020202020204" pitchFamily="34" charset="0"/>
              </a:rPr>
              <a:t>Fujitsu maintains a neutral stance towards all major </a:t>
            </a:r>
            <a:r>
              <a:rPr lang="en-US" sz="1600" dirty="0" err="1">
                <a:effectLst/>
                <a:latin typeface="Arial" panose="020B0604020202020204" pitchFamily="34" charset="0"/>
                <a:ea typeface="Arial" panose="020B0604020202020204" pitchFamily="34" charset="0"/>
              </a:rPr>
              <a:t>hyperscalers</a:t>
            </a:r>
            <a:r>
              <a:rPr lang="en-US" sz="1600" dirty="0">
                <a:effectLst/>
                <a:latin typeface="Arial" panose="020B0604020202020204" pitchFamily="34" charset="0"/>
                <a:ea typeface="Arial" panose="020B0604020202020204" pitchFamily="34" charset="0"/>
              </a:rPr>
              <a:t>, including AWS, Azure, and Google Cloud. This ensures that you receive unbiased advice and recommendations based on your specific requirements.</a:t>
            </a:r>
            <a:endParaRPr lang="en-GB" sz="16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Detailed expertise</a:t>
            </a:r>
            <a:r>
              <a:rPr lang="en-US" sz="1600" dirty="0">
                <a:effectLst/>
                <a:latin typeface="Arial" panose="020B0604020202020204" pitchFamily="34" charset="0"/>
                <a:ea typeface="Arial" panose="020B0604020202020204" pitchFamily="34" charset="0"/>
              </a:rPr>
              <a:t>:</a:t>
            </a:r>
            <a:r>
              <a:rPr lang="en-US" sz="1600" i="1" dirty="0">
                <a:effectLst/>
                <a:latin typeface="Arial" panose="020B0604020202020204" pitchFamily="34" charset="0"/>
                <a:ea typeface="Arial" panose="020B0604020202020204" pitchFamily="34" charset="0"/>
              </a:rPr>
              <a:t> </a:t>
            </a:r>
            <a:r>
              <a:rPr lang="en-US" sz="1600" dirty="0">
                <a:effectLst/>
                <a:latin typeface="Arial" panose="020B0604020202020204" pitchFamily="34" charset="0"/>
                <a:ea typeface="Arial" panose="020B0604020202020204" pitchFamily="34" charset="0"/>
              </a:rPr>
              <a:t>Fujitsu can provide insights into their strengths, weaknesses, and pricing models. We can help you compare different options and make informed decisions.</a:t>
            </a:r>
            <a:endParaRPr lang="en-GB" sz="16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Joint workshops and assessments</a:t>
            </a:r>
            <a:r>
              <a:rPr lang="en-US" sz="1600" dirty="0">
                <a:effectLst/>
                <a:latin typeface="Arial" panose="020B0604020202020204" pitchFamily="34" charset="0"/>
                <a:ea typeface="Arial" panose="020B0604020202020204" pitchFamily="34" charset="0"/>
              </a:rPr>
              <a:t>:</a:t>
            </a:r>
            <a:r>
              <a:rPr lang="en-US" sz="1600" i="1" dirty="0">
                <a:effectLst/>
                <a:latin typeface="Arial" panose="020B0604020202020204" pitchFamily="34" charset="0"/>
                <a:ea typeface="Arial" panose="020B0604020202020204" pitchFamily="34" charset="0"/>
              </a:rPr>
              <a:t> </a:t>
            </a:r>
            <a:r>
              <a:rPr lang="en-US" sz="1600" dirty="0">
                <a:effectLst/>
                <a:latin typeface="Arial" panose="020B0604020202020204" pitchFamily="34" charset="0"/>
                <a:ea typeface="Arial" panose="020B0604020202020204" pitchFamily="34" charset="0"/>
              </a:rPr>
              <a:t>Fujitsu collaborates with </a:t>
            </a:r>
            <a:r>
              <a:rPr lang="en-US" sz="1600" dirty="0" err="1">
                <a:effectLst/>
                <a:latin typeface="Arial" panose="020B0604020202020204" pitchFamily="34" charset="0"/>
                <a:ea typeface="Arial" panose="020B0604020202020204" pitchFamily="34" charset="0"/>
              </a:rPr>
              <a:t>hyperscalers</a:t>
            </a:r>
            <a:r>
              <a:rPr lang="en-US" sz="1600" dirty="0">
                <a:effectLst/>
                <a:latin typeface="Arial" panose="020B0604020202020204" pitchFamily="34" charset="0"/>
                <a:ea typeface="Arial" panose="020B0604020202020204" pitchFamily="34" charset="0"/>
              </a:rPr>
              <a:t> to conduct joint workshops and assessments to evaluate your current IT landscape and future needs. This helps understand how they can support your RISE with SAP journey and identify the best fit.</a:t>
            </a:r>
            <a:endParaRPr lang="en-GB" sz="16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Key migration tools:</a:t>
            </a:r>
            <a:r>
              <a:rPr lang="en-US" sz="1600" i="1" dirty="0">
                <a:effectLst/>
                <a:latin typeface="Arial" panose="020B0604020202020204" pitchFamily="34" charset="0"/>
                <a:ea typeface="Arial" panose="020B0604020202020204" pitchFamily="34" charset="0"/>
              </a:rPr>
              <a:t> </a:t>
            </a:r>
            <a:r>
              <a:rPr lang="en-US" sz="1600" dirty="0">
                <a:effectLst/>
                <a:latin typeface="Arial" panose="020B0604020202020204" pitchFamily="34" charset="0"/>
                <a:ea typeface="Arial" panose="020B0604020202020204" pitchFamily="34" charset="0"/>
              </a:rPr>
              <a:t>Fujitsu offers a range of tools and services to facilitate your migration to the chosen </a:t>
            </a:r>
            <a:r>
              <a:rPr lang="en-US" sz="1600" dirty="0" err="1">
                <a:effectLst/>
                <a:latin typeface="Arial" panose="020B0604020202020204" pitchFamily="34" charset="0"/>
                <a:ea typeface="Arial" panose="020B0604020202020204" pitchFamily="34" charset="0"/>
              </a:rPr>
              <a:t>hyperscaler</a:t>
            </a:r>
            <a:r>
              <a:rPr lang="en-US" sz="1600" dirty="0">
                <a:effectLst/>
                <a:latin typeface="Arial" panose="020B0604020202020204" pitchFamily="34" charset="0"/>
                <a:ea typeface="Arial" panose="020B0604020202020204" pitchFamily="34" charset="0"/>
              </a:rPr>
              <a:t>. These tools can automate the migration process and ensure a smooth transition.</a:t>
            </a:r>
            <a:endParaRPr lang="en-GB" sz="1600" dirty="0">
              <a:effectLst/>
              <a:latin typeface="Arial" panose="020B0604020202020204" pitchFamily="34" charset="0"/>
              <a:ea typeface="Arial" panose="020B060402020202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3DEE4AA-3BCC-4935-9EFA-E0EC7D539BF6}" type="slidenum">
              <a:rPr kumimoji="1" lang="ja-JP" altLang="en-US" smtClean="0"/>
              <a:t>15</a:t>
            </a:fld>
            <a:endParaRPr kumimoji="1" lang="ja-JP" altLang="en-US"/>
          </a:p>
        </p:txBody>
      </p:sp>
    </p:spTree>
    <p:extLst>
      <p:ext uri="{BB962C8B-B14F-4D97-AF65-F5344CB8AC3E}">
        <p14:creationId xmlns:p14="http://schemas.microsoft.com/office/powerpoint/2010/main" val="2527129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ea typeface="Arial" panose="020B0604020202020204" pitchFamily="34" charset="0"/>
              </a:rPr>
              <a:t>AI-powered migration tools</a:t>
            </a:r>
            <a:r>
              <a:rPr lang="en-US" dirty="0">
                <a:effectLst/>
                <a:latin typeface="Arial" panose="020B0604020202020204" pitchFamily="34" charset="0"/>
                <a:ea typeface="Arial" panose="020B0604020202020204" pitchFamily="34" charset="0"/>
              </a:rPr>
              <a:t>: Fujitsu utilizes AI-powered tools to automate and accelerate the migration process. These tools can analyze existing SAP systems and identify areas for optimization, reducing the time and effort required for migration.</a:t>
            </a:r>
            <a:endParaRPr lang="en-GB"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ea typeface="Arial" panose="020B0604020202020204" pitchFamily="34" charset="0"/>
              </a:rPr>
              <a:t>Cloud-native solutions</a:t>
            </a:r>
            <a:r>
              <a:rPr lang="en-US" dirty="0">
                <a:effectLst/>
                <a:latin typeface="Arial" panose="020B0604020202020204" pitchFamily="34" charset="0"/>
                <a:ea typeface="Arial" panose="020B0604020202020204" pitchFamily="34" charset="0"/>
              </a:rPr>
              <a:t>: By focusing on delivering cloud-native solutions that are scalable, flexible, and secure, we ensure your migrated SAP system is future-proof and can adapt to evolving business needs. </a:t>
            </a:r>
            <a:endParaRPr lang="en-GB"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ea typeface="Arial" panose="020B0604020202020204" pitchFamily="34" charset="0"/>
              </a:rPr>
              <a:t>Hybrid cloud expertise</a:t>
            </a:r>
            <a:r>
              <a:rPr lang="en-US" dirty="0">
                <a:effectLst/>
                <a:latin typeface="Arial" panose="020B0604020202020204" pitchFamily="34" charset="0"/>
                <a:ea typeface="Arial" panose="020B0604020202020204" pitchFamily="34" charset="0"/>
              </a:rPr>
              <a:t>: Fujitsu has extensive experience in hybrid cloud environments and can help you migrate your SAP system to the cloud while maintaining the flexibility to keep some workloads on-premise.</a:t>
            </a:r>
            <a:endParaRPr lang="en-GB"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ea typeface="Arial" panose="020B0604020202020204" pitchFamily="34" charset="0"/>
              </a:rPr>
              <a:t>Agile methodologies</a:t>
            </a:r>
            <a:r>
              <a:rPr lang="en-US" dirty="0">
                <a:effectLst/>
                <a:latin typeface="Arial" panose="020B0604020202020204" pitchFamily="34" charset="0"/>
                <a:ea typeface="Arial" panose="020B0604020202020204" pitchFamily="34" charset="0"/>
              </a:rPr>
              <a:t>: Fujitsu adopts agile methodologies for RISE with SAP implementations, ensuring faster time-to-value and iterative development. This allows you to adapt and adjust your migration plan as needed.</a:t>
            </a:r>
            <a:endParaRPr lang="en-GB"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ea typeface="Arial" panose="020B0604020202020204" pitchFamily="34" charset="0"/>
              </a:rPr>
              <a:t>Focus on user experience</a:t>
            </a:r>
            <a:r>
              <a:rPr lang="en-US" dirty="0">
                <a:effectLst/>
                <a:latin typeface="Arial" panose="020B0604020202020204" pitchFamily="34" charset="0"/>
                <a:ea typeface="Arial" panose="020B0604020202020204" pitchFamily="34" charset="0"/>
              </a:rPr>
              <a:t>: Fujitsu prioritizes user experience throughout the migration process. We offer user-friendly interfaces and training programs to ensure a smooth transition for your employees.</a:t>
            </a:r>
            <a:endParaRPr lang="en-GB" dirty="0">
              <a:effectLst/>
              <a:latin typeface="Arial" panose="020B0604020202020204" pitchFamily="34" charset="0"/>
              <a:ea typeface="Arial" panose="020B060402020202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3DEE4AA-3BCC-4935-9EFA-E0EC7D539BF6}" type="slidenum">
              <a:rPr kumimoji="1" lang="ja-JP" altLang="en-US" smtClean="0"/>
              <a:t>16</a:t>
            </a:fld>
            <a:endParaRPr kumimoji="1" lang="ja-JP" altLang="en-US"/>
          </a:p>
        </p:txBody>
      </p:sp>
    </p:spTree>
    <p:extLst>
      <p:ext uri="{BB962C8B-B14F-4D97-AF65-F5344CB8AC3E}">
        <p14:creationId xmlns:p14="http://schemas.microsoft.com/office/powerpoint/2010/main" val="1346637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Start now</a:t>
            </a:r>
            <a:r>
              <a:rPr lang="en-US" sz="1600" dirty="0">
                <a:effectLst/>
                <a:latin typeface="Arial" panose="020B0604020202020204" pitchFamily="34" charset="0"/>
                <a:ea typeface="Arial" panose="020B0604020202020204" pitchFamily="34" charset="0"/>
              </a:rPr>
              <a:t>.</a:t>
            </a:r>
            <a:r>
              <a:rPr lang="en-US" sz="1600" i="1" dirty="0">
                <a:effectLst/>
                <a:latin typeface="Arial" panose="020B0604020202020204" pitchFamily="34" charset="0"/>
                <a:ea typeface="Arial" panose="020B0604020202020204" pitchFamily="34" charset="0"/>
              </a:rPr>
              <a:t> </a:t>
            </a:r>
            <a:r>
              <a:rPr lang="en-US" sz="1600" dirty="0">
                <a:effectLst/>
                <a:latin typeface="Arial" panose="020B0604020202020204" pitchFamily="34" charset="0"/>
                <a:ea typeface="Arial" panose="020B0604020202020204" pitchFamily="34" charset="0"/>
              </a:rPr>
              <a:t>An SAP S/4HANA migration is usually a lengthy endeavor, one that involves many iterations related to analysis, skills buildout, and communication. Delays will inevitably increase urgency, risks, and costs over time so the sooner you start, the sooner you will start reaping the rewards.</a:t>
            </a:r>
            <a:endParaRPr lang="en-GB" sz="16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Evaluate what is and is not included in RISE with SAP</a:t>
            </a:r>
            <a:r>
              <a:rPr lang="en-US" sz="1600" dirty="0">
                <a:effectLst/>
                <a:latin typeface="Arial" panose="020B0604020202020204" pitchFamily="34" charset="0"/>
                <a:ea typeface="Arial" panose="020B0604020202020204" pitchFamily="34" charset="0"/>
              </a:rPr>
              <a:t>.</a:t>
            </a:r>
            <a:r>
              <a:rPr lang="en-US" sz="1600" i="1" dirty="0">
                <a:effectLst/>
                <a:latin typeface="Arial" panose="020B0604020202020204" pitchFamily="34" charset="0"/>
                <a:ea typeface="Arial" panose="020B0604020202020204" pitchFamily="34" charset="0"/>
              </a:rPr>
              <a:t> </a:t>
            </a:r>
            <a:r>
              <a:rPr lang="en-US" sz="1600" dirty="0">
                <a:effectLst/>
                <a:latin typeface="Arial" panose="020B0604020202020204" pitchFamily="34" charset="0"/>
                <a:ea typeface="Arial" panose="020B0604020202020204" pitchFamily="34" charset="0"/>
              </a:rPr>
              <a:t>While there are a variety of features included, it’s imperative to explore the limitations and identify additional needs.</a:t>
            </a:r>
            <a:r>
              <a:rPr lang="en-US" sz="1600" i="1" dirty="0">
                <a:effectLst/>
                <a:latin typeface="Arial" panose="020B0604020202020204" pitchFamily="34" charset="0"/>
                <a:ea typeface="Arial" panose="020B0604020202020204" pitchFamily="34" charset="0"/>
              </a:rPr>
              <a:t> </a:t>
            </a:r>
            <a:endParaRPr lang="en-GB" sz="16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Choose the right services partner.</a:t>
            </a:r>
            <a:r>
              <a:rPr lang="en-US" sz="1600" i="1" dirty="0">
                <a:effectLst/>
                <a:latin typeface="Arial" panose="020B0604020202020204" pitchFamily="34" charset="0"/>
                <a:ea typeface="Arial" panose="020B0604020202020204" pitchFamily="34" charset="0"/>
              </a:rPr>
              <a:t> </a:t>
            </a:r>
            <a:r>
              <a:rPr lang="en-US" sz="1600" dirty="0">
                <a:effectLst/>
                <a:latin typeface="Arial" panose="020B0604020202020204" pitchFamily="34" charset="0"/>
                <a:ea typeface="Arial" panose="020B0604020202020204" pitchFamily="34" charset="0"/>
              </a:rPr>
              <a:t>External expertise will be needed for migration. Partners play a crucial role in designing future business processes, upskilling, and reskilling staff, alongside mitigating migration risks.</a:t>
            </a:r>
            <a:endParaRPr lang="en-GB" sz="16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Clean-up and rethink business processes</a:t>
            </a:r>
            <a:r>
              <a:rPr lang="en-US" sz="1600" b="1" i="1" dirty="0">
                <a:effectLst/>
                <a:latin typeface="Arial" panose="020B0604020202020204" pitchFamily="34" charset="0"/>
                <a:ea typeface="Arial" panose="020B0604020202020204" pitchFamily="34" charset="0"/>
              </a:rPr>
              <a:t>.</a:t>
            </a:r>
            <a:r>
              <a:rPr lang="en-US" sz="1600" i="1" dirty="0">
                <a:effectLst/>
                <a:latin typeface="Arial" panose="020B0604020202020204" pitchFamily="34" charset="0"/>
                <a:ea typeface="Arial" panose="020B0604020202020204" pitchFamily="34" charset="0"/>
              </a:rPr>
              <a:t> </a:t>
            </a:r>
            <a:r>
              <a:rPr lang="en-US" sz="1600" dirty="0">
                <a:effectLst/>
                <a:latin typeface="Arial" panose="020B0604020202020204" pitchFamily="34" charset="0"/>
                <a:ea typeface="Arial" panose="020B0604020202020204" pitchFamily="34" charset="0"/>
              </a:rPr>
              <a:t>An SAP S/4HANA migration is a unique opportunity to clean up and future-proof your ERP environment. Building up new S/4HANA and SAP </a:t>
            </a:r>
            <a:r>
              <a:rPr lang="en-US" sz="1600" dirty="0" err="1">
                <a:effectLst/>
                <a:latin typeface="Arial" panose="020B0604020202020204" pitchFamily="34" charset="0"/>
                <a:ea typeface="Arial" panose="020B0604020202020204" pitchFamily="34" charset="0"/>
              </a:rPr>
              <a:t>Signavio</a:t>
            </a:r>
            <a:r>
              <a:rPr lang="en-US" sz="1600" dirty="0">
                <a:effectLst/>
                <a:latin typeface="Arial" panose="020B0604020202020204" pitchFamily="34" charset="0"/>
                <a:ea typeface="Arial" panose="020B0604020202020204" pitchFamily="34" charset="0"/>
              </a:rPr>
              <a:t> knowledge should be a prerequisite for understanding what is possible.</a:t>
            </a:r>
            <a:endParaRPr lang="en-GB" sz="16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Apply a pragmatic approach to a business case.</a:t>
            </a:r>
            <a:r>
              <a:rPr lang="en-US" sz="1600" i="1" dirty="0">
                <a:effectLst/>
                <a:latin typeface="Arial" panose="020B0604020202020204" pitchFamily="34" charset="0"/>
                <a:ea typeface="Arial" panose="020B0604020202020204" pitchFamily="34" charset="0"/>
              </a:rPr>
              <a:t> </a:t>
            </a:r>
            <a:r>
              <a:rPr lang="en-US" sz="1600" dirty="0">
                <a:effectLst/>
                <a:latin typeface="Arial" panose="020B0604020202020204" pitchFamily="34" charset="0"/>
                <a:ea typeface="Arial" panose="020B0604020202020204" pitchFamily="34" charset="0"/>
              </a:rPr>
              <a:t>Migrations are complex, costly, and risky, meaning traditional business case logic might not apply. Consider emphasizing cost containment, risk mitigation, compliance, and strategic agility in your justification for migration.</a:t>
            </a:r>
            <a:endParaRPr lang="en-GB" sz="16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effectLst/>
                <a:latin typeface="Arial" panose="020B0604020202020204" pitchFamily="34" charset="0"/>
                <a:ea typeface="Arial" panose="020B0604020202020204" pitchFamily="34" charset="0"/>
              </a:rPr>
              <a:t>Emphasize change management</a:t>
            </a:r>
            <a:r>
              <a:rPr lang="en-US" sz="1600" i="1" dirty="0">
                <a:effectLst/>
                <a:latin typeface="Arial" panose="020B0604020202020204" pitchFamily="34" charset="0"/>
                <a:ea typeface="Arial" panose="020B0604020202020204" pitchFamily="34" charset="0"/>
              </a:rPr>
              <a:t>. </a:t>
            </a:r>
            <a:r>
              <a:rPr lang="en-US" sz="1600" dirty="0">
                <a:effectLst/>
                <a:latin typeface="Arial" panose="020B0604020202020204" pitchFamily="34" charset="0"/>
                <a:ea typeface="Arial" panose="020B0604020202020204" pitchFamily="34" charset="0"/>
              </a:rPr>
              <a:t>Involve users and stakeholders as early as possible. Work with concrete deliverables, involve key users via workshops, communicate frequently, and make the project team visible and accessible. Relay the benefits to be gained to business users and describe the new innovative options that will become available.</a:t>
            </a:r>
            <a:endParaRPr lang="en-GB" sz="1600" dirty="0">
              <a:effectLst/>
              <a:latin typeface="Arial" panose="020B0604020202020204" pitchFamily="34" charset="0"/>
              <a:ea typeface="Arial" panose="020B060402020202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3DEE4AA-3BCC-4935-9EFA-E0EC7D539BF6}" type="slidenum">
              <a:rPr kumimoji="1" lang="ja-JP" altLang="en-US" smtClean="0"/>
              <a:t>22</a:t>
            </a:fld>
            <a:endParaRPr kumimoji="1" lang="ja-JP" altLang="en-US"/>
          </a:p>
        </p:txBody>
      </p:sp>
    </p:spTree>
    <p:extLst>
      <p:ext uri="{BB962C8B-B14F-4D97-AF65-F5344CB8AC3E}">
        <p14:creationId xmlns:p14="http://schemas.microsoft.com/office/powerpoint/2010/main" val="1618964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EE4AA-3BCC-4935-9EFA-E0EC7D539BF6}" type="slidenum">
              <a:rPr kumimoji="1" lang="ja-JP" altLang="en-US" smtClean="0"/>
              <a:t>23</a:t>
            </a:fld>
            <a:endParaRPr kumimoji="1" lang="ja-JP" altLang="en-US"/>
          </a:p>
        </p:txBody>
      </p:sp>
    </p:spTree>
    <p:extLst>
      <p:ext uri="{BB962C8B-B14F-4D97-AF65-F5344CB8AC3E}">
        <p14:creationId xmlns:p14="http://schemas.microsoft.com/office/powerpoint/2010/main" val="1635256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EE4AA-3BCC-4935-9EFA-E0EC7D539BF6}" type="slidenum">
              <a:rPr kumimoji="1" lang="ja-JP" altLang="en-US" smtClean="0"/>
              <a:t>3</a:t>
            </a:fld>
            <a:endParaRPr kumimoji="1" lang="ja-JP" altLang="en-US"/>
          </a:p>
        </p:txBody>
      </p:sp>
    </p:spTree>
    <p:extLst>
      <p:ext uri="{BB962C8B-B14F-4D97-AF65-F5344CB8AC3E}">
        <p14:creationId xmlns:p14="http://schemas.microsoft.com/office/powerpoint/2010/main" val="194918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EE4AA-3BCC-4935-9EFA-E0EC7D539BF6}" type="slidenum">
              <a:rPr kumimoji="1" lang="ja-JP" altLang="en-US" smtClean="0"/>
              <a:t>5</a:t>
            </a:fld>
            <a:endParaRPr kumimoji="1" lang="ja-JP" altLang="en-US"/>
          </a:p>
        </p:txBody>
      </p:sp>
    </p:spTree>
    <p:extLst>
      <p:ext uri="{BB962C8B-B14F-4D97-AF65-F5344CB8AC3E}">
        <p14:creationId xmlns:p14="http://schemas.microsoft.com/office/powerpoint/2010/main" val="3887218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Fujitsu’s migration framework is designed to cater to the unique needs of your business, focusing on: </a:t>
            </a:r>
          </a:p>
          <a:p>
            <a:pPr marL="171450" indent="-171450">
              <a:buFontTx/>
              <a:buChar char="-"/>
            </a:pPr>
            <a:r>
              <a:rPr lang="en-US" b="0" dirty="0"/>
              <a:t>Your starting point with SAP S/4HANA value assessments</a:t>
            </a:r>
          </a:p>
          <a:p>
            <a:pPr marL="171450" indent="-171450">
              <a:buFontTx/>
              <a:buChar char="-"/>
            </a:pPr>
            <a:r>
              <a:rPr lang="en-US" b="0" dirty="0"/>
              <a:t>Business process redesigns</a:t>
            </a:r>
          </a:p>
          <a:p>
            <a:pPr marL="171450" indent="-171450">
              <a:buFontTx/>
              <a:buChar char="-"/>
            </a:pPr>
            <a:r>
              <a:rPr lang="en-US" b="0" dirty="0"/>
              <a:t>Technical migration</a:t>
            </a:r>
          </a:p>
          <a:p>
            <a:pPr marL="171450" indent="-171450">
              <a:buFontTx/>
              <a:buChar char="-"/>
            </a:pPr>
            <a:r>
              <a:rPr lang="en-US" b="0" dirty="0"/>
              <a:t>Building an intelligent enterprise with Fujitsu industry solutions</a:t>
            </a:r>
          </a:p>
          <a:p>
            <a:endParaRPr lang="en-US" b="0" dirty="0"/>
          </a:p>
          <a:p>
            <a:r>
              <a:rPr lang="en-US" b="0" dirty="0"/>
              <a:t>Discovery and Assessment - </a:t>
            </a:r>
            <a:r>
              <a:rPr lang="en-US" sz="1600" b="0" dirty="0">
                <a:effectLst/>
                <a:latin typeface="Arial" panose="020B0604020202020204" pitchFamily="34" charset="0"/>
                <a:ea typeface="Arial" panose="020B0604020202020204" pitchFamily="34" charset="0"/>
              </a:rPr>
              <a:t>We start with a thorough discovery and assessment phase to understand your current IT landscape, business objectives, and migration readiness. This helps develop a customized migration plan that aligns with your specific needs and keeps technical and business outcomes in mind.</a:t>
            </a:r>
            <a:r>
              <a:rPr lang="en-GB" b="0" dirty="0">
                <a:effectLst/>
              </a:rPr>
              <a:t> </a:t>
            </a:r>
          </a:p>
          <a:p>
            <a:endParaRPr lang="en-GB"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effectLst/>
                <a:latin typeface="Arial" panose="020B0604020202020204" pitchFamily="34" charset="0"/>
                <a:ea typeface="Arial" panose="020B0604020202020204" pitchFamily="34" charset="0"/>
              </a:rPr>
              <a:t>Flexible migration options: With a range of migration options designed to suit your preferences and requirements, you can choose from a lift-and-shift approach, a phased migration, or a complete re-implementation of your SAP system in the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effectLst/>
                <a:latin typeface="Arial" panose="020B0604020202020204" pitchFamily="34" charset="0"/>
                <a:ea typeface="Arial" panose="020B0604020202020204" pitchFamily="34" charset="0"/>
              </a:rPr>
              <a:t>Agile methodologies: Adopting agile methodologies for RISE with SAP implementations allows for flexibility and iterative development. This ensures that your migration plan can adapt to changing circumstances and evolving business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effectLst/>
                <a:latin typeface="Arial" panose="020B0604020202020204" pitchFamily="34" charset="0"/>
                <a:ea typeface="Arial" panose="020B0604020202020204" pitchFamily="34" charset="0"/>
              </a:rPr>
              <a:t>Industry-specific expertise: Fujitsu has dedicated teams with deep knowledge and experience in various industries. They can leverage their industry-specific insights to tailor the migration framework to your unique requirements.</a:t>
            </a:r>
            <a:endParaRPr lang="en-GB" sz="1600" b="0" dirty="0">
              <a:effectLst/>
              <a:latin typeface="Arial" panose="020B0604020202020204" pitchFamily="34" charset="0"/>
              <a:ea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3DEE4AA-3BCC-4935-9EFA-E0EC7D539BF6}" type="slidenum">
              <a:rPr kumimoji="1" lang="ja-JP" altLang="en-US" smtClean="0"/>
              <a:t>6</a:t>
            </a:fld>
            <a:endParaRPr kumimoji="1" lang="ja-JP" altLang="en-US"/>
          </a:p>
        </p:txBody>
      </p:sp>
    </p:spTree>
    <p:extLst>
      <p:ext uri="{BB962C8B-B14F-4D97-AF65-F5344CB8AC3E}">
        <p14:creationId xmlns:p14="http://schemas.microsoft.com/office/powerpoint/2010/main" val="4267386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EE4AA-3BCC-4935-9EFA-E0EC7D539BF6}" type="slidenum">
              <a:rPr kumimoji="1" lang="ja-JP" altLang="en-US" smtClean="0"/>
              <a:t>7</a:t>
            </a:fld>
            <a:endParaRPr kumimoji="1" lang="ja-JP" altLang="en-US"/>
          </a:p>
        </p:txBody>
      </p:sp>
    </p:spTree>
    <p:extLst>
      <p:ext uri="{BB962C8B-B14F-4D97-AF65-F5344CB8AC3E}">
        <p14:creationId xmlns:p14="http://schemas.microsoft.com/office/powerpoint/2010/main" val="3338965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DEE4AA-3BCC-4935-9EFA-E0EC7D539BF6}" type="slidenum">
              <a:rPr kumimoji="1" lang="ja-JP" altLang="en-US" smtClean="0"/>
              <a:t>8</a:t>
            </a:fld>
            <a:endParaRPr kumimoji="1" lang="ja-JP" altLang="en-US"/>
          </a:p>
        </p:txBody>
      </p:sp>
    </p:spTree>
    <p:extLst>
      <p:ext uri="{BB962C8B-B14F-4D97-AF65-F5344CB8AC3E}">
        <p14:creationId xmlns:p14="http://schemas.microsoft.com/office/powerpoint/2010/main" val="2642433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Arial" panose="020B0604020202020204" pitchFamily="34" charset="0"/>
              </a:rPr>
              <a:t>A Brownfield approach suits business with an imperative for moving to the cloud as quickly as possible. Customers favoring a Brownfield migration are more likely to be recent adopters of SAP so can keep the structure they already have in place and upgrade it to run under S/4HANA.</a:t>
            </a:r>
            <a:endParaRPr lang="en-GB" sz="1600" dirty="0">
              <a:effectLst/>
              <a:latin typeface="Arial" panose="020B0604020202020204" pitchFamily="34" charset="0"/>
              <a:ea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Arial" panose="020B0604020202020204" pitchFamily="34" charset="0"/>
              </a:rPr>
              <a:t>A Bluefield or ‘Hybrid’ approach balances the need for short-term migration gains with the longer-term adoption of best practices. It </a:t>
            </a:r>
            <a:r>
              <a:rPr lang="en-US" sz="1600" dirty="0">
                <a:solidFill>
                  <a:srgbClr val="000000"/>
                </a:solidFill>
                <a:effectLst/>
                <a:latin typeface="Arial" panose="020B0604020202020204" pitchFamily="34" charset="0"/>
                <a:ea typeface="Arial" panose="020B0604020202020204" pitchFamily="34" charset="0"/>
              </a:rPr>
              <a:t>is a consolidation of current regional SAP systems into one global SAP S/4HANA system. This tends to be the right option for very large corporations with complex structures,</a:t>
            </a:r>
            <a:endParaRPr lang="en-GB" sz="1600" dirty="0">
              <a:effectLst/>
              <a:latin typeface="Arial" panose="020B0604020202020204" pitchFamily="34" charset="0"/>
              <a:ea typeface="Arial" panose="020B0604020202020204" pitchFamily="34" charset="0"/>
            </a:endParaRPr>
          </a:p>
          <a:p>
            <a:endParaRPr lang="en-US" dirty="0"/>
          </a:p>
          <a:p>
            <a:pPr>
              <a:lnSpc>
                <a:spcPct val="115000"/>
              </a:lnSpc>
            </a:pPr>
            <a:r>
              <a:rPr lang="en-US" sz="1600" dirty="0">
                <a:effectLst/>
                <a:latin typeface="Arial" panose="020B0604020202020204" pitchFamily="34" charset="0"/>
                <a:ea typeface="Arial" panose="020B0604020202020204" pitchFamily="34" charset="0"/>
              </a:rPr>
              <a:t>Organizations looking at a Greenfield implementation are likely new to SAP or have</a:t>
            </a:r>
            <a:endParaRPr lang="en-GB" sz="1600" dirty="0">
              <a:effectLst/>
              <a:latin typeface="Arial" panose="020B0604020202020204" pitchFamily="34" charset="0"/>
              <a:ea typeface="Arial" panose="020B0604020202020204" pitchFamily="34" charset="0"/>
            </a:endParaRPr>
          </a:p>
          <a:p>
            <a:pPr>
              <a:lnSpc>
                <a:spcPct val="115000"/>
              </a:lnSpc>
            </a:pPr>
            <a:r>
              <a:rPr lang="en-US" sz="1600" dirty="0">
                <a:effectLst/>
                <a:latin typeface="Arial" panose="020B0604020202020204" pitchFamily="34" charset="0"/>
                <a:ea typeface="Arial" panose="020B0604020202020204" pitchFamily="34" charset="0"/>
              </a:rPr>
              <a:t>been running SAP for an extended period, meaning this approach represents a fundamental change, both functional and technical. A Greenfield approach therefore focuses on future-proofing systems and shifting to a ‘clean core’. This will involve access to new innovations and technology, as well as the removal of historic customizations and inefficiencies where resources focus on innovation and business improvement.</a:t>
            </a:r>
            <a:endParaRPr lang="en-GB" sz="16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3DEE4AA-3BCC-4935-9EFA-E0EC7D539BF6}" type="slidenum">
              <a:rPr kumimoji="1" lang="ja-JP" altLang="en-US" smtClean="0"/>
              <a:t>10</a:t>
            </a:fld>
            <a:endParaRPr kumimoji="1" lang="ja-JP" altLang="en-US"/>
          </a:p>
        </p:txBody>
      </p:sp>
    </p:spTree>
    <p:extLst>
      <p:ext uri="{BB962C8B-B14F-4D97-AF65-F5344CB8AC3E}">
        <p14:creationId xmlns:p14="http://schemas.microsoft.com/office/powerpoint/2010/main" val="1570650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EE4AA-3BCC-4935-9EFA-E0EC7D539BF6}" type="slidenum">
              <a:rPr kumimoji="1" lang="ja-JP" altLang="en-US" smtClean="0"/>
              <a:t>11</a:t>
            </a:fld>
            <a:endParaRPr kumimoji="1" lang="ja-JP" altLang="en-US"/>
          </a:p>
        </p:txBody>
      </p:sp>
    </p:spTree>
    <p:extLst>
      <p:ext uri="{BB962C8B-B14F-4D97-AF65-F5344CB8AC3E}">
        <p14:creationId xmlns:p14="http://schemas.microsoft.com/office/powerpoint/2010/main" val="218762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Arial" panose="020B0604020202020204" pitchFamily="34" charset="0"/>
              </a:rPr>
              <a:t>In the past, the dilemma was often centered around whether to tidy up master data, customizations, and processes. However, with more organizations transitioning toward the clean core, determining what master data, transactional data, and customizations to incorporate is the key dilemma.</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93DEE4AA-3BCC-4935-9EFA-E0EC7D539BF6}" type="slidenum">
              <a:rPr kumimoji="1" lang="ja-JP" altLang="en-US" smtClean="0"/>
              <a:t>12</a:t>
            </a:fld>
            <a:endParaRPr kumimoji="1" lang="ja-JP" altLang="en-US"/>
          </a:p>
        </p:txBody>
      </p:sp>
    </p:spTree>
    <p:extLst>
      <p:ext uri="{BB962C8B-B14F-4D97-AF65-F5344CB8AC3E}">
        <p14:creationId xmlns:p14="http://schemas.microsoft.com/office/powerpoint/2010/main" val="3037295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8.jpe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4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42.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8.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2.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5.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1.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Master" Target="../slideMasters/slideMaster5.xml"/><Relationship Id="rId4" Type="http://schemas.openxmlformats.org/officeDocument/2006/relationships/image" Target="../media/image47.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Master" Target="../slideMasters/slideMaster5.xml"/><Relationship Id="rId5" Type="http://schemas.openxmlformats.org/officeDocument/2006/relationships/image" Target="../media/image47.sv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slideMaster" Target="../slideMasters/slideMaster5.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51.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Master" Target="../slideMasters/slideMaster6.xml"/><Relationship Id="rId5" Type="http://schemas.openxmlformats.org/officeDocument/2006/relationships/image" Target="../media/image47.svg"/><Relationship Id="rId4" Type="http://schemas.openxmlformats.org/officeDocument/2006/relationships/image" Target="../media/image4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Master" Target="../slideMasters/slideMaster6.xml"/><Relationship Id="rId5" Type="http://schemas.openxmlformats.org/officeDocument/2006/relationships/image" Target="../media/image47.svg"/><Relationship Id="rId4" Type="http://schemas.openxmlformats.org/officeDocument/2006/relationships/image" Target="../media/image4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0.png"/><Relationship Id="rId1" Type="http://schemas.openxmlformats.org/officeDocument/2006/relationships/slideMaster" Target="../slideMasters/slideMaster6.xml"/><Relationship Id="rId4" Type="http://schemas.openxmlformats.org/officeDocument/2006/relationships/image" Target="../media/image4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jpeg"/><Relationship Id="rId1" Type="http://schemas.openxmlformats.org/officeDocument/2006/relationships/slideMaster" Target="../slideMasters/slideMaster6.xml"/><Relationship Id="rId5" Type="http://schemas.openxmlformats.org/officeDocument/2006/relationships/image" Target="../media/image47.svg"/><Relationship Id="rId4" Type="http://schemas.openxmlformats.org/officeDocument/2006/relationships/image" Target="../media/image4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Master" Target="../slideMasters/slideMaster7.xml"/><Relationship Id="rId5" Type="http://schemas.openxmlformats.org/officeDocument/2006/relationships/image" Target="../media/image47.svg"/><Relationship Id="rId4" Type="http://schemas.openxmlformats.org/officeDocument/2006/relationships/image" Target="../media/image4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Master" Target="../slideMasters/slideMaster7.xml"/><Relationship Id="rId5" Type="http://schemas.openxmlformats.org/officeDocument/2006/relationships/image" Target="../media/image47.svg"/><Relationship Id="rId4" Type="http://schemas.openxmlformats.org/officeDocument/2006/relationships/image" Target="../media/image4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0.png"/><Relationship Id="rId1" Type="http://schemas.openxmlformats.org/officeDocument/2006/relationships/slideMaster" Target="../slideMasters/slideMaster7.xml"/><Relationship Id="rId4" Type="http://schemas.openxmlformats.org/officeDocument/2006/relationships/image" Target="../media/image47.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jpeg"/><Relationship Id="rId1" Type="http://schemas.openxmlformats.org/officeDocument/2006/relationships/slideMaster" Target="../slideMasters/slideMaster7.xml"/><Relationship Id="rId5" Type="http://schemas.openxmlformats.org/officeDocument/2006/relationships/image" Target="../media/image47.svg"/><Relationship Id="rId4" Type="http://schemas.openxmlformats.org/officeDocument/2006/relationships/image" Target="../media/image4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Slide">
    <p:spTree>
      <p:nvGrpSpPr>
        <p:cNvPr id="1" name=""/>
        <p:cNvGrpSpPr/>
        <p:nvPr/>
      </p:nvGrpSpPr>
      <p:grpSpPr>
        <a:xfrm>
          <a:off x="0" y="0"/>
          <a:ext cx="0" cy="0"/>
          <a:chOff x="0" y="0"/>
          <a:chExt cx="0" cy="0"/>
        </a:xfrm>
      </p:grpSpPr>
      <p:pic>
        <p:nvPicPr>
          <p:cNvPr id="11" name="Picture 10" descr="Graphical user interface, text&#10;&#10;Description automatically generated with medium confidence">
            <a:extLst>
              <a:ext uri="{FF2B5EF4-FFF2-40B4-BE49-F238E27FC236}">
                <a16:creationId xmlns:a16="http://schemas.microsoft.com/office/drawing/2014/main" id="{39D0BDFD-0F5C-4BEC-BEB7-1E579AAF3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6681" y="-20320"/>
            <a:ext cx="6092535" cy="6878321"/>
          </a:xfrm>
          <a:prstGeom prst="rect">
            <a:avLst/>
          </a:prstGeom>
        </p:spPr>
      </p:pic>
      <p:pic>
        <p:nvPicPr>
          <p:cNvPr id="30" name="Picture 29">
            <a:extLst>
              <a:ext uri="{FF2B5EF4-FFF2-40B4-BE49-F238E27FC236}">
                <a16:creationId xmlns:a16="http://schemas.microsoft.com/office/drawing/2014/main" id="{ED7DDC9A-A335-4BC5-818F-36151E46AE14}"/>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720" y="-20320"/>
            <a:ext cx="6113400" cy="6886840"/>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082187" y="1088333"/>
            <a:ext cx="6054723" cy="4681335"/>
          </a:xfrm>
          <a:prstGeom prst="rect">
            <a:avLst/>
          </a:prstGeom>
        </p:spPr>
      </p:pic>
      <p:sp>
        <p:nvSpPr>
          <p:cNvPr id="2" name="Title 1"/>
          <p:cNvSpPr>
            <a:spLocks noGrp="1"/>
          </p:cNvSpPr>
          <p:nvPr>
            <p:ph type="ctrTitle" hasCustomPrompt="1"/>
          </p:nvPr>
        </p:nvSpPr>
        <p:spPr>
          <a:xfrm>
            <a:off x="361928" y="2182170"/>
            <a:ext cx="3973001" cy="1395253"/>
          </a:xfrm>
        </p:spPr>
        <p:txBody>
          <a:bodyPr anchor="b"/>
          <a:lstStyle>
            <a:lvl1pPr algn="l">
              <a:lnSpc>
                <a:spcPct val="100000"/>
              </a:lnSpc>
              <a:spcBef>
                <a:spcPts val="0"/>
              </a:spcBef>
              <a:spcAft>
                <a:spcPts val="800"/>
              </a:spcAft>
              <a:defRPr sz="4533">
                <a:solidFill>
                  <a:schemeClr val="bg1"/>
                </a:solidFill>
              </a:defRPr>
            </a:lvl1pPr>
          </a:lstStyle>
          <a:p>
            <a:r>
              <a:rPr lang="en-US"/>
              <a:t>Presentation headline</a:t>
            </a:r>
          </a:p>
        </p:txBody>
      </p:sp>
      <p:sp>
        <p:nvSpPr>
          <p:cNvPr id="3" name="Subtitle 2"/>
          <p:cNvSpPr>
            <a:spLocks noGrp="1"/>
          </p:cNvSpPr>
          <p:nvPr>
            <p:ph type="subTitle" idx="1" hasCustomPrompt="1"/>
          </p:nvPr>
        </p:nvSpPr>
        <p:spPr>
          <a:xfrm>
            <a:off x="383130" y="3835276"/>
            <a:ext cx="2491297" cy="738664"/>
          </a:xfrm>
          <a:prstGeom prst="rect">
            <a:avLst/>
          </a:prstGeom>
        </p:spPr>
        <p:txBody>
          <a:bodyPr wrap="square">
            <a:spAutoFit/>
          </a:bodyPr>
          <a:lstStyle>
            <a:lvl1pPr marL="0" indent="0" algn="l">
              <a:lnSpc>
                <a:spcPct val="100000"/>
              </a:lnSpc>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2" name="Rounded Rectangle 21">
            <a:extLst>
              <a:ext uri="{FF2B5EF4-FFF2-40B4-BE49-F238E27FC236}">
                <a16:creationId xmlns:a16="http://schemas.microsoft.com/office/drawing/2014/main" id="{B0BB0D49-EE1B-4EC6-974A-0C823401ED63}"/>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4" name="Graphic 3">
            <a:extLst>
              <a:ext uri="{FF2B5EF4-FFF2-40B4-BE49-F238E27FC236}">
                <a16:creationId xmlns:a16="http://schemas.microsoft.com/office/drawing/2014/main" id="{73260E01-9BA9-E2CD-B29A-3CD514307CA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106881638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D1AE542-2DCF-43CD-4B7B-4604864C87BB}"/>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Tree>
    <p:extLst>
      <p:ext uri="{BB962C8B-B14F-4D97-AF65-F5344CB8AC3E}">
        <p14:creationId xmlns:p14="http://schemas.microsoft.com/office/powerpoint/2010/main" val="29210811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 uri="{C183D7F6-B498-43B3-948B-1728B52AA6E4}">
                <adec:decorative xmlns:adec="http://schemas.microsoft.com/office/drawing/2017/decorative" val="1"/>
              </a:ext>
            </a:extLst>
          </p:cNvPr>
          <p:cNvSpPr/>
          <p:nvPr userDrawn="1"/>
        </p:nvSpPr>
        <p:spPr>
          <a:xfrm>
            <a:off x="1" y="-21242"/>
            <a:ext cx="7180321" cy="688776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Fujitsu Infinity Pro" pitchFamily="2" charset="0"/>
            </a:endParaRPr>
          </a:p>
        </p:txBody>
      </p:sp>
      <p:pic>
        <p:nvPicPr>
          <p:cNvPr id="6" name="Picture 5">
            <a:extLst>
              <a:ext uri="{FF2B5EF4-FFF2-40B4-BE49-F238E27FC236}">
                <a16:creationId xmlns:a16="http://schemas.microsoft.com/office/drawing/2014/main" id="{F92A5788-2457-4648-95E4-499F5A27D05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7180323" y="-20320"/>
            <a:ext cx="5011677" cy="6886840"/>
          </a:xfrm>
          <a:prstGeom prst="rect">
            <a:avLst/>
          </a:pr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65057" y="1087210"/>
            <a:ext cx="6057628" cy="4683580"/>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367570" y="2769386"/>
            <a:ext cx="4639052" cy="820737"/>
          </a:xfrm>
        </p:spPr>
        <p:txBody>
          <a:bodyPr anchor="b"/>
          <a:lstStyle>
            <a:lvl1pPr algn="l">
              <a:lnSpc>
                <a:spcPct val="100000"/>
              </a:lnSpc>
              <a:spcBef>
                <a:spcPts val="0"/>
              </a:spcBef>
              <a:spcAft>
                <a:spcPts val="800"/>
              </a:spcAft>
              <a:defRPr sz="5333">
                <a:solidFill>
                  <a:schemeClr val="tx1"/>
                </a:solidFill>
              </a:defRPr>
            </a:lvl1pPr>
          </a:lstStyle>
          <a:p>
            <a:r>
              <a:rPr lang="en-US"/>
              <a:t>Thank you</a:t>
            </a:r>
          </a:p>
        </p:txBody>
      </p:sp>
      <p:sp>
        <p:nvSpPr>
          <p:cNvPr id="10" name="Rounded Rectangle 21">
            <a:extLst>
              <a:ext uri="{FF2B5EF4-FFF2-40B4-BE49-F238E27FC236}">
                <a16:creationId xmlns:a16="http://schemas.microsoft.com/office/drawing/2014/main" id="{01B465EE-D2A0-4687-8DE7-AEADD1287090}"/>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2" name="Graphic 1">
            <a:extLst>
              <a:ext uri="{FF2B5EF4-FFF2-40B4-BE49-F238E27FC236}">
                <a16:creationId xmlns:a16="http://schemas.microsoft.com/office/drawing/2014/main" id="{9D5434CC-8ACB-96B9-2250-2962D804800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313348997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ver Slide">
    <p:spTree>
      <p:nvGrpSpPr>
        <p:cNvPr id="1" name=""/>
        <p:cNvGrpSpPr/>
        <p:nvPr/>
      </p:nvGrpSpPr>
      <p:grpSpPr>
        <a:xfrm>
          <a:off x="0" y="0"/>
          <a:ext cx="0" cy="0"/>
          <a:chOff x="0" y="0"/>
          <a:chExt cx="0" cy="0"/>
        </a:xfrm>
      </p:grpSpPr>
      <p:pic>
        <p:nvPicPr>
          <p:cNvPr id="11" name="Picture 10" descr="Graphical user interface, text&#10;&#10;Description automatically generated with medium confidence">
            <a:extLst>
              <a:ext uri="{FF2B5EF4-FFF2-40B4-BE49-F238E27FC236}">
                <a16:creationId xmlns:a16="http://schemas.microsoft.com/office/drawing/2014/main" id="{237E6A27-66A7-4BAC-BB35-E7DC6ADA25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6681" y="-20320"/>
            <a:ext cx="6092535" cy="6878321"/>
          </a:xfrm>
          <a:prstGeom prst="rect">
            <a:avLst/>
          </a:prstGeom>
        </p:spPr>
      </p:pic>
      <p:pic>
        <p:nvPicPr>
          <p:cNvPr id="7" name="Picture 6">
            <a:extLst>
              <a:ext uri="{FF2B5EF4-FFF2-40B4-BE49-F238E27FC236}">
                <a16:creationId xmlns:a16="http://schemas.microsoft.com/office/drawing/2014/main" id="{F4C68D96-9E59-4899-8D2B-E78DE86CEAB2}"/>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flipH="1" flipV="1">
            <a:off x="-1" y="-1200"/>
            <a:ext cx="6106680" cy="6859200"/>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077669" y="1088333"/>
            <a:ext cx="6054723" cy="4681335"/>
          </a:xfrm>
          <a:prstGeom prst="rect">
            <a:avLst/>
          </a:prstGeom>
        </p:spPr>
      </p:pic>
      <p:sp>
        <p:nvSpPr>
          <p:cNvPr id="2" name="Title 1"/>
          <p:cNvSpPr>
            <a:spLocks noGrp="1"/>
          </p:cNvSpPr>
          <p:nvPr userDrawn="1">
            <p:ph type="ctrTitle" hasCustomPrompt="1"/>
          </p:nvPr>
        </p:nvSpPr>
        <p:spPr>
          <a:xfrm>
            <a:off x="361928" y="2182170"/>
            <a:ext cx="3973001" cy="1395253"/>
          </a:xfrm>
        </p:spPr>
        <p:txBody>
          <a:bodyPr anchor="b"/>
          <a:lstStyle>
            <a:lvl1pPr algn="l">
              <a:lnSpc>
                <a:spcPct val="100000"/>
              </a:lnSpc>
              <a:spcBef>
                <a:spcPts val="0"/>
              </a:spcBef>
              <a:spcAft>
                <a:spcPts val="800"/>
              </a:spcAft>
              <a:defRPr sz="4533">
                <a:solidFill>
                  <a:schemeClr val="bg1"/>
                </a:solidFill>
              </a:defRPr>
            </a:lvl1pPr>
          </a:lstStyle>
          <a:p>
            <a:r>
              <a:rPr lang="en-US"/>
              <a:t>Presentation headline</a:t>
            </a:r>
          </a:p>
        </p:txBody>
      </p:sp>
      <p:sp>
        <p:nvSpPr>
          <p:cNvPr id="3" name="Subtitle 2"/>
          <p:cNvSpPr>
            <a:spLocks noGrp="1"/>
          </p:cNvSpPr>
          <p:nvPr userDrawn="1">
            <p:ph type="subTitle" idx="1" hasCustomPrompt="1"/>
          </p:nvPr>
        </p:nvSpPr>
        <p:spPr>
          <a:xfrm>
            <a:off x="383130" y="3835276"/>
            <a:ext cx="2491297" cy="738664"/>
          </a:xfrm>
          <a:prstGeom prst="rect">
            <a:avLst/>
          </a:prstGeom>
        </p:spPr>
        <p:txBody>
          <a:bodyPr wrap="square">
            <a:spAutoFit/>
          </a:bodyPr>
          <a:lstStyle>
            <a:lvl1pPr marL="0" indent="0" algn="l">
              <a:lnSpc>
                <a:spcPct val="100000"/>
              </a:lnSpc>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2" name="Rounded Rectangle 21">
            <a:extLst>
              <a:ext uri="{FF2B5EF4-FFF2-40B4-BE49-F238E27FC236}">
                <a16:creationId xmlns:a16="http://schemas.microsoft.com/office/drawing/2014/main" id="{9C771B63-C75F-4EFF-829F-49F7C47C3EAF}"/>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4" name="Picture 23">
            <a:extLst>
              <a:ext uri="{FF2B5EF4-FFF2-40B4-BE49-F238E27FC236}">
                <a16:creationId xmlns:a16="http://schemas.microsoft.com/office/drawing/2014/main" id="{5456F434-43E5-6BDB-2C51-2A2B739B77CE}"/>
              </a:ext>
              <a:ext uri="{C183D7F6-B498-43B3-948B-1728B52AA6E4}">
                <adec:decorative xmlns:adec="http://schemas.microsoft.com/office/drawing/2017/decorative" val="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pic>
        <p:nvPicPr>
          <p:cNvPr id="5" name="Graphic 4">
            <a:extLst>
              <a:ext uri="{FF2B5EF4-FFF2-40B4-BE49-F238E27FC236}">
                <a16:creationId xmlns:a16="http://schemas.microsoft.com/office/drawing/2014/main" id="{B7B18227-826A-84BE-D72C-0F6DA000752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41007780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 uri="{C183D7F6-B498-43B3-948B-1728B52AA6E4}">
                <adec:decorative xmlns:adec="http://schemas.microsoft.com/office/drawing/2017/decorative" val="1"/>
              </a:ext>
            </a:extLst>
          </p:cNvPr>
          <p:cNvSpPr/>
          <p:nvPr userDrawn="1"/>
        </p:nvSpPr>
        <p:spPr>
          <a:xfrm>
            <a:off x="1" y="-21242"/>
            <a:ext cx="8757919" cy="688776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Fujitsu Infinity Pro" pitchFamily="2" charset="0"/>
            </a:endParaRPr>
          </a:p>
        </p:txBody>
      </p:sp>
      <p:pic>
        <p:nvPicPr>
          <p:cNvPr id="8" name="Picture 7">
            <a:extLst>
              <a:ext uri="{FF2B5EF4-FFF2-40B4-BE49-F238E27FC236}">
                <a16:creationId xmlns:a16="http://schemas.microsoft.com/office/drawing/2014/main" id="{9CC67DFB-BC7F-40AA-99D2-3055A9B4986F}"/>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V="1">
            <a:off x="8757916" y="0"/>
            <a:ext cx="3434081" cy="6858000"/>
          </a:xfrm>
          <a:prstGeom prst="rect">
            <a:avLst/>
          </a:pr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742654" y="1087120"/>
            <a:ext cx="6057628" cy="4683757"/>
          </a:xfrm>
          <a:prstGeom prst="rect">
            <a:avLst/>
          </a:prstGeom>
        </p:spPr>
      </p:pic>
      <p:sp>
        <p:nvSpPr>
          <p:cNvPr id="2" name="Title 1"/>
          <p:cNvSpPr>
            <a:spLocks noGrp="1"/>
          </p:cNvSpPr>
          <p:nvPr>
            <p:ph type="ctrTitle" hasCustomPrompt="1"/>
          </p:nvPr>
        </p:nvSpPr>
        <p:spPr>
          <a:xfrm>
            <a:off x="361926" y="1484543"/>
            <a:ext cx="6137081" cy="2092880"/>
          </a:xfrm>
        </p:spPr>
        <p:txBody>
          <a:bodyPr anchor="b"/>
          <a:lstStyle>
            <a:lvl1pPr algn="l">
              <a:lnSpc>
                <a:spcPct val="100000"/>
              </a:lnSpc>
              <a:spcBef>
                <a:spcPts val="0"/>
              </a:spcBef>
              <a:spcAft>
                <a:spcPts val="800"/>
              </a:spcAft>
              <a:defRPr sz="4533">
                <a:solidFill>
                  <a:schemeClr val="tx1"/>
                </a:solidFill>
              </a:defRPr>
            </a:lvl1pPr>
          </a:lstStyle>
          <a:p>
            <a:r>
              <a:rPr lang="en-US"/>
              <a:t>Presentation headline</a:t>
            </a:r>
            <a:br>
              <a:rPr lang="en-US"/>
            </a:br>
            <a:r>
              <a:rPr lang="en-US"/>
              <a:t>Presentation headline</a:t>
            </a:r>
            <a:br>
              <a:rPr lang="en-US"/>
            </a:br>
            <a:r>
              <a:rPr lang="en-US"/>
              <a:t>Presentation headline</a:t>
            </a:r>
          </a:p>
        </p:txBody>
      </p:sp>
      <p:sp>
        <p:nvSpPr>
          <p:cNvPr id="3" name="Subtitle 2"/>
          <p:cNvSpPr>
            <a:spLocks noGrp="1"/>
          </p:cNvSpPr>
          <p:nvPr>
            <p:ph type="subTitle" idx="1" hasCustomPrompt="1"/>
          </p:nvPr>
        </p:nvSpPr>
        <p:spPr>
          <a:xfrm>
            <a:off x="383130" y="3835277"/>
            <a:ext cx="5861879" cy="369332"/>
          </a:xfrm>
          <a:prstGeom prst="rect">
            <a:avLst/>
          </a:prstGeom>
        </p:spPr>
        <p:txBody>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1" name="Rounded Rectangle 21">
            <a:extLst>
              <a:ext uri="{FF2B5EF4-FFF2-40B4-BE49-F238E27FC236}">
                <a16:creationId xmlns:a16="http://schemas.microsoft.com/office/drawing/2014/main" id="{4DAFD778-DEC0-40A1-8B21-55C73ECF4243}"/>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4" name="Graphic 3">
            <a:extLst>
              <a:ext uri="{FF2B5EF4-FFF2-40B4-BE49-F238E27FC236}">
                <a16:creationId xmlns:a16="http://schemas.microsoft.com/office/drawing/2014/main" id="{1B49DA62-3DBB-AE7E-2EBD-448B03EE836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382480960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708" r="47850" b="18142"/>
          <a:stretch/>
        </p:blipFill>
        <p:spPr>
          <a:xfrm>
            <a:off x="2" y="0"/>
            <a:ext cx="12191997" cy="6857997"/>
          </a:xfrm>
          <a:prstGeom prst="rect">
            <a:avLst/>
          </a:prstGeom>
        </p:spPr>
      </p:pic>
      <p:sp>
        <p:nvSpPr>
          <p:cNvPr id="2" name="Title 1"/>
          <p:cNvSpPr>
            <a:spLocks noGrp="1"/>
          </p:cNvSpPr>
          <p:nvPr>
            <p:ph type="ctrTitle" hasCustomPrompt="1"/>
          </p:nvPr>
        </p:nvSpPr>
        <p:spPr>
          <a:xfrm>
            <a:off x="361926" y="2879796"/>
            <a:ext cx="6400117" cy="697627"/>
          </a:xfrm>
        </p:spPr>
        <p:txBody>
          <a:bodyPr anchor="b"/>
          <a:lstStyle>
            <a:lvl1pPr algn="l">
              <a:lnSpc>
                <a:spcPct val="100000"/>
              </a:lnSpc>
              <a:spcBef>
                <a:spcPts val="0"/>
              </a:spcBef>
              <a:spcAft>
                <a:spcPts val="800"/>
              </a:spcAft>
              <a:defRPr sz="4533">
                <a:solidFill>
                  <a:schemeClr val="bg1"/>
                </a:solidFill>
              </a:defRPr>
            </a:lvl1pPr>
          </a:lstStyle>
          <a:p>
            <a:r>
              <a:rPr lang="en-US"/>
              <a:t>Section title – option 1 </a:t>
            </a:r>
          </a:p>
        </p:txBody>
      </p:sp>
      <p:sp>
        <p:nvSpPr>
          <p:cNvPr id="3" name="Subtitle 2"/>
          <p:cNvSpPr>
            <a:spLocks noGrp="1"/>
          </p:cNvSpPr>
          <p:nvPr>
            <p:ph type="subTitle" idx="1" hasCustomPrompt="1"/>
          </p:nvPr>
        </p:nvSpPr>
        <p:spPr>
          <a:xfrm>
            <a:off x="383127" y="3835277"/>
            <a:ext cx="6378916" cy="369332"/>
          </a:xfrm>
          <a:prstGeom prst="rect">
            <a:avLst/>
          </a:prstGeom>
        </p:spPr>
        <p:txBody>
          <a:bodyPr wrap="square">
            <a:spAutoFit/>
          </a:bodyPr>
          <a:lstStyle>
            <a:lvl1pPr marL="0" indent="0" algn="l">
              <a:lnSpc>
                <a:spcPct val="100000"/>
              </a:lnSpc>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9" name="Rounded Rectangle 21">
            <a:extLst>
              <a:ext uri="{FF2B5EF4-FFF2-40B4-BE49-F238E27FC236}">
                <a16:creationId xmlns:a16="http://schemas.microsoft.com/office/drawing/2014/main" id="{723C1F1A-1BB7-4E15-A545-2042CBC3694C}"/>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a:solidFill>
                <a:schemeClr val="bg1"/>
              </a:solidFill>
              <a:latin typeface="Fujitsu Infinity Pro" pitchFamily="2" charset="0"/>
            </a:endParaRP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4" name="Graphic 3">
            <a:extLst>
              <a:ext uri="{FF2B5EF4-FFF2-40B4-BE49-F238E27FC236}">
                <a16:creationId xmlns:a16="http://schemas.microsoft.com/office/drawing/2014/main" id="{77C9342E-6B4D-468B-FDE1-9CF843D2AD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237628263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2_Section Divider">
    <p:spTree>
      <p:nvGrpSpPr>
        <p:cNvPr id="1" name=""/>
        <p:cNvGrpSpPr/>
        <p:nvPr/>
      </p:nvGrpSpPr>
      <p:grpSpPr>
        <a:xfrm>
          <a:off x="0" y="0"/>
          <a:ext cx="0" cy="0"/>
          <a:chOff x="0" y="0"/>
          <a:chExt cx="0" cy="0"/>
        </a:xfrm>
      </p:grpSpPr>
      <p:pic>
        <p:nvPicPr>
          <p:cNvPr id="12" name="図 16">
            <a:extLst>
              <a:ext uri="{FF2B5EF4-FFF2-40B4-BE49-F238E27FC236}">
                <a16:creationId xmlns:a16="http://schemas.microsoft.com/office/drawing/2014/main" id="{52B7E62A-6539-4290-8488-22434BE0FDBE}"/>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200" r="32597" b="30885"/>
          <a:stretch/>
        </p:blipFill>
        <p:spPr>
          <a:xfrm>
            <a:off x="8804515" y="0"/>
            <a:ext cx="3387485" cy="6860032"/>
          </a:xfrm>
          <a:prstGeom prst="rect">
            <a:avLst/>
          </a:prstGeom>
        </p:spPr>
      </p:pic>
      <p:sp>
        <p:nvSpPr>
          <p:cNvPr id="2" name="Title 1"/>
          <p:cNvSpPr>
            <a:spLocks noGrp="1"/>
          </p:cNvSpPr>
          <p:nvPr>
            <p:ph type="ctrTitle" hasCustomPrompt="1"/>
          </p:nvPr>
        </p:nvSpPr>
        <p:spPr>
          <a:xfrm>
            <a:off x="361925" y="2879796"/>
            <a:ext cx="8209723" cy="697627"/>
          </a:xfrm>
        </p:spPr>
        <p:txBody>
          <a:bodyPr anchor="b"/>
          <a:lstStyle>
            <a:lvl1pPr algn="l">
              <a:lnSpc>
                <a:spcPct val="100000"/>
              </a:lnSpc>
              <a:spcBef>
                <a:spcPts val="0"/>
              </a:spcBef>
              <a:spcAft>
                <a:spcPts val="800"/>
              </a:spcAft>
              <a:defRPr sz="4533">
                <a:solidFill>
                  <a:schemeClr val="tx1"/>
                </a:solidFill>
              </a:defRPr>
            </a:lvl1pPr>
          </a:lstStyle>
          <a:p>
            <a:r>
              <a:rPr lang="en-US"/>
              <a:t>Section title – option 2</a:t>
            </a:r>
          </a:p>
        </p:txBody>
      </p:sp>
      <p:sp>
        <p:nvSpPr>
          <p:cNvPr id="3" name="Subtitle 2"/>
          <p:cNvSpPr>
            <a:spLocks noGrp="1"/>
          </p:cNvSpPr>
          <p:nvPr>
            <p:ph type="subTitle" idx="1" hasCustomPrompt="1"/>
          </p:nvPr>
        </p:nvSpPr>
        <p:spPr>
          <a:xfrm>
            <a:off x="383128" y="3835277"/>
            <a:ext cx="8188520" cy="369332"/>
          </a:xfrm>
          <a:prstGeom prst="rect">
            <a:avLst/>
          </a:prstGeom>
        </p:spPr>
        <p:txBody>
          <a:bodyPr wrap="square">
            <a:spAutoFit/>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9" name="Rounded Rectangle 21">
            <a:extLst>
              <a:ext uri="{FF2B5EF4-FFF2-40B4-BE49-F238E27FC236}">
                <a16:creationId xmlns:a16="http://schemas.microsoft.com/office/drawing/2014/main" id="{5B678967-3B36-4A40-A0A0-AF505B18F40B}"/>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55816"/>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a:solidFill>
                <a:schemeClr val="tx1"/>
              </a:solidFill>
              <a:latin typeface="Fujitsu Infinity Pro" pitchFamily="2" charset="0"/>
            </a:endParaRP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66140"/>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tx1"/>
                </a:solidFill>
                <a:latin typeface="Fujitsu Infinity Pro" pitchFamily="2" charset="0"/>
              </a:rPr>
              <a:t>© Fujitsu 2024</a:t>
            </a:r>
          </a:p>
        </p:txBody>
      </p:sp>
      <p:pic>
        <p:nvPicPr>
          <p:cNvPr id="4" name="Graphic 3">
            <a:extLst>
              <a:ext uri="{FF2B5EF4-FFF2-40B4-BE49-F238E27FC236}">
                <a16:creationId xmlns:a16="http://schemas.microsoft.com/office/drawing/2014/main" id="{6ED35606-4243-F078-32AD-761EAA792FF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363001904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5D25EA3-8EDB-FBB1-CB1B-4E855B12B2D9}"/>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80975" y="1225938"/>
            <a:ext cx="11432143" cy="3356945"/>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US"/>
          </a:p>
        </p:txBody>
      </p:sp>
    </p:spTree>
    <p:extLst>
      <p:ext uri="{BB962C8B-B14F-4D97-AF65-F5344CB8AC3E}">
        <p14:creationId xmlns:p14="http://schemas.microsoft.com/office/powerpoint/2010/main" val="104529077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74EB136-7D59-C8CD-13AE-4689B8A5622F}"/>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89467" y="1227667"/>
            <a:ext cx="5558109" cy="3356945"/>
          </a:xfrm>
          <a:prstGeom prst="rect">
            <a:avLst/>
          </a:prstGeom>
        </p:spPr>
        <p:txBody>
          <a:body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GB"/>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500964" cy="3356945"/>
          </a:xfrm>
          <a:prstGeom prst="rect">
            <a:avLst/>
          </a:prstGeom>
        </p:spPr>
        <p:txBody>
          <a:body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US"/>
          </a:p>
        </p:txBody>
      </p:sp>
    </p:spTree>
    <p:extLst>
      <p:ext uri="{BB962C8B-B14F-4D97-AF65-F5344CB8AC3E}">
        <p14:creationId xmlns:p14="http://schemas.microsoft.com/office/powerpoint/2010/main" val="398217855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4DDD5E07-003E-0B04-E185-777BE1AF7664}"/>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89466" y="1225938"/>
            <a:ext cx="11423651"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p>
        </p:txBody>
      </p:sp>
    </p:spTree>
    <p:extLst>
      <p:ext uri="{BB962C8B-B14F-4D97-AF65-F5344CB8AC3E}">
        <p14:creationId xmlns:p14="http://schemas.microsoft.com/office/powerpoint/2010/main" val="2283175345"/>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C6BCB0D-0B17-E55F-97FB-68FF8406501F}"/>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89467" y="1227667"/>
            <a:ext cx="5558109"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endParaRPr lang="en-GB"/>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500965"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p>
        </p:txBody>
      </p:sp>
    </p:spTree>
    <p:extLst>
      <p:ext uri="{BB962C8B-B14F-4D97-AF65-F5344CB8AC3E}">
        <p14:creationId xmlns:p14="http://schemas.microsoft.com/office/powerpoint/2010/main" val="232685326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 uri="{C183D7F6-B498-43B3-948B-1728B52AA6E4}">
                <adec:decorative xmlns:adec="http://schemas.microsoft.com/office/drawing/2017/decorative" val="1"/>
              </a:ext>
            </a:extLst>
          </p:cNvPr>
          <p:cNvSpPr/>
          <p:nvPr userDrawn="1"/>
        </p:nvSpPr>
        <p:spPr>
          <a:xfrm>
            <a:off x="1" y="-21242"/>
            <a:ext cx="8757919" cy="688776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Fujitsu Infinity Pro" pitchFamily="2" charset="0"/>
            </a:endParaRPr>
          </a:p>
        </p:txBody>
      </p:sp>
      <p:pic>
        <p:nvPicPr>
          <p:cNvPr id="27" name="Picture 26">
            <a:extLst>
              <a:ext uri="{FF2B5EF4-FFF2-40B4-BE49-F238E27FC236}">
                <a16:creationId xmlns:a16="http://schemas.microsoft.com/office/drawing/2014/main" id="{46F49305-AB6D-49E5-9A07-1C2802CBEDE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8757920" y="-20320"/>
            <a:ext cx="3448736" cy="6886840"/>
          </a:xfrm>
          <a:prstGeom prst="rect">
            <a:avLst/>
          </a:pr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747170" y="1087210"/>
            <a:ext cx="6057628" cy="4683580"/>
          </a:xfrm>
          <a:prstGeom prst="rect">
            <a:avLst/>
          </a:prstGeom>
        </p:spPr>
      </p:pic>
      <p:sp>
        <p:nvSpPr>
          <p:cNvPr id="2" name="Title 1"/>
          <p:cNvSpPr>
            <a:spLocks noGrp="1"/>
          </p:cNvSpPr>
          <p:nvPr>
            <p:ph type="ctrTitle" hasCustomPrompt="1"/>
          </p:nvPr>
        </p:nvSpPr>
        <p:spPr>
          <a:xfrm>
            <a:off x="361926" y="1484543"/>
            <a:ext cx="6137081" cy="2092880"/>
          </a:xfrm>
        </p:spPr>
        <p:txBody>
          <a:bodyPr anchor="b"/>
          <a:lstStyle>
            <a:lvl1pPr algn="l">
              <a:lnSpc>
                <a:spcPct val="100000"/>
              </a:lnSpc>
              <a:spcBef>
                <a:spcPts val="0"/>
              </a:spcBef>
              <a:spcAft>
                <a:spcPts val="800"/>
              </a:spcAft>
              <a:defRPr sz="4533">
                <a:solidFill>
                  <a:schemeClr val="tx1"/>
                </a:solidFill>
              </a:defRPr>
            </a:lvl1pPr>
          </a:lstStyle>
          <a:p>
            <a:r>
              <a:rPr lang="en-US"/>
              <a:t>Presentation headline</a:t>
            </a:r>
            <a:br>
              <a:rPr lang="en-US"/>
            </a:br>
            <a:r>
              <a:rPr lang="en-US"/>
              <a:t>Presentation headline</a:t>
            </a:r>
            <a:br>
              <a:rPr lang="en-US"/>
            </a:br>
            <a:r>
              <a:rPr lang="en-US"/>
              <a:t>Presentation headline</a:t>
            </a:r>
          </a:p>
        </p:txBody>
      </p:sp>
      <p:sp>
        <p:nvSpPr>
          <p:cNvPr id="3" name="Subtitle 2"/>
          <p:cNvSpPr>
            <a:spLocks noGrp="1"/>
          </p:cNvSpPr>
          <p:nvPr>
            <p:ph type="subTitle" idx="1" hasCustomPrompt="1"/>
          </p:nvPr>
        </p:nvSpPr>
        <p:spPr>
          <a:xfrm>
            <a:off x="383130" y="3835277"/>
            <a:ext cx="5861879" cy="369332"/>
          </a:xfrm>
          <a:prstGeom prst="rect">
            <a:avLst/>
          </a:prstGeom>
        </p:spPr>
        <p:txBody>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1" name="Rounded Rectangle 21">
            <a:extLst>
              <a:ext uri="{FF2B5EF4-FFF2-40B4-BE49-F238E27FC236}">
                <a16:creationId xmlns:a16="http://schemas.microsoft.com/office/drawing/2014/main" id="{09A7EC6A-EEC9-4F2B-9492-DBB136990811}"/>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4" name="Graphic 3">
            <a:extLst>
              <a:ext uri="{FF2B5EF4-FFF2-40B4-BE49-F238E27FC236}">
                <a16:creationId xmlns:a16="http://schemas.microsoft.com/office/drawing/2014/main" id="{EF4E5E34-5F2B-919F-93CF-0ECF73C1987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144730353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8F4203-83AC-341D-5897-181FB70075D1}"/>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21">
            <a:extLst>
              <a:ext uri="{FF2B5EF4-FFF2-40B4-BE49-F238E27FC236}">
                <a16:creationId xmlns:a16="http://schemas.microsoft.com/office/drawing/2014/main" id="{440631BF-F452-95FD-B0A0-92AD2EA96C8F}"/>
              </a:ext>
            </a:extLst>
          </p:cNvPr>
          <p:cNvSpPr>
            <a:spLocks noGrp="1"/>
          </p:cNvSpPr>
          <p:nvPr>
            <p:ph type="body" sz="quarter" idx="12" hasCustomPrompt="1"/>
          </p:nvPr>
        </p:nvSpPr>
        <p:spPr>
          <a:xfrm>
            <a:off x="1247196" y="1770889"/>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1</a:t>
            </a:r>
          </a:p>
        </p:txBody>
      </p:sp>
      <p:sp>
        <p:nvSpPr>
          <p:cNvPr id="5" name="Text Placeholder 21">
            <a:extLst>
              <a:ext uri="{FF2B5EF4-FFF2-40B4-BE49-F238E27FC236}">
                <a16:creationId xmlns:a16="http://schemas.microsoft.com/office/drawing/2014/main" id="{0ACD3270-1C0A-5ECC-3A6C-1A21DBF0E86F}"/>
              </a:ext>
            </a:extLst>
          </p:cNvPr>
          <p:cNvSpPr>
            <a:spLocks noGrp="1"/>
          </p:cNvSpPr>
          <p:nvPr>
            <p:ph type="body" sz="quarter" idx="13" hasCustomPrompt="1"/>
          </p:nvPr>
        </p:nvSpPr>
        <p:spPr>
          <a:xfrm>
            <a:off x="1247196" y="2629386"/>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2</a:t>
            </a:r>
          </a:p>
        </p:txBody>
      </p:sp>
      <p:sp>
        <p:nvSpPr>
          <p:cNvPr id="6" name="Text Placeholder 21">
            <a:extLst>
              <a:ext uri="{FF2B5EF4-FFF2-40B4-BE49-F238E27FC236}">
                <a16:creationId xmlns:a16="http://schemas.microsoft.com/office/drawing/2014/main" id="{4AAED7B7-E668-38B8-42AC-21E8803C63FC}"/>
              </a:ext>
            </a:extLst>
          </p:cNvPr>
          <p:cNvSpPr>
            <a:spLocks noGrp="1"/>
          </p:cNvSpPr>
          <p:nvPr>
            <p:ph type="body" sz="quarter" idx="14" hasCustomPrompt="1"/>
          </p:nvPr>
        </p:nvSpPr>
        <p:spPr>
          <a:xfrm>
            <a:off x="1247196" y="3487883"/>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3</a:t>
            </a:r>
          </a:p>
        </p:txBody>
      </p:sp>
      <p:sp>
        <p:nvSpPr>
          <p:cNvPr id="7" name="Text Placeholder 21">
            <a:extLst>
              <a:ext uri="{FF2B5EF4-FFF2-40B4-BE49-F238E27FC236}">
                <a16:creationId xmlns:a16="http://schemas.microsoft.com/office/drawing/2014/main" id="{5066BB52-FBA8-008E-531C-06A335DC91D2}"/>
              </a:ext>
            </a:extLst>
          </p:cNvPr>
          <p:cNvSpPr>
            <a:spLocks noGrp="1"/>
          </p:cNvSpPr>
          <p:nvPr>
            <p:ph type="body" sz="quarter" idx="15" hasCustomPrompt="1"/>
          </p:nvPr>
        </p:nvSpPr>
        <p:spPr>
          <a:xfrm>
            <a:off x="1247196" y="4345735"/>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4</a:t>
            </a:r>
          </a:p>
        </p:txBody>
      </p:sp>
      <p:sp>
        <p:nvSpPr>
          <p:cNvPr id="8" name="Text Placeholder 21">
            <a:extLst>
              <a:ext uri="{FF2B5EF4-FFF2-40B4-BE49-F238E27FC236}">
                <a16:creationId xmlns:a16="http://schemas.microsoft.com/office/drawing/2014/main" id="{1D0A2EBF-914B-02A2-655E-603200BEF45D}"/>
              </a:ext>
            </a:extLst>
          </p:cNvPr>
          <p:cNvSpPr>
            <a:spLocks noGrp="1"/>
          </p:cNvSpPr>
          <p:nvPr>
            <p:ph type="body" sz="quarter" idx="16" hasCustomPrompt="1"/>
          </p:nvPr>
        </p:nvSpPr>
        <p:spPr>
          <a:xfrm>
            <a:off x="1247196" y="5203587"/>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5</a:t>
            </a:r>
          </a:p>
        </p:txBody>
      </p:sp>
      <p:sp>
        <p:nvSpPr>
          <p:cNvPr id="3" name="Picture Placeholder 27">
            <a:extLst>
              <a:ext uri="{FF2B5EF4-FFF2-40B4-BE49-F238E27FC236}">
                <a16:creationId xmlns:a16="http://schemas.microsoft.com/office/drawing/2014/main" id="{8987FCC9-CB05-98A3-E050-999998F66107}"/>
              </a:ext>
            </a:extLst>
          </p:cNvPr>
          <p:cNvSpPr>
            <a:spLocks noGrp="1"/>
          </p:cNvSpPr>
          <p:nvPr>
            <p:ph type="pic" sz="quarter" idx="17" hasCustomPrompt="1"/>
          </p:nvPr>
        </p:nvSpPr>
        <p:spPr>
          <a:xfrm>
            <a:off x="7615767" y="1479550"/>
            <a:ext cx="4053417" cy="4556489"/>
          </a:xfrm>
          <a:prstGeom prst="rect">
            <a:avLst/>
          </a:prstGeom>
        </p:spPr>
        <p:txBody>
          <a:bodyPr>
            <a:noAutofit/>
          </a:bodyPr>
          <a:lstStyle>
            <a:lvl1pPr>
              <a:defRPr>
                <a:latin typeface="Fujitsu Infinity Pro" pitchFamily="2" charset="0"/>
              </a:defRPr>
            </a:lvl1pPr>
          </a:lstStyle>
          <a:p>
            <a:r>
              <a:rPr lang="pt-PT"/>
              <a:t>Click the picture icon to insert photo</a:t>
            </a:r>
            <a:endParaRPr lang="en-US"/>
          </a:p>
        </p:txBody>
      </p:sp>
    </p:spTree>
    <p:extLst>
      <p:ext uri="{BB962C8B-B14F-4D97-AF65-F5344CB8AC3E}">
        <p14:creationId xmlns:p14="http://schemas.microsoft.com/office/powerpoint/2010/main" val="339864214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F5D2E9B-46B4-7FF0-EA89-24074F292EC4}"/>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Tree>
    <p:extLst>
      <p:ext uri="{BB962C8B-B14F-4D97-AF65-F5344CB8AC3E}">
        <p14:creationId xmlns:p14="http://schemas.microsoft.com/office/powerpoint/2010/main" val="205690217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e">
    <p:bg>
      <p:bgPr>
        <a:solidFill>
          <a:srgbClr val="F9F9F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00940-6F2F-0D3B-929F-170A5D742E9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117" t="16364"/>
          <a:stretch/>
        </p:blipFill>
        <p:spPr>
          <a:xfrm flipH="1">
            <a:off x="7174675" y="0"/>
            <a:ext cx="5017324" cy="6866520"/>
          </a:xfrm>
          <a:prstGeom prst="rect">
            <a:avLst/>
          </a:prstGeom>
        </p:spPr>
      </p:pic>
      <p:sp>
        <p:nvSpPr>
          <p:cNvPr id="8" name="Rectangle 7">
            <a:extLst>
              <a:ext uri="{FF2B5EF4-FFF2-40B4-BE49-F238E27FC236}">
                <a16:creationId xmlns:a16="http://schemas.microsoft.com/office/drawing/2014/main" id="{EE38A7A0-D515-45D6-B461-84E1F0B0290F}"/>
              </a:ext>
              <a:ext uri="{C183D7F6-B498-43B3-948B-1728B52AA6E4}">
                <adec:decorative xmlns:adec="http://schemas.microsoft.com/office/drawing/2017/decorative" val="1"/>
              </a:ext>
            </a:extLst>
          </p:cNvPr>
          <p:cNvSpPr/>
          <p:nvPr userDrawn="1"/>
        </p:nvSpPr>
        <p:spPr>
          <a:xfrm>
            <a:off x="0" y="-21242"/>
            <a:ext cx="7189336" cy="688776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Fujitsu Infinity Pro" pitchFamily="2" charset="0"/>
            </a:endParaRPr>
          </a:p>
        </p:txBody>
      </p:sp>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59413" y="1087210"/>
            <a:ext cx="6057628" cy="4683580"/>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361926" y="2769386"/>
            <a:ext cx="4718073" cy="820737"/>
          </a:xfrm>
        </p:spPr>
        <p:txBody>
          <a:bodyPr anchor="b"/>
          <a:lstStyle>
            <a:lvl1pPr algn="l">
              <a:lnSpc>
                <a:spcPct val="100000"/>
              </a:lnSpc>
              <a:spcBef>
                <a:spcPts val="0"/>
              </a:spcBef>
              <a:spcAft>
                <a:spcPts val="800"/>
              </a:spcAft>
              <a:defRPr sz="5333">
                <a:solidFill>
                  <a:schemeClr val="tx1"/>
                </a:solidFill>
              </a:defRPr>
            </a:lvl1pPr>
          </a:lstStyle>
          <a:p>
            <a:r>
              <a:rPr lang="en-US"/>
              <a:t>Thank you</a:t>
            </a:r>
          </a:p>
        </p:txBody>
      </p:sp>
      <p:sp>
        <p:nvSpPr>
          <p:cNvPr id="10" name="Rounded Rectangle 21">
            <a:extLst>
              <a:ext uri="{FF2B5EF4-FFF2-40B4-BE49-F238E27FC236}">
                <a16:creationId xmlns:a16="http://schemas.microsoft.com/office/drawing/2014/main" id="{9AC2085B-B6B0-4AC6-A49C-7477730724EF}"/>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3" name="Graphic 2">
            <a:extLst>
              <a:ext uri="{FF2B5EF4-FFF2-40B4-BE49-F238E27FC236}">
                <a16:creationId xmlns:a16="http://schemas.microsoft.com/office/drawing/2014/main" id="{0A3B4363-33FB-E583-2D49-0ECB8F17560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17762552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Cover Slide">
    <p:spTree>
      <p:nvGrpSpPr>
        <p:cNvPr id="1" name=""/>
        <p:cNvGrpSpPr/>
        <p:nvPr/>
      </p:nvGrpSpPr>
      <p:grpSpPr>
        <a:xfrm>
          <a:off x="0" y="0"/>
          <a:ext cx="0" cy="0"/>
          <a:chOff x="0" y="0"/>
          <a:chExt cx="0" cy="0"/>
        </a:xfrm>
      </p:grpSpPr>
      <p:pic>
        <p:nvPicPr>
          <p:cNvPr id="11" name="Picture 10" descr="Graphical user interface, text&#10;&#10;Description automatically generated with medium confidence">
            <a:extLst>
              <a:ext uri="{FF2B5EF4-FFF2-40B4-BE49-F238E27FC236}">
                <a16:creationId xmlns:a16="http://schemas.microsoft.com/office/drawing/2014/main" id="{F173293C-D859-4228-84AE-B4FACAE047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6681" y="-20320"/>
            <a:ext cx="6092535" cy="6878321"/>
          </a:xfrm>
          <a:prstGeom prst="rect">
            <a:avLst/>
          </a:prstGeom>
        </p:spPr>
      </p:pic>
      <p:pic>
        <p:nvPicPr>
          <p:cNvPr id="30" name="Picture 29">
            <a:extLst>
              <a:ext uri="{FF2B5EF4-FFF2-40B4-BE49-F238E27FC236}">
                <a16:creationId xmlns:a16="http://schemas.microsoft.com/office/drawing/2014/main" id="{ED7DDC9A-A335-4BC5-818F-36151E46AE14}"/>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20" y="-20320"/>
            <a:ext cx="6113400" cy="6886840"/>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085250" y="1087210"/>
            <a:ext cx="6057628" cy="4683580"/>
          </a:xfrm>
          <a:prstGeom prst="rect">
            <a:avLst/>
          </a:prstGeom>
        </p:spPr>
      </p:pic>
      <p:sp>
        <p:nvSpPr>
          <p:cNvPr id="2" name="Title 1"/>
          <p:cNvSpPr>
            <a:spLocks noGrp="1"/>
          </p:cNvSpPr>
          <p:nvPr>
            <p:ph type="ctrTitle" hasCustomPrompt="1"/>
          </p:nvPr>
        </p:nvSpPr>
        <p:spPr>
          <a:xfrm>
            <a:off x="367573" y="2182170"/>
            <a:ext cx="3973001" cy="1395253"/>
          </a:xfrm>
        </p:spPr>
        <p:txBody>
          <a:bodyPr anchor="b"/>
          <a:lstStyle>
            <a:lvl1pPr algn="l">
              <a:lnSpc>
                <a:spcPct val="100000"/>
              </a:lnSpc>
              <a:spcBef>
                <a:spcPts val="0"/>
              </a:spcBef>
              <a:spcAft>
                <a:spcPts val="800"/>
              </a:spcAft>
              <a:defRPr sz="4533">
                <a:solidFill>
                  <a:schemeClr val="bg1"/>
                </a:solidFill>
              </a:defRPr>
            </a:lvl1pPr>
          </a:lstStyle>
          <a:p>
            <a:r>
              <a:rPr lang="en-US"/>
              <a:t>Presentation headline</a:t>
            </a:r>
          </a:p>
        </p:txBody>
      </p:sp>
      <p:sp>
        <p:nvSpPr>
          <p:cNvPr id="3" name="Subtitle 2"/>
          <p:cNvSpPr>
            <a:spLocks noGrp="1"/>
          </p:cNvSpPr>
          <p:nvPr>
            <p:ph type="subTitle" idx="1" hasCustomPrompt="1"/>
          </p:nvPr>
        </p:nvSpPr>
        <p:spPr>
          <a:xfrm>
            <a:off x="388776" y="3835276"/>
            <a:ext cx="2491297" cy="738664"/>
          </a:xfrm>
          <a:prstGeom prst="rect">
            <a:avLst/>
          </a:prstGeom>
        </p:spPr>
        <p:txBody>
          <a:bodyPr wrap="square">
            <a:spAutoFit/>
          </a:bodyPr>
          <a:lstStyle>
            <a:lvl1pPr marL="0" indent="0" algn="l">
              <a:lnSpc>
                <a:spcPct val="100000"/>
              </a:lnSpc>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2" name="Rounded Rectangle 21">
            <a:extLst>
              <a:ext uri="{FF2B5EF4-FFF2-40B4-BE49-F238E27FC236}">
                <a16:creationId xmlns:a16="http://schemas.microsoft.com/office/drawing/2014/main" id="{4C717824-9CDA-4566-9B75-0F1A25182760}"/>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4" name="Graphic 3">
            <a:extLst>
              <a:ext uri="{FF2B5EF4-FFF2-40B4-BE49-F238E27FC236}">
                <a16:creationId xmlns:a16="http://schemas.microsoft.com/office/drawing/2014/main" id="{8CD30A92-962A-F7B0-6685-2F711B3A3E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83389136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AFCD7D-A5F9-AD19-4108-787744974F8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392" t="17284"/>
          <a:stretch/>
        </p:blipFill>
        <p:spPr>
          <a:xfrm flipH="1">
            <a:off x="8757920" y="0"/>
            <a:ext cx="3434080" cy="6866520"/>
          </a:xfrm>
          <a:prstGeom prst="rect">
            <a:avLst/>
          </a:prstGeom>
        </p:spPr>
      </p:pic>
      <p:sp>
        <p:nvSpPr>
          <p:cNvPr id="6" name="Rectangle 5">
            <a:extLst>
              <a:ext uri="{FF2B5EF4-FFF2-40B4-BE49-F238E27FC236}">
                <a16:creationId xmlns:a16="http://schemas.microsoft.com/office/drawing/2014/main" id="{E1F151A3-079E-4CEC-B057-AA32714CBC2E}"/>
              </a:ext>
              <a:ext uri="{C183D7F6-B498-43B3-948B-1728B52AA6E4}">
                <adec:decorative xmlns:adec="http://schemas.microsoft.com/office/drawing/2017/decorative" val="1"/>
              </a:ext>
            </a:extLst>
          </p:cNvPr>
          <p:cNvSpPr/>
          <p:nvPr userDrawn="1"/>
        </p:nvSpPr>
        <p:spPr>
          <a:xfrm>
            <a:off x="1" y="-21242"/>
            <a:ext cx="8757919" cy="688776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Fujitsu Infinity Pro" pitchFamily="2" charset="0"/>
            </a:endParaRPr>
          </a:p>
        </p:txBody>
      </p:sp>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742654" y="1087209"/>
            <a:ext cx="6057628" cy="4683580"/>
          </a:xfrm>
          <a:prstGeom prst="rect">
            <a:avLst/>
          </a:prstGeom>
        </p:spPr>
      </p:pic>
      <p:sp>
        <p:nvSpPr>
          <p:cNvPr id="2" name="Title 1"/>
          <p:cNvSpPr>
            <a:spLocks noGrp="1"/>
          </p:cNvSpPr>
          <p:nvPr>
            <p:ph type="ctrTitle" hasCustomPrompt="1"/>
          </p:nvPr>
        </p:nvSpPr>
        <p:spPr>
          <a:xfrm>
            <a:off x="361926" y="1484543"/>
            <a:ext cx="6137081" cy="2092880"/>
          </a:xfrm>
        </p:spPr>
        <p:txBody>
          <a:bodyPr anchor="b"/>
          <a:lstStyle>
            <a:lvl1pPr algn="l">
              <a:lnSpc>
                <a:spcPct val="100000"/>
              </a:lnSpc>
              <a:spcBef>
                <a:spcPts val="0"/>
              </a:spcBef>
              <a:spcAft>
                <a:spcPts val="800"/>
              </a:spcAft>
              <a:defRPr sz="4533">
                <a:solidFill>
                  <a:schemeClr val="tx1"/>
                </a:solidFill>
              </a:defRPr>
            </a:lvl1pPr>
          </a:lstStyle>
          <a:p>
            <a:r>
              <a:rPr lang="en-US"/>
              <a:t>Presentation headline</a:t>
            </a:r>
            <a:br>
              <a:rPr lang="en-US"/>
            </a:br>
            <a:r>
              <a:rPr lang="en-US"/>
              <a:t>Presentation headline</a:t>
            </a:r>
            <a:br>
              <a:rPr lang="en-US"/>
            </a:br>
            <a:r>
              <a:rPr lang="en-US"/>
              <a:t>Presentation headline</a:t>
            </a:r>
          </a:p>
        </p:txBody>
      </p:sp>
      <p:sp>
        <p:nvSpPr>
          <p:cNvPr id="3" name="Subtitle 2"/>
          <p:cNvSpPr>
            <a:spLocks noGrp="1"/>
          </p:cNvSpPr>
          <p:nvPr>
            <p:ph type="subTitle" idx="1" hasCustomPrompt="1"/>
          </p:nvPr>
        </p:nvSpPr>
        <p:spPr>
          <a:xfrm>
            <a:off x="383130" y="3835277"/>
            <a:ext cx="5861879" cy="369332"/>
          </a:xfrm>
          <a:prstGeom prst="rect">
            <a:avLst/>
          </a:prstGeom>
        </p:spPr>
        <p:txBody>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1" name="Rounded Rectangle 21">
            <a:extLst>
              <a:ext uri="{FF2B5EF4-FFF2-40B4-BE49-F238E27FC236}">
                <a16:creationId xmlns:a16="http://schemas.microsoft.com/office/drawing/2014/main" id="{CE5A9438-9B5B-48B7-BEB4-CA0E35E3F800}"/>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5" name="Graphic 4">
            <a:extLst>
              <a:ext uri="{FF2B5EF4-FFF2-40B4-BE49-F238E27FC236}">
                <a16:creationId xmlns:a16="http://schemas.microsoft.com/office/drawing/2014/main" id="{F0C70194-D3F1-FD80-5D6B-2D2BF9282B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380466734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 t="7378" r="7378"/>
          <a:stretch/>
        </p:blipFill>
        <p:spPr>
          <a:xfrm>
            <a:off x="3" y="0"/>
            <a:ext cx="12191997" cy="6857997"/>
          </a:xfrm>
          <a:prstGeom prst="rect">
            <a:avLst/>
          </a:prstGeom>
        </p:spPr>
      </p:pic>
      <p:sp>
        <p:nvSpPr>
          <p:cNvPr id="2" name="Title 1"/>
          <p:cNvSpPr>
            <a:spLocks noGrp="1"/>
          </p:cNvSpPr>
          <p:nvPr>
            <p:ph type="ctrTitle" hasCustomPrompt="1"/>
          </p:nvPr>
        </p:nvSpPr>
        <p:spPr>
          <a:xfrm>
            <a:off x="361925" y="2879796"/>
            <a:ext cx="8209723" cy="697627"/>
          </a:xfrm>
        </p:spPr>
        <p:txBody>
          <a:bodyPr anchor="b"/>
          <a:lstStyle>
            <a:lvl1pPr algn="l">
              <a:lnSpc>
                <a:spcPct val="100000"/>
              </a:lnSpc>
              <a:spcBef>
                <a:spcPts val="0"/>
              </a:spcBef>
              <a:spcAft>
                <a:spcPts val="800"/>
              </a:spcAft>
              <a:defRPr sz="4533">
                <a:solidFill>
                  <a:schemeClr val="bg1"/>
                </a:solidFill>
              </a:defRPr>
            </a:lvl1pPr>
          </a:lstStyle>
          <a:p>
            <a:r>
              <a:rPr lang="en-US"/>
              <a:t>Section title – option 1</a:t>
            </a:r>
          </a:p>
        </p:txBody>
      </p:sp>
      <p:sp>
        <p:nvSpPr>
          <p:cNvPr id="3" name="Subtitle 2"/>
          <p:cNvSpPr>
            <a:spLocks noGrp="1"/>
          </p:cNvSpPr>
          <p:nvPr>
            <p:ph type="subTitle" idx="1" hasCustomPrompt="1"/>
          </p:nvPr>
        </p:nvSpPr>
        <p:spPr>
          <a:xfrm>
            <a:off x="383128" y="3835277"/>
            <a:ext cx="8188520" cy="369332"/>
          </a:xfrm>
          <a:prstGeom prst="rect">
            <a:avLst/>
          </a:prstGeom>
        </p:spPr>
        <p:txBody>
          <a:bodyPr wrap="square">
            <a:spAutoFit/>
          </a:bodyPr>
          <a:lstStyle>
            <a:lvl1pPr marL="0" indent="0" algn="l">
              <a:lnSpc>
                <a:spcPct val="100000"/>
              </a:lnSpc>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9" name="Rounded Rectangle 21">
            <a:extLst>
              <a:ext uri="{FF2B5EF4-FFF2-40B4-BE49-F238E27FC236}">
                <a16:creationId xmlns:a16="http://schemas.microsoft.com/office/drawing/2014/main" id="{49250863-A0E4-464E-90C4-306F454C280C}"/>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a:solidFill>
                <a:schemeClr val="bg1"/>
              </a:solidFill>
              <a:latin typeface="Fujitsu Infinity Pro" pitchFamily="2" charset="0"/>
            </a:endParaRP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4" name="Graphic 3">
            <a:extLst>
              <a:ext uri="{FF2B5EF4-FFF2-40B4-BE49-F238E27FC236}">
                <a16:creationId xmlns:a16="http://schemas.microsoft.com/office/drawing/2014/main" id="{63AD37CA-4A43-6225-EEE5-32F096158B2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2780924581"/>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2_Section Divider">
    <p:spTree>
      <p:nvGrpSpPr>
        <p:cNvPr id="1" name=""/>
        <p:cNvGrpSpPr/>
        <p:nvPr/>
      </p:nvGrpSpPr>
      <p:grpSpPr>
        <a:xfrm>
          <a:off x="0" y="0"/>
          <a:ext cx="0" cy="0"/>
          <a:chOff x="0" y="0"/>
          <a:chExt cx="0" cy="0"/>
        </a:xfrm>
      </p:grpSpPr>
      <p:pic>
        <p:nvPicPr>
          <p:cNvPr id="11" name="図 14">
            <a:extLst>
              <a:ext uri="{FF2B5EF4-FFF2-40B4-BE49-F238E27FC236}">
                <a16:creationId xmlns:a16="http://schemas.microsoft.com/office/drawing/2014/main" id="{F9852109-317C-44C3-8E7A-9E42D8CFCC1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51" r="41165"/>
          <a:stretch/>
        </p:blipFill>
        <p:spPr bwMode="gray">
          <a:xfrm>
            <a:off x="8803205" y="0"/>
            <a:ext cx="3388795" cy="6860768"/>
          </a:xfrm>
          <a:prstGeom prst="rect">
            <a:avLst/>
          </a:prstGeom>
        </p:spPr>
      </p:pic>
      <p:sp>
        <p:nvSpPr>
          <p:cNvPr id="2" name="Title 1"/>
          <p:cNvSpPr>
            <a:spLocks noGrp="1"/>
          </p:cNvSpPr>
          <p:nvPr>
            <p:ph type="ctrTitle" hasCustomPrompt="1"/>
          </p:nvPr>
        </p:nvSpPr>
        <p:spPr>
          <a:xfrm>
            <a:off x="361925" y="2879796"/>
            <a:ext cx="8209723" cy="697627"/>
          </a:xfrm>
        </p:spPr>
        <p:txBody>
          <a:bodyPr anchor="b"/>
          <a:lstStyle>
            <a:lvl1pPr algn="l">
              <a:lnSpc>
                <a:spcPct val="100000"/>
              </a:lnSpc>
              <a:spcBef>
                <a:spcPts val="0"/>
              </a:spcBef>
              <a:spcAft>
                <a:spcPts val="800"/>
              </a:spcAft>
              <a:defRPr sz="4533">
                <a:solidFill>
                  <a:schemeClr val="tx1"/>
                </a:solidFill>
              </a:defRPr>
            </a:lvl1pPr>
          </a:lstStyle>
          <a:p>
            <a:r>
              <a:rPr lang="en-US"/>
              <a:t>Section title – option 2</a:t>
            </a:r>
          </a:p>
        </p:txBody>
      </p:sp>
      <p:sp>
        <p:nvSpPr>
          <p:cNvPr id="3" name="Subtitle 2"/>
          <p:cNvSpPr>
            <a:spLocks noGrp="1"/>
          </p:cNvSpPr>
          <p:nvPr>
            <p:ph type="subTitle" idx="1" hasCustomPrompt="1"/>
          </p:nvPr>
        </p:nvSpPr>
        <p:spPr>
          <a:xfrm>
            <a:off x="383128" y="3835277"/>
            <a:ext cx="8188520" cy="369332"/>
          </a:xfrm>
          <a:prstGeom prst="rect">
            <a:avLst/>
          </a:prstGeom>
        </p:spPr>
        <p:txBody>
          <a:bodyPr wrap="square">
            <a:spAutoFit/>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9" name="Rounded Rectangle 21">
            <a:extLst>
              <a:ext uri="{FF2B5EF4-FFF2-40B4-BE49-F238E27FC236}">
                <a16:creationId xmlns:a16="http://schemas.microsoft.com/office/drawing/2014/main" id="{5B678967-3B36-4A40-A0A0-AF505B18F40B}"/>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55816"/>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a:solidFill>
                <a:schemeClr val="tx1"/>
              </a:solidFill>
              <a:latin typeface="Fujitsu Infinity Pro" pitchFamily="2" charset="0"/>
            </a:endParaRP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66140"/>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4" name="Graphic 3">
            <a:extLst>
              <a:ext uri="{FF2B5EF4-FFF2-40B4-BE49-F238E27FC236}">
                <a16:creationId xmlns:a16="http://schemas.microsoft.com/office/drawing/2014/main" id="{A4CA00C2-7B66-087F-2E88-A1D7AD8DD9C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138757571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C69838C-17D3-E929-EEBC-CE0583CBC098}"/>
              </a:ext>
            </a:extLst>
          </p:cNvPr>
          <p:cNvSpPr>
            <a:spLocks noGrp="1"/>
          </p:cNvSpPr>
          <p:nvPr>
            <p:ph type="title" hasCustomPrompt="1"/>
          </p:nvPr>
        </p:nvSpPr>
        <p:spPr>
          <a:xfrm>
            <a:off x="369601" y="201675"/>
            <a:ext cx="10175313" cy="574516"/>
          </a:xfrm>
        </p:spPr>
        <p:txBody>
          <a:bodyPr/>
          <a:lstStyle/>
          <a:p>
            <a:r>
              <a:rPr kumimoji="1" lang="en-US" altLang="ja-JP"/>
              <a:t>Click to edit Master title style</a:t>
            </a:r>
            <a:endParaRPr kumimoji="1" lang="ja-JP" altLang="en-US"/>
          </a:p>
        </p:txBody>
      </p:sp>
      <p:sp>
        <p:nvSpPr>
          <p:cNvPr id="4" name="Text Placeholder 11">
            <a:extLst>
              <a:ext uri="{FF2B5EF4-FFF2-40B4-BE49-F238E27FC236}">
                <a16:creationId xmlns:a16="http://schemas.microsoft.com/office/drawing/2014/main" id="{4859F3E7-DE06-D41C-0BDA-4AEA50F0FDC1}"/>
              </a:ext>
            </a:extLst>
          </p:cNvPr>
          <p:cNvSpPr>
            <a:spLocks noGrp="1"/>
          </p:cNvSpPr>
          <p:nvPr>
            <p:ph type="body" sz="quarter" idx="10" hasCustomPrompt="1"/>
          </p:nvPr>
        </p:nvSpPr>
        <p:spPr>
          <a:xfrm>
            <a:off x="380975" y="1225938"/>
            <a:ext cx="11432143" cy="3356945"/>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US"/>
          </a:p>
        </p:txBody>
      </p:sp>
    </p:spTree>
    <p:extLst>
      <p:ext uri="{BB962C8B-B14F-4D97-AF65-F5344CB8AC3E}">
        <p14:creationId xmlns:p14="http://schemas.microsoft.com/office/powerpoint/2010/main" val="191567962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79E296F-7756-85EE-289F-38173DA87EEC}"/>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76763" y="1227667"/>
            <a:ext cx="5555549" cy="3356945"/>
          </a:xfrm>
          <a:prstGeom prst="rect">
            <a:avLst/>
          </a:prstGeom>
        </p:spPr>
        <p:txBody>
          <a:body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GB"/>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503085" cy="3356945"/>
          </a:xfrm>
          <a:prstGeom prst="rect">
            <a:avLst/>
          </a:prstGeom>
        </p:spPr>
        <p:txBody>
          <a:body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US"/>
          </a:p>
        </p:txBody>
      </p:sp>
    </p:spTree>
    <p:extLst>
      <p:ext uri="{BB962C8B-B14F-4D97-AF65-F5344CB8AC3E}">
        <p14:creationId xmlns:p14="http://schemas.microsoft.com/office/powerpoint/2010/main" val="2742274197"/>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E06106-E1EB-2DAE-203E-266CA7B5AB0C}"/>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80975" y="1225938"/>
            <a:ext cx="11432143"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p>
        </p:txBody>
      </p:sp>
    </p:spTree>
    <p:extLst>
      <p:ext uri="{BB962C8B-B14F-4D97-AF65-F5344CB8AC3E}">
        <p14:creationId xmlns:p14="http://schemas.microsoft.com/office/powerpoint/2010/main" val="200906305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17848" r="37008" b="19160"/>
          <a:stretch/>
        </p:blipFill>
        <p:spPr>
          <a:xfrm>
            <a:off x="2" y="1"/>
            <a:ext cx="12191997" cy="6857999"/>
          </a:xfrm>
          <a:prstGeom prst="rect">
            <a:avLst/>
          </a:prstGeom>
        </p:spPr>
      </p:pic>
      <p:sp>
        <p:nvSpPr>
          <p:cNvPr id="2" name="Title 1"/>
          <p:cNvSpPr>
            <a:spLocks noGrp="1"/>
          </p:cNvSpPr>
          <p:nvPr>
            <p:ph type="ctrTitle" hasCustomPrompt="1"/>
          </p:nvPr>
        </p:nvSpPr>
        <p:spPr>
          <a:xfrm>
            <a:off x="361925" y="2879796"/>
            <a:ext cx="8209723" cy="697627"/>
          </a:xfrm>
        </p:spPr>
        <p:txBody>
          <a:bodyPr anchor="b"/>
          <a:lstStyle>
            <a:lvl1pPr algn="l">
              <a:lnSpc>
                <a:spcPct val="100000"/>
              </a:lnSpc>
              <a:spcBef>
                <a:spcPts val="0"/>
              </a:spcBef>
              <a:spcAft>
                <a:spcPts val="800"/>
              </a:spcAft>
              <a:defRPr sz="4533">
                <a:solidFill>
                  <a:schemeClr val="bg1"/>
                </a:solidFill>
              </a:defRPr>
            </a:lvl1pPr>
          </a:lstStyle>
          <a:p>
            <a:r>
              <a:rPr lang="en-US"/>
              <a:t>Section title – option 1</a:t>
            </a:r>
          </a:p>
        </p:txBody>
      </p:sp>
      <p:sp>
        <p:nvSpPr>
          <p:cNvPr id="3" name="Subtitle 2"/>
          <p:cNvSpPr>
            <a:spLocks noGrp="1"/>
          </p:cNvSpPr>
          <p:nvPr>
            <p:ph type="subTitle" idx="1" hasCustomPrompt="1"/>
          </p:nvPr>
        </p:nvSpPr>
        <p:spPr>
          <a:xfrm>
            <a:off x="383128" y="3835277"/>
            <a:ext cx="8188520" cy="369332"/>
          </a:xfrm>
          <a:prstGeom prst="rect">
            <a:avLst/>
          </a:prstGeom>
        </p:spPr>
        <p:txBody>
          <a:bodyPr wrap="square">
            <a:spAutoFit/>
          </a:bodyPr>
          <a:lstStyle>
            <a:lvl1pPr marL="0" indent="0" algn="l">
              <a:lnSpc>
                <a:spcPct val="100000"/>
              </a:lnSpc>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9" name="Rounded Rectangle 21">
            <a:extLst>
              <a:ext uri="{FF2B5EF4-FFF2-40B4-BE49-F238E27FC236}">
                <a16:creationId xmlns:a16="http://schemas.microsoft.com/office/drawing/2014/main" id="{5B678967-3B36-4A40-A0A0-AF505B18F40B}"/>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55816"/>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a:solidFill>
                <a:schemeClr val="bg1"/>
              </a:solidFill>
              <a:latin typeface="Fujitsu Infinity Pro" pitchFamily="2" charset="0"/>
            </a:endParaRP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66140"/>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4" name="Graphic 3">
            <a:extLst>
              <a:ext uri="{FF2B5EF4-FFF2-40B4-BE49-F238E27FC236}">
                <a16:creationId xmlns:a16="http://schemas.microsoft.com/office/drawing/2014/main" id="{98AEA97A-5D21-6D31-5A90-67AEDCE84AD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1803705806"/>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EF6618F-1DDE-5E61-B762-D7BF9C2E3104}"/>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76763" y="1227667"/>
            <a:ext cx="5555549"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endParaRPr lang="en-GB"/>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503085"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p>
        </p:txBody>
      </p:sp>
    </p:spTree>
    <p:extLst>
      <p:ext uri="{BB962C8B-B14F-4D97-AF65-F5344CB8AC3E}">
        <p14:creationId xmlns:p14="http://schemas.microsoft.com/office/powerpoint/2010/main" val="3633928375"/>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8F4203-83AC-341D-5897-181FB70075D1}"/>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21">
            <a:extLst>
              <a:ext uri="{FF2B5EF4-FFF2-40B4-BE49-F238E27FC236}">
                <a16:creationId xmlns:a16="http://schemas.microsoft.com/office/drawing/2014/main" id="{440631BF-F452-95FD-B0A0-92AD2EA96C8F}"/>
              </a:ext>
            </a:extLst>
          </p:cNvPr>
          <p:cNvSpPr>
            <a:spLocks noGrp="1"/>
          </p:cNvSpPr>
          <p:nvPr>
            <p:ph type="body" sz="quarter" idx="12" hasCustomPrompt="1"/>
          </p:nvPr>
        </p:nvSpPr>
        <p:spPr>
          <a:xfrm>
            <a:off x="1247196" y="1770889"/>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1</a:t>
            </a:r>
          </a:p>
        </p:txBody>
      </p:sp>
      <p:sp>
        <p:nvSpPr>
          <p:cNvPr id="5" name="Text Placeholder 21">
            <a:extLst>
              <a:ext uri="{FF2B5EF4-FFF2-40B4-BE49-F238E27FC236}">
                <a16:creationId xmlns:a16="http://schemas.microsoft.com/office/drawing/2014/main" id="{0ACD3270-1C0A-5ECC-3A6C-1A21DBF0E86F}"/>
              </a:ext>
            </a:extLst>
          </p:cNvPr>
          <p:cNvSpPr>
            <a:spLocks noGrp="1"/>
          </p:cNvSpPr>
          <p:nvPr>
            <p:ph type="body" sz="quarter" idx="13" hasCustomPrompt="1"/>
          </p:nvPr>
        </p:nvSpPr>
        <p:spPr>
          <a:xfrm>
            <a:off x="1247196" y="2629386"/>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2</a:t>
            </a:r>
          </a:p>
        </p:txBody>
      </p:sp>
      <p:sp>
        <p:nvSpPr>
          <p:cNvPr id="6" name="Text Placeholder 21">
            <a:extLst>
              <a:ext uri="{FF2B5EF4-FFF2-40B4-BE49-F238E27FC236}">
                <a16:creationId xmlns:a16="http://schemas.microsoft.com/office/drawing/2014/main" id="{4AAED7B7-E668-38B8-42AC-21E8803C63FC}"/>
              </a:ext>
            </a:extLst>
          </p:cNvPr>
          <p:cNvSpPr>
            <a:spLocks noGrp="1"/>
          </p:cNvSpPr>
          <p:nvPr>
            <p:ph type="body" sz="quarter" idx="14" hasCustomPrompt="1"/>
          </p:nvPr>
        </p:nvSpPr>
        <p:spPr>
          <a:xfrm>
            <a:off x="1247196" y="3487883"/>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3</a:t>
            </a:r>
          </a:p>
        </p:txBody>
      </p:sp>
      <p:sp>
        <p:nvSpPr>
          <p:cNvPr id="7" name="Text Placeholder 21">
            <a:extLst>
              <a:ext uri="{FF2B5EF4-FFF2-40B4-BE49-F238E27FC236}">
                <a16:creationId xmlns:a16="http://schemas.microsoft.com/office/drawing/2014/main" id="{5066BB52-FBA8-008E-531C-06A335DC91D2}"/>
              </a:ext>
            </a:extLst>
          </p:cNvPr>
          <p:cNvSpPr>
            <a:spLocks noGrp="1"/>
          </p:cNvSpPr>
          <p:nvPr>
            <p:ph type="body" sz="quarter" idx="15" hasCustomPrompt="1"/>
          </p:nvPr>
        </p:nvSpPr>
        <p:spPr>
          <a:xfrm>
            <a:off x="1247196" y="4345735"/>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4</a:t>
            </a:r>
          </a:p>
        </p:txBody>
      </p:sp>
      <p:sp>
        <p:nvSpPr>
          <p:cNvPr id="8" name="Text Placeholder 21">
            <a:extLst>
              <a:ext uri="{FF2B5EF4-FFF2-40B4-BE49-F238E27FC236}">
                <a16:creationId xmlns:a16="http://schemas.microsoft.com/office/drawing/2014/main" id="{1D0A2EBF-914B-02A2-655E-603200BEF45D}"/>
              </a:ext>
            </a:extLst>
          </p:cNvPr>
          <p:cNvSpPr>
            <a:spLocks noGrp="1"/>
          </p:cNvSpPr>
          <p:nvPr>
            <p:ph type="body" sz="quarter" idx="16" hasCustomPrompt="1"/>
          </p:nvPr>
        </p:nvSpPr>
        <p:spPr>
          <a:xfrm>
            <a:off x="1247196" y="5203587"/>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5</a:t>
            </a:r>
          </a:p>
        </p:txBody>
      </p:sp>
      <p:sp>
        <p:nvSpPr>
          <p:cNvPr id="3" name="Picture Placeholder 27">
            <a:extLst>
              <a:ext uri="{FF2B5EF4-FFF2-40B4-BE49-F238E27FC236}">
                <a16:creationId xmlns:a16="http://schemas.microsoft.com/office/drawing/2014/main" id="{8987FCC9-CB05-98A3-E050-999998F66107}"/>
              </a:ext>
            </a:extLst>
          </p:cNvPr>
          <p:cNvSpPr>
            <a:spLocks noGrp="1"/>
          </p:cNvSpPr>
          <p:nvPr>
            <p:ph type="pic" sz="quarter" idx="17" hasCustomPrompt="1"/>
          </p:nvPr>
        </p:nvSpPr>
        <p:spPr>
          <a:xfrm>
            <a:off x="7615767" y="1479550"/>
            <a:ext cx="4053417" cy="4556489"/>
          </a:xfrm>
          <a:prstGeom prst="rect">
            <a:avLst/>
          </a:prstGeom>
        </p:spPr>
        <p:txBody>
          <a:bodyPr>
            <a:noAutofit/>
          </a:bodyPr>
          <a:lstStyle>
            <a:lvl1pPr>
              <a:defRPr>
                <a:latin typeface="Fujitsu Infinity Pro" pitchFamily="2" charset="0"/>
              </a:defRPr>
            </a:lvl1pPr>
          </a:lstStyle>
          <a:p>
            <a:r>
              <a:rPr lang="pt-PT"/>
              <a:t>Click the picture icon to insert photo</a:t>
            </a:r>
            <a:endParaRPr lang="en-US"/>
          </a:p>
        </p:txBody>
      </p:sp>
    </p:spTree>
    <p:extLst>
      <p:ext uri="{BB962C8B-B14F-4D97-AF65-F5344CB8AC3E}">
        <p14:creationId xmlns:p14="http://schemas.microsoft.com/office/powerpoint/2010/main" val="194195781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CE3BEBE-2C2E-01F5-AE47-54ABD3A76F79}"/>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Tree>
    <p:extLst>
      <p:ext uri="{BB962C8B-B14F-4D97-AF65-F5344CB8AC3E}">
        <p14:creationId xmlns:p14="http://schemas.microsoft.com/office/powerpoint/2010/main" val="85392369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7989B9-A955-244F-8521-CBFDAF92D2F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662" t="18903"/>
          <a:stretch/>
        </p:blipFill>
        <p:spPr>
          <a:xfrm flipH="1">
            <a:off x="7173566" y="0"/>
            <a:ext cx="5018433" cy="6866520"/>
          </a:xfrm>
          <a:prstGeom prst="rect">
            <a:avLst/>
          </a:prstGeom>
        </p:spPr>
      </p:pic>
      <p:sp>
        <p:nvSpPr>
          <p:cNvPr id="8" name="Rectangle 7">
            <a:extLst>
              <a:ext uri="{FF2B5EF4-FFF2-40B4-BE49-F238E27FC236}">
                <a16:creationId xmlns:a16="http://schemas.microsoft.com/office/drawing/2014/main" id="{EE38A7A0-D515-45D6-B461-84E1F0B0290F}"/>
              </a:ext>
              <a:ext uri="{C183D7F6-B498-43B3-948B-1728B52AA6E4}">
                <adec:decorative xmlns:adec="http://schemas.microsoft.com/office/drawing/2017/decorative" val="1"/>
              </a:ext>
            </a:extLst>
          </p:cNvPr>
          <p:cNvSpPr/>
          <p:nvPr userDrawn="1"/>
        </p:nvSpPr>
        <p:spPr>
          <a:xfrm>
            <a:off x="0" y="-21242"/>
            <a:ext cx="7188227" cy="688776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Fujitsu Infinity Pro" pitchFamily="2" charset="0"/>
            </a:endParaRPr>
          </a:p>
        </p:txBody>
      </p:sp>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58303" y="1087209"/>
            <a:ext cx="6057628" cy="4683580"/>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361926" y="2769386"/>
            <a:ext cx="4656505" cy="820737"/>
          </a:xfrm>
        </p:spPr>
        <p:txBody>
          <a:bodyPr anchor="b"/>
          <a:lstStyle>
            <a:lvl1pPr algn="l">
              <a:lnSpc>
                <a:spcPct val="100000"/>
              </a:lnSpc>
              <a:spcBef>
                <a:spcPts val="0"/>
              </a:spcBef>
              <a:spcAft>
                <a:spcPts val="800"/>
              </a:spcAft>
              <a:defRPr sz="5333">
                <a:solidFill>
                  <a:schemeClr val="tx1"/>
                </a:solidFill>
              </a:defRPr>
            </a:lvl1pPr>
          </a:lstStyle>
          <a:p>
            <a:r>
              <a:rPr lang="en-US"/>
              <a:t>Thank you</a:t>
            </a:r>
          </a:p>
        </p:txBody>
      </p:sp>
      <p:sp>
        <p:nvSpPr>
          <p:cNvPr id="10" name="Rounded Rectangle 21">
            <a:extLst>
              <a:ext uri="{FF2B5EF4-FFF2-40B4-BE49-F238E27FC236}">
                <a16:creationId xmlns:a16="http://schemas.microsoft.com/office/drawing/2014/main" id="{526AD21C-054B-4D3D-A2A0-AED9345ADB16}"/>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3" name="Graphic 2">
            <a:extLst>
              <a:ext uri="{FF2B5EF4-FFF2-40B4-BE49-F238E27FC236}">
                <a16:creationId xmlns:a16="http://schemas.microsoft.com/office/drawing/2014/main" id="{0C599772-7BCE-8921-0846-2A999E7AA6C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249949388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Cover Slide">
    <p:spTree>
      <p:nvGrpSpPr>
        <p:cNvPr id="1" name=""/>
        <p:cNvGrpSpPr/>
        <p:nvPr/>
      </p:nvGrpSpPr>
      <p:grpSpPr>
        <a:xfrm>
          <a:off x="0" y="0"/>
          <a:ext cx="0" cy="0"/>
          <a:chOff x="0" y="0"/>
          <a:chExt cx="0" cy="0"/>
        </a:xfrm>
      </p:grpSpPr>
      <p:pic>
        <p:nvPicPr>
          <p:cNvPr id="11" name="Picture 10" descr="Graphical user interface, text&#10;&#10;Description automatically generated with medium confidence">
            <a:extLst>
              <a:ext uri="{FF2B5EF4-FFF2-40B4-BE49-F238E27FC236}">
                <a16:creationId xmlns:a16="http://schemas.microsoft.com/office/drawing/2014/main" id="{D6C19976-6421-4963-9A88-EE470FC497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6681" y="-20320"/>
            <a:ext cx="6092535" cy="6878321"/>
          </a:xfrm>
          <a:prstGeom prst="rect">
            <a:avLst/>
          </a:prstGeom>
        </p:spPr>
      </p:pic>
      <p:pic>
        <p:nvPicPr>
          <p:cNvPr id="30" name="Picture 29">
            <a:extLst>
              <a:ext uri="{FF2B5EF4-FFF2-40B4-BE49-F238E27FC236}">
                <a16:creationId xmlns:a16="http://schemas.microsoft.com/office/drawing/2014/main" id="{ED7DDC9A-A335-4BC5-818F-36151E46AE14}"/>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20" y="-20320"/>
            <a:ext cx="6113400" cy="6886840"/>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082185" y="1088331"/>
            <a:ext cx="6054723" cy="4681335"/>
          </a:xfrm>
          <a:prstGeom prst="rect">
            <a:avLst/>
          </a:prstGeom>
        </p:spPr>
      </p:pic>
      <p:sp>
        <p:nvSpPr>
          <p:cNvPr id="2" name="Title 1"/>
          <p:cNvSpPr>
            <a:spLocks noGrp="1"/>
          </p:cNvSpPr>
          <p:nvPr>
            <p:ph type="ctrTitle" hasCustomPrompt="1"/>
          </p:nvPr>
        </p:nvSpPr>
        <p:spPr>
          <a:xfrm>
            <a:off x="361928" y="2182170"/>
            <a:ext cx="3973001" cy="1395253"/>
          </a:xfrm>
        </p:spPr>
        <p:txBody>
          <a:bodyPr anchor="b"/>
          <a:lstStyle>
            <a:lvl1pPr algn="l">
              <a:lnSpc>
                <a:spcPct val="100000"/>
              </a:lnSpc>
              <a:spcBef>
                <a:spcPts val="0"/>
              </a:spcBef>
              <a:spcAft>
                <a:spcPts val="800"/>
              </a:spcAft>
              <a:defRPr sz="4533">
                <a:solidFill>
                  <a:schemeClr val="bg1"/>
                </a:solidFill>
              </a:defRPr>
            </a:lvl1pPr>
          </a:lstStyle>
          <a:p>
            <a:r>
              <a:rPr lang="en-US"/>
              <a:t>Presentation headline</a:t>
            </a:r>
          </a:p>
        </p:txBody>
      </p:sp>
      <p:sp>
        <p:nvSpPr>
          <p:cNvPr id="3" name="Subtitle 2"/>
          <p:cNvSpPr>
            <a:spLocks noGrp="1"/>
          </p:cNvSpPr>
          <p:nvPr>
            <p:ph type="subTitle" idx="1" hasCustomPrompt="1"/>
          </p:nvPr>
        </p:nvSpPr>
        <p:spPr>
          <a:xfrm>
            <a:off x="383130" y="3835276"/>
            <a:ext cx="2491297" cy="738664"/>
          </a:xfrm>
          <a:prstGeom prst="rect">
            <a:avLst/>
          </a:prstGeom>
        </p:spPr>
        <p:txBody>
          <a:bodyPr wrap="square">
            <a:spAutoFit/>
          </a:bodyPr>
          <a:lstStyle>
            <a:lvl1pPr marL="0" indent="0" algn="l">
              <a:lnSpc>
                <a:spcPct val="100000"/>
              </a:lnSpc>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3" name="Rounded Rectangle 21">
            <a:extLst>
              <a:ext uri="{FF2B5EF4-FFF2-40B4-BE49-F238E27FC236}">
                <a16:creationId xmlns:a16="http://schemas.microsoft.com/office/drawing/2014/main" id="{FFB45DF7-FD75-418C-8A43-BD02426ED2D6}"/>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4" name="Graphic 3">
            <a:extLst>
              <a:ext uri="{FF2B5EF4-FFF2-40B4-BE49-F238E27FC236}">
                <a16:creationId xmlns:a16="http://schemas.microsoft.com/office/drawing/2014/main" id="{2B6B8B3F-91C0-B618-4F5D-915858EEA7A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85553731"/>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252B52-F9BF-4CDD-A2C7-B953C29998D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8757914" y="-18679"/>
            <a:ext cx="3434085" cy="6885197"/>
          </a:xfrm>
          <a:prstGeom prst="rect">
            <a:avLst/>
          </a:prstGeom>
        </p:spPr>
      </p:pic>
      <p:sp>
        <p:nvSpPr>
          <p:cNvPr id="6" name="Rectangle 5">
            <a:extLst>
              <a:ext uri="{FF2B5EF4-FFF2-40B4-BE49-F238E27FC236}">
                <a16:creationId xmlns:a16="http://schemas.microsoft.com/office/drawing/2014/main" id="{E1F151A3-079E-4CEC-B057-AA32714CBC2E}"/>
              </a:ext>
              <a:ext uri="{C183D7F6-B498-43B3-948B-1728B52AA6E4}">
                <adec:decorative xmlns:adec="http://schemas.microsoft.com/office/drawing/2017/decorative" val="1"/>
              </a:ext>
            </a:extLst>
          </p:cNvPr>
          <p:cNvSpPr/>
          <p:nvPr userDrawn="1"/>
        </p:nvSpPr>
        <p:spPr>
          <a:xfrm>
            <a:off x="1" y="-18680"/>
            <a:ext cx="8757919" cy="6885199"/>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Fujitsu Infinity Pro" pitchFamily="2" charset="0"/>
            </a:endParaRPr>
          </a:p>
        </p:txBody>
      </p:sp>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742653" y="1087209"/>
            <a:ext cx="6057627" cy="4683579"/>
          </a:xfrm>
          <a:prstGeom prst="rect">
            <a:avLst/>
          </a:prstGeom>
        </p:spPr>
      </p:pic>
      <p:sp>
        <p:nvSpPr>
          <p:cNvPr id="2" name="Title 1"/>
          <p:cNvSpPr>
            <a:spLocks noGrp="1"/>
          </p:cNvSpPr>
          <p:nvPr userDrawn="1">
            <p:ph type="ctrTitle" hasCustomPrompt="1"/>
          </p:nvPr>
        </p:nvSpPr>
        <p:spPr>
          <a:xfrm>
            <a:off x="367571" y="1484543"/>
            <a:ext cx="6137081" cy="2092880"/>
          </a:xfrm>
        </p:spPr>
        <p:txBody>
          <a:bodyPr anchor="b"/>
          <a:lstStyle>
            <a:lvl1pPr algn="l">
              <a:lnSpc>
                <a:spcPct val="100000"/>
              </a:lnSpc>
              <a:spcBef>
                <a:spcPts val="0"/>
              </a:spcBef>
              <a:spcAft>
                <a:spcPts val="800"/>
              </a:spcAft>
              <a:defRPr sz="4533">
                <a:solidFill>
                  <a:schemeClr val="tx1"/>
                </a:solidFill>
              </a:defRPr>
            </a:lvl1pPr>
          </a:lstStyle>
          <a:p>
            <a:r>
              <a:rPr lang="en-US"/>
              <a:t>Presentation headline</a:t>
            </a:r>
            <a:br>
              <a:rPr lang="en-US"/>
            </a:br>
            <a:r>
              <a:rPr lang="en-US"/>
              <a:t>Presentation headline</a:t>
            </a:r>
            <a:br>
              <a:rPr lang="en-US"/>
            </a:br>
            <a:r>
              <a:rPr lang="en-US"/>
              <a:t>Presentation headline</a:t>
            </a:r>
          </a:p>
        </p:txBody>
      </p:sp>
      <p:sp>
        <p:nvSpPr>
          <p:cNvPr id="3" name="Subtitle 2"/>
          <p:cNvSpPr>
            <a:spLocks noGrp="1"/>
          </p:cNvSpPr>
          <p:nvPr userDrawn="1">
            <p:ph type="subTitle" idx="1" hasCustomPrompt="1"/>
          </p:nvPr>
        </p:nvSpPr>
        <p:spPr>
          <a:xfrm>
            <a:off x="388775" y="3835277"/>
            <a:ext cx="5861879" cy="369332"/>
          </a:xfrm>
          <a:prstGeom prst="rect">
            <a:avLst/>
          </a:prstGeom>
        </p:spPr>
        <p:txBody>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1" name="Rounded Rectangle 21">
            <a:extLst>
              <a:ext uri="{FF2B5EF4-FFF2-40B4-BE49-F238E27FC236}">
                <a16:creationId xmlns:a16="http://schemas.microsoft.com/office/drawing/2014/main" id="{020CBEA8-43AA-40E5-81F1-FE35A1B4EFBA}"/>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4" name="Graphic 3">
            <a:extLst>
              <a:ext uri="{FF2B5EF4-FFF2-40B4-BE49-F238E27FC236}">
                <a16:creationId xmlns:a16="http://schemas.microsoft.com/office/drawing/2014/main" id="{2D892EC9-526F-22FD-A7BC-AAD288A744D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1921993232"/>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Section 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9717FE-2910-4909-AEA0-C12BA620E8C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05" r="19605"/>
          <a:stretch/>
        </p:blipFill>
        <p:spPr>
          <a:xfrm>
            <a:off x="-1" y="1"/>
            <a:ext cx="12191999" cy="6858000"/>
          </a:xfrm>
          <a:prstGeom prst="rect">
            <a:avLst/>
          </a:prstGeom>
        </p:spPr>
      </p:pic>
      <p:sp>
        <p:nvSpPr>
          <p:cNvPr id="2" name="Title 1"/>
          <p:cNvSpPr>
            <a:spLocks noGrp="1"/>
          </p:cNvSpPr>
          <p:nvPr>
            <p:ph type="ctrTitle" hasCustomPrompt="1"/>
          </p:nvPr>
        </p:nvSpPr>
        <p:spPr>
          <a:xfrm>
            <a:off x="361925" y="2879796"/>
            <a:ext cx="8209723" cy="697627"/>
          </a:xfrm>
        </p:spPr>
        <p:txBody>
          <a:bodyPr anchor="b"/>
          <a:lstStyle>
            <a:lvl1pPr algn="l">
              <a:lnSpc>
                <a:spcPct val="100000"/>
              </a:lnSpc>
              <a:spcBef>
                <a:spcPts val="0"/>
              </a:spcBef>
              <a:spcAft>
                <a:spcPts val="800"/>
              </a:spcAft>
              <a:defRPr sz="4533">
                <a:solidFill>
                  <a:schemeClr val="bg1"/>
                </a:solidFill>
              </a:defRPr>
            </a:lvl1pPr>
          </a:lstStyle>
          <a:p>
            <a:r>
              <a:rPr lang="en-US"/>
              <a:t>Section title – option 1</a:t>
            </a:r>
          </a:p>
        </p:txBody>
      </p:sp>
      <p:sp>
        <p:nvSpPr>
          <p:cNvPr id="3" name="Subtitle 2"/>
          <p:cNvSpPr>
            <a:spLocks noGrp="1"/>
          </p:cNvSpPr>
          <p:nvPr>
            <p:ph type="subTitle" idx="1" hasCustomPrompt="1"/>
          </p:nvPr>
        </p:nvSpPr>
        <p:spPr>
          <a:xfrm>
            <a:off x="383128" y="3835277"/>
            <a:ext cx="8188520" cy="369332"/>
          </a:xfrm>
          <a:prstGeom prst="rect">
            <a:avLst/>
          </a:prstGeom>
        </p:spPr>
        <p:txBody>
          <a:bodyPr wrap="square">
            <a:spAutoFit/>
          </a:bodyPr>
          <a:lstStyle>
            <a:lvl1pPr marL="0" indent="0" algn="l">
              <a:lnSpc>
                <a:spcPct val="100000"/>
              </a:lnSpc>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9" name="Rounded Rectangle 21">
            <a:extLst>
              <a:ext uri="{FF2B5EF4-FFF2-40B4-BE49-F238E27FC236}">
                <a16:creationId xmlns:a16="http://schemas.microsoft.com/office/drawing/2014/main" id="{490441CD-6F0B-42EE-BFE1-73DB19516B01}"/>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a:solidFill>
                <a:schemeClr val="bg1"/>
              </a:solidFill>
              <a:latin typeface="Fujitsu Infinity Pro" pitchFamily="2" charset="0"/>
            </a:endParaRP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4" name="Graphic 3">
            <a:extLst>
              <a:ext uri="{FF2B5EF4-FFF2-40B4-BE49-F238E27FC236}">
                <a16:creationId xmlns:a16="http://schemas.microsoft.com/office/drawing/2014/main" id="{C4CA0337-A786-0008-705D-92BAB81B6F8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101517529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2_Section Divider">
    <p:spTree>
      <p:nvGrpSpPr>
        <p:cNvPr id="1" name=""/>
        <p:cNvGrpSpPr/>
        <p:nvPr/>
      </p:nvGrpSpPr>
      <p:grpSpPr>
        <a:xfrm>
          <a:off x="0" y="0"/>
          <a:ext cx="0" cy="0"/>
          <a:chOff x="0" y="0"/>
          <a:chExt cx="0" cy="0"/>
        </a:xfrm>
      </p:grpSpPr>
      <p:pic>
        <p:nvPicPr>
          <p:cNvPr id="12" name="図 14">
            <a:extLst>
              <a:ext uri="{FF2B5EF4-FFF2-40B4-BE49-F238E27FC236}">
                <a16:creationId xmlns:a16="http://schemas.microsoft.com/office/drawing/2014/main" id="{61E262CA-A07F-4E73-A000-1C1CD4903A9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896" r="48320"/>
          <a:stretch/>
        </p:blipFill>
        <p:spPr bwMode="gray">
          <a:xfrm>
            <a:off x="8803205" y="0"/>
            <a:ext cx="3388795" cy="6860768"/>
          </a:xfrm>
          <a:prstGeom prst="rect">
            <a:avLst/>
          </a:prstGeom>
        </p:spPr>
      </p:pic>
      <p:sp>
        <p:nvSpPr>
          <p:cNvPr id="2" name="Title 1"/>
          <p:cNvSpPr>
            <a:spLocks noGrp="1"/>
          </p:cNvSpPr>
          <p:nvPr>
            <p:ph type="ctrTitle" hasCustomPrompt="1"/>
          </p:nvPr>
        </p:nvSpPr>
        <p:spPr>
          <a:xfrm>
            <a:off x="361925" y="2879796"/>
            <a:ext cx="8209723" cy="697627"/>
          </a:xfrm>
        </p:spPr>
        <p:txBody>
          <a:bodyPr anchor="b"/>
          <a:lstStyle>
            <a:lvl1pPr algn="l">
              <a:lnSpc>
                <a:spcPct val="100000"/>
              </a:lnSpc>
              <a:spcBef>
                <a:spcPts val="0"/>
              </a:spcBef>
              <a:spcAft>
                <a:spcPts val="800"/>
              </a:spcAft>
              <a:defRPr sz="4533">
                <a:solidFill>
                  <a:schemeClr val="tx1"/>
                </a:solidFill>
              </a:defRPr>
            </a:lvl1pPr>
          </a:lstStyle>
          <a:p>
            <a:r>
              <a:rPr lang="en-US"/>
              <a:t>Section title – option 2</a:t>
            </a:r>
          </a:p>
        </p:txBody>
      </p:sp>
      <p:sp>
        <p:nvSpPr>
          <p:cNvPr id="3" name="Subtitle 2"/>
          <p:cNvSpPr>
            <a:spLocks noGrp="1"/>
          </p:cNvSpPr>
          <p:nvPr>
            <p:ph type="subTitle" idx="1" hasCustomPrompt="1"/>
          </p:nvPr>
        </p:nvSpPr>
        <p:spPr>
          <a:xfrm>
            <a:off x="383128" y="3835277"/>
            <a:ext cx="8188520" cy="369332"/>
          </a:xfrm>
          <a:prstGeom prst="rect">
            <a:avLst/>
          </a:prstGeom>
        </p:spPr>
        <p:txBody>
          <a:bodyPr wrap="square">
            <a:spAutoFit/>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9" name="Rounded Rectangle 21">
            <a:extLst>
              <a:ext uri="{FF2B5EF4-FFF2-40B4-BE49-F238E27FC236}">
                <a16:creationId xmlns:a16="http://schemas.microsoft.com/office/drawing/2014/main" id="{5B678967-3B36-4A40-A0A0-AF505B18F40B}"/>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55816"/>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a:solidFill>
                <a:schemeClr val="tx1"/>
              </a:solidFill>
              <a:latin typeface="Fujitsu Infinity Pro" pitchFamily="2" charset="0"/>
            </a:endParaRP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66140"/>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4" name="Graphic 3">
            <a:extLst>
              <a:ext uri="{FF2B5EF4-FFF2-40B4-BE49-F238E27FC236}">
                <a16:creationId xmlns:a16="http://schemas.microsoft.com/office/drawing/2014/main" id="{F4D08466-BB72-1A4F-C97E-4F79920FC5E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3109079429"/>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63DC877-A340-5D31-D4F3-20CC88BCD832}"/>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80976" y="1225938"/>
            <a:ext cx="11427909" cy="3356945"/>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US"/>
          </a:p>
        </p:txBody>
      </p:sp>
    </p:spTree>
    <p:extLst>
      <p:ext uri="{BB962C8B-B14F-4D97-AF65-F5344CB8AC3E}">
        <p14:creationId xmlns:p14="http://schemas.microsoft.com/office/powerpoint/2010/main" val="2756435459"/>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05D971F-DDC2-5FFF-0ADD-86B27F792D1F}"/>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76763" y="1227667"/>
            <a:ext cx="5561195" cy="3356945"/>
          </a:xfrm>
          <a:prstGeom prst="rect">
            <a:avLst/>
          </a:prstGeom>
        </p:spPr>
        <p:txBody>
          <a:body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GB"/>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3" y="1227667"/>
            <a:ext cx="5496732" cy="3356945"/>
          </a:xfrm>
          <a:prstGeom prst="rect">
            <a:avLst/>
          </a:prstGeom>
        </p:spPr>
        <p:txBody>
          <a:body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US"/>
          </a:p>
        </p:txBody>
      </p:sp>
    </p:spTree>
    <p:extLst>
      <p:ext uri="{BB962C8B-B14F-4D97-AF65-F5344CB8AC3E}">
        <p14:creationId xmlns:p14="http://schemas.microsoft.com/office/powerpoint/2010/main" val="375905565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Section Divider">
    <p:spTree>
      <p:nvGrpSpPr>
        <p:cNvPr id="1" name=""/>
        <p:cNvGrpSpPr/>
        <p:nvPr/>
      </p:nvGrpSpPr>
      <p:grpSpPr>
        <a:xfrm>
          <a:off x="0" y="0"/>
          <a:ext cx="0" cy="0"/>
          <a:chOff x="0" y="0"/>
          <a:chExt cx="0" cy="0"/>
        </a:xfrm>
      </p:grpSpPr>
      <p:pic>
        <p:nvPicPr>
          <p:cNvPr id="11" name="図 14">
            <a:extLst>
              <a:ext uri="{FF2B5EF4-FFF2-40B4-BE49-F238E27FC236}">
                <a16:creationId xmlns:a16="http://schemas.microsoft.com/office/drawing/2014/main" id="{62A5D4AD-212A-4F38-A4F5-81127404B04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3606" r="28602"/>
          <a:stretch/>
        </p:blipFill>
        <p:spPr bwMode="gray">
          <a:xfrm>
            <a:off x="8803205" y="0"/>
            <a:ext cx="3388795" cy="6860768"/>
          </a:xfrm>
          <a:prstGeom prst="rect">
            <a:avLst/>
          </a:prstGeom>
        </p:spPr>
      </p:pic>
      <p:sp>
        <p:nvSpPr>
          <p:cNvPr id="2" name="Title 1"/>
          <p:cNvSpPr>
            <a:spLocks noGrp="1"/>
          </p:cNvSpPr>
          <p:nvPr>
            <p:ph type="ctrTitle" hasCustomPrompt="1"/>
          </p:nvPr>
        </p:nvSpPr>
        <p:spPr>
          <a:xfrm>
            <a:off x="361925" y="2879796"/>
            <a:ext cx="8209723" cy="697627"/>
          </a:xfrm>
        </p:spPr>
        <p:txBody>
          <a:bodyPr anchor="b"/>
          <a:lstStyle>
            <a:lvl1pPr algn="l">
              <a:lnSpc>
                <a:spcPct val="100000"/>
              </a:lnSpc>
              <a:spcBef>
                <a:spcPts val="0"/>
              </a:spcBef>
              <a:spcAft>
                <a:spcPts val="800"/>
              </a:spcAft>
              <a:defRPr sz="4533">
                <a:solidFill>
                  <a:schemeClr val="tx1"/>
                </a:solidFill>
              </a:defRPr>
            </a:lvl1pPr>
          </a:lstStyle>
          <a:p>
            <a:r>
              <a:rPr lang="en-US"/>
              <a:t>Section title – option 2</a:t>
            </a:r>
          </a:p>
        </p:txBody>
      </p:sp>
      <p:sp>
        <p:nvSpPr>
          <p:cNvPr id="3" name="Subtitle 2"/>
          <p:cNvSpPr>
            <a:spLocks noGrp="1"/>
          </p:cNvSpPr>
          <p:nvPr>
            <p:ph type="subTitle" idx="1" hasCustomPrompt="1"/>
          </p:nvPr>
        </p:nvSpPr>
        <p:spPr>
          <a:xfrm>
            <a:off x="383128" y="3835277"/>
            <a:ext cx="8188520" cy="369332"/>
          </a:xfrm>
          <a:prstGeom prst="rect">
            <a:avLst/>
          </a:prstGeom>
        </p:spPr>
        <p:txBody>
          <a:bodyPr wrap="square">
            <a:spAutoFit/>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9" name="Rounded Rectangle 21">
            <a:extLst>
              <a:ext uri="{FF2B5EF4-FFF2-40B4-BE49-F238E27FC236}">
                <a16:creationId xmlns:a16="http://schemas.microsoft.com/office/drawing/2014/main" id="{5B678967-3B36-4A40-A0A0-AF505B18F40B}"/>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55816"/>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a:solidFill>
                <a:schemeClr val="tx1"/>
              </a:solidFill>
              <a:latin typeface="Fujitsu Infinity Pro" pitchFamily="2" charset="0"/>
            </a:endParaRP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66140"/>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4" name="Graphic 3">
            <a:extLst>
              <a:ext uri="{FF2B5EF4-FFF2-40B4-BE49-F238E27FC236}">
                <a16:creationId xmlns:a16="http://schemas.microsoft.com/office/drawing/2014/main" id="{5C51EC5D-2A50-4460-F0E0-2C05C9A4389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2227716590"/>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3F61274-58D7-63CE-2426-9D143BE2B856}"/>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69601" y="1225938"/>
            <a:ext cx="11439284"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p>
        </p:txBody>
      </p:sp>
    </p:spTree>
    <p:extLst>
      <p:ext uri="{BB962C8B-B14F-4D97-AF65-F5344CB8AC3E}">
        <p14:creationId xmlns:p14="http://schemas.microsoft.com/office/powerpoint/2010/main" val="252040293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A300CF4-A946-1529-E5C7-F7713604AAF1}"/>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69600" y="1227667"/>
            <a:ext cx="5511911"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endParaRPr lang="en-GB"/>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272645" y="1227667"/>
            <a:ext cx="5536240"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p>
        </p:txBody>
      </p:sp>
    </p:spTree>
    <p:extLst>
      <p:ext uri="{BB962C8B-B14F-4D97-AF65-F5344CB8AC3E}">
        <p14:creationId xmlns:p14="http://schemas.microsoft.com/office/powerpoint/2010/main" val="2663325162"/>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8F4203-83AC-341D-5897-181FB70075D1}"/>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21">
            <a:extLst>
              <a:ext uri="{FF2B5EF4-FFF2-40B4-BE49-F238E27FC236}">
                <a16:creationId xmlns:a16="http://schemas.microsoft.com/office/drawing/2014/main" id="{440631BF-F452-95FD-B0A0-92AD2EA96C8F}"/>
              </a:ext>
            </a:extLst>
          </p:cNvPr>
          <p:cNvSpPr>
            <a:spLocks noGrp="1"/>
          </p:cNvSpPr>
          <p:nvPr>
            <p:ph type="body" sz="quarter" idx="12" hasCustomPrompt="1"/>
          </p:nvPr>
        </p:nvSpPr>
        <p:spPr>
          <a:xfrm>
            <a:off x="1247196" y="1770889"/>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1</a:t>
            </a:r>
          </a:p>
        </p:txBody>
      </p:sp>
      <p:sp>
        <p:nvSpPr>
          <p:cNvPr id="5" name="Text Placeholder 21">
            <a:extLst>
              <a:ext uri="{FF2B5EF4-FFF2-40B4-BE49-F238E27FC236}">
                <a16:creationId xmlns:a16="http://schemas.microsoft.com/office/drawing/2014/main" id="{0ACD3270-1C0A-5ECC-3A6C-1A21DBF0E86F}"/>
              </a:ext>
            </a:extLst>
          </p:cNvPr>
          <p:cNvSpPr>
            <a:spLocks noGrp="1"/>
          </p:cNvSpPr>
          <p:nvPr>
            <p:ph type="body" sz="quarter" idx="13" hasCustomPrompt="1"/>
          </p:nvPr>
        </p:nvSpPr>
        <p:spPr>
          <a:xfrm>
            <a:off x="1247196" y="2629386"/>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2</a:t>
            </a:r>
          </a:p>
        </p:txBody>
      </p:sp>
      <p:sp>
        <p:nvSpPr>
          <p:cNvPr id="6" name="Text Placeholder 21">
            <a:extLst>
              <a:ext uri="{FF2B5EF4-FFF2-40B4-BE49-F238E27FC236}">
                <a16:creationId xmlns:a16="http://schemas.microsoft.com/office/drawing/2014/main" id="{4AAED7B7-E668-38B8-42AC-21E8803C63FC}"/>
              </a:ext>
            </a:extLst>
          </p:cNvPr>
          <p:cNvSpPr>
            <a:spLocks noGrp="1"/>
          </p:cNvSpPr>
          <p:nvPr>
            <p:ph type="body" sz="quarter" idx="14" hasCustomPrompt="1"/>
          </p:nvPr>
        </p:nvSpPr>
        <p:spPr>
          <a:xfrm>
            <a:off x="1247196" y="3487883"/>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3</a:t>
            </a:r>
          </a:p>
        </p:txBody>
      </p:sp>
      <p:sp>
        <p:nvSpPr>
          <p:cNvPr id="7" name="Text Placeholder 21">
            <a:extLst>
              <a:ext uri="{FF2B5EF4-FFF2-40B4-BE49-F238E27FC236}">
                <a16:creationId xmlns:a16="http://schemas.microsoft.com/office/drawing/2014/main" id="{5066BB52-FBA8-008E-531C-06A335DC91D2}"/>
              </a:ext>
            </a:extLst>
          </p:cNvPr>
          <p:cNvSpPr>
            <a:spLocks noGrp="1"/>
          </p:cNvSpPr>
          <p:nvPr>
            <p:ph type="body" sz="quarter" idx="15" hasCustomPrompt="1"/>
          </p:nvPr>
        </p:nvSpPr>
        <p:spPr>
          <a:xfrm>
            <a:off x="1247196" y="4345735"/>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4</a:t>
            </a:r>
          </a:p>
        </p:txBody>
      </p:sp>
      <p:sp>
        <p:nvSpPr>
          <p:cNvPr id="8" name="Text Placeholder 21">
            <a:extLst>
              <a:ext uri="{FF2B5EF4-FFF2-40B4-BE49-F238E27FC236}">
                <a16:creationId xmlns:a16="http://schemas.microsoft.com/office/drawing/2014/main" id="{1D0A2EBF-914B-02A2-655E-603200BEF45D}"/>
              </a:ext>
            </a:extLst>
          </p:cNvPr>
          <p:cNvSpPr>
            <a:spLocks noGrp="1"/>
          </p:cNvSpPr>
          <p:nvPr>
            <p:ph type="body" sz="quarter" idx="16" hasCustomPrompt="1"/>
          </p:nvPr>
        </p:nvSpPr>
        <p:spPr>
          <a:xfrm>
            <a:off x="1247196" y="5203587"/>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5</a:t>
            </a:r>
          </a:p>
        </p:txBody>
      </p:sp>
      <p:sp>
        <p:nvSpPr>
          <p:cNvPr id="3" name="Picture Placeholder 27">
            <a:extLst>
              <a:ext uri="{FF2B5EF4-FFF2-40B4-BE49-F238E27FC236}">
                <a16:creationId xmlns:a16="http://schemas.microsoft.com/office/drawing/2014/main" id="{8987FCC9-CB05-98A3-E050-999998F66107}"/>
              </a:ext>
            </a:extLst>
          </p:cNvPr>
          <p:cNvSpPr>
            <a:spLocks noGrp="1"/>
          </p:cNvSpPr>
          <p:nvPr>
            <p:ph type="pic" sz="quarter" idx="17" hasCustomPrompt="1"/>
          </p:nvPr>
        </p:nvSpPr>
        <p:spPr>
          <a:xfrm>
            <a:off x="7615767" y="1479550"/>
            <a:ext cx="4053417" cy="4556489"/>
          </a:xfrm>
          <a:prstGeom prst="rect">
            <a:avLst/>
          </a:prstGeom>
        </p:spPr>
        <p:txBody>
          <a:bodyPr>
            <a:noAutofit/>
          </a:bodyPr>
          <a:lstStyle>
            <a:lvl1pPr>
              <a:defRPr>
                <a:latin typeface="Fujitsu Infinity Pro" pitchFamily="2" charset="0"/>
              </a:defRPr>
            </a:lvl1pPr>
          </a:lstStyle>
          <a:p>
            <a:r>
              <a:rPr lang="pt-PT"/>
              <a:t>Click the picture icon to insert photo</a:t>
            </a:r>
            <a:endParaRPr lang="en-US"/>
          </a:p>
        </p:txBody>
      </p:sp>
    </p:spTree>
    <p:extLst>
      <p:ext uri="{BB962C8B-B14F-4D97-AF65-F5344CB8AC3E}">
        <p14:creationId xmlns:p14="http://schemas.microsoft.com/office/powerpoint/2010/main" val="20735480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CFA8968-1B0E-6FF1-B805-48BBFCC4BD2B}"/>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Tree>
    <p:extLst>
      <p:ext uri="{BB962C8B-B14F-4D97-AF65-F5344CB8AC3E}">
        <p14:creationId xmlns:p14="http://schemas.microsoft.com/office/powerpoint/2010/main" val="2157005614"/>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CE9859-93FE-4669-ADF3-188E2605C8A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7171293" y="0"/>
            <a:ext cx="5020707" cy="6858000"/>
          </a:xfrm>
          <a:prstGeom prst="rect">
            <a:avLst/>
          </a:prstGeom>
        </p:spPr>
      </p:pic>
      <p:sp>
        <p:nvSpPr>
          <p:cNvPr id="8" name="Rectangle 7">
            <a:extLst>
              <a:ext uri="{FF2B5EF4-FFF2-40B4-BE49-F238E27FC236}">
                <a16:creationId xmlns:a16="http://schemas.microsoft.com/office/drawing/2014/main" id="{EE38A7A0-D515-45D6-B461-84E1F0B0290F}"/>
              </a:ext>
              <a:ext uri="{C183D7F6-B498-43B3-948B-1728B52AA6E4}">
                <adec:decorative xmlns:adec="http://schemas.microsoft.com/office/drawing/2017/decorative" val="1"/>
              </a:ext>
            </a:extLst>
          </p:cNvPr>
          <p:cNvSpPr/>
          <p:nvPr userDrawn="1"/>
        </p:nvSpPr>
        <p:spPr>
          <a:xfrm>
            <a:off x="0" y="-21242"/>
            <a:ext cx="7171295" cy="688776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Fujitsu Infinity Pro" pitchFamily="2" charset="0"/>
            </a:endParaRPr>
          </a:p>
        </p:txBody>
      </p:sp>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41371" y="1087209"/>
            <a:ext cx="6057627" cy="4683579"/>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361927" y="2769386"/>
            <a:ext cx="4658781" cy="820737"/>
          </a:xfrm>
        </p:spPr>
        <p:txBody>
          <a:bodyPr anchor="b"/>
          <a:lstStyle>
            <a:lvl1pPr algn="l">
              <a:lnSpc>
                <a:spcPct val="100000"/>
              </a:lnSpc>
              <a:spcBef>
                <a:spcPts val="0"/>
              </a:spcBef>
              <a:spcAft>
                <a:spcPts val="800"/>
              </a:spcAft>
              <a:defRPr sz="5333">
                <a:solidFill>
                  <a:schemeClr val="tx1"/>
                </a:solidFill>
              </a:defRPr>
            </a:lvl1pPr>
          </a:lstStyle>
          <a:p>
            <a:r>
              <a:rPr lang="en-US"/>
              <a:t>Thank you</a:t>
            </a:r>
          </a:p>
        </p:txBody>
      </p:sp>
      <p:sp>
        <p:nvSpPr>
          <p:cNvPr id="10" name="Rounded Rectangle 21">
            <a:extLst>
              <a:ext uri="{FF2B5EF4-FFF2-40B4-BE49-F238E27FC236}">
                <a16:creationId xmlns:a16="http://schemas.microsoft.com/office/drawing/2014/main" id="{974FE912-33B0-4191-A2D9-3CA7C3615B15}"/>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2" name="Graphic 1">
            <a:extLst>
              <a:ext uri="{FF2B5EF4-FFF2-40B4-BE49-F238E27FC236}">
                <a16:creationId xmlns:a16="http://schemas.microsoft.com/office/drawing/2014/main" id="{D79F2BB4-8B94-0C3D-E25A-3BD1993AA28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2731972215"/>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1" name="Picture 10" descr="Graphical user interface, text&#10;&#10;Description automatically generated with medium confidence">
            <a:extLst>
              <a:ext uri="{FF2B5EF4-FFF2-40B4-BE49-F238E27FC236}">
                <a16:creationId xmlns:a16="http://schemas.microsoft.com/office/drawing/2014/main" id="{BDAFAF52-8EA0-488E-AFD3-5A96D769C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6681" y="-20320"/>
            <a:ext cx="6092535" cy="6878321"/>
          </a:xfrm>
          <a:prstGeom prst="rect">
            <a:avLst/>
          </a:prstGeom>
        </p:spPr>
      </p:pic>
      <p:pic>
        <p:nvPicPr>
          <p:cNvPr id="30" name="Picture 29">
            <a:extLst>
              <a:ext uri="{FF2B5EF4-FFF2-40B4-BE49-F238E27FC236}">
                <a16:creationId xmlns:a16="http://schemas.microsoft.com/office/drawing/2014/main" id="{ED7DDC9A-A335-4BC5-818F-36151E46AE14}"/>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720" y="-20320"/>
            <a:ext cx="6113400" cy="6886840"/>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080733" y="1087209"/>
            <a:ext cx="6057627" cy="4683579"/>
          </a:xfrm>
          <a:prstGeom prst="rect">
            <a:avLst/>
          </a:prstGeom>
        </p:spPr>
      </p:pic>
      <p:sp>
        <p:nvSpPr>
          <p:cNvPr id="2" name="Title 1"/>
          <p:cNvSpPr>
            <a:spLocks noGrp="1"/>
          </p:cNvSpPr>
          <p:nvPr>
            <p:ph type="ctrTitle" hasCustomPrompt="1"/>
          </p:nvPr>
        </p:nvSpPr>
        <p:spPr>
          <a:xfrm>
            <a:off x="361928" y="2182170"/>
            <a:ext cx="3973001" cy="1395253"/>
          </a:xfrm>
        </p:spPr>
        <p:txBody>
          <a:bodyPr anchor="b"/>
          <a:lstStyle>
            <a:lvl1pPr algn="l">
              <a:lnSpc>
                <a:spcPct val="100000"/>
              </a:lnSpc>
              <a:spcBef>
                <a:spcPts val="0"/>
              </a:spcBef>
              <a:spcAft>
                <a:spcPts val="800"/>
              </a:spcAft>
              <a:defRPr sz="4533">
                <a:solidFill>
                  <a:schemeClr val="tx1"/>
                </a:solidFill>
              </a:defRPr>
            </a:lvl1pPr>
          </a:lstStyle>
          <a:p>
            <a:r>
              <a:rPr lang="en-US"/>
              <a:t>Presentation headline</a:t>
            </a:r>
          </a:p>
        </p:txBody>
      </p:sp>
      <p:sp>
        <p:nvSpPr>
          <p:cNvPr id="3" name="Subtitle 2"/>
          <p:cNvSpPr>
            <a:spLocks noGrp="1"/>
          </p:cNvSpPr>
          <p:nvPr>
            <p:ph type="subTitle" idx="1" hasCustomPrompt="1"/>
          </p:nvPr>
        </p:nvSpPr>
        <p:spPr>
          <a:xfrm>
            <a:off x="383130" y="3835276"/>
            <a:ext cx="2491297" cy="738664"/>
          </a:xfrm>
          <a:prstGeom prst="rect">
            <a:avLst/>
          </a:prstGeom>
        </p:spPr>
        <p:txBody>
          <a:bodyPr wrap="square">
            <a:spAutoFit/>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2" name="Rounded Rectangle 21">
            <a:extLst>
              <a:ext uri="{FF2B5EF4-FFF2-40B4-BE49-F238E27FC236}">
                <a16:creationId xmlns:a16="http://schemas.microsoft.com/office/drawing/2014/main" id="{7F073BC3-3A32-4D49-9EB7-99E71980C578}"/>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4" name="Picture 23">
            <a:extLst>
              <a:ext uri="{FF2B5EF4-FFF2-40B4-BE49-F238E27FC236}">
                <a16:creationId xmlns:a16="http://schemas.microsoft.com/office/drawing/2014/main" id="{58F5A61F-2015-6039-7096-2112278CC61C}"/>
              </a:ext>
              <a:ext uri="{C183D7F6-B498-43B3-948B-1728B52AA6E4}">
                <adec:decorative xmlns:adec="http://schemas.microsoft.com/office/drawing/2017/decorative" val="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pic>
        <p:nvPicPr>
          <p:cNvPr id="5" name="Graphic 4">
            <a:extLst>
              <a:ext uri="{FF2B5EF4-FFF2-40B4-BE49-F238E27FC236}">
                <a16:creationId xmlns:a16="http://schemas.microsoft.com/office/drawing/2014/main" id="{AFD317AB-E7F9-D79D-1D3A-FCB3D88F802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276314681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F151A3-079E-4CEC-B057-AA32714CBC2E}"/>
              </a:ext>
              <a:ext uri="{C183D7F6-B498-43B3-948B-1728B52AA6E4}">
                <adec:decorative xmlns:adec="http://schemas.microsoft.com/office/drawing/2017/decorative" val="1"/>
              </a:ext>
            </a:extLst>
          </p:cNvPr>
          <p:cNvSpPr/>
          <p:nvPr userDrawn="1"/>
        </p:nvSpPr>
        <p:spPr>
          <a:xfrm>
            <a:off x="1" y="-21242"/>
            <a:ext cx="8757919" cy="688776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Fujitsu Infinity Pro" pitchFamily="2" charset="0"/>
            </a:endParaRPr>
          </a:p>
        </p:txBody>
      </p:sp>
      <p:pic>
        <p:nvPicPr>
          <p:cNvPr id="27" name="Picture 26">
            <a:extLst>
              <a:ext uri="{FF2B5EF4-FFF2-40B4-BE49-F238E27FC236}">
                <a16:creationId xmlns:a16="http://schemas.microsoft.com/office/drawing/2014/main" id="{46F49305-AB6D-49E5-9A07-1C2802CBEDE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flipH="1">
            <a:off x="8757920" y="-20320"/>
            <a:ext cx="3448736" cy="6886840"/>
          </a:xfrm>
          <a:prstGeom prst="rect">
            <a:avLst/>
          </a:prstGeom>
        </p:spPr>
      </p:pic>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742653" y="1087208"/>
            <a:ext cx="6057627" cy="4683579"/>
          </a:xfrm>
          <a:prstGeom prst="rect">
            <a:avLst/>
          </a:prstGeom>
        </p:spPr>
      </p:pic>
      <p:sp>
        <p:nvSpPr>
          <p:cNvPr id="2" name="Title 1"/>
          <p:cNvSpPr>
            <a:spLocks noGrp="1"/>
          </p:cNvSpPr>
          <p:nvPr>
            <p:ph type="ctrTitle" hasCustomPrompt="1"/>
          </p:nvPr>
        </p:nvSpPr>
        <p:spPr>
          <a:xfrm>
            <a:off x="361926" y="1484543"/>
            <a:ext cx="6137081" cy="2092880"/>
          </a:xfrm>
        </p:spPr>
        <p:txBody>
          <a:bodyPr anchor="b"/>
          <a:lstStyle>
            <a:lvl1pPr algn="l">
              <a:lnSpc>
                <a:spcPct val="100000"/>
              </a:lnSpc>
              <a:spcBef>
                <a:spcPts val="0"/>
              </a:spcBef>
              <a:spcAft>
                <a:spcPts val="800"/>
              </a:spcAft>
              <a:defRPr sz="4533">
                <a:solidFill>
                  <a:schemeClr val="tx1"/>
                </a:solidFill>
              </a:defRPr>
            </a:lvl1pPr>
          </a:lstStyle>
          <a:p>
            <a:r>
              <a:rPr lang="en-US"/>
              <a:t>Presentation headline</a:t>
            </a:r>
            <a:br>
              <a:rPr lang="en-US"/>
            </a:br>
            <a:r>
              <a:rPr lang="en-US"/>
              <a:t>Presentation headline</a:t>
            </a:r>
            <a:br>
              <a:rPr lang="en-US"/>
            </a:br>
            <a:r>
              <a:rPr lang="en-US"/>
              <a:t>Presentation headline</a:t>
            </a:r>
          </a:p>
        </p:txBody>
      </p:sp>
      <p:sp>
        <p:nvSpPr>
          <p:cNvPr id="3" name="Subtitle 2"/>
          <p:cNvSpPr>
            <a:spLocks noGrp="1"/>
          </p:cNvSpPr>
          <p:nvPr>
            <p:ph type="subTitle" idx="1" hasCustomPrompt="1"/>
          </p:nvPr>
        </p:nvSpPr>
        <p:spPr>
          <a:xfrm>
            <a:off x="383130" y="3835277"/>
            <a:ext cx="5861879" cy="369332"/>
          </a:xfrm>
          <a:prstGeom prst="rect">
            <a:avLst/>
          </a:prstGeom>
        </p:spPr>
        <p:txBody>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2" name="Rounded Rectangle 21">
            <a:extLst>
              <a:ext uri="{FF2B5EF4-FFF2-40B4-BE49-F238E27FC236}">
                <a16:creationId xmlns:a16="http://schemas.microsoft.com/office/drawing/2014/main" id="{86059F4A-D6C4-4698-9919-FE2454E9A55D}"/>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4" name="Graphic 3">
            <a:extLst>
              <a:ext uri="{FF2B5EF4-FFF2-40B4-BE49-F238E27FC236}">
                <a16:creationId xmlns:a16="http://schemas.microsoft.com/office/drawing/2014/main" id="{792CBA64-8620-0124-D51B-A0E1C7DB555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766755694"/>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57" t="21308" r="35468" b="26015"/>
          <a:stretch/>
        </p:blipFill>
        <p:spPr>
          <a:xfrm>
            <a:off x="3" y="1"/>
            <a:ext cx="12191995" cy="6857996"/>
          </a:xfrm>
          <a:prstGeom prst="rect">
            <a:avLst/>
          </a:prstGeom>
        </p:spPr>
      </p:pic>
      <p:sp>
        <p:nvSpPr>
          <p:cNvPr id="2" name="Title 1"/>
          <p:cNvSpPr>
            <a:spLocks noGrp="1"/>
          </p:cNvSpPr>
          <p:nvPr>
            <p:ph type="ctrTitle" hasCustomPrompt="1"/>
          </p:nvPr>
        </p:nvSpPr>
        <p:spPr>
          <a:xfrm>
            <a:off x="361925" y="2879796"/>
            <a:ext cx="8209723" cy="697627"/>
          </a:xfrm>
        </p:spPr>
        <p:txBody>
          <a:bodyPr anchor="b"/>
          <a:lstStyle>
            <a:lvl1pPr algn="l">
              <a:lnSpc>
                <a:spcPct val="100000"/>
              </a:lnSpc>
              <a:spcBef>
                <a:spcPts val="0"/>
              </a:spcBef>
              <a:spcAft>
                <a:spcPts val="800"/>
              </a:spcAft>
              <a:defRPr sz="4533">
                <a:solidFill>
                  <a:schemeClr val="tx1"/>
                </a:solidFill>
              </a:defRPr>
            </a:lvl1pPr>
          </a:lstStyle>
          <a:p>
            <a:r>
              <a:rPr lang="en-US"/>
              <a:t>Section title – option 1</a:t>
            </a:r>
          </a:p>
        </p:txBody>
      </p:sp>
      <p:sp>
        <p:nvSpPr>
          <p:cNvPr id="3" name="Subtitle 2"/>
          <p:cNvSpPr>
            <a:spLocks noGrp="1"/>
          </p:cNvSpPr>
          <p:nvPr>
            <p:ph type="subTitle" idx="1" hasCustomPrompt="1"/>
          </p:nvPr>
        </p:nvSpPr>
        <p:spPr>
          <a:xfrm>
            <a:off x="383128" y="3835277"/>
            <a:ext cx="8188520" cy="369332"/>
          </a:xfrm>
          <a:prstGeom prst="rect">
            <a:avLst/>
          </a:prstGeom>
        </p:spPr>
        <p:txBody>
          <a:bodyPr wrap="square">
            <a:spAutoFit/>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0" name="Rounded Rectangle 21">
            <a:extLst>
              <a:ext uri="{FF2B5EF4-FFF2-40B4-BE49-F238E27FC236}">
                <a16:creationId xmlns:a16="http://schemas.microsoft.com/office/drawing/2014/main" id="{45845017-C185-4453-A7C9-D16E2823D352}"/>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a:solidFill>
                <a:schemeClr val="tx1"/>
              </a:solidFill>
              <a:latin typeface="Fujitsu Infinity Pro" pitchFamily="2" charset="0"/>
            </a:endParaRP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1061"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4" name="Graphic 3">
            <a:extLst>
              <a:ext uri="{FF2B5EF4-FFF2-40B4-BE49-F238E27FC236}">
                <a16:creationId xmlns:a16="http://schemas.microsoft.com/office/drawing/2014/main" id="{AA0EFB31-2F6B-A5C8-7F6C-293D404CA79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3964809888"/>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2_Section Divider">
    <p:spTree>
      <p:nvGrpSpPr>
        <p:cNvPr id="1" name=""/>
        <p:cNvGrpSpPr/>
        <p:nvPr/>
      </p:nvGrpSpPr>
      <p:grpSpPr>
        <a:xfrm>
          <a:off x="0" y="0"/>
          <a:ext cx="0" cy="0"/>
          <a:chOff x="0" y="0"/>
          <a:chExt cx="0" cy="0"/>
        </a:xfrm>
      </p:grpSpPr>
      <p:pic>
        <p:nvPicPr>
          <p:cNvPr id="11" name="図 14">
            <a:extLst>
              <a:ext uri="{FF2B5EF4-FFF2-40B4-BE49-F238E27FC236}">
                <a16:creationId xmlns:a16="http://schemas.microsoft.com/office/drawing/2014/main" id="{5858BAF3-2ACC-47C5-A89F-DC8FF2D98B4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214" r="2"/>
          <a:stretch/>
        </p:blipFill>
        <p:spPr>
          <a:xfrm>
            <a:off x="8804515" y="0"/>
            <a:ext cx="3387485" cy="6858000"/>
          </a:xfrm>
          <a:prstGeom prst="rect">
            <a:avLst/>
          </a:prstGeom>
        </p:spPr>
      </p:pic>
      <p:sp>
        <p:nvSpPr>
          <p:cNvPr id="2" name="Title 1"/>
          <p:cNvSpPr>
            <a:spLocks noGrp="1"/>
          </p:cNvSpPr>
          <p:nvPr>
            <p:ph type="ctrTitle" hasCustomPrompt="1"/>
          </p:nvPr>
        </p:nvSpPr>
        <p:spPr>
          <a:xfrm>
            <a:off x="361925" y="2879796"/>
            <a:ext cx="8209723" cy="697627"/>
          </a:xfrm>
        </p:spPr>
        <p:txBody>
          <a:bodyPr anchor="b"/>
          <a:lstStyle>
            <a:lvl1pPr algn="l">
              <a:lnSpc>
                <a:spcPct val="100000"/>
              </a:lnSpc>
              <a:spcBef>
                <a:spcPts val="0"/>
              </a:spcBef>
              <a:spcAft>
                <a:spcPts val="800"/>
              </a:spcAft>
              <a:defRPr sz="4533">
                <a:solidFill>
                  <a:schemeClr val="tx1"/>
                </a:solidFill>
              </a:defRPr>
            </a:lvl1pPr>
          </a:lstStyle>
          <a:p>
            <a:r>
              <a:rPr lang="en-US"/>
              <a:t>Section title – option 2</a:t>
            </a:r>
          </a:p>
        </p:txBody>
      </p:sp>
      <p:sp>
        <p:nvSpPr>
          <p:cNvPr id="3" name="Subtitle 2"/>
          <p:cNvSpPr>
            <a:spLocks noGrp="1"/>
          </p:cNvSpPr>
          <p:nvPr>
            <p:ph type="subTitle" idx="1" hasCustomPrompt="1"/>
          </p:nvPr>
        </p:nvSpPr>
        <p:spPr>
          <a:xfrm>
            <a:off x="383128" y="3835277"/>
            <a:ext cx="8188520" cy="369332"/>
          </a:xfrm>
          <a:prstGeom prst="rect">
            <a:avLst/>
          </a:prstGeom>
        </p:spPr>
        <p:txBody>
          <a:bodyPr wrap="square">
            <a:spAutoFit/>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0" name="Rounded Rectangle 21">
            <a:extLst>
              <a:ext uri="{FF2B5EF4-FFF2-40B4-BE49-F238E27FC236}">
                <a16:creationId xmlns:a16="http://schemas.microsoft.com/office/drawing/2014/main" id="{45845017-C185-4453-A7C9-D16E2823D352}"/>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dirty="0">
              <a:solidFill>
                <a:schemeClr val="tx1"/>
              </a:solidFill>
              <a:latin typeface="Fujitsu Infinity Pro" pitchFamily="2" charset="0"/>
            </a:endParaRP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1061"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5" name="Picture 23">
            <a:extLst>
              <a:ext uri="{FF2B5EF4-FFF2-40B4-BE49-F238E27FC236}">
                <a16:creationId xmlns:a16="http://schemas.microsoft.com/office/drawing/2014/main" id="{6505E886-2050-19CA-A74A-F53499C997A8}"/>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pic>
        <p:nvPicPr>
          <p:cNvPr id="4" name="Graphic 3">
            <a:extLst>
              <a:ext uri="{FF2B5EF4-FFF2-40B4-BE49-F238E27FC236}">
                <a16:creationId xmlns:a16="http://schemas.microsoft.com/office/drawing/2014/main" id="{CEAFFD18-FEFE-936F-2B68-3CBF1384054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3157126732"/>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7DBA0AF-DD85-38E4-141E-8DBCBA76632A}"/>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6" name="Text Placeholder 11">
            <a:extLst>
              <a:ext uri="{FF2B5EF4-FFF2-40B4-BE49-F238E27FC236}">
                <a16:creationId xmlns:a16="http://schemas.microsoft.com/office/drawing/2014/main" id="{31506D5C-4D3E-A086-DC89-19DF950E61F7}"/>
              </a:ext>
            </a:extLst>
          </p:cNvPr>
          <p:cNvSpPr>
            <a:spLocks noGrp="1"/>
          </p:cNvSpPr>
          <p:nvPr>
            <p:ph type="body" sz="quarter" idx="10" hasCustomPrompt="1"/>
          </p:nvPr>
        </p:nvSpPr>
        <p:spPr>
          <a:xfrm>
            <a:off x="380976" y="1225938"/>
            <a:ext cx="11427909" cy="3356945"/>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dirty="0"/>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dirty="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Ninth level</a:t>
            </a:r>
            <a:endParaRPr lang="en-US" dirty="0"/>
          </a:p>
        </p:txBody>
      </p:sp>
    </p:spTree>
    <p:extLst>
      <p:ext uri="{BB962C8B-B14F-4D97-AF65-F5344CB8AC3E}">
        <p14:creationId xmlns:p14="http://schemas.microsoft.com/office/powerpoint/2010/main" val="47809843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1-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9778ADA-9D43-E0D3-D0D9-F40C34D45755}"/>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80975" y="1225938"/>
            <a:ext cx="11432143" cy="3356945"/>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US"/>
          </a:p>
        </p:txBody>
      </p:sp>
    </p:spTree>
    <p:extLst>
      <p:ext uri="{BB962C8B-B14F-4D97-AF65-F5344CB8AC3E}">
        <p14:creationId xmlns:p14="http://schemas.microsoft.com/office/powerpoint/2010/main" val="393406990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47B9C32-12F0-7187-AADE-E6D47AF9C3D0}"/>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76763" y="1227667"/>
            <a:ext cx="5503088" cy="3356945"/>
          </a:xfrm>
          <a:prstGeom prst="rect">
            <a:avLst/>
          </a:prstGeom>
        </p:spPr>
        <p:txBody>
          <a:body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GB"/>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503085" cy="3356945"/>
          </a:xfrm>
          <a:prstGeom prst="rect">
            <a:avLst/>
          </a:prstGeom>
        </p:spPr>
        <p:txBody>
          <a:body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US"/>
          </a:p>
        </p:txBody>
      </p:sp>
    </p:spTree>
    <p:extLst>
      <p:ext uri="{BB962C8B-B14F-4D97-AF65-F5344CB8AC3E}">
        <p14:creationId xmlns:p14="http://schemas.microsoft.com/office/powerpoint/2010/main" val="3828141216"/>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8CA4106-E014-2CD5-F433-8F66205464D3}"/>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69600" y="1225938"/>
            <a:ext cx="11432933"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p>
        </p:txBody>
      </p:sp>
    </p:spTree>
    <p:extLst>
      <p:ext uri="{BB962C8B-B14F-4D97-AF65-F5344CB8AC3E}">
        <p14:creationId xmlns:p14="http://schemas.microsoft.com/office/powerpoint/2010/main" val="3047336931"/>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32844B7-5DF1-83BE-484C-B723D0B54ADB}"/>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69600" y="1227667"/>
            <a:ext cx="5510248"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endParaRPr lang="en-GB"/>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490380"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p>
        </p:txBody>
      </p:sp>
    </p:spTree>
    <p:extLst>
      <p:ext uri="{BB962C8B-B14F-4D97-AF65-F5344CB8AC3E}">
        <p14:creationId xmlns:p14="http://schemas.microsoft.com/office/powerpoint/2010/main" val="3587698609"/>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8F4203-83AC-341D-5897-181FB70075D1}"/>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21">
            <a:extLst>
              <a:ext uri="{FF2B5EF4-FFF2-40B4-BE49-F238E27FC236}">
                <a16:creationId xmlns:a16="http://schemas.microsoft.com/office/drawing/2014/main" id="{440631BF-F452-95FD-B0A0-92AD2EA96C8F}"/>
              </a:ext>
            </a:extLst>
          </p:cNvPr>
          <p:cNvSpPr>
            <a:spLocks noGrp="1"/>
          </p:cNvSpPr>
          <p:nvPr>
            <p:ph type="body" sz="quarter" idx="12" hasCustomPrompt="1"/>
          </p:nvPr>
        </p:nvSpPr>
        <p:spPr>
          <a:xfrm>
            <a:off x="1247196" y="1770889"/>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1</a:t>
            </a:r>
          </a:p>
        </p:txBody>
      </p:sp>
      <p:sp>
        <p:nvSpPr>
          <p:cNvPr id="5" name="Text Placeholder 21">
            <a:extLst>
              <a:ext uri="{FF2B5EF4-FFF2-40B4-BE49-F238E27FC236}">
                <a16:creationId xmlns:a16="http://schemas.microsoft.com/office/drawing/2014/main" id="{0ACD3270-1C0A-5ECC-3A6C-1A21DBF0E86F}"/>
              </a:ext>
            </a:extLst>
          </p:cNvPr>
          <p:cNvSpPr>
            <a:spLocks noGrp="1"/>
          </p:cNvSpPr>
          <p:nvPr>
            <p:ph type="body" sz="quarter" idx="13" hasCustomPrompt="1"/>
          </p:nvPr>
        </p:nvSpPr>
        <p:spPr>
          <a:xfrm>
            <a:off x="1247196" y="2629386"/>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2</a:t>
            </a:r>
          </a:p>
        </p:txBody>
      </p:sp>
      <p:sp>
        <p:nvSpPr>
          <p:cNvPr id="6" name="Text Placeholder 21">
            <a:extLst>
              <a:ext uri="{FF2B5EF4-FFF2-40B4-BE49-F238E27FC236}">
                <a16:creationId xmlns:a16="http://schemas.microsoft.com/office/drawing/2014/main" id="{4AAED7B7-E668-38B8-42AC-21E8803C63FC}"/>
              </a:ext>
            </a:extLst>
          </p:cNvPr>
          <p:cNvSpPr>
            <a:spLocks noGrp="1"/>
          </p:cNvSpPr>
          <p:nvPr>
            <p:ph type="body" sz="quarter" idx="14" hasCustomPrompt="1"/>
          </p:nvPr>
        </p:nvSpPr>
        <p:spPr>
          <a:xfrm>
            <a:off x="1247196" y="3487883"/>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3</a:t>
            </a:r>
          </a:p>
        </p:txBody>
      </p:sp>
      <p:sp>
        <p:nvSpPr>
          <p:cNvPr id="7" name="Text Placeholder 21">
            <a:extLst>
              <a:ext uri="{FF2B5EF4-FFF2-40B4-BE49-F238E27FC236}">
                <a16:creationId xmlns:a16="http://schemas.microsoft.com/office/drawing/2014/main" id="{5066BB52-FBA8-008E-531C-06A335DC91D2}"/>
              </a:ext>
            </a:extLst>
          </p:cNvPr>
          <p:cNvSpPr>
            <a:spLocks noGrp="1"/>
          </p:cNvSpPr>
          <p:nvPr>
            <p:ph type="body" sz="quarter" idx="15" hasCustomPrompt="1"/>
          </p:nvPr>
        </p:nvSpPr>
        <p:spPr>
          <a:xfrm>
            <a:off x="1247196" y="4345735"/>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4</a:t>
            </a:r>
          </a:p>
        </p:txBody>
      </p:sp>
      <p:sp>
        <p:nvSpPr>
          <p:cNvPr id="8" name="Text Placeholder 21">
            <a:extLst>
              <a:ext uri="{FF2B5EF4-FFF2-40B4-BE49-F238E27FC236}">
                <a16:creationId xmlns:a16="http://schemas.microsoft.com/office/drawing/2014/main" id="{1D0A2EBF-914B-02A2-655E-603200BEF45D}"/>
              </a:ext>
            </a:extLst>
          </p:cNvPr>
          <p:cNvSpPr>
            <a:spLocks noGrp="1"/>
          </p:cNvSpPr>
          <p:nvPr>
            <p:ph type="body" sz="quarter" idx="16" hasCustomPrompt="1"/>
          </p:nvPr>
        </p:nvSpPr>
        <p:spPr>
          <a:xfrm>
            <a:off x="1247196" y="5203587"/>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5</a:t>
            </a:r>
          </a:p>
        </p:txBody>
      </p:sp>
      <p:sp>
        <p:nvSpPr>
          <p:cNvPr id="3" name="Picture Placeholder 27">
            <a:extLst>
              <a:ext uri="{FF2B5EF4-FFF2-40B4-BE49-F238E27FC236}">
                <a16:creationId xmlns:a16="http://schemas.microsoft.com/office/drawing/2014/main" id="{8987FCC9-CB05-98A3-E050-999998F66107}"/>
              </a:ext>
            </a:extLst>
          </p:cNvPr>
          <p:cNvSpPr>
            <a:spLocks noGrp="1"/>
          </p:cNvSpPr>
          <p:nvPr>
            <p:ph type="pic" sz="quarter" idx="17" hasCustomPrompt="1"/>
          </p:nvPr>
        </p:nvSpPr>
        <p:spPr>
          <a:xfrm>
            <a:off x="7615767" y="1479550"/>
            <a:ext cx="4053417" cy="4556489"/>
          </a:xfrm>
          <a:prstGeom prst="rect">
            <a:avLst/>
          </a:prstGeom>
        </p:spPr>
        <p:txBody>
          <a:bodyPr>
            <a:noAutofit/>
          </a:bodyPr>
          <a:lstStyle>
            <a:lvl1pPr>
              <a:defRPr>
                <a:latin typeface="Fujitsu Infinity Pro" pitchFamily="2" charset="0"/>
              </a:defRPr>
            </a:lvl1pPr>
          </a:lstStyle>
          <a:p>
            <a:r>
              <a:rPr lang="pt-PT"/>
              <a:t>Click the picture icon to insert photo</a:t>
            </a:r>
            <a:endParaRPr lang="en-US"/>
          </a:p>
        </p:txBody>
      </p:sp>
    </p:spTree>
    <p:extLst>
      <p:ext uri="{BB962C8B-B14F-4D97-AF65-F5344CB8AC3E}">
        <p14:creationId xmlns:p14="http://schemas.microsoft.com/office/powerpoint/2010/main" val="1602566171"/>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BD8E882-91B0-4FCF-8CE1-A15A461ACC15}"/>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Tree>
    <p:extLst>
      <p:ext uri="{BB962C8B-B14F-4D97-AF65-F5344CB8AC3E}">
        <p14:creationId xmlns:p14="http://schemas.microsoft.com/office/powerpoint/2010/main" val="1369133318"/>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 uri="{C183D7F6-B498-43B3-948B-1728B52AA6E4}">
                <adec:decorative xmlns:adec="http://schemas.microsoft.com/office/drawing/2017/decorative" val="1"/>
              </a:ext>
            </a:extLst>
          </p:cNvPr>
          <p:cNvSpPr/>
          <p:nvPr userDrawn="1"/>
        </p:nvSpPr>
        <p:spPr>
          <a:xfrm>
            <a:off x="0" y="-21242"/>
            <a:ext cx="7188227" cy="688776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Fujitsu Infinity Pro" pitchFamily="2" charset="0"/>
            </a:endParaRPr>
          </a:p>
        </p:txBody>
      </p:sp>
      <p:pic>
        <p:nvPicPr>
          <p:cNvPr id="6" name="Picture 5">
            <a:extLst>
              <a:ext uri="{FF2B5EF4-FFF2-40B4-BE49-F238E27FC236}">
                <a16:creationId xmlns:a16="http://schemas.microsoft.com/office/drawing/2014/main" id="{F92A5788-2457-4648-95E4-499F5A27D05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7173570" y="-20320"/>
            <a:ext cx="5018431" cy="6886840"/>
          </a:xfrm>
          <a:prstGeom prst="rect">
            <a:avLst/>
          </a:pr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58302" y="1087208"/>
            <a:ext cx="6057627" cy="4683579"/>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361926" y="2769386"/>
            <a:ext cx="4656505" cy="820737"/>
          </a:xfrm>
        </p:spPr>
        <p:txBody>
          <a:bodyPr anchor="b"/>
          <a:lstStyle>
            <a:lvl1pPr algn="l">
              <a:lnSpc>
                <a:spcPct val="100000"/>
              </a:lnSpc>
              <a:spcBef>
                <a:spcPts val="0"/>
              </a:spcBef>
              <a:spcAft>
                <a:spcPts val="800"/>
              </a:spcAft>
              <a:defRPr sz="5333">
                <a:solidFill>
                  <a:schemeClr val="tx1"/>
                </a:solidFill>
                <a:latin typeface="Fujitsu Infinity Pro" pitchFamily="2" charset="0"/>
              </a:defRPr>
            </a:lvl1pPr>
          </a:lstStyle>
          <a:p>
            <a:r>
              <a:rPr lang="en-US"/>
              <a:t>Thank you</a:t>
            </a:r>
          </a:p>
        </p:txBody>
      </p:sp>
      <p:sp>
        <p:nvSpPr>
          <p:cNvPr id="11" name="Rounded Rectangle 21">
            <a:extLst>
              <a:ext uri="{FF2B5EF4-FFF2-40B4-BE49-F238E27FC236}">
                <a16:creationId xmlns:a16="http://schemas.microsoft.com/office/drawing/2014/main" id="{8D2A3610-9615-4766-9473-09A4E2F315C0}"/>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2" name="Graphic 1">
            <a:extLst>
              <a:ext uri="{FF2B5EF4-FFF2-40B4-BE49-F238E27FC236}">
                <a16:creationId xmlns:a16="http://schemas.microsoft.com/office/drawing/2014/main" id="{82BD5942-7335-993A-7754-9E56AA85F16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1053019567"/>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Cover Slide">
    <p:spTree>
      <p:nvGrpSpPr>
        <p:cNvPr id="1" name=""/>
        <p:cNvGrpSpPr/>
        <p:nvPr/>
      </p:nvGrpSpPr>
      <p:grpSpPr>
        <a:xfrm>
          <a:off x="0" y="0"/>
          <a:ext cx="0" cy="0"/>
          <a:chOff x="0" y="0"/>
          <a:chExt cx="0" cy="0"/>
        </a:xfrm>
      </p:grpSpPr>
      <p:pic>
        <p:nvPicPr>
          <p:cNvPr id="7" name="Picture 6" descr="A green and yellow gradient&#10;&#10;Description automatically generated">
            <a:extLst>
              <a:ext uri="{FF2B5EF4-FFF2-40B4-BE49-F238E27FC236}">
                <a16:creationId xmlns:a16="http://schemas.microsoft.com/office/drawing/2014/main" id="{75765AE4-F11E-AFC4-D1B3-E351555B85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41" t="1209" r="9470" b="1087"/>
          <a:stretch/>
        </p:blipFill>
        <p:spPr>
          <a:xfrm>
            <a:off x="0" y="1"/>
            <a:ext cx="6106680" cy="6866519"/>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80849" y="1087209"/>
            <a:ext cx="6057396" cy="4683579"/>
          </a:xfrm>
          <a:prstGeom prst="rect">
            <a:avLst/>
          </a:prstGeom>
        </p:spPr>
      </p:pic>
      <p:sp>
        <p:nvSpPr>
          <p:cNvPr id="2" name="Title 1"/>
          <p:cNvSpPr>
            <a:spLocks noGrp="1"/>
          </p:cNvSpPr>
          <p:nvPr>
            <p:ph type="ctrTitle" hasCustomPrompt="1"/>
          </p:nvPr>
        </p:nvSpPr>
        <p:spPr>
          <a:xfrm>
            <a:off x="361928" y="2182170"/>
            <a:ext cx="3973001" cy="1395253"/>
          </a:xfrm>
        </p:spPr>
        <p:txBody>
          <a:bodyPr anchor="b"/>
          <a:lstStyle>
            <a:lvl1pPr algn="l">
              <a:lnSpc>
                <a:spcPct val="100000"/>
              </a:lnSpc>
              <a:spcBef>
                <a:spcPts val="0"/>
              </a:spcBef>
              <a:spcAft>
                <a:spcPts val="800"/>
              </a:spcAft>
              <a:defRPr sz="4533">
                <a:solidFill>
                  <a:schemeClr val="bg1"/>
                </a:solidFill>
              </a:defRPr>
            </a:lvl1pPr>
          </a:lstStyle>
          <a:p>
            <a:r>
              <a:rPr lang="en-US"/>
              <a:t>Presentation headline</a:t>
            </a:r>
          </a:p>
        </p:txBody>
      </p:sp>
      <p:sp>
        <p:nvSpPr>
          <p:cNvPr id="3" name="Subtitle 2"/>
          <p:cNvSpPr>
            <a:spLocks noGrp="1"/>
          </p:cNvSpPr>
          <p:nvPr>
            <p:ph type="subTitle" idx="1" hasCustomPrompt="1"/>
          </p:nvPr>
        </p:nvSpPr>
        <p:spPr>
          <a:xfrm>
            <a:off x="383130" y="3835277"/>
            <a:ext cx="2491297" cy="861775"/>
          </a:xfrm>
          <a:prstGeom prst="rect">
            <a:avLst/>
          </a:prstGeom>
        </p:spPr>
        <p:txBody>
          <a:bodyPr wrap="square">
            <a:spAutoFit/>
          </a:bodyPr>
          <a:lstStyle>
            <a:lvl1pPr marL="0" indent="0" algn="l">
              <a:lnSpc>
                <a:spcPct val="100000"/>
              </a:lnSpc>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pic>
        <p:nvPicPr>
          <p:cNvPr id="4" name="Picture 23">
            <a:extLst>
              <a:ext uri="{FF2B5EF4-FFF2-40B4-BE49-F238E27FC236}">
                <a16:creationId xmlns:a16="http://schemas.microsoft.com/office/drawing/2014/main" id="{58F5A61F-2015-6039-7096-2112278CC61C}"/>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spTree>
    <p:extLst>
      <p:ext uri="{BB962C8B-B14F-4D97-AF65-F5344CB8AC3E}">
        <p14:creationId xmlns:p14="http://schemas.microsoft.com/office/powerpoint/2010/main" val="1522478501"/>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A green and yellow gradient&#10;&#10;Description automatically generated">
            <a:extLst>
              <a:ext uri="{FF2B5EF4-FFF2-40B4-BE49-F238E27FC236}">
                <a16:creationId xmlns:a16="http://schemas.microsoft.com/office/drawing/2014/main" id="{72D1A7FB-B340-2124-9961-BC9A7E274C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493" t="2155" r="9378" b="1077"/>
          <a:stretch/>
        </p:blipFill>
        <p:spPr>
          <a:xfrm>
            <a:off x="8757918" y="1"/>
            <a:ext cx="3415265" cy="6866519"/>
          </a:xfrm>
          <a:prstGeom prst="rect">
            <a:avLst/>
          </a:prstGeom>
        </p:spPr>
      </p:pic>
      <p:sp>
        <p:nvSpPr>
          <p:cNvPr id="6" name="Rectangle 5">
            <a:extLst>
              <a:ext uri="{FF2B5EF4-FFF2-40B4-BE49-F238E27FC236}">
                <a16:creationId xmlns:a16="http://schemas.microsoft.com/office/drawing/2014/main" id="{E1F151A3-079E-4CEC-B057-AA32714CBC2E}"/>
              </a:ext>
              <a:ext uri="{C183D7F6-B498-43B3-948B-1728B52AA6E4}">
                <adec:decorative xmlns:adec="http://schemas.microsoft.com/office/drawing/2017/decorative" val="1"/>
              </a:ext>
            </a:extLst>
          </p:cNvPr>
          <p:cNvSpPr/>
          <p:nvPr userDrawn="1"/>
        </p:nvSpPr>
        <p:spPr>
          <a:xfrm>
            <a:off x="1" y="-21242"/>
            <a:ext cx="8757919" cy="688776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Fujitsu Infinity Pro" pitchFamily="2" charset="0"/>
            </a:endParaRPr>
          </a:p>
        </p:txBody>
      </p:sp>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42769" y="1087208"/>
            <a:ext cx="6057396" cy="4683579"/>
          </a:xfrm>
          <a:prstGeom prst="rect">
            <a:avLst/>
          </a:prstGeom>
        </p:spPr>
      </p:pic>
      <p:sp>
        <p:nvSpPr>
          <p:cNvPr id="2" name="Title 1"/>
          <p:cNvSpPr>
            <a:spLocks noGrp="1"/>
          </p:cNvSpPr>
          <p:nvPr>
            <p:ph type="ctrTitle" hasCustomPrompt="1"/>
          </p:nvPr>
        </p:nvSpPr>
        <p:spPr>
          <a:xfrm>
            <a:off x="361926" y="1484543"/>
            <a:ext cx="6137081" cy="2092880"/>
          </a:xfrm>
        </p:spPr>
        <p:txBody>
          <a:bodyPr anchor="b"/>
          <a:lstStyle>
            <a:lvl1pPr algn="l">
              <a:lnSpc>
                <a:spcPct val="100000"/>
              </a:lnSpc>
              <a:spcBef>
                <a:spcPts val="0"/>
              </a:spcBef>
              <a:spcAft>
                <a:spcPts val="800"/>
              </a:spcAft>
              <a:defRPr sz="4533">
                <a:solidFill>
                  <a:schemeClr val="tx1"/>
                </a:solidFill>
              </a:defRPr>
            </a:lvl1pPr>
          </a:lstStyle>
          <a:p>
            <a:r>
              <a:rPr lang="en-US"/>
              <a:t>Presentation headline</a:t>
            </a:r>
            <a:br>
              <a:rPr lang="en-US"/>
            </a:br>
            <a:r>
              <a:rPr lang="en-US"/>
              <a:t>Presentation headline</a:t>
            </a:r>
            <a:br>
              <a:rPr lang="en-US"/>
            </a:br>
            <a:r>
              <a:rPr lang="en-US"/>
              <a:t>Presentation headline</a:t>
            </a:r>
          </a:p>
        </p:txBody>
      </p:sp>
      <p:sp>
        <p:nvSpPr>
          <p:cNvPr id="3" name="Subtitle 2"/>
          <p:cNvSpPr>
            <a:spLocks noGrp="1"/>
          </p:cNvSpPr>
          <p:nvPr>
            <p:ph type="subTitle" idx="1" hasCustomPrompt="1"/>
          </p:nvPr>
        </p:nvSpPr>
        <p:spPr>
          <a:xfrm>
            <a:off x="383130" y="3835277"/>
            <a:ext cx="5861879" cy="369332"/>
          </a:xfrm>
          <a:prstGeom prst="rect">
            <a:avLst/>
          </a:prstGeom>
        </p:spPr>
        <p:txBody>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2" name="Rounded Rectangle 21">
            <a:extLst>
              <a:ext uri="{FF2B5EF4-FFF2-40B4-BE49-F238E27FC236}">
                <a16:creationId xmlns:a16="http://schemas.microsoft.com/office/drawing/2014/main" id="{86059F4A-D6C4-4698-9919-FE2454E9A55D}"/>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4" name="Graphic 3">
            <a:extLst>
              <a:ext uri="{FF2B5EF4-FFF2-40B4-BE49-F238E27FC236}">
                <a16:creationId xmlns:a16="http://schemas.microsoft.com/office/drawing/2014/main" id="{792CBA64-8620-0124-D51B-A0E1C7DB555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8843" y="182293"/>
            <a:ext cx="1155259" cy="562509"/>
          </a:xfrm>
          <a:prstGeom prst="rect">
            <a:avLst/>
          </a:prstGeom>
        </p:spPr>
      </p:pic>
      <p:sp>
        <p:nvSpPr>
          <p:cNvPr id="7" name="Footer Placeholder 4">
            <a:extLst>
              <a:ext uri="{FF2B5EF4-FFF2-40B4-BE49-F238E27FC236}">
                <a16:creationId xmlns:a16="http://schemas.microsoft.com/office/drawing/2014/main" id="{960ECE2F-5C27-3A30-97FE-C79C3BE93959}"/>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dirty="0">
              <a:solidFill>
                <a:schemeClr val="tx1"/>
              </a:solidFill>
              <a:latin typeface="Fujitsu Infinity Pro" pitchFamily="2" charset="0"/>
            </a:endParaRPr>
          </a:p>
        </p:txBody>
      </p:sp>
    </p:spTree>
    <p:extLst>
      <p:ext uri="{BB962C8B-B14F-4D97-AF65-F5344CB8AC3E}">
        <p14:creationId xmlns:p14="http://schemas.microsoft.com/office/powerpoint/2010/main" val="118592914"/>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3_Section Divider">
    <p:spTree>
      <p:nvGrpSpPr>
        <p:cNvPr id="1" name=""/>
        <p:cNvGrpSpPr/>
        <p:nvPr/>
      </p:nvGrpSpPr>
      <p:grpSpPr>
        <a:xfrm>
          <a:off x="0" y="0"/>
          <a:ext cx="0" cy="0"/>
          <a:chOff x="0" y="0"/>
          <a:chExt cx="0" cy="0"/>
        </a:xfrm>
      </p:grpSpPr>
      <p:pic>
        <p:nvPicPr>
          <p:cNvPr id="7" name="Picture 6" descr="A green and yellow gradient&#10;&#10;Description automatically generated">
            <a:extLst>
              <a:ext uri="{FF2B5EF4-FFF2-40B4-BE49-F238E27FC236}">
                <a16:creationId xmlns:a16="http://schemas.microsoft.com/office/drawing/2014/main" id="{68A8CA8F-F9AB-3F61-B144-002FADCDF8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215"/>
          <a:stretch/>
        </p:blipFill>
        <p:spPr>
          <a:xfrm>
            <a:off x="8804513" y="0"/>
            <a:ext cx="3387487" cy="6858000"/>
          </a:xfrm>
          <a:prstGeom prst="rect">
            <a:avLst/>
          </a:prstGeom>
        </p:spPr>
      </p:pic>
      <p:sp>
        <p:nvSpPr>
          <p:cNvPr id="2" name="Title 1"/>
          <p:cNvSpPr>
            <a:spLocks noGrp="1"/>
          </p:cNvSpPr>
          <p:nvPr>
            <p:ph type="ctrTitle" hasCustomPrompt="1"/>
          </p:nvPr>
        </p:nvSpPr>
        <p:spPr>
          <a:xfrm>
            <a:off x="361925" y="2879796"/>
            <a:ext cx="8209723" cy="697627"/>
          </a:xfrm>
        </p:spPr>
        <p:txBody>
          <a:bodyPr anchor="b"/>
          <a:lstStyle>
            <a:lvl1pPr algn="l">
              <a:lnSpc>
                <a:spcPct val="100000"/>
              </a:lnSpc>
              <a:spcBef>
                <a:spcPts val="0"/>
              </a:spcBef>
              <a:spcAft>
                <a:spcPts val="800"/>
              </a:spcAft>
              <a:defRPr sz="4533">
                <a:solidFill>
                  <a:schemeClr val="tx1"/>
                </a:solidFill>
              </a:defRPr>
            </a:lvl1pPr>
          </a:lstStyle>
          <a:p>
            <a:r>
              <a:rPr lang="en-US"/>
              <a:t>Section title – option 2</a:t>
            </a:r>
          </a:p>
        </p:txBody>
      </p:sp>
      <p:sp>
        <p:nvSpPr>
          <p:cNvPr id="3" name="Subtitle 2"/>
          <p:cNvSpPr>
            <a:spLocks noGrp="1"/>
          </p:cNvSpPr>
          <p:nvPr>
            <p:ph type="subTitle" idx="1" hasCustomPrompt="1"/>
          </p:nvPr>
        </p:nvSpPr>
        <p:spPr>
          <a:xfrm>
            <a:off x="383128" y="3835277"/>
            <a:ext cx="8188520" cy="461665"/>
          </a:xfrm>
          <a:prstGeom prst="rect">
            <a:avLst/>
          </a:prstGeom>
        </p:spPr>
        <p:txBody>
          <a:bodyPr wrap="square">
            <a:spAutoFit/>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0" name="Rounded Rectangle 21">
            <a:extLst>
              <a:ext uri="{FF2B5EF4-FFF2-40B4-BE49-F238E27FC236}">
                <a16:creationId xmlns:a16="http://schemas.microsoft.com/office/drawing/2014/main" id="{45845017-C185-4453-A7C9-D16E2823D352}"/>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a:solidFill>
                <a:schemeClr val="tx1"/>
              </a:solidFill>
              <a:latin typeface="Fujitsu Infinity Pro" pitchFamily="2" charset="0"/>
            </a:endParaRP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1061"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5" name="Picture 23">
            <a:extLst>
              <a:ext uri="{FF2B5EF4-FFF2-40B4-BE49-F238E27FC236}">
                <a16:creationId xmlns:a16="http://schemas.microsoft.com/office/drawing/2014/main" id="{6505E886-2050-19CA-A74A-F53499C997A8}"/>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pic>
        <p:nvPicPr>
          <p:cNvPr id="4" name="Graphic 3">
            <a:extLst>
              <a:ext uri="{FF2B5EF4-FFF2-40B4-BE49-F238E27FC236}">
                <a16:creationId xmlns:a16="http://schemas.microsoft.com/office/drawing/2014/main" id="{CEAFFD18-FEFE-936F-2B68-3CBF1384054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2728452105"/>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4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932" r="10298" b="26230"/>
          <a:stretch/>
        </p:blipFill>
        <p:spPr>
          <a:xfrm>
            <a:off x="3" y="1"/>
            <a:ext cx="12191995" cy="6857996"/>
          </a:xfrm>
          <a:prstGeom prst="rect">
            <a:avLst/>
          </a:prstGeom>
        </p:spPr>
      </p:pic>
      <p:sp>
        <p:nvSpPr>
          <p:cNvPr id="2" name="Title 1"/>
          <p:cNvSpPr>
            <a:spLocks noGrp="1"/>
          </p:cNvSpPr>
          <p:nvPr>
            <p:ph type="ctrTitle" hasCustomPrompt="1"/>
          </p:nvPr>
        </p:nvSpPr>
        <p:spPr>
          <a:xfrm>
            <a:off x="361925" y="2879796"/>
            <a:ext cx="8209723" cy="697627"/>
          </a:xfrm>
        </p:spPr>
        <p:txBody>
          <a:bodyPr anchor="b"/>
          <a:lstStyle>
            <a:lvl1pPr algn="l">
              <a:lnSpc>
                <a:spcPct val="100000"/>
              </a:lnSpc>
              <a:spcBef>
                <a:spcPts val="0"/>
              </a:spcBef>
              <a:spcAft>
                <a:spcPts val="800"/>
              </a:spcAft>
              <a:defRPr sz="4533">
                <a:solidFill>
                  <a:schemeClr val="tx1"/>
                </a:solidFill>
              </a:defRPr>
            </a:lvl1pPr>
          </a:lstStyle>
          <a:p>
            <a:r>
              <a:rPr lang="en-US"/>
              <a:t>Section title – option 1</a:t>
            </a:r>
          </a:p>
        </p:txBody>
      </p:sp>
      <p:sp>
        <p:nvSpPr>
          <p:cNvPr id="3" name="Subtitle 2"/>
          <p:cNvSpPr>
            <a:spLocks noGrp="1"/>
          </p:cNvSpPr>
          <p:nvPr>
            <p:ph type="subTitle" idx="1" hasCustomPrompt="1"/>
          </p:nvPr>
        </p:nvSpPr>
        <p:spPr>
          <a:xfrm>
            <a:off x="383128" y="3835277"/>
            <a:ext cx="8188520" cy="461665"/>
          </a:xfrm>
          <a:prstGeom prst="rect">
            <a:avLst/>
          </a:prstGeom>
        </p:spPr>
        <p:txBody>
          <a:bodyPr wrap="square">
            <a:spAutoFit/>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0" name="Rounded Rectangle 21">
            <a:extLst>
              <a:ext uri="{FF2B5EF4-FFF2-40B4-BE49-F238E27FC236}">
                <a16:creationId xmlns:a16="http://schemas.microsoft.com/office/drawing/2014/main" id="{45845017-C185-4453-A7C9-D16E2823D352}"/>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a:solidFill>
                <a:schemeClr val="tx1"/>
              </a:solidFill>
              <a:latin typeface="Fujitsu Infinity Pro" pitchFamily="2" charset="0"/>
            </a:endParaRP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1061"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4" name="Graphic 3">
            <a:extLst>
              <a:ext uri="{FF2B5EF4-FFF2-40B4-BE49-F238E27FC236}">
                <a16:creationId xmlns:a16="http://schemas.microsoft.com/office/drawing/2014/main" id="{AA0EFB31-2F6B-A5C8-7F6C-293D404CA79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145640287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2-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9EC8FDF-0E63-01E2-C57F-06D02EE334E8}"/>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76763" y="1227667"/>
            <a:ext cx="5595061" cy="3356945"/>
          </a:xfrm>
          <a:prstGeom prst="rect">
            <a:avLst/>
          </a:prstGeom>
        </p:spPr>
        <p:txBody>
          <a:body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GB"/>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503085" cy="3356945"/>
          </a:xfrm>
          <a:prstGeom prst="rect">
            <a:avLst/>
          </a:prstGeom>
        </p:spPr>
        <p:txBody>
          <a:body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US"/>
          </a:p>
        </p:txBody>
      </p:sp>
    </p:spTree>
    <p:extLst>
      <p:ext uri="{BB962C8B-B14F-4D97-AF65-F5344CB8AC3E}">
        <p14:creationId xmlns:p14="http://schemas.microsoft.com/office/powerpoint/2010/main" val="374039858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Cover Slide">
    <p:spTree>
      <p:nvGrpSpPr>
        <p:cNvPr id="1" name=""/>
        <p:cNvGrpSpPr/>
        <p:nvPr/>
      </p:nvGrpSpPr>
      <p:grpSpPr>
        <a:xfrm>
          <a:off x="0" y="0"/>
          <a:ext cx="0" cy="0"/>
          <a:chOff x="0" y="0"/>
          <a:chExt cx="0" cy="0"/>
        </a:xfrm>
      </p:grpSpPr>
      <p:pic>
        <p:nvPicPr>
          <p:cNvPr id="7" name="Picture 6" descr="A green and yellow gradient&#10;&#10;Description automatically generated">
            <a:extLst>
              <a:ext uri="{FF2B5EF4-FFF2-40B4-BE49-F238E27FC236}">
                <a16:creationId xmlns:a16="http://schemas.microsoft.com/office/drawing/2014/main" id="{75765AE4-F11E-AFC4-D1B3-E351555B85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41" t="1209" r="34679" b="1087"/>
          <a:stretch/>
        </p:blipFill>
        <p:spPr>
          <a:xfrm>
            <a:off x="0" y="1"/>
            <a:ext cx="4334928" cy="6866519"/>
          </a:xfrm>
          <a:prstGeom prst="rect">
            <a:avLst/>
          </a:prstGeom>
        </p:spPr>
      </p:pic>
      <p:sp>
        <p:nvSpPr>
          <p:cNvPr id="2" name="Title 1"/>
          <p:cNvSpPr>
            <a:spLocks noGrp="1"/>
          </p:cNvSpPr>
          <p:nvPr>
            <p:ph type="ctrTitle" hasCustomPrompt="1"/>
          </p:nvPr>
        </p:nvSpPr>
        <p:spPr>
          <a:xfrm>
            <a:off x="361928" y="2428391"/>
            <a:ext cx="3171987" cy="1149032"/>
          </a:xfrm>
        </p:spPr>
        <p:txBody>
          <a:bodyPr anchor="b"/>
          <a:lstStyle>
            <a:lvl1pPr algn="l">
              <a:lnSpc>
                <a:spcPct val="100000"/>
              </a:lnSpc>
              <a:spcBef>
                <a:spcPts val="0"/>
              </a:spcBef>
              <a:spcAft>
                <a:spcPts val="800"/>
              </a:spcAft>
              <a:defRPr sz="3733">
                <a:solidFill>
                  <a:schemeClr val="bg1"/>
                </a:solidFill>
              </a:defRPr>
            </a:lvl1pPr>
          </a:lstStyle>
          <a:p>
            <a:r>
              <a:rPr lang="en-US" dirty="0"/>
              <a:t>Presentation headline</a:t>
            </a:r>
          </a:p>
        </p:txBody>
      </p:sp>
      <p:sp>
        <p:nvSpPr>
          <p:cNvPr id="3" name="Subtitle 2"/>
          <p:cNvSpPr>
            <a:spLocks noGrp="1"/>
          </p:cNvSpPr>
          <p:nvPr>
            <p:ph type="subTitle" idx="1" hasCustomPrompt="1"/>
          </p:nvPr>
        </p:nvSpPr>
        <p:spPr>
          <a:xfrm>
            <a:off x="383130" y="3835277"/>
            <a:ext cx="2491297" cy="861775"/>
          </a:xfrm>
          <a:prstGeom prst="rect">
            <a:avLst/>
          </a:prstGeom>
        </p:spPr>
        <p:txBody>
          <a:bodyPr wrap="square">
            <a:spAutoFit/>
          </a:bodyPr>
          <a:lstStyle>
            <a:lvl1pPr marL="0" indent="0" algn="l">
              <a:lnSpc>
                <a:spcPct val="100000"/>
              </a:lnSpc>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err="1"/>
              <a:t>Subheadline</a:t>
            </a:r>
            <a:r>
              <a:rPr lang="en-US" dirty="0"/>
              <a:t> and description</a:t>
            </a:r>
          </a:p>
        </p:txBody>
      </p:sp>
      <p:pic>
        <p:nvPicPr>
          <p:cNvPr id="4" name="Picture 23">
            <a:extLst>
              <a:ext uri="{FF2B5EF4-FFF2-40B4-BE49-F238E27FC236}">
                <a16:creationId xmlns:a16="http://schemas.microsoft.com/office/drawing/2014/main" id="{58F5A61F-2015-6039-7096-2112278CC61C}"/>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sp>
        <p:nvSpPr>
          <p:cNvPr id="6" name="Rounded Rectangle 21">
            <a:extLst>
              <a:ext uri="{FF2B5EF4-FFF2-40B4-BE49-F238E27FC236}">
                <a16:creationId xmlns:a16="http://schemas.microsoft.com/office/drawing/2014/main" id="{9B8DAB85-7E2C-BACF-FECF-D0D191FDE37E}"/>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8" name="Footer Placeholder 4">
            <a:extLst>
              <a:ext uri="{FF2B5EF4-FFF2-40B4-BE49-F238E27FC236}">
                <a16:creationId xmlns:a16="http://schemas.microsoft.com/office/drawing/2014/main" id="{1448A98D-86C6-DFAC-5266-780D5238D406}"/>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a:solidFill>
                <a:schemeClr val="tx1"/>
              </a:solidFill>
              <a:latin typeface="Fujitsu Infinity Pro" pitchFamily="2" charset="0"/>
            </a:endParaRPr>
          </a:p>
        </p:txBody>
      </p:sp>
      <p:sp>
        <p:nvSpPr>
          <p:cNvPr id="9" name="Slide Number Placeholder 5">
            <a:extLst>
              <a:ext uri="{FF2B5EF4-FFF2-40B4-BE49-F238E27FC236}">
                <a16:creationId xmlns:a16="http://schemas.microsoft.com/office/drawing/2014/main" id="{30ECA6D6-97A0-61CC-4975-4D3AD1B0631D}"/>
              </a:ext>
            </a:extLst>
          </p:cNvPr>
          <p:cNvSpPr txBox="1">
            <a:spLocks/>
          </p:cNvSpPr>
          <p:nvPr userDrawn="1"/>
        </p:nvSpPr>
        <p:spPr>
          <a:xfrm>
            <a:off x="6611061"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spTree>
    <p:extLst>
      <p:ext uri="{BB962C8B-B14F-4D97-AF65-F5344CB8AC3E}">
        <p14:creationId xmlns:p14="http://schemas.microsoft.com/office/powerpoint/2010/main" val="1455011586"/>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ullets 1-col">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7DBA0AF-DD85-38E4-141E-8DBCBA76632A}"/>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6" name="Text Placeholder 11">
            <a:extLst>
              <a:ext uri="{FF2B5EF4-FFF2-40B4-BE49-F238E27FC236}">
                <a16:creationId xmlns:a16="http://schemas.microsoft.com/office/drawing/2014/main" id="{31506D5C-4D3E-A086-DC89-19DF950E61F7}"/>
              </a:ext>
            </a:extLst>
          </p:cNvPr>
          <p:cNvSpPr>
            <a:spLocks noGrp="1"/>
          </p:cNvSpPr>
          <p:nvPr>
            <p:ph type="body" sz="quarter" idx="10" hasCustomPrompt="1"/>
          </p:nvPr>
        </p:nvSpPr>
        <p:spPr>
          <a:xfrm>
            <a:off x="380976" y="1225938"/>
            <a:ext cx="11427909" cy="3378703"/>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dirty="0"/>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dirty="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Ninth level</a:t>
            </a:r>
            <a:endParaRPr lang="en-US" dirty="0"/>
          </a:p>
        </p:txBody>
      </p:sp>
    </p:spTree>
    <p:extLst>
      <p:ext uri="{BB962C8B-B14F-4D97-AF65-F5344CB8AC3E}">
        <p14:creationId xmlns:p14="http://schemas.microsoft.com/office/powerpoint/2010/main" val="297289717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ullets 2-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47B9C32-12F0-7187-AADE-E6D47AF9C3D0}"/>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76763" y="1227667"/>
            <a:ext cx="5503088" cy="3378703"/>
          </a:xfrm>
          <a:prstGeom prst="rect">
            <a:avLst/>
          </a:prstGeom>
        </p:spPr>
        <p:txBody>
          <a:body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GB"/>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503085" cy="3378703"/>
          </a:xfrm>
          <a:prstGeom prst="rect">
            <a:avLst/>
          </a:prstGeom>
        </p:spPr>
        <p:txBody>
          <a:body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US"/>
          </a:p>
        </p:txBody>
      </p:sp>
    </p:spTree>
    <p:extLst>
      <p:ext uri="{BB962C8B-B14F-4D97-AF65-F5344CB8AC3E}">
        <p14:creationId xmlns:p14="http://schemas.microsoft.com/office/powerpoint/2010/main" val="1088235132"/>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xt 1-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8CA4106-E014-2CD5-F433-8F66205464D3}"/>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69600" y="1225938"/>
            <a:ext cx="11432933"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p>
        </p:txBody>
      </p:sp>
    </p:spTree>
    <p:extLst>
      <p:ext uri="{BB962C8B-B14F-4D97-AF65-F5344CB8AC3E}">
        <p14:creationId xmlns:p14="http://schemas.microsoft.com/office/powerpoint/2010/main" val="2541284823"/>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2-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32844B7-5DF1-83BE-484C-B723D0B54ADB}"/>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69600" y="1227667"/>
            <a:ext cx="5510248"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endParaRPr lang="en-GB"/>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490380"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p>
        </p:txBody>
      </p:sp>
    </p:spTree>
    <p:extLst>
      <p:ext uri="{BB962C8B-B14F-4D97-AF65-F5344CB8AC3E}">
        <p14:creationId xmlns:p14="http://schemas.microsoft.com/office/powerpoint/2010/main" val="3702664877"/>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Agenda slide">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8F4203-83AC-341D-5897-181FB70075D1}"/>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21">
            <a:extLst>
              <a:ext uri="{FF2B5EF4-FFF2-40B4-BE49-F238E27FC236}">
                <a16:creationId xmlns:a16="http://schemas.microsoft.com/office/drawing/2014/main" id="{440631BF-F452-95FD-B0A0-92AD2EA96C8F}"/>
              </a:ext>
            </a:extLst>
          </p:cNvPr>
          <p:cNvSpPr>
            <a:spLocks noGrp="1"/>
          </p:cNvSpPr>
          <p:nvPr>
            <p:ph type="body" sz="quarter" idx="12" hasCustomPrompt="1"/>
          </p:nvPr>
        </p:nvSpPr>
        <p:spPr>
          <a:xfrm>
            <a:off x="1247196" y="1770889"/>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1</a:t>
            </a:r>
          </a:p>
        </p:txBody>
      </p:sp>
      <p:sp>
        <p:nvSpPr>
          <p:cNvPr id="5" name="Text Placeholder 21">
            <a:extLst>
              <a:ext uri="{FF2B5EF4-FFF2-40B4-BE49-F238E27FC236}">
                <a16:creationId xmlns:a16="http://schemas.microsoft.com/office/drawing/2014/main" id="{0ACD3270-1C0A-5ECC-3A6C-1A21DBF0E86F}"/>
              </a:ext>
            </a:extLst>
          </p:cNvPr>
          <p:cNvSpPr>
            <a:spLocks noGrp="1"/>
          </p:cNvSpPr>
          <p:nvPr>
            <p:ph type="body" sz="quarter" idx="13" hasCustomPrompt="1"/>
          </p:nvPr>
        </p:nvSpPr>
        <p:spPr>
          <a:xfrm>
            <a:off x="1247196" y="2629386"/>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2</a:t>
            </a:r>
          </a:p>
        </p:txBody>
      </p:sp>
      <p:sp>
        <p:nvSpPr>
          <p:cNvPr id="6" name="Text Placeholder 21">
            <a:extLst>
              <a:ext uri="{FF2B5EF4-FFF2-40B4-BE49-F238E27FC236}">
                <a16:creationId xmlns:a16="http://schemas.microsoft.com/office/drawing/2014/main" id="{4AAED7B7-E668-38B8-42AC-21E8803C63FC}"/>
              </a:ext>
            </a:extLst>
          </p:cNvPr>
          <p:cNvSpPr>
            <a:spLocks noGrp="1"/>
          </p:cNvSpPr>
          <p:nvPr>
            <p:ph type="body" sz="quarter" idx="14" hasCustomPrompt="1"/>
          </p:nvPr>
        </p:nvSpPr>
        <p:spPr>
          <a:xfrm>
            <a:off x="1247196" y="3487883"/>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3</a:t>
            </a:r>
          </a:p>
        </p:txBody>
      </p:sp>
      <p:sp>
        <p:nvSpPr>
          <p:cNvPr id="7" name="Text Placeholder 21">
            <a:extLst>
              <a:ext uri="{FF2B5EF4-FFF2-40B4-BE49-F238E27FC236}">
                <a16:creationId xmlns:a16="http://schemas.microsoft.com/office/drawing/2014/main" id="{5066BB52-FBA8-008E-531C-06A335DC91D2}"/>
              </a:ext>
            </a:extLst>
          </p:cNvPr>
          <p:cNvSpPr>
            <a:spLocks noGrp="1"/>
          </p:cNvSpPr>
          <p:nvPr>
            <p:ph type="body" sz="quarter" idx="15" hasCustomPrompt="1"/>
          </p:nvPr>
        </p:nvSpPr>
        <p:spPr>
          <a:xfrm>
            <a:off x="1247196" y="4345735"/>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4</a:t>
            </a:r>
          </a:p>
        </p:txBody>
      </p:sp>
      <p:sp>
        <p:nvSpPr>
          <p:cNvPr id="8" name="Text Placeholder 21">
            <a:extLst>
              <a:ext uri="{FF2B5EF4-FFF2-40B4-BE49-F238E27FC236}">
                <a16:creationId xmlns:a16="http://schemas.microsoft.com/office/drawing/2014/main" id="{1D0A2EBF-914B-02A2-655E-603200BEF45D}"/>
              </a:ext>
            </a:extLst>
          </p:cNvPr>
          <p:cNvSpPr>
            <a:spLocks noGrp="1"/>
          </p:cNvSpPr>
          <p:nvPr>
            <p:ph type="body" sz="quarter" idx="16" hasCustomPrompt="1"/>
          </p:nvPr>
        </p:nvSpPr>
        <p:spPr>
          <a:xfrm>
            <a:off x="1247196" y="5203587"/>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5</a:t>
            </a:r>
          </a:p>
        </p:txBody>
      </p:sp>
      <p:sp>
        <p:nvSpPr>
          <p:cNvPr id="3" name="Picture Placeholder 27">
            <a:extLst>
              <a:ext uri="{FF2B5EF4-FFF2-40B4-BE49-F238E27FC236}">
                <a16:creationId xmlns:a16="http://schemas.microsoft.com/office/drawing/2014/main" id="{8987FCC9-CB05-98A3-E050-999998F66107}"/>
              </a:ext>
            </a:extLst>
          </p:cNvPr>
          <p:cNvSpPr>
            <a:spLocks noGrp="1"/>
          </p:cNvSpPr>
          <p:nvPr>
            <p:ph type="pic" sz="quarter" idx="17" hasCustomPrompt="1"/>
          </p:nvPr>
        </p:nvSpPr>
        <p:spPr>
          <a:xfrm>
            <a:off x="7615767" y="1479550"/>
            <a:ext cx="4053417" cy="4556489"/>
          </a:xfrm>
          <a:prstGeom prst="rect">
            <a:avLst/>
          </a:prstGeom>
        </p:spPr>
        <p:txBody>
          <a:bodyPr>
            <a:noAutofit/>
          </a:bodyPr>
          <a:lstStyle>
            <a:lvl1pPr>
              <a:defRPr>
                <a:latin typeface="Fujitsu Infinity Pro" pitchFamily="2" charset="0"/>
              </a:defRPr>
            </a:lvl1pPr>
          </a:lstStyle>
          <a:p>
            <a:r>
              <a:rPr lang="pt-PT"/>
              <a:t>Click the picture icon to insert photo</a:t>
            </a:r>
            <a:endParaRPr lang="en-US"/>
          </a:p>
        </p:txBody>
      </p:sp>
    </p:spTree>
    <p:extLst>
      <p:ext uri="{BB962C8B-B14F-4D97-AF65-F5344CB8AC3E}">
        <p14:creationId xmlns:p14="http://schemas.microsoft.com/office/powerpoint/2010/main" val="847110973"/>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BD8E882-91B0-4FCF-8CE1-A15A461ACC15}"/>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Tree>
    <p:extLst>
      <p:ext uri="{BB962C8B-B14F-4D97-AF65-F5344CB8AC3E}">
        <p14:creationId xmlns:p14="http://schemas.microsoft.com/office/powerpoint/2010/main" val="22602095"/>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 uri="{C183D7F6-B498-43B3-948B-1728B52AA6E4}">
                <adec:decorative xmlns:adec="http://schemas.microsoft.com/office/drawing/2017/decorative" val="1"/>
              </a:ext>
            </a:extLst>
          </p:cNvPr>
          <p:cNvSpPr/>
          <p:nvPr userDrawn="1"/>
        </p:nvSpPr>
        <p:spPr>
          <a:xfrm>
            <a:off x="0" y="-21242"/>
            <a:ext cx="7188227" cy="688776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Fujitsu Infinity Pro" pitchFamily="2" charset="0"/>
            </a:endParaRPr>
          </a:p>
        </p:txBody>
      </p:sp>
      <p:pic>
        <p:nvPicPr>
          <p:cNvPr id="6" name="Picture 5">
            <a:extLst>
              <a:ext uri="{FF2B5EF4-FFF2-40B4-BE49-F238E27FC236}">
                <a16:creationId xmlns:a16="http://schemas.microsoft.com/office/drawing/2014/main" id="{F92A5788-2457-4648-95E4-499F5A27D05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094" t="1708" r="202"/>
          <a:stretch/>
        </p:blipFill>
        <p:spPr>
          <a:xfrm flipH="1">
            <a:off x="7173567" y="-21242"/>
            <a:ext cx="5018431" cy="6879241"/>
          </a:xfrm>
          <a:prstGeom prst="rect">
            <a:avLst/>
          </a:pr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58418" y="1087208"/>
            <a:ext cx="6057396" cy="4683579"/>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361926" y="2769386"/>
            <a:ext cx="4656505" cy="820737"/>
          </a:xfrm>
        </p:spPr>
        <p:txBody>
          <a:bodyPr anchor="b"/>
          <a:lstStyle>
            <a:lvl1pPr algn="l">
              <a:lnSpc>
                <a:spcPct val="100000"/>
              </a:lnSpc>
              <a:spcBef>
                <a:spcPts val="0"/>
              </a:spcBef>
              <a:spcAft>
                <a:spcPts val="800"/>
              </a:spcAft>
              <a:defRPr sz="5333">
                <a:solidFill>
                  <a:schemeClr val="tx1"/>
                </a:solidFill>
                <a:latin typeface="Fujitsu Infinity Pro" pitchFamily="2" charset="0"/>
              </a:defRPr>
            </a:lvl1pPr>
          </a:lstStyle>
          <a:p>
            <a:r>
              <a:rPr lang="en-US"/>
              <a:t>Thank you</a:t>
            </a:r>
          </a:p>
        </p:txBody>
      </p:sp>
      <p:sp>
        <p:nvSpPr>
          <p:cNvPr id="11" name="Rounded Rectangle 21">
            <a:extLst>
              <a:ext uri="{FF2B5EF4-FFF2-40B4-BE49-F238E27FC236}">
                <a16:creationId xmlns:a16="http://schemas.microsoft.com/office/drawing/2014/main" id="{8D2A3610-9615-4766-9473-09A4E2F315C0}"/>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2" name="Graphic 1">
            <a:extLst>
              <a:ext uri="{FF2B5EF4-FFF2-40B4-BE49-F238E27FC236}">
                <a16:creationId xmlns:a16="http://schemas.microsoft.com/office/drawing/2014/main" id="{82BD5942-7335-993A-7754-9E56AA85F16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1660647295"/>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a:xfrm>
            <a:off x="369601" y="201675"/>
            <a:ext cx="10154993" cy="574516"/>
          </a:xfrm>
        </p:spPr>
        <p:txBody>
          <a:bodyPr/>
          <a:lstStyle>
            <a:lvl1pPr>
              <a:lnSpc>
                <a:spcPct val="100000"/>
              </a:lnSpc>
              <a:spcBef>
                <a:spcPts val="0"/>
              </a:spcBef>
              <a:defRPr sz="3733"/>
            </a:lvl1pPr>
          </a:lstStyle>
          <a:p>
            <a:r>
              <a:rPr lang="en-US"/>
              <a:t>Click to edit Master title style</a:t>
            </a:r>
            <a:endParaRPr lang="en-GB"/>
          </a:p>
        </p:txBody>
      </p:sp>
      <p:pic>
        <p:nvPicPr>
          <p:cNvPr id="4" name="Graphic 3">
            <a:extLst>
              <a:ext uri="{FF2B5EF4-FFF2-40B4-BE49-F238E27FC236}">
                <a16:creationId xmlns:a16="http://schemas.microsoft.com/office/drawing/2014/main" id="{1324F3A3-C2C9-C235-EB64-6679871D5E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3870231407"/>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a:xfrm>
            <a:off x="369601" y="201601"/>
            <a:ext cx="10114353" cy="574516"/>
          </a:xfrm>
        </p:spPr>
        <p:txBody>
          <a:bodyPr/>
          <a:lstStyle>
            <a:lvl1pPr>
              <a:lnSpc>
                <a:spcPct val="100000"/>
              </a:lnSpc>
              <a:spcBef>
                <a:spcPts val="0"/>
              </a:spcBef>
              <a:defRPr sz="3733">
                <a:solidFill>
                  <a:schemeClr val="bg1"/>
                </a:solidFill>
              </a:defRPr>
            </a:lvl1pPr>
          </a:lstStyle>
          <a:p>
            <a:r>
              <a:rPr lang="en-US"/>
              <a:t>Click to edit Master title style</a:t>
            </a:r>
            <a:endParaRPr lang="en-GB"/>
          </a:p>
        </p:txBody>
      </p:sp>
      <p:sp>
        <p:nvSpPr>
          <p:cNvPr id="8" name="Rounded Rectangle 21">
            <a:extLst>
              <a:ext uri="{FF2B5EF4-FFF2-40B4-BE49-F238E27FC236}">
                <a16:creationId xmlns:a16="http://schemas.microsoft.com/office/drawing/2014/main" id="{A95839F1-5CA3-4C3C-BF44-E6A68B1FAD0F}"/>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14" name="Footer Placeholder 4">
            <a:extLst>
              <a:ext uri="{FF2B5EF4-FFF2-40B4-BE49-F238E27FC236}">
                <a16:creationId xmlns:a16="http://schemas.microsoft.com/office/drawing/2014/main" id="{C3B6EFFA-B593-4605-AC27-D0F0C88D0FDB}"/>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a:solidFill>
                <a:schemeClr val="bg1"/>
              </a:solidFill>
              <a:latin typeface="Fujitsu Infinity Pro" pitchFamily="2" charset="0"/>
            </a:endParaRPr>
          </a:p>
        </p:txBody>
      </p:sp>
      <p:sp>
        <p:nvSpPr>
          <p:cNvPr id="15" name="Slide Number Placeholder 5">
            <a:extLst>
              <a:ext uri="{FF2B5EF4-FFF2-40B4-BE49-F238E27FC236}">
                <a16:creationId xmlns:a16="http://schemas.microsoft.com/office/drawing/2014/main" id="{ED1F5400-9F57-4788-9467-25E1B4241BF1}"/>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3" name="Graphic 2">
            <a:extLst>
              <a:ext uri="{FF2B5EF4-FFF2-40B4-BE49-F238E27FC236}">
                <a16:creationId xmlns:a16="http://schemas.microsoft.com/office/drawing/2014/main" id="{55FD5E36-CEBE-10EB-964D-ED31909B00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274352997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1-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CB458AE-8BD7-B412-444C-A0491E47907B}"/>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83117" y="1225938"/>
            <a:ext cx="11430000"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p>
        </p:txBody>
      </p:sp>
    </p:spTree>
    <p:extLst>
      <p:ext uri="{BB962C8B-B14F-4D97-AF65-F5344CB8AC3E}">
        <p14:creationId xmlns:p14="http://schemas.microsoft.com/office/powerpoint/2010/main" val="133527022"/>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7" name="タイトル 26">
            <a:extLst>
              <a:ext uri="{FF2B5EF4-FFF2-40B4-BE49-F238E27FC236}">
                <a16:creationId xmlns:a16="http://schemas.microsoft.com/office/drawing/2014/main" id="{4D8CBF84-B00A-83EE-8E48-DCBF2FE3E843}"/>
              </a:ext>
            </a:extLst>
          </p:cNvPr>
          <p:cNvSpPr>
            <a:spLocks noGrp="1"/>
          </p:cNvSpPr>
          <p:nvPr>
            <p:ph type="title" hasCustomPrompt="1"/>
          </p:nvPr>
        </p:nvSpPr>
        <p:spPr>
          <a:xfrm>
            <a:off x="369600" y="201675"/>
            <a:ext cx="10116067" cy="574516"/>
          </a:xfrm>
        </p:spPr>
        <p:txBody>
          <a:bodyPr/>
          <a:lstStyle>
            <a:lvl1pPr>
              <a:defRPr>
                <a:solidFill>
                  <a:schemeClr val="bg1"/>
                </a:solidFill>
                <a:latin typeface="Fujitsu Infinity Pro" pitchFamily="2" charset="0"/>
              </a:defRPr>
            </a:lvl1pPr>
          </a:lstStyle>
          <a:p>
            <a:r>
              <a:rPr kumimoji="1" lang="en-US" altLang="ja-JP"/>
              <a:t>Click to edit Master title style</a:t>
            </a:r>
            <a:endParaRPr kumimoji="1" lang="ja-JP" altLang="en-US"/>
          </a:p>
        </p:txBody>
      </p:sp>
      <p:sp>
        <p:nvSpPr>
          <p:cNvPr id="11" name="Text Placeholder 21">
            <a:extLst>
              <a:ext uri="{FF2B5EF4-FFF2-40B4-BE49-F238E27FC236}">
                <a16:creationId xmlns:a16="http://schemas.microsoft.com/office/drawing/2014/main" id="{990D4362-BEFF-823B-2209-7B17A203035B}"/>
              </a:ext>
            </a:extLst>
          </p:cNvPr>
          <p:cNvSpPr>
            <a:spLocks noGrp="1"/>
          </p:cNvSpPr>
          <p:nvPr>
            <p:ph type="body" sz="quarter" idx="12" hasCustomPrompt="1"/>
          </p:nvPr>
        </p:nvSpPr>
        <p:spPr>
          <a:xfrm>
            <a:off x="1247196" y="1770889"/>
            <a:ext cx="5828163" cy="369332"/>
          </a:xfrm>
          <a:prstGeom prst="rect">
            <a:avLst/>
          </a:prstGeom>
        </p:spPr>
        <p:txBody>
          <a:bodyPr lIns="0" tIns="0" rIns="0" bIns="0"/>
          <a:lstStyle>
            <a:lvl1pPr marL="0" indent="0">
              <a:buNone/>
              <a:defRPr sz="2400">
                <a:solidFill>
                  <a:schemeClr val="bg1"/>
                </a:solidFill>
                <a:latin typeface="Fujitsu Infinity Pro" pitchFamily="2" charset="0"/>
              </a:defRPr>
            </a:lvl1pPr>
          </a:lstStyle>
          <a:p>
            <a:pPr lvl="0"/>
            <a:r>
              <a:rPr lang="en-US"/>
              <a:t>Click to edit agenda topic 1</a:t>
            </a:r>
          </a:p>
        </p:txBody>
      </p:sp>
      <p:sp>
        <p:nvSpPr>
          <p:cNvPr id="12" name="Text Placeholder 21">
            <a:extLst>
              <a:ext uri="{FF2B5EF4-FFF2-40B4-BE49-F238E27FC236}">
                <a16:creationId xmlns:a16="http://schemas.microsoft.com/office/drawing/2014/main" id="{75D25104-D1AD-F59C-F662-7ABA06ABA70A}"/>
              </a:ext>
            </a:extLst>
          </p:cNvPr>
          <p:cNvSpPr>
            <a:spLocks noGrp="1"/>
          </p:cNvSpPr>
          <p:nvPr>
            <p:ph type="body" sz="quarter" idx="13" hasCustomPrompt="1"/>
          </p:nvPr>
        </p:nvSpPr>
        <p:spPr>
          <a:xfrm>
            <a:off x="1247196" y="2629386"/>
            <a:ext cx="5828163" cy="369332"/>
          </a:xfrm>
          <a:prstGeom prst="rect">
            <a:avLst/>
          </a:prstGeom>
        </p:spPr>
        <p:txBody>
          <a:bodyPr lIns="0" tIns="0" rIns="0" bIns="0"/>
          <a:lstStyle>
            <a:lvl1pPr marL="0" indent="0">
              <a:buNone/>
              <a:defRPr sz="2400">
                <a:solidFill>
                  <a:schemeClr val="bg1"/>
                </a:solidFill>
                <a:latin typeface="Fujitsu Infinity Pro" pitchFamily="2" charset="0"/>
              </a:defRPr>
            </a:lvl1pPr>
          </a:lstStyle>
          <a:p>
            <a:pPr lvl="0"/>
            <a:r>
              <a:rPr lang="en-US"/>
              <a:t>Click to edit agenda topic 2</a:t>
            </a:r>
          </a:p>
        </p:txBody>
      </p:sp>
      <p:sp>
        <p:nvSpPr>
          <p:cNvPr id="13" name="Text Placeholder 21">
            <a:extLst>
              <a:ext uri="{FF2B5EF4-FFF2-40B4-BE49-F238E27FC236}">
                <a16:creationId xmlns:a16="http://schemas.microsoft.com/office/drawing/2014/main" id="{8825B72D-6EF6-9197-AB1C-8DC7E32DE532}"/>
              </a:ext>
            </a:extLst>
          </p:cNvPr>
          <p:cNvSpPr>
            <a:spLocks noGrp="1"/>
          </p:cNvSpPr>
          <p:nvPr>
            <p:ph type="body" sz="quarter" idx="14" hasCustomPrompt="1"/>
          </p:nvPr>
        </p:nvSpPr>
        <p:spPr>
          <a:xfrm>
            <a:off x="1247196" y="3487883"/>
            <a:ext cx="5828163" cy="369332"/>
          </a:xfrm>
          <a:prstGeom prst="rect">
            <a:avLst/>
          </a:prstGeom>
        </p:spPr>
        <p:txBody>
          <a:bodyPr lIns="0" tIns="0" rIns="0" bIns="0"/>
          <a:lstStyle>
            <a:lvl1pPr marL="0" indent="0">
              <a:buNone/>
              <a:defRPr sz="2400">
                <a:solidFill>
                  <a:schemeClr val="bg1"/>
                </a:solidFill>
                <a:latin typeface="Fujitsu Infinity Pro" pitchFamily="2" charset="0"/>
              </a:defRPr>
            </a:lvl1pPr>
          </a:lstStyle>
          <a:p>
            <a:pPr lvl="0"/>
            <a:r>
              <a:rPr lang="en-US"/>
              <a:t>Click to edit agenda topic 3</a:t>
            </a:r>
          </a:p>
        </p:txBody>
      </p:sp>
      <p:sp>
        <p:nvSpPr>
          <p:cNvPr id="14" name="Text Placeholder 21">
            <a:extLst>
              <a:ext uri="{FF2B5EF4-FFF2-40B4-BE49-F238E27FC236}">
                <a16:creationId xmlns:a16="http://schemas.microsoft.com/office/drawing/2014/main" id="{A67F9D9B-8889-9EAD-E56B-8990A66F1F58}"/>
              </a:ext>
            </a:extLst>
          </p:cNvPr>
          <p:cNvSpPr>
            <a:spLocks noGrp="1"/>
          </p:cNvSpPr>
          <p:nvPr>
            <p:ph type="body" sz="quarter" idx="15" hasCustomPrompt="1"/>
          </p:nvPr>
        </p:nvSpPr>
        <p:spPr>
          <a:xfrm>
            <a:off x="1247196" y="4345735"/>
            <a:ext cx="5828163" cy="369332"/>
          </a:xfrm>
          <a:prstGeom prst="rect">
            <a:avLst/>
          </a:prstGeom>
        </p:spPr>
        <p:txBody>
          <a:bodyPr lIns="0" tIns="0" rIns="0" bIns="0"/>
          <a:lstStyle>
            <a:lvl1pPr marL="0" indent="0">
              <a:buNone/>
              <a:defRPr sz="2400">
                <a:solidFill>
                  <a:schemeClr val="bg1"/>
                </a:solidFill>
                <a:latin typeface="Fujitsu Infinity Pro" pitchFamily="2" charset="0"/>
              </a:defRPr>
            </a:lvl1pPr>
          </a:lstStyle>
          <a:p>
            <a:pPr lvl="0"/>
            <a:r>
              <a:rPr lang="en-US"/>
              <a:t>Click to edit agenda topic 4</a:t>
            </a:r>
          </a:p>
        </p:txBody>
      </p:sp>
      <p:sp>
        <p:nvSpPr>
          <p:cNvPr id="15" name="Text Placeholder 21">
            <a:extLst>
              <a:ext uri="{FF2B5EF4-FFF2-40B4-BE49-F238E27FC236}">
                <a16:creationId xmlns:a16="http://schemas.microsoft.com/office/drawing/2014/main" id="{03F37EA7-4A20-FF9F-481D-51A48AF09E91}"/>
              </a:ext>
            </a:extLst>
          </p:cNvPr>
          <p:cNvSpPr>
            <a:spLocks noGrp="1"/>
          </p:cNvSpPr>
          <p:nvPr>
            <p:ph type="body" sz="quarter" idx="16" hasCustomPrompt="1"/>
          </p:nvPr>
        </p:nvSpPr>
        <p:spPr>
          <a:xfrm>
            <a:off x="1247196" y="5203587"/>
            <a:ext cx="5828163" cy="369332"/>
          </a:xfrm>
          <a:prstGeom prst="rect">
            <a:avLst/>
          </a:prstGeom>
        </p:spPr>
        <p:txBody>
          <a:bodyPr lIns="0" tIns="0" rIns="0" bIns="0"/>
          <a:lstStyle>
            <a:lvl1pPr marL="0" indent="0">
              <a:buNone/>
              <a:defRPr sz="2400">
                <a:solidFill>
                  <a:schemeClr val="bg1"/>
                </a:solidFill>
                <a:latin typeface="Fujitsu Infinity Pro" pitchFamily="2" charset="0"/>
              </a:defRPr>
            </a:lvl1pPr>
          </a:lstStyle>
          <a:p>
            <a:pPr lvl="0"/>
            <a:r>
              <a:rPr lang="en-US"/>
              <a:t>Click to edit agenda topic 5</a:t>
            </a:r>
          </a:p>
        </p:txBody>
      </p:sp>
      <p:sp>
        <p:nvSpPr>
          <p:cNvPr id="10" name="Picture Placeholder 27">
            <a:extLst>
              <a:ext uri="{FF2B5EF4-FFF2-40B4-BE49-F238E27FC236}">
                <a16:creationId xmlns:a16="http://schemas.microsoft.com/office/drawing/2014/main" id="{9328F154-8DD6-62DD-7FA0-B7253CA1B8DC}"/>
              </a:ext>
            </a:extLst>
          </p:cNvPr>
          <p:cNvSpPr>
            <a:spLocks noGrp="1"/>
          </p:cNvSpPr>
          <p:nvPr>
            <p:ph type="pic" sz="quarter" idx="17" hasCustomPrompt="1"/>
          </p:nvPr>
        </p:nvSpPr>
        <p:spPr>
          <a:xfrm>
            <a:off x="7615767" y="1479549"/>
            <a:ext cx="4053417" cy="4156752"/>
          </a:xfrm>
          <a:prstGeom prst="rect">
            <a:avLst/>
          </a:prstGeom>
        </p:spPr>
        <p:txBody>
          <a:bodyPr lIns="0" tIns="0" rIns="0" bIns="0"/>
          <a:lstStyle>
            <a:lvl1pPr>
              <a:buClr>
                <a:schemeClr val="tx2"/>
              </a:buClr>
              <a:defRPr>
                <a:solidFill>
                  <a:schemeClr val="bg1"/>
                </a:solidFill>
                <a:latin typeface="Fujitsu Infinity Pro" pitchFamily="2" charset="0"/>
              </a:defRPr>
            </a:lvl1pPr>
          </a:lstStyle>
          <a:p>
            <a:r>
              <a:rPr lang="pt-PT"/>
              <a:t>Click the picture icon to insert photo</a:t>
            </a:r>
            <a:endParaRPr lang="en-US"/>
          </a:p>
        </p:txBody>
      </p:sp>
      <p:sp>
        <p:nvSpPr>
          <p:cNvPr id="2" name="Rounded Rectangle 21">
            <a:extLst>
              <a:ext uri="{FF2B5EF4-FFF2-40B4-BE49-F238E27FC236}">
                <a16:creationId xmlns:a16="http://schemas.microsoft.com/office/drawing/2014/main" id="{E81A9272-8280-D2FA-0FA8-F747CABFFE91}"/>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3" name="Footer Placeholder 4">
            <a:extLst>
              <a:ext uri="{FF2B5EF4-FFF2-40B4-BE49-F238E27FC236}">
                <a16:creationId xmlns:a16="http://schemas.microsoft.com/office/drawing/2014/main" id="{19E9BE92-A8AD-66FD-9CE8-AEA60D29FFE5}"/>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a:solidFill>
                <a:schemeClr val="bg1"/>
              </a:solidFill>
              <a:latin typeface="Fujitsu Infinity Pro" pitchFamily="2" charset="0"/>
            </a:endParaRPr>
          </a:p>
        </p:txBody>
      </p:sp>
      <p:sp>
        <p:nvSpPr>
          <p:cNvPr id="4" name="Slide Number Placeholder 5">
            <a:extLst>
              <a:ext uri="{FF2B5EF4-FFF2-40B4-BE49-F238E27FC236}">
                <a16:creationId xmlns:a16="http://schemas.microsoft.com/office/drawing/2014/main" id="{0BE53B51-416D-E48B-3DE9-A231A59FE55B}"/>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5" name="Graphic 4">
            <a:extLst>
              <a:ext uri="{FF2B5EF4-FFF2-40B4-BE49-F238E27FC236}">
                <a16:creationId xmlns:a16="http://schemas.microsoft.com/office/drawing/2014/main" id="{7D04815D-5A4C-05D5-1443-8A64A53426E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3280579703"/>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Agenda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1" name="タイトル 50">
            <a:extLst>
              <a:ext uri="{FF2B5EF4-FFF2-40B4-BE49-F238E27FC236}">
                <a16:creationId xmlns:a16="http://schemas.microsoft.com/office/drawing/2014/main" id="{640ADA5F-0A83-3598-EDCA-5E6911E41892}"/>
              </a:ext>
            </a:extLst>
          </p:cNvPr>
          <p:cNvSpPr>
            <a:spLocks noGrp="1"/>
          </p:cNvSpPr>
          <p:nvPr>
            <p:ph type="title" hasCustomPrompt="1"/>
          </p:nvPr>
        </p:nvSpPr>
        <p:spPr>
          <a:xfrm>
            <a:off x="369600" y="201675"/>
            <a:ext cx="10116067" cy="574516"/>
          </a:xfrm>
        </p:spPr>
        <p:txBody>
          <a:bodyPr/>
          <a:lstStyle>
            <a:lvl1pPr>
              <a:defRPr>
                <a:solidFill>
                  <a:schemeClr val="bg1"/>
                </a:solidFill>
                <a:latin typeface="Fujitsu Infinity Pro" pitchFamily="2" charset="0"/>
              </a:defRPr>
            </a:lvl1pPr>
          </a:lstStyle>
          <a:p>
            <a:r>
              <a:rPr kumimoji="1" lang="en-US" altLang="ja-JP"/>
              <a:t>Click to edit Master title style</a:t>
            </a:r>
            <a:endParaRPr kumimoji="1" lang="ja-JP" altLang="en-US"/>
          </a:p>
        </p:txBody>
      </p:sp>
      <p:sp>
        <p:nvSpPr>
          <p:cNvPr id="63" name="Text Placeholder 21">
            <a:extLst>
              <a:ext uri="{FF2B5EF4-FFF2-40B4-BE49-F238E27FC236}">
                <a16:creationId xmlns:a16="http://schemas.microsoft.com/office/drawing/2014/main" id="{C144CD8A-A0CE-A93F-FF22-4AF845DEB082}"/>
              </a:ext>
            </a:extLst>
          </p:cNvPr>
          <p:cNvSpPr>
            <a:spLocks noGrp="1"/>
          </p:cNvSpPr>
          <p:nvPr>
            <p:ph type="body" sz="quarter" idx="12" hasCustomPrompt="1"/>
          </p:nvPr>
        </p:nvSpPr>
        <p:spPr>
          <a:xfrm>
            <a:off x="772132" y="1762309"/>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1</a:t>
            </a:r>
          </a:p>
        </p:txBody>
      </p:sp>
      <p:sp>
        <p:nvSpPr>
          <p:cNvPr id="64" name="Text Placeholder 21">
            <a:extLst>
              <a:ext uri="{FF2B5EF4-FFF2-40B4-BE49-F238E27FC236}">
                <a16:creationId xmlns:a16="http://schemas.microsoft.com/office/drawing/2014/main" id="{D06DD5FF-A606-E566-EAB8-61A4CAB45B5D}"/>
              </a:ext>
            </a:extLst>
          </p:cNvPr>
          <p:cNvSpPr>
            <a:spLocks noGrp="1"/>
          </p:cNvSpPr>
          <p:nvPr>
            <p:ph type="body" sz="quarter" idx="13" hasCustomPrompt="1"/>
          </p:nvPr>
        </p:nvSpPr>
        <p:spPr>
          <a:xfrm>
            <a:off x="772132" y="2620806"/>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2</a:t>
            </a:r>
          </a:p>
        </p:txBody>
      </p:sp>
      <p:sp>
        <p:nvSpPr>
          <p:cNvPr id="65" name="Text Placeholder 21">
            <a:extLst>
              <a:ext uri="{FF2B5EF4-FFF2-40B4-BE49-F238E27FC236}">
                <a16:creationId xmlns:a16="http://schemas.microsoft.com/office/drawing/2014/main" id="{4B97B9D1-1CF3-6422-EBED-2ED2F9907988}"/>
              </a:ext>
            </a:extLst>
          </p:cNvPr>
          <p:cNvSpPr>
            <a:spLocks noGrp="1"/>
          </p:cNvSpPr>
          <p:nvPr>
            <p:ph type="body" sz="quarter" idx="14" hasCustomPrompt="1"/>
          </p:nvPr>
        </p:nvSpPr>
        <p:spPr>
          <a:xfrm>
            <a:off x="772132" y="3479303"/>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3</a:t>
            </a:r>
          </a:p>
        </p:txBody>
      </p:sp>
      <p:sp>
        <p:nvSpPr>
          <p:cNvPr id="66" name="Text Placeholder 21">
            <a:extLst>
              <a:ext uri="{FF2B5EF4-FFF2-40B4-BE49-F238E27FC236}">
                <a16:creationId xmlns:a16="http://schemas.microsoft.com/office/drawing/2014/main" id="{56EBCC7D-6D2E-0D26-0300-079E1968A292}"/>
              </a:ext>
            </a:extLst>
          </p:cNvPr>
          <p:cNvSpPr>
            <a:spLocks noGrp="1"/>
          </p:cNvSpPr>
          <p:nvPr>
            <p:ph type="body" sz="quarter" idx="15" hasCustomPrompt="1"/>
          </p:nvPr>
        </p:nvSpPr>
        <p:spPr>
          <a:xfrm>
            <a:off x="772132" y="4337155"/>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4</a:t>
            </a:r>
          </a:p>
        </p:txBody>
      </p:sp>
      <p:sp>
        <p:nvSpPr>
          <p:cNvPr id="67" name="Text Placeholder 21">
            <a:extLst>
              <a:ext uri="{FF2B5EF4-FFF2-40B4-BE49-F238E27FC236}">
                <a16:creationId xmlns:a16="http://schemas.microsoft.com/office/drawing/2014/main" id="{04D68F8B-54CD-8320-7A43-EBF40039D0D8}"/>
              </a:ext>
            </a:extLst>
          </p:cNvPr>
          <p:cNvSpPr>
            <a:spLocks noGrp="1"/>
          </p:cNvSpPr>
          <p:nvPr>
            <p:ph type="body" sz="quarter" idx="16" hasCustomPrompt="1"/>
          </p:nvPr>
        </p:nvSpPr>
        <p:spPr>
          <a:xfrm>
            <a:off x="772132" y="5195007"/>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5</a:t>
            </a:r>
          </a:p>
        </p:txBody>
      </p:sp>
      <p:cxnSp>
        <p:nvCxnSpPr>
          <p:cNvPr id="73" name="Straight Connector 8">
            <a:extLst>
              <a:ext uri="{FF2B5EF4-FFF2-40B4-BE49-F238E27FC236}">
                <a16:creationId xmlns:a16="http://schemas.microsoft.com/office/drawing/2014/main" id="{3D1302A6-CCFB-59B1-B57E-A671A5938145}"/>
              </a:ext>
              <a:ext uri="{C183D7F6-B498-43B3-948B-1728B52AA6E4}">
                <adec:decorative xmlns:adec="http://schemas.microsoft.com/office/drawing/2017/decorative" val="1"/>
              </a:ext>
            </a:extLst>
          </p:cNvPr>
          <p:cNvCxnSpPr>
            <a:cxnSpLocks/>
          </p:cNvCxnSpPr>
          <p:nvPr userDrawn="1"/>
        </p:nvCxnSpPr>
        <p:spPr>
          <a:xfrm>
            <a:off x="6045460" y="1728730"/>
            <a:ext cx="1" cy="387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21">
            <a:extLst>
              <a:ext uri="{FF2B5EF4-FFF2-40B4-BE49-F238E27FC236}">
                <a16:creationId xmlns:a16="http://schemas.microsoft.com/office/drawing/2014/main" id="{220D0884-29EC-075C-0659-447A37F759AF}"/>
              </a:ext>
            </a:extLst>
          </p:cNvPr>
          <p:cNvSpPr>
            <a:spLocks noGrp="1"/>
          </p:cNvSpPr>
          <p:nvPr>
            <p:ph type="body" sz="quarter" idx="17" hasCustomPrompt="1"/>
          </p:nvPr>
        </p:nvSpPr>
        <p:spPr>
          <a:xfrm>
            <a:off x="6561667" y="1765641"/>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6</a:t>
            </a:r>
          </a:p>
        </p:txBody>
      </p:sp>
      <p:sp>
        <p:nvSpPr>
          <p:cNvPr id="69" name="Text Placeholder 21">
            <a:extLst>
              <a:ext uri="{FF2B5EF4-FFF2-40B4-BE49-F238E27FC236}">
                <a16:creationId xmlns:a16="http://schemas.microsoft.com/office/drawing/2014/main" id="{262B1FDA-2AE6-DAAE-89EE-C9CC271D9FCC}"/>
              </a:ext>
            </a:extLst>
          </p:cNvPr>
          <p:cNvSpPr>
            <a:spLocks noGrp="1"/>
          </p:cNvSpPr>
          <p:nvPr>
            <p:ph type="body" sz="quarter" idx="18" hasCustomPrompt="1"/>
          </p:nvPr>
        </p:nvSpPr>
        <p:spPr>
          <a:xfrm>
            <a:off x="6561667" y="2624138"/>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7</a:t>
            </a:r>
          </a:p>
        </p:txBody>
      </p:sp>
      <p:sp>
        <p:nvSpPr>
          <p:cNvPr id="70" name="Text Placeholder 21">
            <a:extLst>
              <a:ext uri="{FF2B5EF4-FFF2-40B4-BE49-F238E27FC236}">
                <a16:creationId xmlns:a16="http://schemas.microsoft.com/office/drawing/2014/main" id="{CCEA293B-EF48-B641-FB68-4B8B39E63C93}"/>
              </a:ext>
            </a:extLst>
          </p:cNvPr>
          <p:cNvSpPr>
            <a:spLocks noGrp="1"/>
          </p:cNvSpPr>
          <p:nvPr>
            <p:ph type="body" sz="quarter" idx="19" hasCustomPrompt="1"/>
          </p:nvPr>
        </p:nvSpPr>
        <p:spPr>
          <a:xfrm>
            <a:off x="6561667" y="3482635"/>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8</a:t>
            </a:r>
          </a:p>
        </p:txBody>
      </p:sp>
      <p:sp>
        <p:nvSpPr>
          <p:cNvPr id="71" name="Text Placeholder 21">
            <a:extLst>
              <a:ext uri="{FF2B5EF4-FFF2-40B4-BE49-F238E27FC236}">
                <a16:creationId xmlns:a16="http://schemas.microsoft.com/office/drawing/2014/main" id="{91FAF990-48C3-08B1-13D2-E7D5CCC0F22D}"/>
              </a:ext>
            </a:extLst>
          </p:cNvPr>
          <p:cNvSpPr>
            <a:spLocks noGrp="1"/>
          </p:cNvSpPr>
          <p:nvPr>
            <p:ph type="body" sz="quarter" idx="20" hasCustomPrompt="1"/>
          </p:nvPr>
        </p:nvSpPr>
        <p:spPr>
          <a:xfrm>
            <a:off x="6561667" y="4340487"/>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9</a:t>
            </a:r>
          </a:p>
        </p:txBody>
      </p:sp>
      <p:sp>
        <p:nvSpPr>
          <p:cNvPr id="72" name="Text Placeholder 21">
            <a:extLst>
              <a:ext uri="{FF2B5EF4-FFF2-40B4-BE49-F238E27FC236}">
                <a16:creationId xmlns:a16="http://schemas.microsoft.com/office/drawing/2014/main" id="{505D3641-42E3-7EC0-70C3-D901E7E09605}"/>
              </a:ext>
            </a:extLst>
          </p:cNvPr>
          <p:cNvSpPr>
            <a:spLocks noGrp="1"/>
          </p:cNvSpPr>
          <p:nvPr>
            <p:ph type="body" sz="quarter" idx="21" hasCustomPrompt="1"/>
          </p:nvPr>
        </p:nvSpPr>
        <p:spPr>
          <a:xfrm>
            <a:off x="6561667" y="5198339"/>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10</a:t>
            </a:r>
          </a:p>
        </p:txBody>
      </p:sp>
      <p:sp>
        <p:nvSpPr>
          <p:cNvPr id="2" name="Rounded Rectangle 21">
            <a:extLst>
              <a:ext uri="{FF2B5EF4-FFF2-40B4-BE49-F238E27FC236}">
                <a16:creationId xmlns:a16="http://schemas.microsoft.com/office/drawing/2014/main" id="{A3475B0B-E185-2CD4-99B9-47FC53B37131}"/>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3" name="Footer Placeholder 4">
            <a:extLst>
              <a:ext uri="{FF2B5EF4-FFF2-40B4-BE49-F238E27FC236}">
                <a16:creationId xmlns:a16="http://schemas.microsoft.com/office/drawing/2014/main" id="{08CEEC5A-1366-2D67-7935-4616839B298F}"/>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a:solidFill>
                <a:schemeClr val="bg1"/>
              </a:solidFill>
              <a:latin typeface="Fujitsu Infinity Pro" pitchFamily="2" charset="0"/>
            </a:endParaRPr>
          </a:p>
        </p:txBody>
      </p:sp>
      <p:sp>
        <p:nvSpPr>
          <p:cNvPr id="4" name="Slide Number Placeholder 5">
            <a:extLst>
              <a:ext uri="{FF2B5EF4-FFF2-40B4-BE49-F238E27FC236}">
                <a16:creationId xmlns:a16="http://schemas.microsoft.com/office/drawing/2014/main" id="{2019CCE8-0593-A6F1-2AB3-5D2F7A73FA2A}"/>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5" name="Graphic 4">
            <a:extLst>
              <a:ext uri="{FF2B5EF4-FFF2-40B4-BE49-F238E27FC236}">
                <a16:creationId xmlns:a16="http://schemas.microsoft.com/office/drawing/2014/main" id="{B0C8C4D8-2B82-F4C6-A864-201D8E767F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1372463815"/>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Cover Slide">
    <p:spTree>
      <p:nvGrpSpPr>
        <p:cNvPr id="1" name=""/>
        <p:cNvGrpSpPr/>
        <p:nvPr/>
      </p:nvGrpSpPr>
      <p:grpSpPr>
        <a:xfrm>
          <a:off x="0" y="0"/>
          <a:ext cx="0" cy="0"/>
          <a:chOff x="0" y="0"/>
          <a:chExt cx="0" cy="0"/>
        </a:xfrm>
      </p:grpSpPr>
      <p:pic>
        <p:nvPicPr>
          <p:cNvPr id="7" name="Picture 6" descr="A green and yellow gradient&#10;&#10;Description automatically generated">
            <a:extLst>
              <a:ext uri="{FF2B5EF4-FFF2-40B4-BE49-F238E27FC236}">
                <a16:creationId xmlns:a16="http://schemas.microsoft.com/office/drawing/2014/main" id="{75765AE4-F11E-AFC4-D1B3-E351555B85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41" t="1209" r="9470" b="1087"/>
          <a:stretch/>
        </p:blipFill>
        <p:spPr>
          <a:xfrm>
            <a:off x="0" y="1"/>
            <a:ext cx="6106680" cy="6866519"/>
          </a:xfrm>
          <a:prstGeom prst="rect">
            <a:avLst/>
          </a:prstGeom>
        </p:spPr>
      </p:pic>
      <p:pic>
        <p:nvPicPr>
          <p:cNvPr id="33" name="Picture 32">
            <a:extLst>
              <a:ext uri="{FF2B5EF4-FFF2-40B4-BE49-F238E27FC236}">
                <a16:creationId xmlns:a16="http://schemas.microsoft.com/office/drawing/2014/main" id="{5CA82F0D-3D9E-4144-B61A-CBCB9E80920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80849" y="1087209"/>
            <a:ext cx="6057396" cy="4683579"/>
          </a:xfrm>
          <a:prstGeom prst="rect">
            <a:avLst/>
          </a:prstGeom>
        </p:spPr>
      </p:pic>
      <p:sp>
        <p:nvSpPr>
          <p:cNvPr id="2" name="Title 1"/>
          <p:cNvSpPr>
            <a:spLocks noGrp="1"/>
          </p:cNvSpPr>
          <p:nvPr>
            <p:ph type="ctrTitle" hasCustomPrompt="1"/>
          </p:nvPr>
        </p:nvSpPr>
        <p:spPr>
          <a:xfrm>
            <a:off x="361928" y="2182170"/>
            <a:ext cx="3973001" cy="1395253"/>
          </a:xfrm>
          <a:prstGeom prst="rect">
            <a:avLst/>
          </a:prstGeom>
        </p:spPr>
        <p:txBody>
          <a:bodyPr anchor="b"/>
          <a:lstStyle>
            <a:lvl1pPr algn="l">
              <a:lnSpc>
                <a:spcPct val="100000"/>
              </a:lnSpc>
              <a:spcBef>
                <a:spcPts val="0"/>
              </a:spcBef>
              <a:spcAft>
                <a:spcPts val="800"/>
              </a:spcAft>
              <a:defRPr sz="4533">
                <a:solidFill>
                  <a:schemeClr val="bg1"/>
                </a:solidFill>
              </a:defRPr>
            </a:lvl1pPr>
          </a:lstStyle>
          <a:p>
            <a:r>
              <a:rPr lang="en-US"/>
              <a:t>Presentation headline</a:t>
            </a:r>
          </a:p>
        </p:txBody>
      </p:sp>
      <p:sp>
        <p:nvSpPr>
          <p:cNvPr id="3" name="Subtitle 2"/>
          <p:cNvSpPr>
            <a:spLocks noGrp="1"/>
          </p:cNvSpPr>
          <p:nvPr>
            <p:ph type="subTitle" idx="1" hasCustomPrompt="1"/>
          </p:nvPr>
        </p:nvSpPr>
        <p:spPr>
          <a:xfrm>
            <a:off x="383130" y="3835277"/>
            <a:ext cx="2491297" cy="861775"/>
          </a:xfrm>
          <a:prstGeom prst="rect">
            <a:avLst/>
          </a:prstGeom>
        </p:spPr>
        <p:txBody>
          <a:bodyPr wrap="square">
            <a:spAutoFit/>
          </a:bodyPr>
          <a:lstStyle>
            <a:lvl1pPr marL="0" indent="0" algn="l">
              <a:lnSpc>
                <a:spcPct val="100000"/>
              </a:lnSpc>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pic>
        <p:nvPicPr>
          <p:cNvPr id="4" name="Picture 23">
            <a:extLst>
              <a:ext uri="{FF2B5EF4-FFF2-40B4-BE49-F238E27FC236}">
                <a16:creationId xmlns:a16="http://schemas.microsoft.com/office/drawing/2014/main" id="{58F5A61F-2015-6039-7096-2112278CC61C}"/>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spTree>
    <p:extLst>
      <p:ext uri="{BB962C8B-B14F-4D97-AF65-F5344CB8AC3E}">
        <p14:creationId xmlns:p14="http://schemas.microsoft.com/office/powerpoint/2010/main" val="4014735933"/>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A green and yellow gradient&#10;&#10;Description automatically generated">
            <a:extLst>
              <a:ext uri="{FF2B5EF4-FFF2-40B4-BE49-F238E27FC236}">
                <a16:creationId xmlns:a16="http://schemas.microsoft.com/office/drawing/2014/main" id="{72D1A7FB-B340-2124-9961-BC9A7E274C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493" t="2155" r="9378" b="1077"/>
          <a:stretch/>
        </p:blipFill>
        <p:spPr>
          <a:xfrm>
            <a:off x="8757918" y="1"/>
            <a:ext cx="3415265" cy="6866519"/>
          </a:xfrm>
          <a:prstGeom prst="rect">
            <a:avLst/>
          </a:prstGeom>
        </p:spPr>
      </p:pic>
      <p:sp>
        <p:nvSpPr>
          <p:cNvPr id="6" name="Rectangle 5">
            <a:extLst>
              <a:ext uri="{FF2B5EF4-FFF2-40B4-BE49-F238E27FC236}">
                <a16:creationId xmlns:a16="http://schemas.microsoft.com/office/drawing/2014/main" id="{E1F151A3-079E-4CEC-B057-AA32714CBC2E}"/>
              </a:ext>
              <a:ext uri="{C183D7F6-B498-43B3-948B-1728B52AA6E4}">
                <adec:decorative xmlns:adec="http://schemas.microsoft.com/office/drawing/2017/decorative" val="1"/>
              </a:ext>
            </a:extLst>
          </p:cNvPr>
          <p:cNvSpPr/>
          <p:nvPr userDrawn="1"/>
        </p:nvSpPr>
        <p:spPr>
          <a:xfrm>
            <a:off x="1" y="-21242"/>
            <a:ext cx="8757919" cy="688776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Fujitsu Infinity Pro" pitchFamily="2" charset="0"/>
            </a:endParaRPr>
          </a:p>
        </p:txBody>
      </p:sp>
      <p:pic>
        <p:nvPicPr>
          <p:cNvPr id="29" name="Picture 28">
            <a:extLst>
              <a:ext uri="{FF2B5EF4-FFF2-40B4-BE49-F238E27FC236}">
                <a16:creationId xmlns:a16="http://schemas.microsoft.com/office/drawing/2014/main" id="{AD61B758-F061-44D1-94CC-17BBBDD69F6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42769" y="1087208"/>
            <a:ext cx="6057396" cy="4683579"/>
          </a:xfrm>
          <a:prstGeom prst="rect">
            <a:avLst/>
          </a:prstGeom>
        </p:spPr>
      </p:pic>
      <p:sp>
        <p:nvSpPr>
          <p:cNvPr id="2" name="Title 1"/>
          <p:cNvSpPr>
            <a:spLocks noGrp="1"/>
          </p:cNvSpPr>
          <p:nvPr>
            <p:ph type="ctrTitle" hasCustomPrompt="1"/>
          </p:nvPr>
        </p:nvSpPr>
        <p:spPr>
          <a:xfrm>
            <a:off x="361926" y="1484543"/>
            <a:ext cx="6137081" cy="2092880"/>
          </a:xfrm>
          <a:prstGeom prst="rect">
            <a:avLst/>
          </a:prstGeom>
        </p:spPr>
        <p:txBody>
          <a:bodyPr anchor="b"/>
          <a:lstStyle>
            <a:lvl1pPr algn="l">
              <a:lnSpc>
                <a:spcPct val="100000"/>
              </a:lnSpc>
              <a:spcBef>
                <a:spcPts val="0"/>
              </a:spcBef>
              <a:spcAft>
                <a:spcPts val="800"/>
              </a:spcAft>
              <a:defRPr sz="4533">
                <a:solidFill>
                  <a:schemeClr val="tx1"/>
                </a:solidFill>
              </a:defRPr>
            </a:lvl1pPr>
          </a:lstStyle>
          <a:p>
            <a:r>
              <a:rPr lang="en-US"/>
              <a:t>Presentation headline</a:t>
            </a:r>
            <a:br>
              <a:rPr lang="en-US"/>
            </a:br>
            <a:r>
              <a:rPr lang="en-US"/>
              <a:t>Presentation headline</a:t>
            </a:r>
            <a:br>
              <a:rPr lang="en-US"/>
            </a:br>
            <a:r>
              <a:rPr lang="en-US"/>
              <a:t>Presentation headline</a:t>
            </a:r>
          </a:p>
        </p:txBody>
      </p:sp>
      <p:sp>
        <p:nvSpPr>
          <p:cNvPr id="3" name="Subtitle 2"/>
          <p:cNvSpPr>
            <a:spLocks noGrp="1"/>
          </p:cNvSpPr>
          <p:nvPr>
            <p:ph type="subTitle" idx="1" hasCustomPrompt="1"/>
          </p:nvPr>
        </p:nvSpPr>
        <p:spPr>
          <a:xfrm>
            <a:off x="383130" y="3835277"/>
            <a:ext cx="5861879" cy="369332"/>
          </a:xfrm>
          <a:prstGeom prst="rect">
            <a:avLst/>
          </a:prstGeom>
        </p:spPr>
        <p:txBody>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2" name="Rounded Rectangle 21">
            <a:extLst>
              <a:ext uri="{FF2B5EF4-FFF2-40B4-BE49-F238E27FC236}">
                <a16:creationId xmlns:a16="http://schemas.microsoft.com/office/drawing/2014/main" id="{86059F4A-D6C4-4698-9919-FE2454E9A55D}"/>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4" name="Graphic 3">
            <a:extLst>
              <a:ext uri="{FF2B5EF4-FFF2-40B4-BE49-F238E27FC236}">
                <a16:creationId xmlns:a16="http://schemas.microsoft.com/office/drawing/2014/main" id="{792CBA64-8620-0124-D51B-A0E1C7DB555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8843" y="182293"/>
            <a:ext cx="1155259" cy="562509"/>
          </a:xfrm>
          <a:prstGeom prst="rect">
            <a:avLst/>
          </a:prstGeom>
        </p:spPr>
      </p:pic>
      <p:sp>
        <p:nvSpPr>
          <p:cNvPr id="7" name="Footer Placeholder 4">
            <a:extLst>
              <a:ext uri="{FF2B5EF4-FFF2-40B4-BE49-F238E27FC236}">
                <a16:creationId xmlns:a16="http://schemas.microsoft.com/office/drawing/2014/main" id="{960ECE2F-5C27-3A30-97FE-C79C3BE93959}"/>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dirty="0">
              <a:solidFill>
                <a:schemeClr val="tx1"/>
              </a:solidFill>
              <a:latin typeface="Fujitsu Infinity Pro" pitchFamily="2" charset="0"/>
            </a:endParaRPr>
          </a:p>
        </p:txBody>
      </p:sp>
    </p:spTree>
    <p:extLst>
      <p:ext uri="{BB962C8B-B14F-4D97-AF65-F5344CB8AC3E}">
        <p14:creationId xmlns:p14="http://schemas.microsoft.com/office/powerpoint/2010/main" val="4065641196"/>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3_Section Divider">
    <p:spTree>
      <p:nvGrpSpPr>
        <p:cNvPr id="1" name=""/>
        <p:cNvGrpSpPr/>
        <p:nvPr/>
      </p:nvGrpSpPr>
      <p:grpSpPr>
        <a:xfrm>
          <a:off x="0" y="0"/>
          <a:ext cx="0" cy="0"/>
          <a:chOff x="0" y="0"/>
          <a:chExt cx="0" cy="0"/>
        </a:xfrm>
      </p:grpSpPr>
      <p:pic>
        <p:nvPicPr>
          <p:cNvPr id="7" name="Picture 6" descr="A green and yellow gradient&#10;&#10;Description automatically generated">
            <a:extLst>
              <a:ext uri="{FF2B5EF4-FFF2-40B4-BE49-F238E27FC236}">
                <a16:creationId xmlns:a16="http://schemas.microsoft.com/office/drawing/2014/main" id="{68A8CA8F-F9AB-3F61-B144-002FADCDF8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215"/>
          <a:stretch/>
        </p:blipFill>
        <p:spPr>
          <a:xfrm>
            <a:off x="8804513" y="0"/>
            <a:ext cx="3387487" cy="6858000"/>
          </a:xfrm>
          <a:prstGeom prst="rect">
            <a:avLst/>
          </a:prstGeom>
        </p:spPr>
      </p:pic>
      <p:sp>
        <p:nvSpPr>
          <p:cNvPr id="2" name="Title 1"/>
          <p:cNvSpPr>
            <a:spLocks noGrp="1"/>
          </p:cNvSpPr>
          <p:nvPr>
            <p:ph type="ctrTitle" hasCustomPrompt="1"/>
          </p:nvPr>
        </p:nvSpPr>
        <p:spPr>
          <a:xfrm>
            <a:off x="361925" y="2879796"/>
            <a:ext cx="8209723" cy="697627"/>
          </a:xfrm>
          <a:prstGeom prst="rect">
            <a:avLst/>
          </a:prstGeom>
        </p:spPr>
        <p:txBody>
          <a:bodyPr anchor="b"/>
          <a:lstStyle>
            <a:lvl1pPr algn="l">
              <a:lnSpc>
                <a:spcPct val="100000"/>
              </a:lnSpc>
              <a:spcBef>
                <a:spcPts val="0"/>
              </a:spcBef>
              <a:spcAft>
                <a:spcPts val="800"/>
              </a:spcAft>
              <a:defRPr sz="4533">
                <a:solidFill>
                  <a:schemeClr val="tx1"/>
                </a:solidFill>
              </a:defRPr>
            </a:lvl1pPr>
          </a:lstStyle>
          <a:p>
            <a:r>
              <a:rPr lang="en-US"/>
              <a:t>Section title – option 2</a:t>
            </a:r>
          </a:p>
        </p:txBody>
      </p:sp>
      <p:sp>
        <p:nvSpPr>
          <p:cNvPr id="3" name="Subtitle 2"/>
          <p:cNvSpPr>
            <a:spLocks noGrp="1"/>
          </p:cNvSpPr>
          <p:nvPr>
            <p:ph type="subTitle" idx="1" hasCustomPrompt="1"/>
          </p:nvPr>
        </p:nvSpPr>
        <p:spPr>
          <a:xfrm>
            <a:off x="383128" y="3835277"/>
            <a:ext cx="8188520" cy="461665"/>
          </a:xfrm>
          <a:prstGeom prst="rect">
            <a:avLst/>
          </a:prstGeom>
        </p:spPr>
        <p:txBody>
          <a:bodyPr wrap="square">
            <a:spAutoFit/>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0" name="Rounded Rectangle 21">
            <a:extLst>
              <a:ext uri="{FF2B5EF4-FFF2-40B4-BE49-F238E27FC236}">
                <a16:creationId xmlns:a16="http://schemas.microsoft.com/office/drawing/2014/main" id="{45845017-C185-4453-A7C9-D16E2823D352}"/>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a:solidFill>
                <a:schemeClr val="tx1"/>
              </a:solidFill>
              <a:latin typeface="Fujitsu Infinity Pro" pitchFamily="2" charset="0"/>
            </a:endParaRP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1061"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5" name="Picture 23">
            <a:extLst>
              <a:ext uri="{FF2B5EF4-FFF2-40B4-BE49-F238E27FC236}">
                <a16:creationId xmlns:a16="http://schemas.microsoft.com/office/drawing/2014/main" id="{6505E886-2050-19CA-A74A-F53499C997A8}"/>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pic>
        <p:nvPicPr>
          <p:cNvPr id="4" name="Graphic 3">
            <a:extLst>
              <a:ext uri="{FF2B5EF4-FFF2-40B4-BE49-F238E27FC236}">
                <a16:creationId xmlns:a16="http://schemas.microsoft.com/office/drawing/2014/main" id="{CEAFFD18-FEFE-936F-2B68-3CBF1384054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242715018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4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26E41F-4829-4B87-B81C-C44E9955FD5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932" r="10298" b="26230"/>
          <a:stretch/>
        </p:blipFill>
        <p:spPr>
          <a:xfrm>
            <a:off x="3" y="1"/>
            <a:ext cx="12191995" cy="6857996"/>
          </a:xfrm>
          <a:prstGeom prst="rect">
            <a:avLst/>
          </a:prstGeom>
        </p:spPr>
      </p:pic>
      <p:sp>
        <p:nvSpPr>
          <p:cNvPr id="2" name="Title 1"/>
          <p:cNvSpPr>
            <a:spLocks noGrp="1"/>
          </p:cNvSpPr>
          <p:nvPr>
            <p:ph type="ctrTitle" hasCustomPrompt="1"/>
          </p:nvPr>
        </p:nvSpPr>
        <p:spPr>
          <a:xfrm>
            <a:off x="361925" y="2879796"/>
            <a:ext cx="8209723" cy="697627"/>
          </a:xfrm>
          <a:prstGeom prst="rect">
            <a:avLst/>
          </a:prstGeom>
        </p:spPr>
        <p:txBody>
          <a:bodyPr anchor="b"/>
          <a:lstStyle>
            <a:lvl1pPr algn="l">
              <a:lnSpc>
                <a:spcPct val="100000"/>
              </a:lnSpc>
              <a:spcBef>
                <a:spcPts val="0"/>
              </a:spcBef>
              <a:spcAft>
                <a:spcPts val="800"/>
              </a:spcAft>
              <a:defRPr sz="4533">
                <a:solidFill>
                  <a:schemeClr val="tx1"/>
                </a:solidFill>
              </a:defRPr>
            </a:lvl1pPr>
          </a:lstStyle>
          <a:p>
            <a:r>
              <a:rPr lang="en-US"/>
              <a:t>Section title – option 1</a:t>
            </a:r>
          </a:p>
        </p:txBody>
      </p:sp>
      <p:sp>
        <p:nvSpPr>
          <p:cNvPr id="3" name="Subtitle 2"/>
          <p:cNvSpPr>
            <a:spLocks noGrp="1"/>
          </p:cNvSpPr>
          <p:nvPr>
            <p:ph type="subTitle" idx="1" hasCustomPrompt="1"/>
          </p:nvPr>
        </p:nvSpPr>
        <p:spPr>
          <a:xfrm>
            <a:off x="383128" y="3835277"/>
            <a:ext cx="8188520" cy="461665"/>
          </a:xfrm>
          <a:prstGeom prst="rect">
            <a:avLst/>
          </a:prstGeom>
        </p:spPr>
        <p:txBody>
          <a:bodyPr wrap="square">
            <a:spAutoFit/>
          </a:bodyPr>
          <a:lstStyle>
            <a:lvl1pPr marL="0" indent="0" algn="l">
              <a:lnSpc>
                <a:spcPct val="100000"/>
              </a:lnSpc>
              <a:spcBef>
                <a:spcPts val="0"/>
              </a:spcBef>
              <a:spcAft>
                <a:spcPts val="800"/>
              </a:spcAft>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Subheadline and description</a:t>
            </a:r>
          </a:p>
        </p:txBody>
      </p:sp>
      <p:sp>
        <p:nvSpPr>
          <p:cNvPr id="10" name="Rounded Rectangle 21">
            <a:extLst>
              <a:ext uri="{FF2B5EF4-FFF2-40B4-BE49-F238E27FC236}">
                <a16:creationId xmlns:a16="http://schemas.microsoft.com/office/drawing/2014/main" id="{45845017-C185-4453-A7C9-D16E2823D352}"/>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E475FF0E-D043-48F6-8008-08B559AC6C64}"/>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a:solidFill>
                <a:schemeClr val="tx1"/>
              </a:solidFill>
              <a:latin typeface="Fujitsu Infinity Pro" pitchFamily="2" charset="0"/>
            </a:endParaRPr>
          </a:p>
        </p:txBody>
      </p:sp>
      <p:sp>
        <p:nvSpPr>
          <p:cNvPr id="26" name="Slide Number Placeholder 5">
            <a:extLst>
              <a:ext uri="{FF2B5EF4-FFF2-40B4-BE49-F238E27FC236}">
                <a16:creationId xmlns:a16="http://schemas.microsoft.com/office/drawing/2014/main" id="{0FBE6BF5-51E1-4019-B1D6-7AF2B1BA7C23}"/>
              </a:ext>
            </a:extLst>
          </p:cNvPr>
          <p:cNvSpPr txBox="1">
            <a:spLocks/>
          </p:cNvSpPr>
          <p:nvPr userDrawn="1"/>
        </p:nvSpPr>
        <p:spPr>
          <a:xfrm>
            <a:off x="6611061"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4" name="Graphic 3">
            <a:extLst>
              <a:ext uri="{FF2B5EF4-FFF2-40B4-BE49-F238E27FC236}">
                <a16:creationId xmlns:a16="http://schemas.microsoft.com/office/drawing/2014/main" id="{AA0EFB31-2F6B-A5C8-7F6C-293D404CA79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1964029322"/>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Cover Slide">
    <p:spTree>
      <p:nvGrpSpPr>
        <p:cNvPr id="1" name=""/>
        <p:cNvGrpSpPr/>
        <p:nvPr/>
      </p:nvGrpSpPr>
      <p:grpSpPr>
        <a:xfrm>
          <a:off x="0" y="0"/>
          <a:ext cx="0" cy="0"/>
          <a:chOff x="0" y="0"/>
          <a:chExt cx="0" cy="0"/>
        </a:xfrm>
      </p:grpSpPr>
      <p:pic>
        <p:nvPicPr>
          <p:cNvPr id="7" name="Picture 6" descr="A green and yellow gradient&#10;&#10;Description automatically generated">
            <a:extLst>
              <a:ext uri="{FF2B5EF4-FFF2-40B4-BE49-F238E27FC236}">
                <a16:creationId xmlns:a16="http://schemas.microsoft.com/office/drawing/2014/main" id="{75765AE4-F11E-AFC4-D1B3-E351555B85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41" t="1209" r="34679" b="1087"/>
          <a:stretch/>
        </p:blipFill>
        <p:spPr>
          <a:xfrm>
            <a:off x="0" y="1"/>
            <a:ext cx="4334928" cy="6866519"/>
          </a:xfrm>
          <a:prstGeom prst="rect">
            <a:avLst/>
          </a:prstGeom>
        </p:spPr>
      </p:pic>
      <p:sp>
        <p:nvSpPr>
          <p:cNvPr id="2" name="Title 1"/>
          <p:cNvSpPr>
            <a:spLocks noGrp="1"/>
          </p:cNvSpPr>
          <p:nvPr>
            <p:ph type="ctrTitle" hasCustomPrompt="1"/>
          </p:nvPr>
        </p:nvSpPr>
        <p:spPr>
          <a:xfrm>
            <a:off x="361928" y="2428391"/>
            <a:ext cx="3171987" cy="1149032"/>
          </a:xfrm>
          <a:prstGeom prst="rect">
            <a:avLst/>
          </a:prstGeom>
        </p:spPr>
        <p:txBody>
          <a:bodyPr anchor="b"/>
          <a:lstStyle>
            <a:lvl1pPr algn="l">
              <a:lnSpc>
                <a:spcPct val="100000"/>
              </a:lnSpc>
              <a:spcBef>
                <a:spcPts val="0"/>
              </a:spcBef>
              <a:spcAft>
                <a:spcPts val="800"/>
              </a:spcAft>
              <a:defRPr sz="3733">
                <a:solidFill>
                  <a:schemeClr val="bg1"/>
                </a:solidFill>
              </a:defRPr>
            </a:lvl1pPr>
          </a:lstStyle>
          <a:p>
            <a:r>
              <a:rPr lang="en-US" dirty="0"/>
              <a:t>Presentation headline</a:t>
            </a:r>
          </a:p>
        </p:txBody>
      </p:sp>
      <p:sp>
        <p:nvSpPr>
          <p:cNvPr id="3" name="Subtitle 2"/>
          <p:cNvSpPr>
            <a:spLocks noGrp="1"/>
          </p:cNvSpPr>
          <p:nvPr>
            <p:ph type="subTitle" idx="1" hasCustomPrompt="1"/>
          </p:nvPr>
        </p:nvSpPr>
        <p:spPr>
          <a:xfrm>
            <a:off x="383130" y="3835277"/>
            <a:ext cx="2491297" cy="861775"/>
          </a:xfrm>
          <a:prstGeom prst="rect">
            <a:avLst/>
          </a:prstGeom>
        </p:spPr>
        <p:txBody>
          <a:bodyPr wrap="square">
            <a:spAutoFit/>
          </a:bodyPr>
          <a:lstStyle>
            <a:lvl1pPr marL="0" indent="0" algn="l">
              <a:lnSpc>
                <a:spcPct val="100000"/>
              </a:lnSpc>
              <a:spcBef>
                <a:spcPts val="0"/>
              </a:spcBef>
              <a:spcAft>
                <a:spcPts val="80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err="1"/>
              <a:t>Subheadline</a:t>
            </a:r>
            <a:r>
              <a:rPr lang="en-US" dirty="0"/>
              <a:t> and description</a:t>
            </a:r>
          </a:p>
        </p:txBody>
      </p:sp>
      <p:pic>
        <p:nvPicPr>
          <p:cNvPr id="4" name="Picture 23">
            <a:extLst>
              <a:ext uri="{FF2B5EF4-FFF2-40B4-BE49-F238E27FC236}">
                <a16:creationId xmlns:a16="http://schemas.microsoft.com/office/drawing/2014/main" id="{58F5A61F-2015-6039-7096-2112278CC61C}"/>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sp>
        <p:nvSpPr>
          <p:cNvPr id="6" name="Rounded Rectangle 21">
            <a:extLst>
              <a:ext uri="{FF2B5EF4-FFF2-40B4-BE49-F238E27FC236}">
                <a16:creationId xmlns:a16="http://schemas.microsoft.com/office/drawing/2014/main" id="{9B8DAB85-7E2C-BACF-FECF-D0D191FDE37E}"/>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8" name="Footer Placeholder 4">
            <a:extLst>
              <a:ext uri="{FF2B5EF4-FFF2-40B4-BE49-F238E27FC236}">
                <a16:creationId xmlns:a16="http://schemas.microsoft.com/office/drawing/2014/main" id="{1448A98D-86C6-DFAC-5266-780D5238D406}"/>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tx1"/>
                </a:solidFill>
                <a:latin typeface="Fujitsu Infinity Pro" pitchFamily="2" charset="0"/>
              </a:rPr>
              <a:pPr/>
              <a:t>‹#›</a:t>
            </a:fld>
            <a:endParaRPr lang="en-GB" sz="1067">
              <a:solidFill>
                <a:schemeClr val="tx1"/>
              </a:solidFill>
              <a:latin typeface="Fujitsu Infinity Pro" pitchFamily="2" charset="0"/>
            </a:endParaRPr>
          </a:p>
        </p:txBody>
      </p:sp>
      <p:sp>
        <p:nvSpPr>
          <p:cNvPr id="9" name="Slide Number Placeholder 5">
            <a:extLst>
              <a:ext uri="{FF2B5EF4-FFF2-40B4-BE49-F238E27FC236}">
                <a16:creationId xmlns:a16="http://schemas.microsoft.com/office/drawing/2014/main" id="{30ECA6D6-97A0-61CC-4975-4D3AD1B0631D}"/>
              </a:ext>
            </a:extLst>
          </p:cNvPr>
          <p:cNvSpPr txBox="1">
            <a:spLocks/>
          </p:cNvSpPr>
          <p:nvPr userDrawn="1"/>
        </p:nvSpPr>
        <p:spPr>
          <a:xfrm>
            <a:off x="6611061"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spTree>
    <p:extLst>
      <p:ext uri="{BB962C8B-B14F-4D97-AF65-F5344CB8AC3E}">
        <p14:creationId xmlns:p14="http://schemas.microsoft.com/office/powerpoint/2010/main" val="2870237159"/>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ullets 1-col">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7DBA0AF-DD85-38E4-141E-8DBCBA76632A}"/>
              </a:ext>
            </a:extLst>
          </p:cNvPr>
          <p:cNvSpPr>
            <a:spLocks noGrp="1"/>
          </p:cNvSpPr>
          <p:nvPr>
            <p:ph type="title" hasCustomPrompt="1"/>
          </p:nvPr>
        </p:nvSpPr>
        <p:spPr>
          <a:xfrm>
            <a:off x="369600" y="201675"/>
            <a:ext cx="10515600" cy="574516"/>
          </a:xfrm>
          <a:prstGeom prst="rect">
            <a:avLst/>
          </a:prstGeom>
        </p:spPr>
        <p:txBody>
          <a:bodyPr/>
          <a:lstStyle/>
          <a:p>
            <a:r>
              <a:rPr kumimoji="1" lang="en-US" altLang="ja-JP"/>
              <a:t>Click to edit Master title style</a:t>
            </a:r>
            <a:endParaRPr kumimoji="1" lang="ja-JP" altLang="en-US"/>
          </a:p>
        </p:txBody>
      </p:sp>
      <p:sp>
        <p:nvSpPr>
          <p:cNvPr id="6" name="Text Placeholder 11">
            <a:extLst>
              <a:ext uri="{FF2B5EF4-FFF2-40B4-BE49-F238E27FC236}">
                <a16:creationId xmlns:a16="http://schemas.microsoft.com/office/drawing/2014/main" id="{31506D5C-4D3E-A086-DC89-19DF950E61F7}"/>
              </a:ext>
            </a:extLst>
          </p:cNvPr>
          <p:cNvSpPr>
            <a:spLocks noGrp="1"/>
          </p:cNvSpPr>
          <p:nvPr>
            <p:ph type="body" sz="quarter" idx="10" hasCustomPrompt="1"/>
          </p:nvPr>
        </p:nvSpPr>
        <p:spPr>
          <a:xfrm>
            <a:off x="380976" y="1225938"/>
            <a:ext cx="11427909" cy="3378703"/>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dirty="0"/>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dirty="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Fujitsu Infinity Pro"/>
                <a:ea typeface="+mn-ea"/>
                <a:cs typeface="+mn-cs"/>
              </a:rPr>
              <a:t>Ninth level</a:t>
            </a:r>
            <a:endParaRPr lang="en-US" dirty="0"/>
          </a:p>
        </p:txBody>
      </p:sp>
    </p:spTree>
    <p:extLst>
      <p:ext uri="{BB962C8B-B14F-4D97-AF65-F5344CB8AC3E}">
        <p14:creationId xmlns:p14="http://schemas.microsoft.com/office/powerpoint/2010/main" val="3070211659"/>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ullets 2-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47B9C32-12F0-7187-AADE-E6D47AF9C3D0}"/>
              </a:ext>
            </a:extLst>
          </p:cNvPr>
          <p:cNvSpPr>
            <a:spLocks noGrp="1"/>
          </p:cNvSpPr>
          <p:nvPr>
            <p:ph type="title" hasCustomPrompt="1"/>
          </p:nvPr>
        </p:nvSpPr>
        <p:spPr>
          <a:xfrm>
            <a:off x="369600" y="201675"/>
            <a:ext cx="10515600" cy="574516"/>
          </a:xfrm>
          <a:prstGeom prst="rect">
            <a:avLst/>
          </a:prstGeom>
        </p:spPr>
        <p:txBody>
          <a:bodyPr/>
          <a:lstStyle/>
          <a:p>
            <a:r>
              <a:rPr kumimoji="1" lang="en-US" altLang="ja-JP"/>
              <a:t>Click to edit Master title style</a:t>
            </a:r>
            <a:endParaRPr kumimoji="1" lang="ja-JP" altLang="en-US"/>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76763" y="1227667"/>
            <a:ext cx="5503088" cy="3378703"/>
          </a:xfrm>
          <a:prstGeom prst="rect">
            <a:avLst/>
          </a:prstGeom>
        </p:spPr>
        <p:txBody>
          <a:body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GB"/>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503085" cy="3378703"/>
          </a:xfrm>
          <a:prstGeom prst="rect">
            <a:avLst/>
          </a:prstGeom>
        </p:spPr>
        <p:txBody>
          <a:bodyPr/>
          <a:lstStyle/>
          <a:p>
            <a:pPr lvl="0"/>
            <a:r>
              <a:rPr lang="en-US"/>
              <a:t>Click to edit text styles</a:t>
            </a:r>
          </a:p>
          <a:p>
            <a:pPr marL="751399" marR="0" lvl="1" indent="-29421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667" b="0" i="0" u="none" strike="noStrike" kern="1200" cap="none" spc="0" normalizeH="0" baseline="0" noProof="0">
                <a:ln>
                  <a:noFill/>
                </a:ln>
                <a:solidFill>
                  <a:srgbClr val="000000"/>
                </a:solidFill>
                <a:effectLst/>
                <a:uLnTx/>
                <a:uFillTx/>
                <a:latin typeface="Fujitsu Infinity Pro"/>
                <a:ea typeface="+mn-ea"/>
                <a:cs typeface="+mn-cs"/>
              </a:rPr>
              <a:t>Second level</a:t>
            </a:r>
          </a:p>
          <a:p>
            <a:pPr marL="1164138" marR="0" lvl="2" indent="-249760"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ujitsu Infinity Pro"/>
                <a:ea typeface="+mn-ea"/>
                <a:cs typeface="+mn-cs"/>
              </a:rPr>
              <a:t>Third level</a:t>
            </a:r>
          </a:p>
          <a:p>
            <a:pPr marL="1600160" marR="0" lvl="3" indent="-228594" algn="l" defTabSz="914377"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Fourth level</a:t>
            </a:r>
          </a:p>
          <a:p>
            <a:pPr marL="2057349" marR="0" lvl="4"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Fifth level</a:t>
            </a:r>
          </a:p>
          <a:p>
            <a:pPr marL="2514537" marR="0" lvl="5"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Sixth level</a:t>
            </a:r>
          </a:p>
          <a:p>
            <a:pPr marL="2971726" marR="0" lvl="6"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Seventh level </a:t>
            </a:r>
          </a:p>
          <a:p>
            <a:pPr marL="3428914" marR="0" lvl="7"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Eighth level</a:t>
            </a:r>
          </a:p>
          <a:p>
            <a:pPr marL="3886103" marR="0" lvl="8" indent="-228594" algn="l" defTabSz="914377" rtl="0" eaLnBrk="1" fontAlgn="auto" latinLnBrk="0" hangingPunct="1">
              <a:lnSpc>
                <a:spcPct val="90000"/>
              </a:lnSpc>
              <a:spcBef>
                <a:spcPts val="500"/>
              </a:spcBef>
              <a:spcAft>
                <a:spcPts val="0"/>
              </a:spcAft>
              <a:buClr>
                <a:srgbClr val="6D6E70"/>
              </a:buClr>
              <a:buSzPct val="120000"/>
              <a:buFont typeface="Arial" panose="020B0604020202020204" pitchFamily="34" charset="0"/>
              <a:buChar char="●"/>
              <a:tabLst/>
              <a:defRPr/>
            </a:pPr>
            <a:r>
              <a:rPr kumimoji="0" lang="en-US" sz="2133" b="0" i="0" u="none" strike="noStrike" kern="1200" cap="none" spc="0" normalizeH="0" baseline="0" noProof="0">
                <a:ln>
                  <a:noFill/>
                </a:ln>
                <a:solidFill>
                  <a:srgbClr val="000000"/>
                </a:solidFill>
                <a:effectLst/>
                <a:uLnTx/>
                <a:uFillTx/>
                <a:latin typeface="Fujitsu Infinity Pro"/>
                <a:ea typeface="+mn-ea"/>
                <a:cs typeface="+mn-cs"/>
              </a:rPr>
              <a:t>Ninth level</a:t>
            </a:r>
            <a:endParaRPr lang="en-US"/>
          </a:p>
        </p:txBody>
      </p:sp>
    </p:spTree>
    <p:extLst>
      <p:ext uri="{BB962C8B-B14F-4D97-AF65-F5344CB8AC3E}">
        <p14:creationId xmlns:p14="http://schemas.microsoft.com/office/powerpoint/2010/main" val="1594034445"/>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ext 1-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8CA4106-E014-2CD5-F433-8F66205464D3}"/>
              </a:ext>
            </a:extLst>
          </p:cNvPr>
          <p:cNvSpPr>
            <a:spLocks noGrp="1"/>
          </p:cNvSpPr>
          <p:nvPr>
            <p:ph type="title" hasCustomPrompt="1"/>
          </p:nvPr>
        </p:nvSpPr>
        <p:spPr>
          <a:xfrm>
            <a:off x="369600" y="201675"/>
            <a:ext cx="10515600" cy="574516"/>
          </a:xfrm>
          <a:prstGeom prst="rect">
            <a:avLst/>
          </a:prstGeom>
        </p:spPr>
        <p:txBody>
          <a:bodyPr/>
          <a:lstStyle/>
          <a:p>
            <a:r>
              <a:rPr kumimoji="1" lang="en-US" altLang="ja-JP"/>
              <a:t>Click to edit Master title style</a:t>
            </a:r>
            <a:endParaRPr kumimoji="1" lang="ja-JP" altLang="en-US"/>
          </a:p>
        </p:txBody>
      </p:sp>
      <p:sp>
        <p:nvSpPr>
          <p:cNvPr id="12" name="Text Placeholder 11">
            <a:extLst>
              <a:ext uri="{FF2B5EF4-FFF2-40B4-BE49-F238E27FC236}">
                <a16:creationId xmlns:a16="http://schemas.microsoft.com/office/drawing/2014/main" id="{25430D13-141D-4468-BCC0-47F2B7967927}"/>
              </a:ext>
            </a:extLst>
          </p:cNvPr>
          <p:cNvSpPr>
            <a:spLocks noGrp="1"/>
          </p:cNvSpPr>
          <p:nvPr>
            <p:ph type="body" sz="quarter" idx="10" hasCustomPrompt="1"/>
          </p:nvPr>
        </p:nvSpPr>
        <p:spPr>
          <a:xfrm>
            <a:off x="369600" y="1225938"/>
            <a:ext cx="11432933"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p>
        </p:txBody>
      </p:sp>
    </p:spTree>
    <p:extLst>
      <p:ext uri="{BB962C8B-B14F-4D97-AF65-F5344CB8AC3E}">
        <p14:creationId xmlns:p14="http://schemas.microsoft.com/office/powerpoint/2010/main" val="27530028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2-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D771C10-01C2-08A3-20A9-19A80775573B}"/>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83117" y="1227667"/>
            <a:ext cx="5564459"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endParaRPr lang="en-GB"/>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500964"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p>
        </p:txBody>
      </p:sp>
    </p:spTree>
    <p:extLst>
      <p:ext uri="{BB962C8B-B14F-4D97-AF65-F5344CB8AC3E}">
        <p14:creationId xmlns:p14="http://schemas.microsoft.com/office/powerpoint/2010/main" val="3328952870"/>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ext 2-col">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32844B7-5DF1-83BE-484C-B723D0B54ADB}"/>
              </a:ext>
            </a:extLst>
          </p:cNvPr>
          <p:cNvSpPr>
            <a:spLocks noGrp="1"/>
          </p:cNvSpPr>
          <p:nvPr>
            <p:ph type="title" hasCustomPrompt="1"/>
          </p:nvPr>
        </p:nvSpPr>
        <p:spPr>
          <a:xfrm>
            <a:off x="369600" y="201675"/>
            <a:ext cx="10515600" cy="574516"/>
          </a:xfrm>
          <a:prstGeom prst="rect">
            <a:avLst/>
          </a:prstGeom>
        </p:spPr>
        <p:txBody>
          <a:bodyPr/>
          <a:lstStyle/>
          <a:p>
            <a:r>
              <a:rPr kumimoji="1" lang="en-US" altLang="ja-JP"/>
              <a:t>Click to edit Master title style</a:t>
            </a:r>
            <a:endParaRPr kumimoji="1" lang="ja-JP" altLang="en-US"/>
          </a:p>
        </p:txBody>
      </p:sp>
      <p:sp>
        <p:nvSpPr>
          <p:cNvPr id="4" name="Text Placeholder 3">
            <a:extLst>
              <a:ext uri="{FF2B5EF4-FFF2-40B4-BE49-F238E27FC236}">
                <a16:creationId xmlns:a16="http://schemas.microsoft.com/office/drawing/2014/main" id="{C74EAAFE-AB92-4763-94B9-0E7FBF9E4422}"/>
              </a:ext>
            </a:extLst>
          </p:cNvPr>
          <p:cNvSpPr>
            <a:spLocks noGrp="1"/>
          </p:cNvSpPr>
          <p:nvPr>
            <p:ph type="body" sz="quarter" idx="10" hasCustomPrompt="1"/>
          </p:nvPr>
        </p:nvSpPr>
        <p:spPr>
          <a:xfrm>
            <a:off x="369600" y="1227667"/>
            <a:ext cx="5510248"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endParaRPr lang="en-GB"/>
          </a:p>
        </p:txBody>
      </p:sp>
      <p:sp>
        <p:nvSpPr>
          <p:cNvPr id="7" name="Text Placeholder 6">
            <a:extLst>
              <a:ext uri="{FF2B5EF4-FFF2-40B4-BE49-F238E27FC236}">
                <a16:creationId xmlns:a16="http://schemas.microsoft.com/office/drawing/2014/main" id="{1FAD89A9-5C47-466F-A4DE-4DCB68A45A44}"/>
              </a:ext>
            </a:extLst>
          </p:cNvPr>
          <p:cNvSpPr>
            <a:spLocks noGrp="1"/>
          </p:cNvSpPr>
          <p:nvPr>
            <p:ph type="body" sz="quarter" idx="11" hasCustomPrompt="1"/>
          </p:nvPr>
        </p:nvSpPr>
        <p:spPr>
          <a:xfrm>
            <a:off x="6312154" y="1227667"/>
            <a:ext cx="5490380" cy="451405"/>
          </a:xfrm>
          <a:prstGeom prst="rect">
            <a:avLst/>
          </a:prstGeom>
        </p:spPr>
        <p:txBody>
          <a:bodyPr/>
          <a:lstStyle>
            <a:lvl1pPr marL="0" indent="0">
              <a:lnSpc>
                <a:spcPct val="100000"/>
              </a:lnSpc>
              <a:spcBef>
                <a:spcPts val="0"/>
              </a:spcBef>
              <a:buNone/>
              <a:defRPr/>
            </a:lvl1pPr>
            <a:lvl2pPr marL="457189" indent="0">
              <a:buNone/>
              <a:defRPr/>
            </a:lvl2pPr>
            <a:lvl3pPr marL="914377" indent="0">
              <a:buNone/>
              <a:defRPr/>
            </a:lvl3pPr>
            <a:lvl4pPr marL="1371566" indent="0">
              <a:buNone/>
              <a:defRPr/>
            </a:lvl4pPr>
          </a:lstStyle>
          <a:p>
            <a:pPr lvl="0"/>
            <a:r>
              <a:rPr lang="en-US"/>
              <a:t>Add your text here…</a:t>
            </a:r>
          </a:p>
        </p:txBody>
      </p:sp>
    </p:spTree>
    <p:extLst>
      <p:ext uri="{BB962C8B-B14F-4D97-AF65-F5344CB8AC3E}">
        <p14:creationId xmlns:p14="http://schemas.microsoft.com/office/powerpoint/2010/main" val="1003675856"/>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Agenda slide">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8F4203-83AC-341D-5897-181FB70075D1}"/>
              </a:ext>
            </a:extLst>
          </p:cNvPr>
          <p:cNvSpPr>
            <a:spLocks noGrp="1"/>
          </p:cNvSpPr>
          <p:nvPr>
            <p:ph type="title" hasCustomPrompt="1"/>
          </p:nvPr>
        </p:nvSpPr>
        <p:spPr>
          <a:xfrm>
            <a:off x="369600" y="201675"/>
            <a:ext cx="10515600" cy="574516"/>
          </a:xfrm>
          <a:prstGeom prst="rect">
            <a:avLst/>
          </a:prstGeom>
        </p:spPr>
        <p:txBody>
          <a:bodyPr/>
          <a:lstStyle/>
          <a:p>
            <a:r>
              <a:rPr kumimoji="1" lang="en-US" altLang="ja-JP"/>
              <a:t>Click to edit Master title style</a:t>
            </a:r>
            <a:endParaRPr kumimoji="1" lang="ja-JP" altLang="en-US"/>
          </a:p>
        </p:txBody>
      </p:sp>
      <p:sp>
        <p:nvSpPr>
          <p:cNvPr id="4" name="Text Placeholder 21">
            <a:extLst>
              <a:ext uri="{FF2B5EF4-FFF2-40B4-BE49-F238E27FC236}">
                <a16:creationId xmlns:a16="http://schemas.microsoft.com/office/drawing/2014/main" id="{440631BF-F452-95FD-B0A0-92AD2EA96C8F}"/>
              </a:ext>
            </a:extLst>
          </p:cNvPr>
          <p:cNvSpPr>
            <a:spLocks noGrp="1"/>
          </p:cNvSpPr>
          <p:nvPr>
            <p:ph type="body" sz="quarter" idx="12" hasCustomPrompt="1"/>
          </p:nvPr>
        </p:nvSpPr>
        <p:spPr>
          <a:xfrm>
            <a:off x="1247196" y="1770889"/>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1</a:t>
            </a:r>
          </a:p>
        </p:txBody>
      </p:sp>
      <p:sp>
        <p:nvSpPr>
          <p:cNvPr id="5" name="Text Placeholder 21">
            <a:extLst>
              <a:ext uri="{FF2B5EF4-FFF2-40B4-BE49-F238E27FC236}">
                <a16:creationId xmlns:a16="http://schemas.microsoft.com/office/drawing/2014/main" id="{0ACD3270-1C0A-5ECC-3A6C-1A21DBF0E86F}"/>
              </a:ext>
            </a:extLst>
          </p:cNvPr>
          <p:cNvSpPr>
            <a:spLocks noGrp="1"/>
          </p:cNvSpPr>
          <p:nvPr>
            <p:ph type="body" sz="quarter" idx="13" hasCustomPrompt="1"/>
          </p:nvPr>
        </p:nvSpPr>
        <p:spPr>
          <a:xfrm>
            <a:off x="1247196" y="2629386"/>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2</a:t>
            </a:r>
          </a:p>
        </p:txBody>
      </p:sp>
      <p:sp>
        <p:nvSpPr>
          <p:cNvPr id="6" name="Text Placeholder 21">
            <a:extLst>
              <a:ext uri="{FF2B5EF4-FFF2-40B4-BE49-F238E27FC236}">
                <a16:creationId xmlns:a16="http://schemas.microsoft.com/office/drawing/2014/main" id="{4AAED7B7-E668-38B8-42AC-21E8803C63FC}"/>
              </a:ext>
            </a:extLst>
          </p:cNvPr>
          <p:cNvSpPr>
            <a:spLocks noGrp="1"/>
          </p:cNvSpPr>
          <p:nvPr>
            <p:ph type="body" sz="quarter" idx="14" hasCustomPrompt="1"/>
          </p:nvPr>
        </p:nvSpPr>
        <p:spPr>
          <a:xfrm>
            <a:off x="1247196" y="3487883"/>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3</a:t>
            </a:r>
          </a:p>
        </p:txBody>
      </p:sp>
      <p:sp>
        <p:nvSpPr>
          <p:cNvPr id="7" name="Text Placeholder 21">
            <a:extLst>
              <a:ext uri="{FF2B5EF4-FFF2-40B4-BE49-F238E27FC236}">
                <a16:creationId xmlns:a16="http://schemas.microsoft.com/office/drawing/2014/main" id="{5066BB52-FBA8-008E-531C-06A335DC91D2}"/>
              </a:ext>
            </a:extLst>
          </p:cNvPr>
          <p:cNvSpPr>
            <a:spLocks noGrp="1"/>
          </p:cNvSpPr>
          <p:nvPr>
            <p:ph type="body" sz="quarter" idx="15" hasCustomPrompt="1"/>
          </p:nvPr>
        </p:nvSpPr>
        <p:spPr>
          <a:xfrm>
            <a:off x="1247196" y="4345735"/>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4</a:t>
            </a:r>
          </a:p>
        </p:txBody>
      </p:sp>
      <p:sp>
        <p:nvSpPr>
          <p:cNvPr id="8" name="Text Placeholder 21">
            <a:extLst>
              <a:ext uri="{FF2B5EF4-FFF2-40B4-BE49-F238E27FC236}">
                <a16:creationId xmlns:a16="http://schemas.microsoft.com/office/drawing/2014/main" id="{1D0A2EBF-914B-02A2-655E-603200BEF45D}"/>
              </a:ext>
            </a:extLst>
          </p:cNvPr>
          <p:cNvSpPr>
            <a:spLocks noGrp="1"/>
          </p:cNvSpPr>
          <p:nvPr>
            <p:ph type="body" sz="quarter" idx="16" hasCustomPrompt="1"/>
          </p:nvPr>
        </p:nvSpPr>
        <p:spPr>
          <a:xfrm>
            <a:off x="1247196" y="5203587"/>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5</a:t>
            </a:r>
          </a:p>
        </p:txBody>
      </p:sp>
      <p:sp>
        <p:nvSpPr>
          <p:cNvPr id="3" name="Picture Placeholder 27">
            <a:extLst>
              <a:ext uri="{FF2B5EF4-FFF2-40B4-BE49-F238E27FC236}">
                <a16:creationId xmlns:a16="http://schemas.microsoft.com/office/drawing/2014/main" id="{8987FCC9-CB05-98A3-E050-999998F66107}"/>
              </a:ext>
            </a:extLst>
          </p:cNvPr>
          <p:cNvSpPr>
            <a:spLocks noGrp="1"/>
          </p:cNvSpPr>
          <p:nvPr>
            <p:ph type="pic" sz="quarter" idx="17" hasCustomPrompt="1"/>
          </p:nvPr>
        </p:nvSpPr>
        <p:spPr>
          <a:xfrm>
            <a:off x="7615767" y="1479550"/>
            <a:ext cx="4053417" cy="4556489"/>
          </a:xfrm>
          <a:prstGeom prst="rect">
            <a:avLst/>
          </a:prstGeom>
        </p:spPr>
        <p:txBody>
          <a:bodyPr>
            <a:noAutofit/>
          </a:bodyPr>
          <a:lstStyle>
            <a:lvl1pPr>
              <a:defRPr>
                <a:latin typeface="Fujitsu Infinity Pro" pitchFamily="2" charset="0"/>
              </a:defRPr>
            </a:lvl1pPr>
          </a:lstStyle>
          <a:p>
            <a:r>
              <a:rPr lang="pt-PT"/>
              <a:t>Click the picture icon to insert photo</a:t>
            </a:r>
            <a:endParaRPr lang="en-US"/>
          </a:p>
        </p:txBody>
      </p:sp>
    </p:spTree>
    <p:extLst>
      <p:ext uri="{BB962C8B-B14F-4D97-AF65-F5344CB8AC3E}">
        <p14:creationId xmlns:p14="http://schemas.microsoft.com/office/powerpoint/2010/main" val="314153353"/>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BD8E882-91B0-4FCF-8CE1-A15A461ACC15}"/>
              </a:ext>
            </a:extLst>
          </p:cNvPr>
          <p:cNvSpPr>
            <a:spLocks noGrp="1"/>
          </p:cNvSpPr>
          <p:nvPr>
            <p:ph type="title" hasCustomPrompt="1"/>
          </p:nvPr>
        </p:nvSpPr>
        <p:spPr>
          <a:xfrm>
            <a:off x="369600" y="201675"/>
            <a:ext cx="10515600" cy="574516"/>
          </a:xfrm>
          <a:prstGeom prst="rect">
            <a:avLst/>
          </a:prstGeom>
        </p:spPr>
        <p:txBody>
          <a:bodyPr/>
          <a:lstStyle/>
          <a:p>
            <a:r>
              <a:rPr kumimoji="1" lang="en-US" altLang="ja-JP"/>
              <a:t>Click to edit Master title style</a:t>
            </a:r>
            <a:endParaRPr kumimoji="1" lang="ja-JP" altLang="en-US"/>
          </a:p>
        </p:txBody>
      </p:sp>
    </p:spTree>
    <p:extLst>
      <p:ext uri="{BB962C8B-B14F-4D97-AF65-F5344CB8AC3E}">
        <p14:creationId xmlns:p14="http://schemas.microsoft.com/office/powerpoint/2010/main" val="61493974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los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8A7A0-D515-45D6-B461-84E1F0B0290F}"/>
              </a:ext>
              <a:ext uri="{C183D7F6-B498-43B3-948B-1728B52AA6E4}">
                <adec:decorative xmlns:adec="http://schemas.microsoft.com/office/drawing/2017/decorative" val="1"/>
              </a:ext>
            </a:extLst>
          </p:cNvPr>
          <p:cNvSpPr/>
          <p:nvPr userDrawn="1"/>
        </p:nvSpPr>
        <p:spPr>
          <a:xfrm>
            <a:off x="0" y="-21242"/>
            <a:ext cx="7188227" cy="6887761"/>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latin typeface="Fujitsu Infinity Pro" pitchFamily="2" charset="0"/>
            </a:endParaRPr>
          </a:p>
        </p:txBody>
      </p:sp>
      <p:pic>
        <p:nvPicPr>
          <p:cNvPr id="6" name="Picture 5">
            <a:extLst>
              <a:ext uri="{FF2B5EF4-FFF2-40B4-BE49-F238E27FC236}">
                <a16:creationId xmlns:a16="http://schemas.microsoft.com/office/drawing/2014/main" id="{F92A5788-2457-4648-95E4-499F5A27D05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094" t="1708" r="202"/>
          <a:stretch/>
        </p:blipFill>
        <p:spPr>
          <a:xfrm flipH="1">
            <a:off x="7173567" y="-21242"/>
            <a:ext cx="5018431" cy="6879241"/>
          </a:xfrm>
          <a:prstGeom prst="rect">
            <a:avLst/>
          </a:prstGeom>
        </p:spPr>
      </p:pic>
      <p:pic>
        <p:nvPicPr>
          <p:cNvPr id="7" name="Picture 6">
            <a:extLst>
              <a:ext uri="{FF2B5EF4-FFF2-40B4-BE49-F238E27FC236}">
                <a16:creationId xmlns:a16="http://schemas.microsoft.com/office/drawing/2014/main" id="{73A53FCB-3592-4F09-B000-0764F5B0693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58418" y="1087208"/>
            <a:ext cx="6057396" cy="4683579"/>
          </a:xfrm>
          <a:prstGeom prst="rect">
            <a:avLst/>
          </a:prstGeom>
        </p:spPr>
      </p:pic>
      <p:sp>
        <p:nvSpPr>
          <p:cNvPr id="9" name="Title 1">
            <a:extLst>
              <a:ext uri="{FF2B5EF4-FFF2-40B4-BE49-F238E27FC236}">
                <a16:creationId xmlns:a16="http://schemas.microsoft.com/office/drawing/2014/main" id="{6DC4EEF0-E165-41C3-9249-42A8F2445F72}"/>
              </a:ext>
            </a:extLst>
          </p:cNvPr>
          <p:cNvSpPr>
            <a:spLocks noGrp="1"/>
          </p:cNvSpPr>
          <p:nvPr>
            <p:ph type="ctrTitle" hasCustomPrompt="1"/>
          </p:nvPr>
        </p:nvSpPr>
        <p:spPr>
          <a:xfrm>
            <a:off x="361926" y="2769386"/>
            <a:ext cx="4656505" cy="820737"/>
          </a:xfrm>
          <a:prstGeom prst="rect">
            <a:avLst/>
          </a:prstGeom>
        </p:spPr>
        <p:txBody>
          <a:bodyPr anchor="b"/>
          <a:lstStyle>
            <a:lvl1pPr algn="l">
              <a:lnSpc>
                <a:spcPct val="100000"/>
              </a:lnSpc>
              <a:spcBef>
                <a:spcPts val="0"/>
              </a:spcBef>
              <a:spcAft>
                <a:spcPts val="800"/>
              </a:spcAft>
              <a:defRPr sz="5333">
                <a:solidFill>
                  <a:schemeClr val="tx1"/>
                </a:solidFill>
                <a:latin typeface="Fujitsu Infinity Pro" pitchFamily="2" charset="0"/>
              </a:defRPr>
            </a:lvl1pPr>
          </a:lstStyle>
          <a:p>
            <a:r>
              <a:rPr lang="en-US"/>
              <a:t>Thank you</a:t>
            </a:r>
          </a:p>
        </p:txBody>
      </p:sp>
      <p:sp>
        <p:nvSpPr>
          <p:cNvPr id="11" name="Rounded Rectangle 21">
            <a:extLst>
              <a:ext uri="{FF2B5EF4-FFF2-40B4-BE49-F238E27FC236}">
                <a16:creationId xmlns:a16="http://schemas.microsoft.com/office/drawing/2014/main" id="{8D2A3610-9615-4766-9473-09A4E2F315C0}"/>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13" name="Slide Number Placeholder 5">
            <a:extLst>
              <a:ext uri="{FF2B5EF4-FFF2-40B4-BE49-F238E27FC236}">
                <a16:creationId xmlns:a16="http://schemas.microsoft.com/office/drawing/2014/main" id="{6C7D309A-DF99-48FC-903A-7276F667B5C8}"/>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2" name="Graphic 1">
            <a:extLst>
              <a:ext uri="{FF2B5EF4-FFF2-40B4-BE49-F238E27FC236}">
                <a16:creationId xmlns:a16="http://schemas.microsoft.com/office/drawing/2014/main" id="{82BD5942-7335-993A-7754-9E56AA85F16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98433693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a:xfrm>
            <a:off x="369601" y="201675"/>
            <a:ext cx="10154993" cy="574516"/>
          </a:xfrm>
          <a:prstGeom prst="rect">
            <a:avLst/>
          </a:prstGeom>
        </p:spPr>
        <p:txBody>
          <a:bodyPr/>
          <a:lstStyle>
            <a:lvl1pPr>
              <a:lnSpc>
                <a:spcPct val="100000"/>
              </a:lnSpc>
              <a:spcBef>
                <a:spcPts val="0"/>
              </a:spcBef>
              <a:defRPr sz="3733"/>
            </a:lvl1pPr>
          </a:lstStyle>
          <a:p>
            <a:r>
              <a:rPr lang="en-US"/>
              <a:t>Click to edit Master title style</a:t>
            </a:r>
            <a:endParaRPr lang="en-GB"/>
          </a:p>
        </p:txBody>
      </p:sp>
      <p:pic>
        <p:nvPicPr>
          <p:cNvPr id="4" name="Graphic 3">
            <a:extLst>
              <a:ext uri="{FF2B5EF4-FFF2-40B4-BE49-F238E27FC236}">
                <a16:creationId xmlns:a16="http://schemas.microsoft.com/office/drawing/2014/main" id="{1324F3A3-C2C9-C235-EB64-6679871D5E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948083583"/>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775F-09AF-4C6E-AA1C-E07D6D971EFC}"/>
              </a:ext>
            </a:extLst>
          </p:cNvPr>
          <p:cNvSpPr>
            <a:spLocks noGrp="1"/>
          </p:cNvSpPr>
          <p:nvPr>
            <p:ph type="title"/>
          </p:nvPr>
        </p:nvSpPr>
        <p:spPr>
          <a:xfrm>
            <a:off x="369601" y="201601"/>
            <a:ext cx="10114353" cy="574516"/>
          </a:xfrm>
          <a:prstGeom prst="rect">
            <a:avLst/>
          </a:prstGeom>
        </p:spPr>
        <p:txBody>
          <a:bodyPr/>
          <a:lstStyle>
            <a:lvl1pPr>
              <a:lnSpc>
                <a:spcPct val="100000"/>
              </a:lnSpc>
              <a:spcBef>
                <a:spcPts val="0"/>
              </a:spcBef>
              <a:defRPr sz="3733">
                <a:solidFill>
                  <a:schemeClr val="bg1"/>
                </a:solidFill>
              </a:defRPr>
            </a:lvl1pPr>
          </a:lstStyle>
          <a:p>
            <a:r>
              <a:rPr lang="en-US"/>
              <a:t>Click to edit Master title style</a:t>
            </a:r>
            <a:endParaRPr lang="en-GB"/>
          </a:p>
        </p:txBody>
      </p:sp>
      <p:sp>
        <p:nvSpPr>
          <p:cNvPr id="8" name="Rounded Rectangle 21">
            <a:extLst>
              <a:ext uri="{FF2B5EF4-FFF2-40B4-BE49-F238E27FC236}">
                <a16:creationId xmlns:a16="http://schemas.microsoft.com/office/drawing/2014/main" id="{A95839F1-5CA3-4C3C-BF44-E6A68B1FAD0F}"/>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14" name="Footer Placeholder 4">
            <a:extLst>
              <a:ext uri="{FF2B5EF4-FFF2-40B4-BE49-F238E27FC236}">
                <a16:creationId xmlns:a16="http://schemas.microsoft.com/office/drawing/2014/main" id="{C3B6EFFA-B593-4605-AC27-D0F0C88D0FDB}"/>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a:solidFill>
                <a:schemeClr val="bg1"/>
              </a:solidFill>
              <a:latin typeface="Fujitsu Infinity Pro" pitchFamily="2" charset="0"/>
            </a:endParaRPr>
          </a:p>
        </p:txBody>
      </p:sp>
      <p:sp>
        <p:nvSpPr>
          <p:cNvPr id="15" name="Slide Number Placeholder 5">
            <a:extLst>
              <a:ext uri="{FF2B5EF4-FFF2-40B4-BE49-F238E27FC236}">
                <a16:creationId xmlns:a16="http://schemas.microsoft.com/office/drawing/2014/main" id="{ED1F5400-9F57-4788-9467-25E1B4241BF1}"/>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3" name="Graphic 2">
            <a:extLst>
              <a:ext uri="{FF2B5EF4-FFF2-40B4-BE49-F238E27FC236}">
                <a16:creationId xmlns:a16="http://schemas.microsoft.com/office/drawing/2014/main" id="{55FD5E36-CEBE-10EB-964D-ED31909B00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1626828748"/>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7" name="タイトル 26">
            <a:extLst>
              <a:ext uri="{FF2B5EF4-FFF2-40B4-BE49-F238E27FC236}">
                <a16:creationId xmlns:a16="http://schemas.microsoft.com/office/drawing/2014/main" id="{4D8CBF84-B00A-83EE-8E48-DCBF2FE3E843}"/>
              </a:ext>
            </a:extLst>
          </p:cNvPr>
          <p:cNvSpPr>
            <a:spLocks noGrp="1"/>
          </p:cNvSpPr>
          <p:nvPr>
            <p:ph type="title" hasCustomPrompt="1"/>
          </p:nvPr>
        </p:nvSpPr>
        <p:spPr>
          <a:xfrm>
            <a:off x="369600" y="201675"/>
            <a:ext cx="10116067" cy="574516"/>
          </a:xfrm>
          <a:prstGeom prst="rect">
            <a:avLst/>
          </a:prstGeom>
        </p:spPr>
        <p:txBody>
          <a:bodyPr/>
          <a:lstStyle>
            <a:lvl1pPr>
              <a:defRPr>
                <a:solidFill>
                  <a:schemeClr val="bg1"/>
                </a:solidFill>
                <a:latin typeface="Fujitsu Infinity Pro" pitchFamily="2" charset="0"/>
              </a:defRPr>
            </a:lvl1pPr>
          </a:lstStyle>
          <a:p>
            <a:r>
              <a:rPr kumimoji="1" lang="en-US" altLang="ja-JP"/>
              <a:t>Click to edit Master title style</a:t>
            </a:r>
            <a:endParaRPr kumimoji="1" lang="ja-JP" altLang="en-US"/>
          </a:p>
        </p:txBody>
      </p:sp>
      <p:sp>
        <p:nvSpPr>
          <p:cNvPr id="11" name="Text Placeholder 21">
            <a:extLst>
              <a:ext uri="{FF2B5EF4-FFF2-40B4-BE49-F238E27FC236}">
                <a16:creationId xmlns:a16="http://schemas.microsoft.com/office/drawing/2014/main" id="{990D4362-BEFF-823B-2209-7B17A203035B}"/>
              </a:ext>
            </a:extLst>
          </p:cNvPr>
          <p:cNvSpPr>
            <a:spLocks noGrp="1"/>
          </p:cNvSpPr>
          <p:nvPr>
            <p:ph type="body" sz="quarter" idx="12" hasCustomPrompt="1"/>
          </p:nvPr>
        </p:nvSpPr>
        <p:spPr>
          <a:xfrm>
            <a:off x="1247196" y="1770889"/>
            <a:ext cx="5828163" cy="369332"/>
          </a:xfrm>
          <a:prstGeom prst="rect">
            <a:avLst/>
          </a:prstGeom>
        </p:spPr>
        <p:txBody>
          <a:bodyPr lIns="0" tIns="0" rIns="0" bIns="0"/>
          <a:lstStyle>
            <a:lvl1pPr marL="0" indent="0">
              <a:buNone/>
              <a:defRPr sz="2400">
                <a:solidFill>
                  <a:schemeClr val="bg1"/>
                </a:solidFill>
                <a:latin typeface="Fujitsu Infinity Pro" pitchFamily="2" charset="0"/>
              </a:defRPr>
            </a:lvl1pPr>
          </a:lstStyle>
          <a:p>
            <a:pPr lvl="0"/>
            <a:r>
              <a:rPr lang="en-US"/>
              <a:t>Click to edit agenda topic 1</a:t>
            </a:r>
          </a:p>
        </p:txBody>
      </p:sp>
      <p:sp>
        <p:nvSpPr>
          <p:cNvPr id="12" name="Text Placeholder 21">
            <a:extLst>
              <a:ext uri="{FF2B5EF4-FFF2-40B4-BE49-F238E27FC236}">
                <a16:creationId xmlns:a16="http://schemas.microsoft.com/office/drawing/2014/main" id="{75D25104-D1AD-F59C-F662-7ABA06ABA70A}"/>
              </a:ext>
            </a:extLst>
          </p:cNvPr>
          <p:cNvSpPr>
            <a:spLocks noGrp="1"/>
          </p:cNvSpPr>
          <p:nvPr>
            <p:ph type="body" sz="quarter" idx="13" hasCustomPrompt="1"/>
          </p:nvPr>
        </p:nvSpPr>
        <p:spPr>
          <a:xfrm>
            <a:off x="1247196" y="2629386"/>
            <a:ext cx="5828163" cy="369332"/>
          </a:xfrm>
          <a:prstGeom prst="rect">
            <a:avLst/>
          </a:prstGeom>
        </p:spPr>
        <p:txBody>
          <a:bodyPr lIns="0" tIns="0" rIns="0" bIns="0"/>
          <a:lstStyle>
            <a:lvl1pPr marL="0" indent="0">
              <a:buNone/>
              <a:defRPr sz="2400">
                <a:solidFill>
                  <a:schemeClr val="bg1"/>
                </a:solidFill>
                <a:latin typeface="Fujitsu Infinity Pro" pitchFamily="2" charset="0"/>
              </a:defRPr>
            </a:lvl1pPr>
          </a:lstStyle>
          <a:p>
            <a:pPr lvl="0"/>
            <a:r>
              <a:rPr lang="en-US"/>
              <a:t>Click to edit agenda topic 2</a:t>
            </a:r>
          </a:p>
        </p:txBody>
      </p:sp>
      <p:sp>
        <p:nvSpPr>
          <p:cNvPr id="13" name="Text Placeholder 21">
            <a:extLst>
              <a:ext uri="{FF2B5EF4-FFF2-40B4-BE49-F238E27FC236}">
                <a16:creationId xmlns:a16="http://schemas.microsoft.com/office/drawing/2014/main" id="{8825B72D-6EF6-9197-AB1C-8DC7E32DE532}"/>
              </a:ext>
            </a:extLst>
          </p:cNvPr>
          <p:cNvSpPr>
            <a:spLocks noGrp="1"/>
          </p:cNvSpPr>
          <p:nvPr>
            <p:ph type="body" sz="quarter" idx="14" hasCustomPrompt="1"/>
          </p:nvPr>
        </p:nvSpPr>
        <p:spPr>
          <a:xfrm>
            <a:off x="1247196" y="3487883"/>
            <a:ext cx="5828163" cy="369332"/>
          </a:xfrm>
          <a:prstGeom prst="rect">
            <a:avLst/>
          </a:prstGeom>
        </p:spPr>
        <p:txBody>
          <a:bodyPr lIns="0" tIns="0" rIns="0" bIns="0"/>
          <a:lstStyle>
            <a:lvl1pPr marL="0" indent="0">
              <a:buNone/>
              <a:defRPr sz="2400">
                <a:solidFill>
                  <a:schemeClr val="bg1"/>
                </a:solidFill>
                <a:latin typeface="Fujitsu Infinity Pro" pitchFamily="2" charset="0"/>
              </a:defRPr>
            </a:lvl1pPr>
          </a:lstStyle>
          <a:p>
            <a:pPr lvl="0"/>
            <a:r>
              <a:rPr lang="en-US"/>
              <a:t>Click to edit agenda topic 3</a:t>
            </a:r>
          </a:p>
        </p:txBody>
      </p:sp>
      <p:sp>
        <p:nvSpPr>
          <p:cNvPr id="14" name="Text Placeholder 21">
            <a:extLst>
              <a:ext uri="{FF2B5EF4-FFF2-40B4-BE49-F238E27FC236}">
                <a16:creationId xmlns:a16="http://schemas.microsoft.com/office/drawing/2014/main" id="{A67F9D9B-8889-9EAD-E56B-8990A66F1F58}"/>
              </a:ext>
            </a:extLst>
          </p:cNvPr>
          <p:cNvSpPr>
            <a:spLocks noGrp="1"/>
          </p:cNvSpPr>
          <p:nvPr>
            <p:ph type="body" sz="quarter" idx="15" hasCustomPrompt="1"/>
          </p:nvPr>
        </p:nvSpPr>
        <p:spPr>
          <a:xfrm>
            <a:off x="1247196" y="4345735"/>
            <a:ext cx="5828163" cy="369332"/>
          </a:xfrm>
          <a:prstGeom prst="rect">
            <a:avLst/>
          </a:prstGeom>
        </p:spPr>
        <p:txBody>
          <a:bodyPr lIns="0" tIns="0" rIns="0" bIns="0"/>
          <a:lstStyle>
            <a:lvl1pPr marL="0" indent="0">
              <a:buNone/>
              <a:defRPr sz="2400">
                <a:solidFill>
                  <a:schemeClr val="bg1"/>
                </a:solidFill>
                <a:latin typeface="Fujitsu Infinity Pro" pitchFamily="2" charset="0"/>
              </a:defRPr>
            </a:lvl1pPr>
          </a:lstStyle>
          <a:p>
            <a:pPr lvl="0"/>
            <a:r>
              <a:rPr lang="en-US"/>
              <a:t>Click to edit agenda topic 4</a:t>
            </a:r>
          </a:p>
        </p:txBody>
      </p:sp>
      <p:sp>
        <p:nvSpPr>
          <p:cNvPr id="15" name="Text Placeholder 21">
            <a:extLst>
              <a:ext uri="{FF2B5EF4-FFF2-40B4-BE49-F238E27FC236}">
                <a16:creationId xmlns:a16="http://schemas.microsoft.com/office/drawing/2014/main" id="{03F37EA7-4A20-FF9F-481D-51A48AF09E91}"/>
              </a:ext>
            </a:extLst>
          </p:cNvPr>
          <p:cNvSpPr>
            <a:spLocks noGrp="1"/>
          </p:cNvSpPr>
          <p:nvPr>
            <p:ph type="body" sz="quarter" idx="16" hasCustomPrompt="1"/>
          </p:nvPr>
        </p:nvSpPr>
        <p:spPr>
          <a:xfrm>
            <a:off x="1247196" y="5203587"/>
            <a:ext cx="5828163" cy="369332"/>
          </a:xfrm>
          <a:prstGeom prst="rect">
            <a:avLst/>
          </a:prstGeom>
        </p:spPr>
        <p:txBody>
          <a:bodyPr lIns="0" tIns="0" rIns="0" bIns="0"/>
          <a:lstStyle>
            <a:lvl1pPr marL="0" indent="0">
              <a:buNone/>
              <a:defRPr sz="2400">
                <a:solidFill>
                  <a:schemeClr val="bg1"/>
                </a:solidFill>
                <a:latin typeface="Fujitsu Infinity Pro" pitchFamily="2" charset="0"/>
              </a:defRPr>
            </a:lvl1pPr>
          </a:lstStyle>
          <a:p>
            <a:pPr lvl="0"/>
            <a:r>
              <a:rPr lang="en-US"/>
              <a:t>Click to edit agenda topic 5</a:t>
            </a:r>
          </a:p>
        </p:txBody>
      </p:sp>
      <p:sp>
        <p:nvSpPr>
          <p:cNvPr id="10" name="Picture Placeholder 27">
            <a:extLst>
              <a:ext uri="{FF2B5EF4-FFF2-40B4-BE49-F238E27FC236}">
                <a16:creationId xmlns:a16="http://schemas.microsoft.com/office/drawing/2014/main" id="{9328F154-8DD6-62DD-7FA0-B7253CA1B8DC}"/>
              </a:ext>
            </a:extLst>
          </p:cNvPr>
          <p:cNvSpPr>
            <a:spLocks noGrp="1"/>
          </p:cNvSpPr>
          <p:nvPr>
            <p:ph type="pic" sz="quarter" idx="17" hasCustomPrompt="1"/>
          </p:nvPr>
        </p:nvSpPr>
        <p:spPr>
          <a:xfrm>
            <a:off x="7615767" y="1479549"/>
            <a:ext cx="4053417" cy="4156752"/>
          </a:xfrm>
          <a:prstGeom prst="rect">
            <a:avLst/>
          </a:prstGeom>
        </p:spPr>
        <p:txBody>
          <a:bodyPr lIns="0" tIns="0" rIns="0" bIns="0"/>
          <a:lstStyle>
            <a:lvl1pPr>
              <a:buClr>
                <a:schemeClr val="tx2"/>
              </a:buClr>
              <a:defRPr>
                <a:solidFill>
                  <a:schemeClr val="bg1"/>
                </a:solidFill>
                <a:latin typeface="Fujitsu Infinity Pro" pitchFamily="2" charset="0"/>
              </a:defRPr>
            </a:lvl1pPr>
          </a:lstStyle>
          <a:p>
            <a:r>
              <a:rPr lang="pt-PT"/>
              <a:t>Click the picture icon to insert photo</a:t>
            </a:r>
            <a:endParaRPr lang="en-US"/>
          </a:p>
        </p:txBody>
      </p:sp>
      <p:sp>
        <p:nvSpPr>
          <p:cNvPr id="2" name="Rounded Rectangle 21">
            <a:extLst>
              <a:ext uri="{FF2B5EF4-FFF2-40B4-BE49-F238E27FC236}">
                <a16:creationId xmlns:a16="http://schemas.microsoft.com/office/drawing/2014/main" id="{E81A9272-8280-D2FA-0FA8-F747CABFFE91}"/>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3" name="Footer Placeholder 4">
            <a:extLst>
              <a:ext uri="{FF2B5EF4-FFF2-40B4-BE49-F238E27FC236}">
                <a16:creationId xmlns:a16="http://schemas.microsoft.com/office/drawing/2014/main" id="{19E9BE92-A8AD-66FD-9CE8-AEA60D29FFE5}"/>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a:solidFill>
                <a:schemeClr val="bg1"/>
              </a:solidFill>
              <a:latin typeface="Fujitsu Infinity Pro" pitchFamily="2" charset="0"/>
            </a:endParaRPr>
          </a:p>
        </p:txBody>
      </p:sp>
      <p:sp>
        <p:nvSpPr>
          <p:cNvPr id="4" name="Slide Number Placeholder 5">
            <a:extLst>
              <a:ext uri="{FF2B5EF4-FFF2-40B4-BE49-F238E27FC236}">
                <a16:creationId xmlns:a16="http://schemas.microsoft.com/office/drawing/2014/main" id="{0BE53B51-416D-E48B-3DE9-A231A59FE55B}"/>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5" name="Graphic 4">
            <a:extLst>
              <a:ext uri="{FF2B5EF4-FFF2-40B4-BE49-F238E27FC236}">
                <a16:creationId xmlns:a16="http://schemas.microsoft.com/office/drawing/2014/main" id="{7D04815D-5A4C-05D5-1443-8A64A53426E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3082463111"/>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Agenda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1" name="タイトル 50">
            <a:extLst>
              <a:ext uri="{FF2B5EF4-FFF2-40B4-BE49-F238E27FC236}">
                <a16:creationId xmlns:a16="http://schemas.microsoft.com/office/drawing/2014/main" id="{640ADA5F-0A83-3598-EDCA-5E6911E41892}"/>
              </a:ext>
            </a:extLst>
          </p:cNvPr>
          <p:cNvSpPr>
            <a:spLocks noGrp="1"/>
          </p:cNvSpPr>
          <p:nvPr>
            <p:ph type="title" hasCustomPrompt="1"/>
          </p:nvPr>
        </p:nvSpPr>
        <p:spPr>
          <a:xfrm>
            <a:off x="369600" y="201675"/>
            <a:ext cx="10116067" cy="574516"/>
          </a:xfrm>
          <a:prstGeom prst="rect">
            <a:avLst/>
          </a:prstGeom>
        </p:spPr>
        <p:txBody>
          <a:bodyPr/>
          <a:lstStyle>
            <a:lvl1pPr>
              <a:defRPr>
                <a:solidFill>
                  <a:schemeClr val="bg1"/>
                </a:solidFill>
                <a:latin typeface="Fujitsu Infinity Pro" pitchFamily="2" charset="0"/>
              </a:defRPr>
            </a:lvl1pPr>
          </a:lstStyle>
          <a:p>
            <a:r>
              <a:rPr kumimoji="1" lang="en-US" altLang="ja-JP"/>
              <a:t>Click to edit Master title style</a:t>
            </a:r>
            <a:endParaRPr kumimoji="1" lang="ja-JP" altLang="en-US"/>
          </a:p>
        </p:txBody>
      </p:sp>
      <p:sp>
        <p:nvSpPr>
          <p:cNvPr id="63" name="Text Placeholder 21">
            <a:extLst>
              <a:ext uri="{FF2B5EF4-FFF2-40B4-BE49-F238E27FC236}">
                <a16:creationId xmlns:a16="http://schemas.microsoft.com/office/drawing/2014/main" id="{C144CD8A-A0CE-A93F-FF22-4AF845DEB082}"/>
              </a:ext>
            </a:extLst>
          </p:cNvPr>
          <p:cNvSpPr>
            <a:spLocks noGrp="1"/>
          </p:cNvSpPr>
          <p:nvPr>
            <p:ph type="body" sz="quarter" idx="12" hasCustomPrompt="1"/>
          </p:nvPr>
        </p:nvSpPr>
        <p:spPr>
          <a:xfrm>
            <a:off x="772132" y="1762309"/>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1</a:t>
            </a:r>
          </a:p>
        </p:txBody>
      </p:sp>
      <p:sp>
        <p:nvSpPr>
          <p:cNvPr id="64" name="Text Placeholder 21">
            <a:extLst>
              <a:ext uri="{FF2B5EF4-FFF2-40B4-BE49-F238E27FC236}">
                <a16:creationId xmlns:a16="http://schemas.microsoft.com/office/drawing/2014/main" id="{D06DD5FF-A606-E566-EAB8-61A4CAB45B5D}"/>
              </a:ext>
            </a:extLst>
          </p:cNvPr>
          <p:cNvSpPr>
            <a:spLocks noGrp="1"/>
          </p:cNvSpPr>
          <p:nvPr>
            <p:ph type="body" sz="quarter" idx="13" hasCustomPrompt="1"/>
          </p:nvPr>
        </p:nvSpPr>
        <p:spPr>
          <a:xfrm>
            <a:off x="772132" y="2620806"/>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2</a:t>
            </a:r>
          </a:p>
        </p:txBody>
      </p:sp>
      <p:sp>
        <p:nvSpPr>
          <p:cNvPr id="65" name="Text Placeholder 21">
            <a:extLst>
              <a:ext uri="{FF2B5EF4-FFF2-40B4-BE49-F238E27FC236}">
                <a16:creationId xmlns:a16="http://schemas.microsoft.com/office/drawing/2014/main" id="{4B97B9D1-1CF3-6422-EBED-2ED2F9907988}"/>
              </a:ext>
            </a:extLst>
          </p:cNvPr>
          <p:cNvSpPr>
            <a:spLocks noGrp="1"/>
          </p:cNvSpPr>
          <p:nvPr>
            <p:ph type="body" sz="quarter" idx="14" hasCustomPrompt="1"/>
          </p:nvPr>
        </p:nvSpPr>
        <p:spPr>
          <a:xfrm>
            <a:off x="772132" y="3479303"/>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3</a:t>
            </a:r>
          </a:p>
        </p:txBody>
      </p:sp>
      <p:sp>
        <p:nvSpPr>
          <p:cNvPr id="66" name="Text Placeholder 21">
            <a:extLst>
              <a:ext uri="{FF2B5EF4-FFF2-40B4-BE49-F238E27FC236}">
                <a16:creationId xmlns:a16="http://schemas.microsoft.com/office/drawing/2014/main" id="{56EBCC7D-6D2E-0D26-0300-079E1968A292}"/>
              </a:ext>
            </a:extLst>
          </p:cNvPr>
          <p:cNvSpPr>
            <a:spLocks noGrp="1"/>
          </p:cNvSpPr>
          <p:nvPr>
            <p:ph type="body" sz="quarter" idx="15" hasCustomPrompt="1"/>
          </p:nvPr>
        </p:nvSpPr>
        <p:spPr>
          <a:xfrm>
            <a:off x="772132" y="4337155"/>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4</a:t>
            </a:r>
          </a:p>
        </p:txBody>
      </p:sp>
      <p:sp>
        <p:nvSpPr>
          <p:cNvPr id="67" name="Text Placeholder 21">
            <a:extLst>
              <a:ext uri="{FF2B5EF4-FFF2-40B4-BE49-F238E27FC236}">
                <a16:creationId xmlns:a16="http://schemas.microsoft.com/office/drawing/2014/main" id="{04D68F8B-54CD-8320-7A43-EBF40039D0D8}"/>
              </a:ext>
            </a:extLst>
          </p:cNvPr>
          <p:cNvSpPr>
            <a:spLocks noGrp="1"/>
          </p:cNvSpPr>
          <p:nvPr>
            <p:ph type="body" sz="quarter" idx="16" hasCustomPrompt="1"/>
          </p:nvPr>
        </p:nvSpPr>
        <p:spPr>
          <a:xfrm>
            <a:off x="772132" y="5195007"/>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5</a:t>
            </a:r>
          </a:p>
        </p:txBody>
      </p:sp>
      <p:cxnSp>
        <p:nvCxnSpPr>
          <p:cNvPr id="73" name="Straight Connector 8">
            <a:extLst>
              <a:ext uri="{FF2B5EF4-FFF2-40B4-BE49-F238E27FC236}">
                <a16:creationId xmlns:a16="http://schemas.microsoft.com/office/drawing/2014/main" id="{3D1302A6-CCFB-59B1-B57E-A671A5938145}"/>
              </a:ext>
              <a:ext uri="{C183D7F6-B498-43B3-948B-1728B52AA6E4}">
                <adec:decorative xmlns:adec="http://schemas.microsoft.com/office/drawing/2017/decorative" val="1"/>
              </a:ext>
            </a:extLst>
          </p:cNvPr>
          <p:cNvCxnSpPr>
            <a:cxnSpLocks/>
          </p:cNvCxnSpPr>
          <p:nvPr userDrawn="1"/>
        </p:nvCxnSpPr>
        <p:spPr>
          <a:xfrm>
            <a:off x="6045460" y="1728730"/>
            <a:ext cx="1" cy="387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21">
            <a:extLst>
              <a:ext uri="{FF2B5EF4-FFF2-40B4-BE49-F238E27FC236}">
                <a16:creationId xmlns:a16="http://schemas.microsoft.com/office/drawing/2014/main" id="{220D0884-29EC-075C-0659-447A37F759AF}"/>
              </a:ext>
            </a:extLst>
          </p:cNvPr>
          <p:cNvSpPr>
            <a:spLocks noGrp="1"/>
          </p:cNvSpPr>
          <p:nvPr>
            <p:ph type="body" sz="quarter" idx="17" hasCustomPrompt="1"/>
          </p:nvPr>
        </p:nvSpPr>
        <p:spPr>
          <a:xfrm>
            <a:off x="6561667" y="1765641"/>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6</a:t>
            </a:r>
          </a:p>
        </p:txBody>
      </p:sp>
      <p:sp>
        <p:nvSpPr>
          <p:cNvPr id="69" name="Text Placeholder 21">
            <a:extLst>
              <a:ext uri="{FF2B5EF4-FFF2-40B4-BE49-F238E27FC236}">
                <a16:creationId xmlns:a16="http://schemas.microsoft.com/office/drawing/2014/main" id="{262B1FDA-2AE6-DAAE-89EE-C9CC271D9FCC}"/>
              </a:ext>
            </a:extLst>
          </p:cNvPr>
          <p:cNvSpPr>
            <a:spLocks noGrp="1"/>
          </p:cNvSpPr>
          <p:nvPr>
            <p:ph type="body" sz="quarter" idx="18" hasCustomPrompt="1"/>
          </p:nvPr>
        </p:nvSpPr>
        <p:spPr>
          <a:xfrm>
            <a:off x="6561667" y="2624138"/>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7</a:t>
            </a:r>
          </a:p>
        </p:txBody>
      </p:sp>
      <p:sp>
        <p:nvSpPr>
          <p:cNvPr id="70" name="Text Placeholder 21">
            <a:extLst>
              <a:ext uri="{FF2B5EF4-FFF2-40B4-BE49-F238E27FC236}">
                <a16:creationId xmlns:a16="http://schemas.microsoft.com/office/drawing/2014/main" id="{CCEA293B-EF48-B641-FB68-4B8B39E63C93}"/>
              </a:ext>
            </a:extLst>
          </p:cNvPr>
          <p:cNvSpPr>
            <a:spLocks noGrp="1"/>
          </p:cNvSpPr>
          <p:nvPr>
            <p:ph type="body" sz="quarter" idx="19" hasCustomPrompt="1"/>
          </p:nvPr>
        </p:nvSpPr>
        <p:spPr>
          <a:xfrm>
            <a:off x="6561667" y="3482635"/>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8</a:t>
            </a:r>
          </a:p>
        </p:txBody>
      </p:sp>
      <p:sp>
        <p:nvSpPr>
          <p:cNvPr id="71" name="Text Placeholder 21">
            <a:extLst>
              <a:ext uri="{FF2B5EF4-FFF2-40B4-BE49-F238E27FC236}">
                <a16:creationId xmlns:a16="http://schemas.microsoft.com/office/drawing/2014/main" id="{91FAF990-48C3-08B1-13D2-E7D5CCC0F22D}"/>
              </a:ext>
            </a:extLst>
          </p:cNvPr>
          <p:cNvSpPr>
            <a:spLocks noGrp="1"/>
          </p:cNvSpPr>
          <p:nvPr>
            <p:ph type="body" sz="quarter" idx="20" hasCustomPrompt="1"/>
          </p:nvPr>
        </p:nvSpPr>
        <p:spPr>
          <a:xfrm>
            <a:off x="6561667" y="4340487"/>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9</a:t>
            </a:r>
          </a:p>
        </p:txBody>
      </p:sp>
      <p:sp>
        <p:nvSpPr>
          <p:cNvPr id="72" name="Text Placeholder 21">
            <a:extLst>
              <a:ext uri="{FF2B5EF4-FFF2-40B4-BE49-F238E27FC236}">
                <a16:creationId xmlns:a16="http://schemas.microsoft.com/office/drawing/2014/main" id="{505D3641-42E3-7EC0-70C3-D901E7E09605}"/>
              </a:ext>
            </a:extLst>
          </p:cNvPr>
          <p:cNvSpPr>
            <a:spLocks noGrp="1"/>
          </p:cNvSpPr>
          <p:nvPr>
            <p:ph type="body" sz="quarter" idx="21" hasCustomPrompt="1"/>
          </p:nvPr>
        </p:nvSpPr>
        <p:spPr>
          <a:xfrm>
            <a:off x="6561667" y="5198339"/>
            <a:ext cx="4757123" cy="405196"/>
          </a:xfrm>
          <a:prstGeom prst="rect">
            <a:avLst/>
          </a:prstGeom>
        </p:spPr>
        <p:txBody>
          <a:bodyPr lIns="0" tIns="0" rIns="0" bIns="0"/>
          <a:lstStyle>
            <a:lvl1pPr marL="380990" indent="-380990">
              <a:buClr>
                <a:schemeClr val="tx2"/>
              </a:buClr>
              <a:buFont typeface="Arial" panose="020B0604020202020204" pitchFamily="34" charset="0"/>
              <a:buChar char="●"/>
              <a:defRPr sz="2400">
                <a:solidFill>
                  <a:schemeClr val="bg1"/>
                </a:solidFill>
                <a:latin typeface="Fujitsu Infinity Pro" pitchFamily="2" charset="0"/>
              </a:defRPr>
            </a:lvl1pPr>
          </a:lstStyle>
          <a:p>
            <a:pPr lvl="0"/>
            <a:r>
              <a:rPr lang="en-US"/>
              <a:t>Click to edit agenda topic 10</a:t>
            </a:r>
          </a:p>
        </p:txBody>
      </p:sp>
      <p:sp>
        <p:nvSpPr>
          <p:cNvPr id="2" name="Rounded Rectangle 21">
            <a:extLst>
              <a:ext uri="{FF2B5EF4-FFF2-40B4-BE49-F238E27FC236}">
                <a16:creationId xmlns:a16="http://schemas.microsoft.com/office/drawing/2014/main" id="{A3475B0B-E185-2CD4-99B9-47FC53B37131}"/>
              </a:ext>
            </a:extLst>
          </p:cNvPr>
          <p:cNvSpPr/>
          <p:nvPr userDrawn="1"/>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3" name="Footer Placeholder 4">
            <a:extLst>
              <a:ext uri="{FF2B5EF4-FFF2-40B4-BE49-F238E27FC236}">
                <a16:creationId xmlns:a16="http://schemas.microsoft.com/office/drawing/2014/main" id="{08CEEC5A-1366-2D67-7935-4616839B298F}"/>
              </a:ext>
            </a:extLst>
          </p:cNvPr>
          <p:cNvSpPr txBox="1">
            <a:spLocks/>
          </p:cNvSpPr>
          <p:nvPr userDrawn="1"/>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a:t>
            </a:fld>
            <a:endParaRPr lang="en-GB" sz="1067">
              <a:solidFill>
                <a:schemeClr val="bg1"/>
              </a:solidFill>
              <a:latin typeface="Fujitsu Infinity Pro" pitchFamily="2" charset="0"/>
            </a:endParaRPr>
          </a:p>
        </p:txBody>
      </p:sp>
      <p:sp>
        <p:nvSpPr>
          <p:cNvPr id="4" name="Slide Number Placeholder 5">
            <a:extLst>
              <a:ext uri="{FF2B5EF4-FFF2-40B4-BE49-F238E27FC236}">
                <a16:creationId xmlns:a16="http://schemas.microsoft.com/office/drawing/2014/main" id="{2019CCE8-0593-A6F1-2AB3-5D2F7A73FA2A}"/>
              </a:ext>
            </a:extLst>
          </p:cNvPr>
          <p:cNvSpPr txBox="1">
            <a:spLocks/>
          </p:cNvSpPr>
          <p:nvPr userDrawn="1"/>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solidFill>
                  <a:schemeClr val="bg1"/>
                </a:solidFill>
                <a:latin typeface="Fujitsu Infinity Pro" pitchFamily="2" charset="0"/>
              </a:rPr>
              <a:t>© Fujitsu 2024</a:t>
            </a:r>
          </a:p>
        </p:txBody>
      </p:sp>
      <p:pic>
        <p:nvPicPr>
          <p:cNvPr id="5" name="Graphic 4">
            <a:extLst>
              <a:ext uri="{FF2B5EF4-FFF2-40B4-BE49-F238E27FC236}">
                <a16:creationId xmlns:a16="http://schemas.microsoft.com/office/drawing/2014/main" id="{B0C8C4D8-2B82-F4C6-A864-201D8E767F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1566291088"/>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4209928-40DB-4516-8EEE-6C02A57F1C02}"/>
              </a:ext>
              <a:ext uri="{C183D7F6-B498-43B3-948B-1728B52AA6E4}">
                <adec:decorative xmlns:adec="http://schemas.microsoft.com/office/drawing/2017/decorative" val="0"/>
              </a:ext>
            </a:extLst>
          </p:cNvPr>
          <p:cNvSpPr txBox="1"/>
          <p:nvPr userDrawn="1"/>
        </p:nvSpPr>
        <p:spPr>
          <a:xfrm>
            <a:off x="497840" y="345441"/>
            <a:ext cx="11196320" cy="984885"/>
          </a:xfrm>
          <a:prstGeom prst="rect">
            <a:avLst/>
          </a:prstGeom>
          <a:noFill/>
        </p:spPr>
        <p:txBody>
          <a:bodyPr wrap="square" lIns="0" tIns="0" rIns="0" bIns="0" rtlCol="0">
            <a:spAutoFit/>
          </a:bodyPr>
          <a:lstStyle/>
          <a:p>
            <a:r>
              <a:rPr lang="en-GB" sz="3200">
                <a:solidFill>
                  <a:schemeClr val="bg1"/>
                </a:solidFill>
                <a:latin typeface="Fujitsu Infinity Pro ExtraBold" pitchFamily="2" charset="0"/>
                <a:cs typeface="Arial" panose="020B0604020202020204" pitchFamily="34" charset="0"/>
              </a:rPr>
              <a:t>Fujitsu Infinity Pro font embed slide – please do not delete.</a:t>
            </a:r>
          </a:p>
        </p:txBody>
      </p:sp>
      <p:sp>
        <p:nvSpPr>
          <p:cNvPr id="18" name="TextBox 17">
            <a:extLst>
              <a:ext uri="{FF2B5EF4-FFF2-40B4-BE49-F238E27FC236}">
                <a16:creationId xmlns:a16="http://schemas.microsoft.com/office/drawing/2014/main" id="{964BC483-7E21-45ED-B951-C839D76B94C4}"/>
              </a:ext>
            </a:extLst>
          </p:cNvPr>
          <p:cNvSpPr txBox="1"/>
          <p:nvPr userDrawn="1"/>
        </p:nvSpPr>
        <p:spPr>
          <a:xfrm>
            <a:off x="497840" y="948689"/>
            <a:ext cx="10668000" cy="4514056"/>
          </a:xfrm>
          <a:prstGeom prst="rect">
            <a:avLst/>
          </a:prstGeom>
          <a:noFill/>
        </p:spPr>
        <p:txBody>
          <a:bodyPr wrap="square" lIns="0" tIns="0" rIns="0" bIns="0" rtlCol="0">
            <a:spAutoFit/>
          </a:bodyPr>
          <a:lstStyle/>
          <a:p>
            <a:pPr>
              <a:spcAft>
                <a:spcPts val="1600"/>
              </a:spcAft>
            </a:pPr>
            <a:r>
              <a:rPr lang="en-GB" sz="1200">
                <a:solidFill>
                  <a:schemeClr val="bg1"/>
                </a:solidFill>
                <a:latin typeface="Fujitsu Infinity Pro" pitchFamily="2" charset="0"/>
                <a:cs typeface="Arial" panose="020B0604020202020204" pitchFamily="34" charset="0"/>
              </a:rPr>
              <a:t>Fujitsu Infinity Pro Regular</a:t>
            </a:r>
            <a:br>
              <a:rPr lang="en-GB" sz="1200">
                <a:solidFill>
                  <a:schemeClr val="bg1"/>
                </a:solidFill>
                <a:latin typeface="Fujitsu Infinity Pro" pitchFamily="2" charset="0"/>
                <a:cs typeface="Arial" panose="020B0604020202020204" pitchFamily="34" charset="0"/>
              </a:rPr>
            </a:br>
            <a:r>
              <a:rPr lang="en-GB" sz="1200" err="1">
                <a:solidFill>
                  <a:schemeClr val="bg1"/>
                </a:solidFill>
                <a:latin typeface="+mn-lt"/>
                <a:cs typeface="Arial" panose="020B0604020202020204" pitchFamily="34" charset="0"/>
              </a:rPr>
              <a:t>abcdefghijklmnopqrstuvwxyz</a:t>
            </a:r>
            <a:r>
              <a:rPr lang="en-GB" sz="1200">
                <a:solidFill>
                  <a:schemeClr val="bg1"/>
                </a:solidFill>
                <a:latin typeface="+mn-lt"/>
                <a:cs typeface="Arial" panose="020B0604020202020204" pitchFamily="34" charset="0"/>
              </a:rPr>
              <a:t> ABCDEFGHIJKLMNOPQRSTUVWXYZ 0123456789 ¬!”£$%^&amp;*()_+-=[]{};’#:@~,./&lt;&gt;?\| ©¨~¡¢¤¥¦§¨ª«»¬­®¯°±²³µ¶·¸¹º¼½¾¿ÀÁÂÃÄÅÇÈÆÉÊËÌÍÎÏÐÑÒÓÔÕÖ×ØÙÚÛÜÝÞßàáâãäåæçèéêëìíîïðñòóôõö÷øùúûüýþÿĐıŒœŠšŸŽžƒʼˆˇˉ˙˚˛˜˝·‑‒–—―‘’‚“”„†‡•…‰‹›‾⁄⁰⁴⁵⁶⁷⁸⁹₀₁₂₃₄₅₆₇₈₉€™</a:t>
            </a:r>
            <a:r>
              <a:rPr lang="el-GR" sz="1200">
                <a:solidFill>
                  <a:schemeClr val="bg1"/>
                </a:solidFill>
                <a:latin typeface="+mn-lt"/>
                <a:cs typeface="Arial" panose="020B0604020202020204" pitchFamily="34" charset="0"/>
              </a:rPr>
              <a:t>Ω→∂∆∏∑−√∞∫≈≠≤≥⋅■◊</a:t>
            </a:r>
            <a:r>
              <a:rPr lang="en-GB" sz="1200" err="1">
                <a:solidFill>
                  <a:schemeClr val="bg1"/>
                </a:solidFill>
                <a:latin typeface="+mn-lt"/>
                <a:cs typeface="Arial" panose="020B0604020202020204" pitchFamily="34" charset="0"/>
              </a:rPr>
              <a:t>ﬁﬂ</a:t>
            </a:r>
            <a:endParaRPr lang="en-GB" sz="1200">
              <a:solidFill>
                <a:schemeClr val="bg1"/>
              </a:solidFill>
              <a:latin typeface="+mn-lt"/>
              <a:cs typeface="Arial" panose="020B0604020202020204" pitchFamily="34" charset="0"/>
            </a:endParaRPr>
          </a:p>
          <a:p>
            <a:pPr>
              <a:spcAft>
                <a:spcPts val="1600"/>
              </a:spcAft>
            </a:pPr>
            <a:r>
              <a:rPr lang="en-GB" sz="1200" i="1">
                <a:solidFill>
                  <a:schemeClr val="bg1"/>
                </a:solidFill>
                <a:latin typeface="+mn-lt"/>
                <a:cs typeface="Arial" panose="020B0604020202020204" pitchFamily="34" charset="0"/>
              </a:rPr>
              <a:t>Fujitsu Infinity Pro Italic</a:t>
            </a:r>
            <a:br>
              <a:rPr lang="en-GB" sz="1200" i="1">
                <a:solidFill>
                  <a:schemeClr val="bg1"/>
                </a:solidFill>
                <a:latin typeface="Fujitsu Infinity Pro Italic" pitchFamily="2" charset="0"/>
                <a:cs typeface="Arial" panose="020B0604020202020204" pitchFamily="34" charset="0"/>
              </a:rPr>
            </a:br>
            <a:r>
              <a:rPr lang="en-GB" sz="1200" i="1" err="1">
                <a:solidFill>
                  <a:schemeClr val="bg1"/>
                </a:solidFill>
                <a:latin typeface="+mn-lt"/>
                <a:cs typeface="Arial" panose="020B0604020202020204" pitchFamily="34" charset="0"/>
              </a:rPr>
              <a:t>abcdefghijklmnopqrstuvwxyz</a:t>
            </a:r>
            <a:r>
              <a:rPr lang="en-GB" sz="1200" i="1">
                <a:solidFill>
                  <a:schemeClr val="bg1"/>
                </a:solidFill>
                <a:latin typeface="+mn-lt"/>
                <a:cs typeface="Arial" panose="020B0604020202020204" pitchFamily="34" charset="0"/>
              </a:rPr>
              <a:t> 0123456789 ¬!”£$%^&amp;*()_+-=[]{};’#:@~,./&lt;&gt;?\| ©¨~¡¢¤¥¦§¨ª«»¬­®¯°±²³µ¶·¸¹º¼½¾¿ÀÁÂÃÄÅÇÈÆÉÊËÌÍÎÏÐÑÒÓÔÕÖ×ØÙÚÛÜÝÞßàáâãäåæçèéêëìíîïðñòóôõö÷øùúûüýþÿĐıŒœŠšŸŽžƒʼˆˇˉ˙˚˛˜˝·‑‒–—―‘’‚“”„†‡•…‰‹›‾⁄⁰⁴⁵⁶⁷⁸⁹₀₁₂₃₄₅₆₇₈₉€™</a:t>
            </a:r>
            <a:r>
              <a:rPr lang="el-GR" sz="1200" i="1">
                <a:solidFill>
                  <a:schemeClr val="bg1"/>
                </a:solidFill>
                <a:latin typeface="+mn-lt"/>
                <a:cs typeface="Arial" panose="020B0604020202020204" pitchFamily="34" charset="0"/>
              </a:rPr>
              <a:t>Ω→∂∆∏∑−√∞∫≈≠≤≥⋅■◊</a:t>
            </a:r>
            <a:r>
              <a:rPr lang="en-GB" sz="1200" i="1" err="1">
                <a:solidFill>
                  <a:schemeClr val="bg1"/>
                </a:solidFill>
                <a:latin typeface="+mn-lt"/>
                <a:cs typeface="Arial" panose="020B0604020202020204" pitchFamily="34" charset="0"/>
              </a:rPr>
              <a:t>ﬁﬂ</a:t>
            </a:r>
            <a:endParaRPr lang="en-GB" sz="1200" i="1">
              <a:solidFill>
                <a:schemeClr val="bg1"/>
              </a:solidFill>
              <a:latin typeface="+mn-lt"/>
              <a:cs typeface="Arial" panose="020B0604020202020204" pitchFamily="34" charset="0"/>
            </a:endParaRPr>
          </a:p>
          <a:p>
            <a:pPr>
              <a:spcAft>
                <a:spcPts val="1600"/>
              </a:spcAft>
            </a:pPr>
            <a:r>
              <a:rPr lang="en-GB" sz="1200" b="1">
                <a:solidFill>
                  <a:schemeClr val="bg1"/>
                </a:solidFill>
                <a:latin typeface="+mn-lt"/>
                <a:cs typeface="Arial" panose="020B0604020202020204" pitchFamily="34" charset="0"/>
              </a:rPr>
              <a:t>Fujitsu Infinity Pro Bold</a:t>
            </a:r>
            <a:br>
              <a:rPr lang="en-GB" sz="1200">
                <a:solidFill>
                  <a:schemeClr val="bg1"/>
                </a:solidFill>
                <a:latin typeface="Fujitsu Infinity Pro Bold" pitchFamily="2" charset="0"/>
                <a:cs typeface="Arial" panose="020B0604020202020204" pitchFamily="34" charset="0"/>
              </a:rPr>
            </a:br>
            <a:r>
              <a:rPr lang="en-GB" sz="1200" b="1" kern="1200" err="1">
                <a:solidFill>
                  <a:schemeClr val="bg1"/>
                </a:solidFill>
                <a:latin typeface="+mn-lt"/>
                <a:ea typeface="+mn-ea"/>
                <a:cs typeface="Arial" panose="020B0604020202020204" pitchFamily="34" charset="0"/>
              </a:rPr>
              <a:t>abcdefghijklmnopqrstuvwxyz</a:t>
            </a:r>
            <a:r>
              <a:rPr lang="en-GB" sz="1200" b="1" kern="1200">
                <a:solidFill>
                  <a:schemeClr val="bg1"/>
                </a:solidFill>
                <a:latin typeface="+mn-lt"/>
                <a:ea typeface="+mn-ea"/>
                <a:cs typeface="Arial" panose="020B0604020202020204" pitchFamily="34" charset="0"/>
              </a:rPr>
              <a:t> 0123456789 ¬!”£$%^&amp;*()_+-=[]{};’#:@~,./&lt;&gt;?\| ©¨~¡¢¤¥¦§¨ª«»¬­®¯°±²³µ¶·¸¹º¼½¾¿ÀÁÂÃÄÅÇÈÆÉÊËÌÍÎÏÐÑÒÓÔÕÖ×ØÙÚÛÜÝÞßàáâãäåæçèéêëìíîïðñòóôõö÷øùúûüýþÿĐıŒœŠšŸŽžƒʼˆˇˉ˙˚˛˜˝·‑‒–—―‘’‚“”„†‡•…‰‹›‾⁄⁰⁴⁵⁶⁷⁸⁹₀₁₂₃₄₅₆₇₈₉€™</a:t>
            </a:r>
            <a:r>
              <a:rPr lang="el-GR" sz="1200" b="1" kern="1200">
                <a:solidFill>
                  <a:schemeClr val="bg1"/>
                </a:solidFill>
                <a:latin typeface="+mn-lt"/>
                <a:ea typeface="+mn-ea"/>
                <a:cs typeface="Arial" panose="020B0604020202020204" pitchFamily="34" charset="0"/>
              </a:rPr>
              <a:t>Ω→∂∆∏∑−√∞∫≈≠≤≥⋅■◊</a:t>
            </a:r>
            <a:r>
              <a:rPr lang="en-GB" sz="1200" b="1" kern="1200" err="1">
                <a:solidFill>
                  <a:schemeClr val="bg1"/>
                </a:solidFill>
                <a:latin typeface="+mn-lt"/>
                <a:ea typeface="+mn-ea"/>
                <a:cs typeface="Arial" panose="020B0604020202020204" pitchFamily="34" charset="0"/>
              </a:rPr>
              <a:t>ﬁﬂ</a:t>
            </a:r>
            <a:endParaRPr lang="en-GB" sz="1200" b="1" kern="1200">
              <a:solidFill>
                <a:schemeClr val="bg1"/>
              </a:solidFill>
              <a:latin typeface="+mn-lt"/>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1600"/>
              </a:spcAft>
              <a:buClrTx/>
              <a:buSzTx/>
              <a:buFontTx/>
              <a:buNone/>
              <a:tabLst/>
              <a:defRPr/>
            </a:pPr>
            <a:r>
              <a:rPr lang="en-GB" sz="1200" b="1" i="1">
                <a:solidFill>
                  <a:schemeClr val="bg1"/>
                </a:solidFill>
                <a:latin typeface="+mn-lt"/>
                <a:cs typeface="Arial" panose="020B0604020202020204" pitchFamily="34" charset="0"/>
              </a:rPr>
              <a:t>Fujitsu Infinity Pro Bold Italic</a:t>
            </a:r>
            <a:br>
              <a:rPr lang="en-GB" sz="1200" i="1">
                <a:solidFill>
                  <a:schemeClr val="bg1"/>
                </a:solidFill>
                <a:latin typeface="Fujitsu Infinity Pro Bold It" pitchFamily="2" charset="0"/>
                <a:cs typeface="Arial" panose="020B0604020202020204" pitchFamily="34" charset="0"/>
              </a:rPr>
            </a:br>
            <a:r>
              <a:rPr lang="en-GB" sz="1200" b="1" i="1" kern="1200" err="1">
                <a:solidFill>
                  <a:schemeClr val="bg1"/>
                </a:solidFill>
                <a:latin typeface="+mn-lt"/>
                <a:ea typeface="+mn-ea"/>
                <a:cs typeface="Arial" panose="020B0604020202020204" pitchFamily="34" charset="0"/>
              </a:rPr>
              <a:t>abcdefghijklmnopqrstuvwxyz</a:t>
            </a:r>
            <a:r>
              <a:rPr lang="en-GB" sz="1200" b="1" i="1" kern="1200">
                <a:solidFill>
                  <a:schemeClr val="bg1"/>
                </a:solidFill>
                <a:latin typeface="+mn-lt"/>
                <a:ea typeface="+mn-ea"/>
                <a:cs typeface="Arial" panose="020B0604020202020204" pitchFamily="34" charset="0"/>
              </a:rPr>
              <a:t> 0123456789 ¬!”£$%^&amp;*()_+-=[]{};’#:@~,./&lt;&gt;?\| ©¨~¡¢¤¥¦§¨ª«»¬­®¯°±²³µ¶·¸¹º¼½¾¿ÀÁÂÃÄÅÇÈÆÉÊËÌÍÎÏÐÑÒÓÔÕÖ×ØÙÚÛÜÝÞßàáâãäåæçèéêëìíîïðñòóôõö÷øùúûüýþÿĐıŒœŠšŸŽžƒʼˆˇˉ˙˚˛˜˝·‑‒–—―‘’‚“”„†‡•…‰‹›‾⁄⁰⁴⁵⁶⁷⁸⁹₀₁₂₃₄₅₆₇₈₉€™</a:t>
            </a:r>
            <a:r>
              <a:rPr lang="el-GR" sz="1200" b="1" i="1" kern="1200">
                <a:solidFill>
                  <a:schemeClr val="bg1"/>
                </a:solidFill>
                <a:latin typeface="+mn-lt"/>
                <a:ea typeface="+mn-ea"/>
                <a:cs typeface="Arial" panose="020B0604020202020204" pitchFamily="34" charset="0"/>
              </a:rPr>
              <a:t>Ω→∂∆∏∑−√∞∫≈≠≤≥⋅■◊</a:t>
            </a:r>
            <a:r>
              <a:rPr lang="en-GB" sz="1200" b="1" i="1" kern="1200" err="1">
                <a:solidFill>
                  <a:schemeClr val="bg1"/>
                </a:solidFill>
                <a:latin typeface="+mn-lt"/>
                <a:ea typeface="+mn-ea"/>
                <a:cs typeface="Arial" panose="020B0604020202020204" pitchFamily="34" charset="0"/>
              </a:rPr>
              <a:t>ﬁﬂ</a:t>
            </a:r>
            <a:endParaRPr lang="en-GB" sz="1200" b="1" i="1" kern="1200">
              <a:solidFill>
                <a:schemeClr val="bg1"/>
              </a:solidFill>
              <a:latin typeface="+mn-lt"/>
              <a:ea typeface="+mn-ea"/>
              <a:cs typeface="Arial" panose="020B0604020202020204" pitchFamily="34" charset="0"/>
            </a:endParaRPr>
          </a:p>
          <a:p>
            <a:pPr marL="0" marR="0" lvl="0" indent="0" algn="l" defTabSz="609585" rtl="0" eaLnBrk="1" fontAlgn="auto" latinLnBrk="0" hangingPunct="1">
              <a:lnSpc>
                <a:spcPct val="100000"/>
              </a:lnSpc>
              <a:spcBef>
                <a:spcPts val="0"/>
              </a:spcBef>
              <a:spcAft>
                <a:spcPts val="1600"/>
              </a:spcAft>
              <a:buClrTx/>
              <a:buSzTx/>
              <a:buFontTx/>
              <a:buNone/>
              <a:tabLst/>
              <a:defRPr/>
            </a:pPr>
            <a:r>
              <a:rPr lang="en-GB" sz="1200">
                <a:solidFill>
                  <a:schemeClr val="bg1"/>
                </a:solidFill>
                <a:latin typeface="Fujitsu Infinity Pro ExtraBold" pitchFamily="2" charset="0"/>
                <a:cs typeface="Arial" panose="020B0604020202020204" pitchFamily="34" charset="0"/>
              </a:rPr>
              <a:t>Fujitsu Infinity Pro Extra Bold</a:t>
            </a:r>
            <a:br>
              <a:rPr lang="en-GB" sz="1200">
                <a:solidFill>
                  <a:schemeClr val="bg1"/>
                </a:solidFill>
                <a:latin typeface="Fujitsu Infinity Pro ExtraBold" pitchFamily="2" charset="0"/>
                <a:cs typeface="Arial" panose="020B0604020202020204" pitchFamily="34" charset="0"/>
              </a:rPr>
            </a:br>
            <a:r>
              <a:rPr lang="en-GB" sz="1200" err="1">
                <a:solidFill>
                  <a:schemeClr val="bg1"/>
                </a:solidFill>
                <a:latin typeface="Fujitsu Infinity Pro ExtraBold" pitchFamily="2" charset="0"/>
                <a:cs typeface="Arial" panose="020B0604020202020204" pitchFamily="34" charset="0"/>
              </a:rPr>
              <a:t>abcdefghijklmnopqrstuvwxyz</a:t>
            </a:r>
            <a:r>
              <a:rPr lang="en-GB" sz="1200">
                <a:solidFill>
                  <a:schemeClr val="bg1"/>
                </a:solidFill>
                <a:latin typeface="Fujitsu Infinity Pro ExtraBold" pitchFamily="2" charset="0"/>
                <a:cs typeface="Arial" panose="020B0604020202020204" pitchFamily="34" charset="0"/>
              </a:rPr>
              <a:t> 0123456789 ¬!”£$%^&amp;*()_+-=[]{};’#:@~,./&lt;&gt;?\| ©¨~¡¢¤¥¦§¨ª«»¬­®¯°±²³µ¶·¸¹º¼½¾¿ÀÁÂÃÄÅÇÈÆÉÊËÌÍÎÏÐÑÒÓÔÕÖ×ØÙÚÛÜÝÞßàáâãäåæçèéêëìíîïðñòóôõö÷øùúûüýþÿĐıŒœŠšŸŽžƒʼˆˇˉ˙˚˛˜˝·‑‒–—―‘’‚“”„†‡•…‰‹›‾⁄⁰⁴⁵⁶⁷⁸⁹₀₁₂₃₄₅₆₇₈₉€™</a:t>
            </a:r>
            <a:r>
              <a:rPr lang="el-GR" sz="1200">
                <a:solidFill>
                  <a:schemeClr val="bg1"/>
                </a:solidFill>
                <a:latin typeface="Arial" panose="020B0604020202020204" pitchFamily="34" charset="0"/>
                <a:cs typeface="Arial" panose="020B0604020202020204" pitchFamily="34" charset="0"/>
              </a:rPr>
              <a:t>Ω→∂∆∏∑−√∞∫≈≠≤≥⋅■◊</a:t>
            </a:r>
            <a:r>
              <a:rPr lang="en-GB" sz="1200" err="1">
                <a:solidFill>
                  <a:schemeClr val="bg1"/>
                </a:solidFill>
                <a:latin typeface="Fujitsu Infinity Pro ExtraBold" pitchFamily="2" charset="0"/>
                <a:cs typeface="Arial" panose="020B0604020202020204" pitchFamily="34" charset="0"/>
              </a:rPr>
              <a:t>ﬁﬂ</a:t>
            </a:r>
            <a:endParaRPr lang="en-GB" sz="1200">
              <a:solidFill>
                <a:schemeClr val="bg1"/>
              </a:solidFill>
              <a:latin typeface="Fujitsu Infinity Pro ExtraBold" pitchFamily="2" charset="0"/>
              <a:cs typeface="Arial" panose="020B0604020202020204" pitchFamily="34" charset="0"/>
            </a:endParaRPr>
          </a:p>
        </p:txBody>
      </p:sp>
    </p:spTree>
    <p:extLst>
      <p:ext uri="{BB962C8B-B14F-4D97-AF65-F5344CB8AC3E}">
        <p14:creationId xmlns:p14="http://schemas.microsoft.com/office/powerpoint/2010/main" val="195608187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8F4203-83AC-341D-5897-181FB70075D1}"/>
              </a:ext>
            </a:extLst>
          </p:cNvPr>
          <p:cNvSpPr>
            <a:spLocks noGrp="1"/>
          </p:cNvSpPr>
          <p:nvPr>
            <p:ph type="title" hasCustomPrompt="1"/>
          </p:nvPr>
        </p:nvSpPr>
        <p:spPr/>
        <p:txBody>
          <a:bodyPr/>
          <a:lstStyle/>
          <a:p>
            <a:r>
              <a:rPr kumimoji="1" lang="en-US" altLang="ja-JP"/>
              <a:t>Click to edit Master title style</a:t>
            </a:r>
            <a:endParaRPr kumimoji="1" lang="ja-JP" altLang="en-US"/>
          </a:p>
        </p:txBody>
      </p:sp>
      <p:sp>
        <p:nvSpPr>
          <p:cNvPr id="4" name="Text Placeholder 21">
            <a:extLst>
              <a:ext uri="{FF2B5EF4-FFF2-40B4-BE49-F238E27FC236}">
                <a16:creationId xmlns:a16="http://schemas.microsoft.com/office/drawing/2014/main" id="{440631BF-F452-95FD-B0A0-92AD2EA96C8F}"/>
              </a:ext>
            </a:extLst>
          </p:cNvPr>
          <p:cNvSpPr>
            <a:spLocks noGrp="1"/>
          </p:cNvSpPr>
          <p:nvPr>
            <p:ph type="body" sz="quarter" idx="12" hasCustomPrompt="1"/>
          </p:nvPr>
        </p:nvSpPr>
        <p:spPr>
          <a:xfrm>
            <a:off x="1247196" y="1770889"/>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1</a:t>
            </a:r>
          </a:p>
        </p:txBody>
      </p:sp>
      <p:sp>
        <p:nvSpPr>
          <p:cNvPr id="5" name="Text Placeholder 21">
            <a:extLst>
              <a:ext uri="{FF2B5EF4-FFF2-40B4-BE49-F238E27FC236}">
                <a16:creationId xmlns:a16="http://schemas.microsoft.com/office/drawing/2014/main" id="{0ACD3270-1C0A-5ECC-3A6C-1A21DBF0E86F}"/>
              </a:ext>
            </a:extLst>
          </p:cNvPr>
          <p:cNvSpPr>
            <a:spLocks noGrp="1"/>
          </p:cNvSpPr>
          <p:nvPr>
            <p:ph type="body" sz="quarter" idx="13" hasCustomPrompt="1"/>
          </p:nvPr>
        </p:nvSpPr>
        <p:spPr>
          <a:xfrm>
            <a:off x="1247196" y="2629386"/>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2</a:t>
            </a:r>
          </a:p>
        </p:txBody>
      </p:sp>
      <p:sp>
        <p:nvSpPr>
          <p:cNvPr id="6" name="Text Placeholder 21">
            <a:extLst>
              <a:ext uri="{FF2B5EF4-FFF2-40B4-BE49-F238E27FC236}">
                <a16:creationId xmlns:a16="http://schemas.microsoft.com/office/drawing/2014/main" id="{4AAED7B7-E668-38B8-42AC-21E8803C63FC}"/>
              </a:ext>
            </a:extLst>
          </p:cNvPr>
          <p:cNvSpPr>
            <a:spLocks noGrp="1"/>
          </p:cNvSpPr>
          <p:nvPr>
            <p:ph type="body" sz="quarter" idx="14" hasCustomPrompt="1"/>
          </p:nvPr>
        </p:nvSpPr>
        <p:spPr>
          <a:xfrm>
            <a:off x="1247196" y="3487883"/>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3</a:t>
            </a:r>
          </a:p>
        </p:txBody>
      </p:sp>
      <p:sp>
        <p:nvSpPr>
          <p:cNvPr id="7" name="Text Placeholder 21">
            <a:extLst>
              <a:ext uri="{FF2B5EF4-FFF2-40B4-BE49-F238E27FC236}">
                <a16:creationId xmlns:a16="http://schemas.microsoft.com/office/drawing/2014/main" id="{5066BB52-FBA8-008E-531C-06A335DC91D2}"/>
              </a:ext>
            </a:extLst>
          </p:cNvPr>
          <p:cNvSpPr>
            <a:spLocks noGrp="1"/>
          </p:cNvSpPr>
          <p:nvPr>
            <p:ph type="body" sz="quarter" idx="15" hasCustomPrompt="1"/>
          </p:nvPr>
        </p:nvSpPr>
        <p:spPr>
          <a:xfrm>
            <a:off x="1247196" y="4345735"/>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4</a:t>
            </a:r>
          </a:p>
        </p:txBody>
      </p:sp>
      <p:sp>
        <p:nvSpPr>
          <p:cNvPr id="8" name="Text Placeholder 21">
            <a:extLst>
              <a:ext uri="{FF2B5EF4-FFF2-40B4-BE49-F238E27FC236}">
                <a16:creationId xmlns:a16="http://schemas.microsoft.com/office/drawing/2014/main" id="{1D0A2EBF-914B-02A2-655E-603200BEF45D}"/>
              </a:ext>
            </a:extLst>
          </p:cNvPr>
          <p:cNvSpPr>
            <a:spLocks noGrp="1"/>
          </p:cNvSpPr>
          <p:nvPr>
            <p:ph type="body" sz="quarter" idx="16" hasCustomPrompt="1"/>
          </p:nvPr>
        </p:nvSpPr>
        <p:spPr>
          <a:xfrm>
            <a:off x="1247196" y="5203587"/>
            <a:ext cx="5828163" cy="369332"/>
          </a:xfrm>
          <a:prstGeom prst="rect">
            <a:avLst/>
          </a:prstGeom>
        </p:spPr>
        <p:txBody>
          <a:bodyPr/>
          <a:lstStyle>
            <a:lvl1pPr marL="0" indent="0">
              <a:buNone/>
              <a:defRPr sz="2400">
                <a:latin typeface="Fujitsu Infinity Pro" pitchFamily="2" charset="0"/>
              </a:defRPr>
            </a:lvl1pPr>
          </a:lstStyle>
          <a:p>
            <a:pPr lvl="0"/>
            <a:r>
              <a:rPr lang="en-US"/>
              <a:t>Click to edit agenda topic 5</a:t>
            </a:r>
          </a:p>
        </p:txBody>
      </p:sp>
      <p:sp>
        <p:nvSpPr>
          <p:cNvPr id="3" name="Picture Placeholder 27">
            <a:extLst>
              <a:ext uri="{FF2B5EF4-FFF2-40B4-BE49-F238E27FC236}">
                <a16:creationId xmlns:a16="http://schemas.microsoft.com/office/drawing/2014/main" id="{8987FCC9-CB05-98A3-E050-999998F66107}"/>
              </a:ext>
            </a:extLst>
          </p:cNvPr>
          <p:cNvSpPr>
            <a:spLocks noGrp="1"/>
          </p:cNvSpPr>
          <p:nvPr>
            <p:ph type="pic" sz="quarter" idx="17" hasCustomPrompt="1"/>
          </p:nvPr>
        </p:nvSpPr>
        <p:spPr>
          <a:xfrm>
            <a:off x="7615767" y="1479550"/>
            <a:ext cx="4053417" cy="4556489"/>
          </a:xfrm>
          <a:prstGeom prst="rect">
            <a:avLst/>
          </a:prstGeom>
        </p:spPr>
        <p:txBody>
          <a:bodyPr>
            <a:noAutofit/>
          </a:bodyPr>
          <a:lstStyle>
            <a:lvl1pPr>
              <a:defRPr>
                <a:latin typeface="Fujitsu Infinity Pro" pitchFamily="2" charset="0"/>
              </a:defRPr>
            </a:lvl1pPr>
          </a:lstStyle>
          <a:p>
            <a:r>
              <a:rPr lang="pt-PT"/>
              <a:t>Click the picture icon to insert photo</a:t>
            </a:r>
            <a:endParaRPr lang="en-US"/>
          </a:p>
        </p:txBody>
      </p:sp>
    </p:spTree>
    <p:extLst>
      <p:ext uri="{BB962C8B-B14F-4D97-AF65-F5344CB8AC3E}">
        <p14:creationId xmlns:p14="http://schemas.microsoft.com/office/powerpoint/2010/main" val="339710735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7.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4.sv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6.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4.sv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47.sv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6.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5.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2.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7.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6273" b="79877"/>
          <a:stretch/>
        </p:blipFill>
        <p:spPr bwMode="gray">
          <a:xfrm rot="10800000" flipH="1" flipV="1">
            <a:off x="0" y="1"/>
            <a:ext cx="12192000" cy="949849"/>
          </a:xfrm>
          <a:prstGeom prst="rect">
            <a:avLst/>
          </a:prstGeom>
        </p:spPr>
      </p:pic>
      <p:sp>
        <p:nvSpPr>
          <p:cNvPr id="2" name="Title Placeholder 1"/>
          <p:cNvSpPr>
            <a:spLocks noGrp="1"/>
          </p:cNvSpPr>
          <p:nvPr>
            <p:ph type="title"/>
          </p:nvPr>
        </p:nvSpPr>
        <p:spPr bwMode="gray">
          <a:xfrm>
            <a:off x="369601" y="201675"/>
            <a:ext cx="10168540" cy="574516"/>
          </a:xfrm>
          <a:prstGeom prst="rect">
            <a:avLst/>
          </a:prstGeom>
        </p:spPr>
        <p:txBody>
          <a:bodyPr vert="horz" wrap="square" lIns="0" tIns="0" rIns="0" bIns="0" rtlCol="0" anchor="ctr">
            <a:spAutoFit/>
          </a:bodyPr>
          <a:lstStyle/>
          <a:p>
            <a:r>
              <a:rPr lang="en-GB"/>
              <a:t>Click to edit Master title style</a:t>
            </a:r>
            <a:endParaRPr lang="en-US"/>
          </a:p>
        </p:txBody>
      </p:sp>
      <p:sp>
        <p:nvSpPr>
          <p:cNvPr id="4" name="テキスト プレースホルダー 3">
            <a:extLst>
              <a:ext uri="{FF2B5EF4-FFF2-40B4-BE49-F238E27FC236}">
                <a16:creationId xmlns:a16="http://schemas.microsoft.com/office/drawing/2014/main" id="{F0922CB2-CA30-EB6E-D305-C4B5ED1D4E95}"/>
              </a:ext>
            </a:extLst>
          </p:cNvPr>
          <p:cNvSpPr>
            <a:spLocks noGrp="1"/>
          </p:cNvSpPr>
          <p:nvPr>
            <p:ph type="body" idx="1"/>
          </p:nvPr>
        </p:nvSpPr>
        <p:spPr>
          <a:xfrm>
            <a:off x="383999" y="1233601"/>
            <a:ext cx="11440625" cy="3378703"/>
          </a:xfrm>
          <a:prstGeom prst="rect">
            <a:avLst/>
          </a:prstGeom>
        </p:spPr>
        <p:txBody>
          <a:bodyPr vert="horz" wrap="square" lIns="0" tIns="0" rIns="0" bIns="0" rtlCol="0">
            <a:spAutoFit/>
          </a:bodyPr>
          <a:lstStyle/>
          <a:p>
            <a:pPr lvl="0"/>
            <a:r>
              <a:rPr kumimoji="1" lang="en-US" altLang="ja-JP"/>
              <a:t>Click to edit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p>
          <a:p>
            <a:pPr lvl="5"/>
            <a:r>
              <a:rPr kumimoji="1" lang="en-US" altLang="ja-JP"/>
              <a:t>Sixth level</a:t>
            </a:r>
          </a:p>
          <a:p>
            <a:pPr lvl="6"/>
            <a:r>
              <a:rPr kumimoji="1" lang="en-US" altLang="ja-JP"/>
              <a:t>Seventh level </a:t>
            </a:r>
          </a:p>
          <a:p>
            <a:pPr lvl="7"/>
            <a:r>
              <a:rPr kumimoji="1" lang="en-US" altLang="ja-JP"/>
              <a:t>Eighth level</a:t>
            </a:r>
          </a:p>
          <a:p>
            <a:pPr lvl="8"/>
            <a:r>
              <a:rPr kumimoji="1" lang="en-US" altLang="ja-JP"/>
              <a:t>Ninth level</a:t>
            </a:r>
          </a:p>
        </p:txBody>
      </p:sp>
      <p:sp>
        <p:nvSpPr>
          <p:cNvPr id="10" name="Rounded Rectangle 21">
            <a:extLst>
              <a:ext uri="{FF2B5EF4-FFF2-40B4-BE49-F238E27FC236}">
                <a16:creationId xmlns:a16="http://schemas.microsoft.com/office/drawing/2014/main" id="{06D30449-5914-45FD-A718-29E810212D26}"/>
              </a:ext>
            </a:extLst>
          </p:cNvPr>
          <p:cNvSpPr/>
          <p:nvPr userDrawn="1"/>
        </p:nvSpPr>
        <p:spPr bwMode="gray">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bwMode="gray">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a:t>
            </a:fld>
            <a:endParaRPr lang="en-GB" sz="1067">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bwMode="gray">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pic>
        <p:nvPicPr>
          <p:cNvPr id="3" name="Graphic 2">
            <a:extLst>
              <a:ext uri="{FF2B5EF4-FFF2-40B4-BE49-F238E27FC236}">
                <a16:creationId xmlns:a16="http://schemas.microsoft.com/office/drawing/2014/main" id="{87C2EB28-659A-CB2C-CD92-268A90BA9059}"/>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357167106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spd="slow">
    <p:fade/>
  </p:transition>
  <p:txStyles>
    <p:titleStyle>
      <a:lvl1pPr algn="l" defTabSz="914377" rtl="0" eaLnBrk="1" latinLnBrk="0" hangingPunct="1">
        <a:lnSpc>
          <a:spcPct val="100000"/>
        </a:lnSpc>
        <a:spcBef>
          <a:spcPts val="0"/>
        </a:spcBef>
        <a:buNone/>
        <a:defRPr sz="3733" b="1" kern="1200">
          <a:solidFill>
            <a:schemeClr val="bg1"/>
          </a:solidFill>
          <a:latin typeface="Fujitsu Infinity Pro Bold" pitchFamily="2" charset="0"/>
          <a:ea typeface="+mj-ea"/>
          <a:cs typeface="+mj-cs"/>
        </a:defRPr>
      </a:lvl1pPr>
    </p:titleStyle>
    <p:bodyStyle>
      <a:lvl1pPr marL="334425" indent="-334425" algn="l" defTabSz="914377" rtl="0" eaLnBrk="1" latinLnBrk="0" hangingPunct="1">
        <a:lnSpc>
          <a:spcPct val="100000"/>
        </a:lnSpc>
        <a:spcBef>
          <a:spcPts val="0"/>
        </a:spcBef>
        <a:buClr>
          <a:srgbClr val="D80084"/>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1" userDrawn="1">
          <p15:clr>
            <a:srgbClr val="F26B43"/>
          </p15:clr>
        </p15:guide>
        <p15:guide id="4" pos="7441" userDrawn="1">
          <p15:clr>
            <a:srgbClr val="F26B43"/>
          </p15:clr>
        </p15:guide>
        <p15:guide id="6" orient="horz" pos="239" userDrawn="1">
          <p15:clr>
            <a:srgbClr val="F26B43"/>
          </p15:clr>
        </p15:guide>
        <p15:guide id="7" orient="horz" pos="4085" userDrawn="1">
          <p15:clr>
            <a:srgbClr val="F26B43"/>
          </p15:clr>
        </p15:guide>
        <p15:guide id="8" orient="horz" pos="77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28683" t="20307" r="13914" b="71743"/>
          <a:stretch/>
        </p:blipFill>
        <p:spPr bwMode="gray">
          <a:xfrm rot="10800000">
            <a:off x="0" y="1"/>
            <a:ext cx="12192000" cy="949849"/>
          </a:xfrm>
          <a:prstGeom prst="rect">
            <a:avLst/>
          </a:prstGeom>
        </p:spPr>
      </p:pic>
      <p:sp>
        <p:nvSpPr>
          <p:cNvPr id="2" name="Title Placeholder 1"/>
          <p:cNvSpPr>
            <a:spLocks noGrp="1"/>
          </p:cNvSpPr>
          <p:nvPr>
            <p:ph type="title"/>
          </p:nvPr>
        </p:nvSpPr>
        <p:spPr bwMode="gray">
          <a:xfrm>
            <a:off x="369601" y="201675"/>
            <a:ext cx="10175313" cy="574516"/>
          </a:xfrm>
          <a:prstGeom prst="rect">
            <a:avLst/>
          </a:prstGeom>
        </p:spPr>
        <p:txBody>
          <a:bodyPr vert="horz" wrap="square" lIns="0" tIns="0" rIns="0" bIns="0" rtlCol="0" anchor="ctr">
            <a:spAutoFit/>
          </a:bodyPr>
          <a:lstStyle/>
          <a:p>
            <a:r>
              <a:rPr lang="en-US"/>
              <a:t>Click to edit Master title style</a:t>
            </a:r>
          </a:p>
        </p:txBody>
      </p:sp>
      <p:sp>
        <p:nvSpPr>
          <p:cNvPr id="4" name="テキスト プレースホルダー 3">
            <a:extLst>
              <a:ext uri="{FF2B5EF4-FFF2-40B4-BE49-F238E27FC236}">
                <a16:creationId xmlns:a16="http://schemas.microsoft.com/office/drawing/2014/main" id="{573FF3B2-8C08-696F-0077-DEF170469C09}"/>
              </a:ext>
            </a:extLst>
          </p:cNvPr>
          <p:cNvSpPr>
            <a:spLocks noGrp="1"/>
          </p:cNvSpPr>
          <p:nvPr>
            <p:ph type="body" idx="1"/>
          </p:nvPr>
        </p:nvSpPr>
        <p:spPr>
          <a:xfrm>
            <a:off x="369600" y="1233600"/>
            <a:ext cx="11455025" cy="3742563"/>
          </a:xfrm>
          <a:prstGeom prst="rect">
            <a:avLst/>
          </a:prstGeom>
        </p:spPr>
        <p:txBody>
          <a:bodyPr vert="horz" wrap="square" lIns="0" tIns="0" rIns="0" bIns="0" rtlCol="0">
            <a:spAutoFit/>
          </a:bodyPr>
          <a:lstStyle/>
          <a:p>
            <a:pPr lvl="0"/>
            <a:r>
              <a:rPr kumimoji="1" lang="en-US" altLang="ja-JP"/>
              <a:t>Click to edit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p>
          <a:p>
            <a:pPr lvl="5"/>
            <a:r>
              <a:rPr kumimoji="1" lang="en-US" altLang="ja-JP"/>
              <a:t>Sixth level</a:t>
            </a:r>
          </a:p>
          <a:p>
            <a:pPr lvl="6"/>
            <a:r>
              <a:rPr kumimoji="1" lang="en-US" altLang="ja-JP"/>
              <a:t>Seventh level </a:t>
            </a:r>
          </a:p>
          <a:p>
            <a:pPr lvl="7"/>
            <a:r>
              <a:rPr kumimoji="1" lang="en-US" altLang="ja-JP"/>
              <a:t>Eighth level</a:t>
            </a:r>
          </a:p>
          <a:p>
            <a:pPr lvl="8"/>
            <a:r>
              <a:rPr kumimoji="1" lang="en-US" altLang="ja-JP"/>
              <a:t>Ninth level</a:t>
            </a:r>
          </a:p>
          <a:p>
            <a:pPr lvl="4"/>
            <a:endParaRPr kumimoji="1" lang="ja-JP" altLang="en-US"/>
          </a:p>
        </p:txBody>
      </p:sp>
      <p:sp>
        <p:nvSpPr>
          <p:cNvPr id="10" name="Rounded Rectangle 21">
            <a:extLst>
              <a:ext uri="{FF2B5EF4-FFF2-40B4-BE49-F238E27FC236}">
                <a16:creationId xmlns:a16="http://schemas.microsoft.com/office/drawing/2014/main" id="{948ED492-2BFE-4E3D-9CEC-072921A25CF0}"/>
              </a:ext>
            </a:extLst>
          </p:cNvPr>
          <p:cNvSpPr/>
          <p:nvPr userDrawn="1"/>
        </p:nvSpPr>
        <p:spPr bwMode="gray">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bwMode="gray">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a:t>
            </a:fld>
            <a:endParaRPr lang="en-GB" sz="1067">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bwMode="gray">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pic>
        <p:nvPicPr>
          <p:cNvPr id="3" name="Graphic 2">
            <a:extLst>
              <a:ext uri="{FF2B5EF4-FFF2-40B4-BE49-F238E27FC236}">
                <a16:creationId xmlns:a16="http://schemas.microsoft.com/office/drawing/2014/main" id="{DBDD23BC-AC79-62EA-1810-5CB8D8F94EB8}"/>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256886619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spd="slow">
    <p:fade/>
  </p:transition>
  <p:txStyles>
    <p:titleStyle>
      <a:lvl1pPr algn="l" defTabSz="914377" rtl="0" eaLnBrk="1" latinLnBrk="0" hangingPunct="1">
        <a:lnSpc>
          <a:spcPct val="100000"/>
        </a:lnSpc>
        <a:spcBef>
          <a:spcPts val="0"/>
        </a:spcBef>
        <a:buNone/>
        <a:defRPr sz="3733" b="1" kern="1200">
          <a:solidFill>
            <a:schemeClr val="bg1"/>
          </a:solidFill>
          <a:latin typeface="Fujitsu Infinity Pro Bold" pitchFamily="2" charset="0"/>
          <a:ea typeface="+mj-ea"/>
          <a:cs typeface="+mj-cs"/>
        </a:defRPr>
      </a:lvl1pPr>
    </p:titleStyle>
    <p:bodyStyle>
      <a:lvl1pPr marL="334425" indent="-334425" algn="l" defTabSz="914377" rtl="0" eaLnBrk="1" latinLnBrk="0" hangingPunct="1">
        <a:lnSpc>
          <a:spcPct val="100000"/>
        </a:lnSpc>
        <a:spcBef>
          <a:spcPts val="0"/>
        </a:spcBef>
        <a:buClr>
          <a:srgbClr val="EA000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5" userDrawn="1">
          <p15:clr>
            <a:srgbClr val="F26B43"/>
          </p15:clr>
        </p15:guide>
        <p15:guide id="4" pos="7441" userDrawn="1">
          <p15:clr>
            <a:srgbClr val="F26B43"/>
          </p15:clr>
        </p15:guide>
        <p15:guide id="5" orient="horz" pos="4081" userDrawn="1">
          <p15:clr>
            <a:srgbClr val="F26B43"/>
          </p15:clr>
        </p15:guide>
        <p15:guide id="6" orient="horz" pos="241" userDrawn="1">
          <p15:clr>
            <a:srgbClr val="F26B43"/>
          </p15:clr>
        </p15:guide>
        <p15:guide id="8" orient="horz" pos="77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7908" t="3808" r="46" b="83445"/>
          <a:stretch/>
        </p:blipFill>
        <p:spPr bwMode="gray">
          <a:xfrm flipH="1" flipV="1">
            <a:off x="0" y="1"/>
            <a:ext cx="12192000" cy="949849"/>
          </a:xfrm>
          <a:prstGeom prst="rect">
            <a:avLst/>
          </a:prstGeom>
        </p:spPr>
      </p:pic>
      <p:sp>
        <p:nvSpPr>
          <p:cNvPr id="2" name="Title Placeholder 1"/>
          <p:cNvSpPr>
            <a:spLocks noGrp="1"/>
          </p:cNvSpPr>
          <p:nvPr>
            <p:ph type="title"/>
          </p:nvPr>
        </p:nvSpPr>
        <p:spPr bwMode="gray">
          <a:xfrm>
            <a:off x="369601" y="201675"/>
            <a:ext cx="10121127" cy="574516"/>
          </a:xfrm>
          <a:prstGeom prst="rect">
            <a:avLst/>
          </a:prstGeom>
        </p:spPr>
        <p:txBody>
          <a:bodyPr vert="horz" wrap="square" lIns="0" tIns="0" rIns="0" bIns="0" rtlCol="0" anchor="ctr">
            <a:spAutoFit/>
          </a:bodyPr>
          <a:lstStyle/>
          <a:p>
            <a:r>
              <a:rPr lang="en-US"/>
              <a:t>Click to edit Master title style</a:t>
            </a:r>
          </a:p>
        </p:txBody>
      </p:sp>
      <p:sp>
        <p:nvSpPr>
          <p:cNvPr id="4" name="テキスト プレースホルダー 3">
            <a:extLst>
              <a:ext uri="{FF2B5EF4-FFF2-40B4-BE49-F238E27FC236}">
                <a16:creationId xmlns:a16="http://schemas.microsoft.com/office/drawing/2014/main" id="{1E6B73C7-B3D1-7514-B93A-420CDA008EAB}"/>
              </a:ext>
            </a:extLst>
          </p:cNvPr>
          <p:cNvSpPr>
            <a:spLocks noGrp="1"/>
          </p:cNvSpPr>
          <p:nvPr>
            <p:ph type="body" idx="1"/>
          </p:nvPr>
        </p:nvSpPr>
        <p:spPr>
          <a:xfrm>
            <a:off x="369600" y="1233601"/>
            <a:ext cx="11455025" cy="3378703"/>
          </a:xfrm>
          <a:prstGeom prst="rect">
            <a:avLst/>
          </a:prstGeom>
        </p:spPr>
        <p:txBody>
          <a:bodyPr vert="horz" lIns="0" tIns="0" rIns="0" bIns="0" rtlCol="0">
            <a:spAutoFit/>
          </a:bodyPr>
          <a:lstStyle/>
          <a:p>
            <a:pPr lvl="0"/>
            <a:r>
              <a:rPr kumimoji="1" lang="en-US" altLang="ja-JP"/>
              <a:t>Click to edit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p>
          <a:p>
            <a:pPr lvl="5"/>
            <a:r>
              <a:rPr kumimoji="1" lang="en-US" altLang="ja-JP"/>
              <a:t>Sixth level</a:t>
            </a:r>
          </a:p>
          <a:p>
            <a:pPr lvl="6"/>
            <a:r>
              <a:rPr kumimoji="1" lang="en-US" altLang="ja-JP"/>
              <a:t>Seventh level </a:t>
            </a:r>
          </a:p>
          <a:p>
            <a:pPr lvl="7"/>
            <a:r>
              <a:rPr kumimoji="1" lang="en-US" altLang="ja-JP"/>
              <a:t>Eighth level</a:t>
            </a:r>
          </a:p>
          <a:p>
            <a:pPr lvl="8"/>
            <a:r>
              <a:rPr kumimoji="1" lang="en-US" altLang="ja-JP"/>
              <a:t>Ninth level</a:t>
            </a:r>
          </a:p>
        </p:txBody>
      </p:sp>
      <p:sp>
        <p:nvSpPr>
          <p:cNvPr id="10" name="Rounded Rectangle 21">
            <a:extLst>
              <a:ext uri="{FF2B5EF4-FFF2-40B4-BE49-F238E27FC236}">
                <a16:creationId xmlns:a16="http://schemas.microsoft.com/office/drawing/2014/main" id="{399B5633-5298-4C37-82E4-08A4774012F9}"/>
              </a:ext>
            </a:extLst>
          </p:cNvPr>
          <p:cNvSpPr/>
          <p:nvPr userDrawn="1"/>
        </p:nvSpPr>
        <p:spPr bwMode="gray">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bwMode="gray">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a:t>
            </a:fld>
            <a:endParaRPr lang="en-GB" sz="1067">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bwMode="gray">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12352057" y="-19049"/>
            <a:ext cx="893696" cy="4499609"/>
          </a:xfrm>
          <a:prstGeom prst="rect">
            <a:avLst/>
          </a:prstGeom>
        </p:spPr>
      </p:pic>
      <p:pic>
        <p:nvPicPr>
          <p:cNvPr id="3" name="Graphic 2">
            <a:extLst>
              <a:ext uri="{FF2B5EF4-FFF2-40B4-BE49-F238E27FC236}">
                <a16:creationId xmlns:a16="http://schemas.microsoft.com/office/drawing/2014/main" id="{1C6B1FC4-B7CC-1384-7BCF-5CB41CF46531}"/>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346747527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spd="slow">
    <p:fade/>
  </p:transition>
  <p:txStyles>
    <p:titleStyle>
      <a:lvl1pPr algn="l" defTabSz="914377" rtl="0" eaLnBrk="1" latinLnBrk="0" hangingPunct="1">
        <a:lnSpc>
          <a:spcPct val="100000"/>
        </a:lnSpc>
        <a:spcBef>
          <a:spcPts val="0"/>
        </a:spcBef>
        <a:buNone/>
        <a:defRPr sz="3733" b="1" kern="1200">
          <a:solidFill>
            <a:schemeClr val="bg1"/>
          </a:solidFill>
          <a:latin typeface="Fujitsu Infinity Pro Bold" pitchFamily="2" charset="0"/>
          <a:ea typeface="+mj-ea"/>
          <a:cs typeface="+mj-cs"/>
        </a:defRPr>
      </a:lvl1pPr>
    </p:titleStyle>
    <p:body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1" userDrawn="1">
          <p15:clr>
            <a:srgbClr val="F26B43"/>
          </p15:clr>
        </p15:guide>
        <p15:guide id="4" pos="7441" userDrawn="1">
          <p15:clr>
            <a:srgbClr val="F26B43"/>
          </p15:clr>
        </p15:guide>
        <p15:guide id="5" orient="horz" pos="4079" userDrawn="1">
          <p15:clr>
            <a:srgbClr val="F26B43"/>
          </p15:clr>
        </p15:guide>
        <p15:guide id="6" orient="horz" pos="241" userDrawn="1">
          <p15:clr>
            <a:srgbClr val="F26B43"/>
          </p15:clr>
        </p15:guide>
        <p15:guide id="8" orient="horz" pos="77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AF677-29B7-485B-A9F9-742893491DF9}"/>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2566" t="34486" r="45368" b="59688"/>
          <a:stretch/>
        </p:blipFill>
        <p:spPr bwMode="gray">
          <a:xfrm>
            <a:off x="0" y="1"/>
            <a:ext cx="12192000" cy="949849"/>
          </a:xfrm>
          <a:prstGeom prst="rect">
            <a:avLst/>
          </a:prstGeom>
        </p:spPr>
      </p:pic>
      <p:sp>
        <p:nvSpPr>
          <p:cNvPr id="2" name="Title Placeholder 1"/>
          <p:cNvSpPr>
            <a:spLocks noGrp="1"/>
          </p:cNvSpPr>
          <p:nvPr>
            <p:ph type="title"/>
          </p:nvPr>
        </p:nvSpPr>
        <p:spPr bwMode="gray">
          <a:xfrm>
            <a:off x="369601" y="205839"/>
            <a:ext cx="10141447" cy="574516"/>
          </a:xfrm>
          <a:prstGeom prst="rect">
            <a:avLst/>
          </a:prstGeom>
        </p:spPr>
        <p:txBody>
          <a:bodyPr vert="horz" wrap="square" lIns="0" tIns="0" rIns="0" bIns="0" rtlCol="0" anchor="ctr">
            <a:spAutoFit/>
          </a:bodyPr>
          <a:lstStyle/>
          <a:p>
            <a:r>
              <a:rPr lang="en-US"/>
              <a:t>Click to edit Master title style</a:t>
            </a:r>
          </a:p>
        </p:txBody>
      </p:sp>
      <p:sp>
        <p:nvSpPr>
          <p:cNvPr id="6" name="テキスト プレースホルダー 5">
            <a:extLst>
              <a:ext uri="{FF2B5EF4-FFF2-40B4-BE49-F238E27FC236}">
                <a16:creationId xmlns:a16="http://schemas.microsoft.com/office/drawing/2014/main" id="{BCFE5517-A639-FCC8-97E5-653FBD117D64}"/>
              </a:ext>
            </a:extLst>
          </p:cNvPr>
          <p:cNvSpPr>
            <a:spLocks noGrp="1"/>
          </p:cNvSpPr>
          <p:nvPr>
            <p:ph type="body" idx="1"/>
          </p:nvPr>
        </p:nvSpPr>
        <p:spPr>
          <a:xfrm>
            <a:off x="369600" y="1233601"/>
            <a:ext cx="11455025" cy="3378703"/>
          </a:xfrm>
          <a:prstGeom prst="rect">
            <a:avLst/>
          </a:prstGeom>
        </p:spPr>
        <p:txBody>
          <a:bodyPr vert="horz" lIns="0" tIns="0" rIns="0" bIns="0" rtlCol="0">
            <a:spAutoFit/>
          </a:bodyPr>
          <a:lstStyle/>
          <a:p>
            <a:pPr lvl="0"/>
            <a:r>
              <a:rPr kumimoji="1" lang="en-US" altLang="ja-JP"/>
              <a:t>Click to edit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p>
          <a:p>
            <a:pPr lvl="5"/>
            <a:r>
              <a:rPr kumimoji="1" lang="en-US" altLang="ja-JP"/>
              <a:t>Sixth level</a:t>
            </a:r>
          </a:p>
          <a:p>
            <a:pPr lvl="6"/>
            <a:r>
              <a:rPr kumimoji="1" lang="en-US" altLang="ja-JP"/>
              <a:t>Seventh level </a:t>
            </a:r>
          </a:p>
          <a:p>
            <a:pPr lvl="7"/>
            <a:r>
              <a:rPr kumimoji="1" lang="en-US" altLang="ja-JP"/>
              <a:t>Eighth level</a:t>
            </a:r>
          </a:p>
          <a:p>
            <a:pPr lvl="8"/>
            <a:r>
              <a:rPr kumimoji="1" lang="en-US" altLang="ja-JP"/>
              <a:t>Ninth level</a:t>
            </a:r>
          </a:p>
        </p:txBody>
      </p:sp>
      <p:sp>
        <p:nvSpPr>
          <p:cNvPr id="10" name="Rounded Rectangle 21">
            <a:extLst>
              <a:ext uri="{FF2B5EF4-FFF2-40B4-BE49-F238E27FC236}">
                <a16:creationId xmlns:a16="http://schemas.microsoft.com/office/drawing/2014/main" id="{33F54F28-88F3-4A83-ACCD-96B1EA69B72D}"/>
              </a:ext>
            </a:extLst>
          </p:cNvPr>
          <p:cNvSpPr/>
          <p:nvPr userDrawn="1"/>
        </p:nvSpPr>
        <p:spPr bwMode="gray">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bwMode="gray">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a:t>
            </a:fld>
            <a:endParaRPr lang="en-GB" sz="1067">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bwMode="gray">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pic>
        <p:nvPicPr>
          <p:cNvPr id="3" name="Graphic 2">
            <a:extLst>
              <a:ext uri="{FF2B5EF4-FFF2-40B4-BE49-F238E27FC236}">
                <a16:creationId xmlns:a16="http://schemas.microsoft.com/office/drawing/2014/main" id="{6DE16843-15DD-5D67-88F4-8DE2F0B01341}"/>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411445179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spd="slow">
    <p:fade/>
  </p:transition>
  <p:txStyles>
    <p:titleStyle>
      <a:lvl1pPr algn="l" defTabSz="914377" rtl="0" eaLnBrk="1" latinLnBrk="0" hangingPunct="1">
        <a:lnSpc>
          <a:spcPct val="100000"/>
        </a:lnSpc>
        <a:spcBef>
          <a:spcPts val="0"/>
        </a:spcBef>
        <a:buNone/>
        <a:defRPr sz="3733" b="1" kern="1200">
          <a:solidFill>
            <a:schemeClr val="bg1"/>
          </a:solidFill>
          <a:latin typeface="Fujitsu Infinity Pro Bold" pitchFamily="2" charset="0"/>
          <a:ea typeface="+mj-ea"/>
          <a:cs typeface="+mj-cs"/>
        </a:defRPr>
      </a:lvl1pPr>
    </p:titleStyle>
    <p:bodyStyle>
      <a:lvl1pPr marL="334425" indent="-334425" algn="l" defTabSz="914377" rtl="0" eaLnBrk="1" latinLnBrk="0" hangingPunct="1">
        <a:lnSpc>
          <a:spcPct val="100000"/>
        </a:lnSpc>
        <a:spcBef>
          <a:spcPts val="0"/>
        </a:spcBef>
        <a:buClr>
          <a:srgbClr val="008224"/>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5" userDrawn="1">
          <p15:clr>
            <a:srgbClr val="F26B43"/>
          </p15:clr>
        </p15:guide>
        <p15:guide id="4" pos="7439" userDrawn="1">
          <p15:clr>
            <a:srgbClr val="F26B43"/>
          </p15:clr>
        </p15:guide>
        <p15:guide id="6" orient="horz" pos="239" userDrawn="1">
          <p15:clr>
            <a:srgbClr val="F26B43"/>
          </p15:clr>
        </p15:guide>
        <p15:guide id="7" orient="horz" pos="4081" userDrawn="1">
          <p15:clr>
            <a:srgbClr val="F26B43"/>
          </p15:clr>
        </p15:guide>
        <p15:guide id="8" orient="horz" pos="77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7445F5-2AB6-42F6-8A8D-910028CCE7A2}"/>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86150"/>
          <a:stretch/>
        </p:blipFill>
        <p:spPr bwMode="gray">
          <a:xfrm>
            <a:off x="0" y="1"/>
            <a:ext cx="12192000" cy="949849"/>
          </a:xfrm>
          <a:prstGeom prst="rect">
            <a:avLst/>
          </a:prstGeom>
        </p:spPr>
      </p:pic>
      <p:sp>
        <p:nvSpPr>
          <p:cNvPr id="2" name="Title Placeholder 1"/>
          <p:cNvSpPr>
            <a:spLocks noGrp="1"/>
          </p:cNvSpPr>
          <p:nvPr>
            <p:ph type="title"/>
          </p:nvPr>
        </p:nvSpPr>
        <p:spPr bwMode="gray">
          <a:xfrm>
            <a:off x="369601" y="201675"/>
            <a:ext cx="10080487" cy="574516"/>
          </a:xfrm>
          <a:prstGeom prst="rect">
            <a:avLst/>
          </a:prstGeom>
        </p:spPr>
        <p:txBody>
          <a:bodyPr vert="horz" wrap="square" lIns="0" tIns="0" rIns="0" bIns="0" rtlCol="0" anchor="ctr">
            <a:spAutoFit/>
          </a:bodyPr>
          <a:lstStyle/>
          <a:p>
            <a:r>
              <a:rPr lang="en-US"/>
              <a:t>Click to edit Master title style</a:t>
            </a:r>
          </a:p>
        </p:txBody>
      </p:sp>
      <p:sp>
        <p:nvSpPr>
          <p:cNvPr id="6" name="テキスト プレースホルダー 5">
            <a:extLst>
              <a:ext uri="{FF2B5EF4-FFF2-40B4-BE49-F238E27FC236}">
                <a16:creationId xmlns:a16="http://schemas.microsoft.com/office/drawing/2014/main" id="{406DB28D-017D-1968-F544-76230A13330B}"/>
              </a:ext>
            </a:extLst>
          </p:cNvPr>
          <p:cNvSpPr>
            <a:spLocks noGrp="1"/>
          </p:cNvSpPr>
          <p:nvPr>
            <p:ph type="body" idx="1"/>
          </p:nvPr>
        </p:nvSpPr>
        <p:spPr>
          <a:xfrm>
            <a:off x="369599" y="1233601"/>
            <a:ext cx="11455027" cy="3378703"/>
          </a:xfrm>
          <a:prstGeom prst="rect">
            <a:avLst/>
          </a:prstGeom>
        </p:spPr>
        <p:txBody>
          <a:bodyPr vert="horz" wrap="square" lIns="0" tIns="0" rIns="0" bIns="0" rtlCol="0">
            <a:spAutoFit/>
          </a:bodyPr>
          <a:lstStyle/>
          <a:p>
            <a:pPr lvl="0"/>
            <a:r>
              <a:rPr kumimoji="1" lang="en-US" altLang="ja-JP"/>
              <a:t>Click to edit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p>
          <a:p>
            <a:pPr lvl="5"/>
            <a:r>
              <a:rPr kumimoji="1" lang="en-US" altLang="ja-JP"/>
              <a:t>Sixth level</a:t>
            </a:r>
          </a:p>
          <a:p>
            <a:pPr lvl="6"/>
            <a:r>
              <a:rPr kumimoji="1" lang="en-US" altLang="ja-JP"/>
              <a:t>Seventh level </a:t>
            </a:r>
          </a:p>
          <a:p>
            <a:pPr lvl="7"/>
            <a:r>
              <a:rPr kumimoji="1" lang="en-US" altLang="ja-JP"/>
              <a:t>Eighth level</a:t>
            </a:r>
          </a:p>
          <a:p>
            <a:pPr lvl="8"/>
            <a:r>
              <a:rPr kumimoji="1" lang="en-US" altLang="ja-JP"/>
              <a:t>Ninth level</a:t>
            </a:r>
          </a:p>
        </p:txBody>
      </p:sp>
      <p:sp>
        <p:nvSpPr>
          <p:cNvPr id="10" name="Rounded Rectangle 21">
            <a:extLst>
              <a:ext uri="{FF2B5EF4-FFF2-40B4-BE49-F238E27FC236}">
                <a16:creationId xmlns:a16="http://schemas.microsoft.com/office/drawing/2014/main" id="{7D82426E-620D-41E2-A364-027D5A6360C3}"/>
              </a:ext>
            </a:extLst>
          </p:cNvPr>
          <p:cNvSpPr/>
          <p:nvPr userDrawn="1"/>
        </p:nvSpPr>
        <p:spPr bwMode="gray">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bwMode="gray">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a:t>
            </a:fld>
            <a:endParaRPr lang="en-GB" sz="1067">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bwMode="gray">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pic>
        <p:nvPicPr>
          <p:cNvPr id="3" name="Graphic 2">
            <a:extLst>
              <a:ext uri="{FF2B5EF4-FFF2-40B4-BE49-F238E27FC236}">
                <a16:creationId xmlns:a16="http://schemas.microsoft.com/office/drawing/2014/main" id="{07F30112-270E-1C73-C7D3-80C29DB7F19F}"/>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228966983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spd="slow">
    <p:fade/>
  </p:transition>
  <p:txStyles>
    <p:titleStyle>
      <a:lvl1pPr algn="l" defTabSz="914377" rtl="0" eaLnBrk="1" latinLnBrk="0" hangingPunct="1">
        <a:lnSpc>
          <a:spcPct val="100000"/>
        </a:lnSpc>
        <a:spcBef>
          <a:spcPts val="0"/>
        </a:spcBef>
        <a:buNone/>
        <a:defRPr sz="3733" b="1" kern="1200">
          <a:solidFill>
            <a:schemeClr val="tx1"/>
          </a:solidFill>
          <a:latin typeface="Fujitsu Infinity Pro Bold" pitchFamily="2" charset="0"/>
          <a:ea typeface="+mj-ea"/>
          <a:cs typeface="+mj-cs"/>
        </a:defRPr>
      </a:lvl1pPr>
    </p:titleStyle>
    <p:bodyStyle>
      <a:lvl1pPr marL="334425" indent="-334425" algn="l" defTabSz="914377" rtl="0" eaLnBrk="1" latinLnBrk="0" hangingPunct="1">
        <a:lnSpc>
          <a:spcPct val="100000"/>
        </a:lnSpc>
        <a:spcBef>
          <a:spcPts val="0"/>
        </a:spcBef>
        <a:buClr>
          <a:srgbClr val="FF800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1" userDrawn="1">
          <p15:clr>
            <a:srgbClr val="F26B43"/>
          </p15:clr>
        </p15:guide>
        <p15:guide id="4" pos="7435" userDrawn="1">
          <p15:clr>
            <a:srgbClr val="F26B43"/>
          </p15:clr>
        </p15:guide>
        <p15:guide id="5" orient="horz" pos="4079" userDrawn="1">
          <p15:clr>
            <a:srgbClr val="F26B43"/>
          </p15:clr>
        </p15:guide>
        <p15:guide id="6" orient="horz" pos="239" userDrawn="1">
          <p15:clr>
            <a:srgbClr val="F26B43"/>
          </p15:clr>
        </p15:guide>
        <p15:guide id="8" orient="horz" pos="773"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1656BE-A3FD-0D55-1D88-42D9B898DEE4}"/>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Lst>
          </a:blip>
          <a:srcRect t="43075" b="43075"/>
          <a:stretch/>
        </p:blipFill>
        <p:spPr bwMode="gray">
          <a:xfrm>
            <a:off x="0" y="1"/>
            <a:ext cx="12192000" cy="949849"/>
          </a:xfrm>
          <a:prstGeom prst="rect">
            <a:avLst/>
          </a:prstGeom>
        </p:spPr>
      </p:pic>
      <p:sp>
        <p:nvSpPr>
          <p:cNvPr id="2" name="Title Placeholder 1"/>
          <p:cNvSpPr>
            <a:spLocks noGrp="1"/>
          </p:cNvSpPr>
          <p:nvPr>
            <p:ph type="title"/>
          </p:nvPr>
        </p:nvSpPr>
        <p:spPr bwMode="gray">
          <a:xfrm>
            <a:off x="369600" y="201675"/>
            <a:ext cx="10515600" cy="574516"/>
          </a:xfrm>
          <a:prstGeom prst="rect">
            <a:avLst/>
          </a:prstGeom>
        </p:spPr>
        <p:txBody>
          <a:bodyPr vert="horz" lIns="0" tIns="0" rIns="0" bIns="0" rtlCol="0" anchor="ctr">
            <a:spAutoFit/>
          </a:bodyPr>
          <a:lstStyle/>
          <a:p>
            <a:r>
              <a:rPr lang="en-US"/>
              <a:t>Click to edit Master title style</a:t>
            </a:r>
          </a:p>
        </p:txBody>
      </p:sp>
      <p:sp>
        <p:nvSpPr>
          <p:cNvPr id="7" name="Rounded Rectangle 21">
            <a:extLst>
              <a:ext uri="{FF2B5EF4-FFF2-40B4-BE49-F238E27FC236}">
                <a16:creationId xmlns:a16="http://schemas.microsoft.com/office/drawing/2014/main" id="{B2323051-63AA-4565-A63C-0DDF15001288}"/>
              </a:ext>
            </a:extLst>
          </p:cNvPr>
          <p:cNvSpPr/>
          <p:nvPr userDrawn="1"/>
        </p:nvSpPr>
        <p:spPr bwMode="gray">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rgbClr val="000000"/>
                </a:solidFill>
                <a:effectLst/>
                <a:uLnTx/>
                <a:uFillTx/>
                <a:latin typeface="Fujitsu Infinity Pro" pitchFamily="2" charset="0"/>
                <a:ea typeface="+mn-ea"/>
                <a:cs typeface="+mn-cs"/>
              </a:rPr>
              <a:t>FUJITSU-PUBLIC</a:t>
            </a:r>
          </a:p>
        </p:txBody>
      </p:sp>
      <p:sp>
        <p:nvSpPr>
          <p:cNvPr id="22" name="Footer Placeholder 4">
            <a:extLst>
              <a:ext uri="{FF2B5EF4-FFF2-40B4-BE49-F238E27FC236}">
                <a16:creationId xmlns:a16="http://schemas.microsoft.com/office/drawing/2014/main" id="{81D5FB3D-36B5-40AB-8BB6-D26C959292D2}"/>
              </a:ext>
            </a:extLst>
          </p:cNvPr>
          <p:cNvSpPr txBox="1">
            <a:spLocks/>
          </p:cNvSpPr>
          <p:nvPr userDrawn="1"/>
        </p:nvSpPr>
        <p:spPr bwMode="gray">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a:t>
            </a:fld>
            <a:endParaRPr lang="en-GB" sz="1067">
              <a:latin typeface="Fujitsu Infinity Pro" pitchFamily="2" charset="0"/>
            </a:endParaRPr>
          </a:p>
        </p:txBody>
      </p:sp>
      <p:sp>
        <p:nvSpPr>
          <p:cNvPr id="23" name="Slide Number Placeholder 5">
            <a:extLst>
              <a:ext uri="{FF2B5EF4-FFF2-40B4-BE49-F238E27FC236}">
                <a16:creationId xmlns:a16="http://schemas.microsoft.com/office/drawing/2014/main" id="{8DDEC1A9-EFFB-45DD-90D7-F14D067F3E09}"/>
              </a:ext>
            </a:extLst>
          </p:cNvPr>
          <p:cNvSpPr txBox="1">
            <a:spLocks/>
          </p:cNvSpPr>
          <p:nvPr userDrawn="1"/>
        </p:nvSpPr>
        <p:spPr bwMode="gray">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24" name="Picture 23" descr="A picture containing icon&#10;&#10;Description automatically generated">
            <a:extLst>
              <a:ext uri="{FF2B5EF4-FFF2-40B4-BE49-F238E27FC236}">
                <a16:creationId xmlns:a16="http://schemas.microsoft.com/office/drawing/2014/main" id="{CA8FFE63-B5D3-4D34-ACFF-C336C1DB41A9}"/>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spTree>
    <p:extLst>
      <p:ext uri="{BB962C8B-B14F-4D97-AF65-F5344CB8AC3E}">
        <p14:creationId xmlns:p14="http://schemas.microsoft.com/office/powerpoint/2010/main" val="1978523814"/>
      </p:ext>
    </p:extLst>
  </p:cSld>
  <p:clrMap bg1="lt1" tx1="dk1" bg2="lt2" tx2="dk2" accent1="accent1" accent2="accent2" accent3="accent3" accent4="accent4" accent5="accent5" accent6="accent6" hlink="hlink" folHlink="folHlink"/>
  <p:sldLayoutIdLst>
    <p:sldLayoutId id="2147483828" r:id="rId1"/>
    <p:sldLayoutId id="2147483831" r:id="rId2"/>
    <p:sldLayoutId id="2147483829" r:id="rId3"/>
    <p:sldLayoutId id="2147483832" r:id="rId4"/>
    <p:sldLayoutId id="2147483841" r:id="rId5"/>
    <p:sldLayoutId id="2147483834" r:id="rId6"/>
    <p:sldLayoutId id="2147483835" r:id="rId7"/>
    <p:sldLayoutId id="2147483836" r:id="rId8"/>
    <p:sldLayoutId id="2147483837" r:id="rId9"/>
    <p:sldLayoutId id="2147483838" r:id="rId10"/>
    <p:sldLayoutId id="2147483839" r:id="rId11"/>
    <p:sldLayoutId id="2147483840" r:id="rId12"/>
    <p:sldLayoutId id="2147483822" r:id="rId13"/>
    <p:sldLayoutId id="2147483823" r:id="rId14"/>
    <p:sldLayoutId id="2147483824" r:id="rId15"/>
    <p:sldLayoutId id="2147483825" r:id="rId16"/>
  </p:sldLayoutIdLst>
  <p:transition spd="slow">
    <p:fade/>
  </p:transition>
  <p:txStyles>
    <p:titleStyle>
      <a:lvl1pPr algn="l" defTabSz="914377" rtl="0" eaLnBrk="1" latinLnBrk="0" hangingPunct="1">
        <a:lnSpc>
          <a:spcPct val="100000"/>
        </a:lnSpc>
        <a:spcBef>
          <a:spcPts val="0"/>
        </a:spcBef>
        <a:buNone/>
        <a:defRPr sz="3733" b="1" kern="1200">
          <a:solidFill>
            <a:schemeClr val="tx1"/>
          </a:solidFill>
          <a:latin typeface="Fujitsu Infinity Pro Bold" pitchFamily="2" charset="0"/>
          <a:ea typeface="+mj-ea"/>
          <a:cs typeface="+mj-cs"/>
        </a:defRPr>
      </a:lvl1pPr>
    </p:titleStyle>
    <p:bodyStyle>
      <a:lvl1pPr marL="334425" indent="-334425" algn="l" defTabSz="914377" rtl="0" eaLnBrk="1" latinLnBrk="0" hangingPunct="1">
        <a:lnSpc>
          <a:spcPct val="90000"/>
        </a:lnSpc>
        <a:spcBef>
          <a:spcPts val="1000"/>
        </a:spcBef>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90000"/>
        </a:lnSpc>
        <a:spcBef>
          <a:spcPts val="500"/>
        </a:spcBef>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90000"/>
        </a:lnSpc>
        <a:spcBef>
          <a:spcPts val="500"/>
        </a:spcBef>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90000"/>
        </a:lnSpc>
        <a:spcBef>
          <a:spcPts val="500"/>
        </a:spcBef>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SzPct val="120000"/>
        <a:buFont typeface="Arial" panose="020B0604020202020204" pitchFamily="34" charset="0"/>
        <a:buChar char="●"/>
        <a:defRPr sz="1867"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1" userDrawn="1">
          <p15:clr>
            <a:srgbClr val="F26B43"/>
          </p15:clr>
        </p15:guide>
        <p15:guide id="4" pos="7441" userDrawn="1">
          <p15:clr>
            <a:srgbClr val="F26B43"/>
          </p15:clr>
        </p15:guide>
        <p15:guide id="5" orient="horz" pos="4085" userDrawn="1">
          <p15:clr>
            <a:srgbClr val="F26B43"/>
          </p15:clr>
        </p15:guide>
        <p15:guide id="6" orient="horz" pos="239" userDrawn="1">
          <p15:clr>
            <a:srgbClr val="F26B43"/>
          </p15:clr>
        </p15:guide>
        <p15:guide id="8" orient="horz" pos="773"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27785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Lst>
  <p:transition spd="slow">
    <p:fade/>
  </p:transition>
  <p:txStyles>
    <p:titleStyle>
      <a:lvl1pPr algn="l" defTabSz="914377" rtl="0" eaLnBrk="1" latinLnBrk="0" hangingPunct="1">
        <a:lnSpc>
          <a:spcPct val="100000"/>
        </a:lnSpc>
        <a:spcBef>
          <a:spcPts val="0"/>
        </a:spcBef>
        <a:buNone/>
        <a:defRPr sz="3733" b="1" kern="1200">
          <a:solidFill>
            <a:schemeClr val="tx1"/>
          </a:solidFill>
          <a:latin typeface="Fujitsu Infinity Pro Bold" pitchFamily="2" charset="0"/>
          <a:ea typeface="+mj-ea"/>
          <a:cs typeface="+mj-cs"/>
        </a:defRPr>
      </a:lvl1pPr>
    </p:titleStyle>
    <p:bodyStyle>
      <a:lvl1pPr marL="334425" indent="-334425" algn="l" defTabSz="914377" rtl="0" eaLnBrk="1" latinLnBrk="0" hangingPunct="1">
        <a:lnSpc>
          <a:spcPct val="90000"/>
        </a:lnSpc>
        <a:spcBef>
          <a:spcPts val="1000"/>
        </a:spcBef>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90000"/>
        </a:lnSpc>
        <a:spcBef>
          <a:spcPts val="500"/>
        </a:spcBef>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90000"/>
        </a:lnSpc>
        <a:spcBef>
          <a:spcPts val="500"/>
        </a:spcBef>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90000"/>
        </a:lnSpc>
        <a:spcBef>
          <a:spcPts val="500"/>
        </a:spcBef>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SzPct val="120000"/>
        <a:buFont typeface="Arial" panose="020B0604020202020204" pitchFamily="34" charset="0"/>
        <a:buChar char="●"/>
        <a:defRPr sz="1867"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1" userDrawn="1">
          <p15:clr>
            <a:srgbClr val="F26B43"/>
          </p15:clr>
        </p15:guide>
        <p15:guide id="4" pos="7441" userDrawn="1">
          <p15:clr>
            <a:srgbClr val="F26B43"/>
          </p15:clr>
        </p15:guide>
        <p15:guide id="5" orient="horz" pos="4085" userDrawn="1">
          <p15:clr>
            <a:srgbClr val="F26B43"/>
          </p15:clr>
        </p15:guide>
        <p15:guide id="6" orient="horz" pos="239" userDrawn="1">
          <p15:clr>
            <a:srgbClr val="F26B43"/>
          </p15:clr>
        </p15:guide>
        <p15:guide id="8" orient="horz" pos="773"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4" name="Picture 23" descr="A picture containing icon&#10;&#10;Description automatically generated">
            <a:extLst>
              <a:ext uri="{FF2B5EF4-FFF2-40B4-BE49-F238E27FC236}">
                <a16:creationId xmlns:a16="http://schemas.microsoft.com/office/drawing/2014/main" id="{CA8FFE63-B5D3-4D34-ACFF-C336C1DB41A9}"/>
              </a:ext>
              <a:ext uri="{C183D7F6-B498-43B3-948B-1728B52AA6E4}">
                <adec:decorative xmlns:adec="http://schemas.microsoft.com/office/drawing/2017/decorative" val="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gray">
          <a:xfrm>
            <a:off x="12352057" y="-19049"/>
            <a:ext cx="893696" cy="4499609"/>
          </a:xfrm>
          <a:prstGeom prst="rect">
            <a:avLst/>
          </a:prstGeom>
        </p:spPr>
      </p:pic>
    </p:spTree>
    <p:extLst>
      <p:ext uri="{BB962C8B-B14F-4D97-AF65-F5344CB8AC3E}">
        <p14:creationId xmlns:p14="http://schemas.microsoft.com/office/powerpoint/2010/main" val="482066706"/>
      </p:ext>
    </p:extLst>
  </p:cSld>
  <p:clrMap bg1="lt1" tx1="dk1" bg2="lt2" tx2="dk2" accent1="accent1" accent2="accent2" accent3="accent3" accent4="accent4" accent5="accent5" accent6="accent6" hlink="hlink" folHlink="folHlink"/>
  <p:sldLayoutIdLst>
    <p:sldLayoutId id="2147483827" r:id="rId1"/>
  </p:sldLayoutIdLst>
  <p:transition spd="slow">
    <p:fade/>
  </p:transition>
  <p:txStyles>
    <p:titleStyle>
      <a:lvl1pPr algn="l" defTabSz="914377" rtl="0" eaLnBrk="1" latinLnBrk="0" hangingPunct="1">
        <a:lnSpc>
          <a:spcPct val="90000"/>
        </a:lnSpc>
        <a:spcBef>
          <a:spcPct val="0"/>
        </a:spcBef>
        <a:buNone/>
        <a:defRPr sz="3733" b="0" kern="1200">
          <a:solidFill>
            <a:schemeClr val="tx1"/>
          </a:solidFill>
          <a:latin typeface="Fujitsu Infinity Pro Bold" pitchFamily="2" charset="0"/>
          <a:ea typeface="+mj-ea"/>
          <a:cs typeface="+mj-cs"/>
        </a:defRPr>
      </a:lvl1pPr>
    </p:titleStyle>
    <p:bodyStyle>
      <a:lvl1pPr marL="334425" indent="-334425" algn="l" defTabSz="914377" rtl="0" eaLnBrk="1" latinLnBrk="0" hangingPunct="1">
        <a:lnSpc>
          <a:spcPct val="90000"/>
        </a:lnSpc>
        <a:spcBef>
          <a:spcPts val="1000"/>
        </a:spcBef>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90000"/>
        </a:lnSpc>
        <a:spcBef>
          <a:spcPts val="500"/>
        </a:spcBef>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90000"/>
        </a:lnSpc>
        <a:spcBef>
          <a:spcPts val="500"/>
        </a:spcBef>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90000"/>
        </a:lnSpc>
        <a:spcBef>
          <a:spcPts val="500"/>
        </a:spcBef>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SzPct val="120000"/>
        <a:buFont typeface="Arial" panose="020B0604020202020204" pitchFamily="34" charset="0"/>
        <a:buChar char="●"/>
        <a:defRPr sz="1867"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45" userDrawn="1">
          <p15:clr>
            <a:srgbClr val="F26B43"/>
          </p15:clr>
        </p15:guide>
        <p15:guide id="4" pos="7441" userDrawn="1">
          <p15:clr>
            <a:srgbClr val="F26B43"/>
          </p15:clr>
        </p15:guide>
        <p15:guide id="5" orient="horz" pos="4079" userDrawn="1">
          <p15:clr>
            <a:srgbClr val="F26B43"/>
          </p15:clr>
        </p15:guide>
        <p15:guide id="6" orient="horz" pos="245" userDrawn="1">
          <p15:clr>
            <a:srgbClr val="F26B43"/>
          </p15:clr>
        </p15:guide>
        <p15:guide id="8" orient="horz" pos="77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5.emf"/><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image" Target="../media/image64.emf"/><Relationship Id="rId5" Type="http://schemas.openxmlformats.org/officeDocument/2006/relationships/image" Target="../media/image57.png"/><Relationship Id="rId4" Type="http://schemas.openxmlformats.org/officeDocument/2006/relationships/image" Target="../media/image6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107.emf"/><Relationship Id="rId4" Type="http://schemas.openxmlformats.org/officeDocument/2006/relationships/image" Target="../media/image106.emf"/></Relationships>
</file>

<file path=ppt/slides/_rels/slide11.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110.emf"/><Relationship Id="rId4" Type="http://schemas.openxmlformats.org/officeDocument/2006/relationships/image" Target="../media/image109.emf"/></Relationships>
</file>

<file path=ppt/slides/_rels/slide1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g"/><Relationship Id="rId7" Type="http://schemas.openxmlformats.org/officeDocument/2006/relationships/image" Target="../media/image115.svg"/><Relationship Id="rId2" Type="http://schemas.openxmlformats.org/officeDocument/2006/relationships/notesSlide" Target="../notesSlides/notesSlide9.xml"/><Relationship Id="rId1" Type="http://schemas.openxmlformats.org/officeDocument/2006/relationships/slideLayout" Target="../slideLayouts/slideLayout82.xml"/><Relationship Id="rId6" Type="http://schemas.openxmlformats.org/officeDocument/2006/relationships/image" Target="../media/image114.png"/><Relationship Id="rId11" Type="http://schemas.openxmlformats.org/officeDocument/2006/relationships/image" Target="../media/image4.svg"/><Relationship Id="rId5" Type="http://schemas.openxmlformats.org/officeDocument/2006/relationships/image" Target="../media/image113.svg"/><Relationship Id="rId10" Type="http://schemas.openxmlformats.org/officeDocument/2006/relationships/image" Target="../media/image3.png"/><Relationship Id="rId4" Type="http://schemas.openxmlformats.org/officeDocument/2006/relationships/image" Target="../media/image112.png"/><Relationship Id="rId9" Type="http://schemas.openxmlformats.org/officeDocument/2006/relationships/image" Target="../media/image117.svg"/></Relationships>
</file>

<file path=ppt/slides/_rels/slide1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xml"/><Relationship Id="rId1" Type="http://schemas.openxmlformats.org/officeDocument/2006/relationships/slideLayout" Target="../slideLayouts/slideLayout82.xml"/><Relationship Id="rId5" Type="http://schemas.openxmlformats.org/officeDocument/2006/relationships/image" Target="../media/image72.png"/><Relationship Id="rId4" Type="http://schemas.openxmlformats.org/officeDocument/2006/relationships/image" Target="../media/image1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82.xml"/><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3.png"/><Relationship Id="rId7" Type="http://schemas.openxmlformats.org/officeDocument/2006/relationships/image" Target="../media/image122.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70.png"/><Relationship Id="rId5" Type="http://schemas.openxmlformats.org/officeDocument/2006/relationships/image" Target="../media/image121.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svg"/><Relationship Id="rId3" Type="http://schemas.openxmlformats.org/officeDocument/2006/relationships/image" Target="../media/image124.jpeg"/><Relationship Id="rId7" Type="http://schemas.openxmlformats.org/officeDocument/2006/relationships/image" Target="../media/image128.svg"/><Relationship Id="rId12" Type="http://schemas.openxmlformats.org/officeDocument/2006/relationships/image" Target="../media/image133.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127.png"/><Relationship Id="rId11" Type="http://schemas.openxmlformats.org/officeDocument/2006/relationships/image" Target="../media/image132.svg"/><Relationship Id="rId5" Type="http://schemas.openxmlformats.org/officeDocument/2006/relationships/image" Target="../media/image126.sv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svg"/></Relationships>
</file>

<file path=ppt/slides/_rels/slide1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g"/><Relationship Id="rId1" Type="http://schemas.openxmlformats.org/officeDocument/2006/relationships/slideLayout" Target="../slideLayouts/slideLayout8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7.jpeg"/></Relationships>
</file>

<file path=ppt/slides/_rels/slide18.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jpg"/><Relationship Id="rId1" Type="http://schemas.openxmlformats.org/officeDocument/2006/relationships/slideLayout" Target="../slideLayouts/slideLayout43.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slides/_rels/slide1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43.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8.jpeg"/></Relationships>
</file>

<file path=ppt/slides/_rels/slide2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43.xml"/><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image" Target="../media/image152.svg"/></Relationships>
</file>

<file path=ppt/slides/_rels/slide2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55.jpeg"/><Relationship Id="rId1" Type="http://schemas.openxmlformats.org/officeDocument/2006/relationships/slideLayout" Target="../slideLayouts/slideLayout82.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xml"/><Relationship Id="rId1" Type="http://schemas.openxmlformats.org/officeDocument/2006/relationships/slideLayout" Target="../slideLayouts/slideLayout82.xml"/><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57.emf"/><Relationship Id="rId7" Type="http://schemas.openxmlformats.org/officeDocument/2006/relationships/image" Target="../media/image161.em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60.emf"/><Relationship Id="rId5" Type="http://schemas.openxmlformats.org/officeDocument/2006/relationships/image" Target="../media/image159.emf"/><Relationship Id="rId4" Type="http://schemas.openxmlformats.org/officeDocument/2006/relationships/image" Target="../media/image158.emf"/></Relationships>
</file>

<file path=ppt/slides/_rels/slide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2.pn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74.jpeg"/><Relationship Id="rId1" Type="http://schemas.openxmlformats.org/officeDocument/2006/relationships/slideLayout" Target="../slideLayouts/slideLayout63.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jpeg"/></Relationships>
</file>

<file path=ppt/slides/_rels/slide5.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89.svg"/><Relationship Id="rId11" Type="http://schemas.openxmlformats.org/officeDocument/2006/relationships/image" Target="../media/image72.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4.jpeg"/><Relationship Id="rId7" Type="http://schemas.openxmlformats.org/officeDocument/2006/relationships/image" Target="../media/image97.svg"/><Relationship Id="rId12" Type="http://schemas.openxmlformats.org/officeDocument/2006/relationships/image" Target="../media/image102.jpeg"/><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82.xml"/><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een and yellow gradient&#10;&#10;Description automatically generated">
            <a:extLst>
              <a:ext uri="{FF2B5EF4-FFF2-40B4-BE49-F238E27FC236}">
                <a16:creationId xmlns:a16="http://schemas.microsoft.com/office/drawing/2014/main" id="{68E5A11A-C5D4-6803-C07C-36F275163D2F}"/>
              </a:ext>
            </a:extLst>
          </p:cNvPr>
          <p:cNvPicPr>
            <a:picLocks noChangeAspect="1"/>
          </p:cNvPicPr>
          <p:nvPr/>
        </p:nvPicPr>
        <p:blipFill rotWithShape="1">
          <a:blip r:embed="rId3">
            <a:extLst>
              <a:ext uri="{28A0092B-C50C-407E-A947-70E740481C1C}">
                <a14:useLocalDpi xmlns:a14="http://schemas.microsoft.com/office/drawing/2010/main" val="0"/>
              </a:ext>
            </a:extLst>
          </a:blip>
          <a:srcRect l="3641" t="1209" r="9470" b="1087"/>
          <a:stretch/>
        </p:blipFill>
        <p:spPr>
          <a:xfrm>
            <a:off x="0" y="1"/>
            <a:ext cx="6106680" cy="6866519"/>
          </a:xfrm>
          <a:prstGeom prst="rect">
            <a:avLst/>
          </a:prstGeom>
        </p:spPr>
      </p:pic>
      <p:pic>
        <p:nvPicPr>
          <p:cNvPr id="16" name="Picture 15">
            <a:extLst>
              <a:ext uri="{FF2B5EF4-FFF2-40B4-BE49-F238E27FC236}">
                <a16:creationId xmlns:a16="http://schemas.microsoft.com/office/drawing/2014/main" id="{66767A94-9F57-8B58-389A-47C66274DE63}"/>
              </a:ext>
            </a:extLst>
          </p:cNvPr>
          <p:cNvPicPr>
            <a:picLocks noChangeAspect="1"/>
          </p:cNvPicPr>
          <p:nvPr/>
        </p:nvPicPr>
        <p:blipFill rotWithShape="1">
          <a:blip r:embed="rId4">
            <a:extLst>
              <a:ext uri="{28A0092B-C50C-407E-A947-70E740481C1C}">
                <a14:useLocalDpi xmlns:a14="http://schemas.microsoft.com/office/drawing/2010/main" val="0"/>
              </a:ext>
            </a:extLst>
          </a:blip>
          <a:srcRect l="28769" t="6662" r="24521"/>
          <a:stretch/>
        </p:blipFill>
        <p:spPr>
          <a:xfrm>
            <a:off x="6096000" y="7279"/>
            <a:ext cx="6096000" cy="6859241"/>
          </a:xfrm>
          <a:prstGeom prst="rect">
            <a:avLst/>
          </a:prstGeom>
        </p:spPr>
      </p:pic>
      <p:sp>
        <p:nvSpPr>
          <p:cNvPr id="4" name="Slide Number Placeholder 5">
            <a:extLst>
              <a:ext uri="{FF2B5EF4-FFF2-40B4-BE49-F238E27FC236}">
                <a16:creationId xmlns:a16="http://schemas.microsoft.com/office/drawing/2014/main" id="{0002B92F-16BC-B84B-D7DD-FCC087FE94C6}"/>
              </a:ext>
            </a:extLst>
          </p:cNvPr>
          <p:cNvSpPr txBox="1">
            <a:spLocks/>
          </p:cNvSpPr>
          <p:nvPr/>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2024</a:t>
            </a:r>
          </a:p>
        </p:txBody>
      </p:sp>
      <p:sp>
        <p:nvSpPr>
          <p:cNvPr id="2" name="Title 1">
            <a:extLst>
              <a:ext uri="{FF2B5EF4-FFF2-40B4-BE49-F238E27FC236}">
                <a16:creationId xmlns:a16="http://schemas.microsoft.com/office/drawing/2014/main" id="{8CAB0744-69E2-AD99-E269-70D9F2C1306A}"/>
              </a:ext>
            </a:extLst>
          </p:cNvPr>
          <p:cNvSpPr>
            <a:spLocks noGrp="1"/>
          </p:cNvSpPr>
          <p:nvPr>
            <p:ph type="ctrTitle"/>
          </p:nvPr>
        </p:nvSpPr>
        <p:spPr>
          <a:xfrm>
            <a:off x="378000" y="1562271"/>
            <a:ext cx="3973001" cy="2410916"/>
          </a:xfrm>
        </p:spPr>
        <p:txBody>
          <a:bodyPr/>
          <a:lstStyle/>
          <a:p>
            <a:pPr>
              <a:lnSpc>
                <a:spcPts val="4580"/>
              </a:lnSpc>
              <a:spcAft>
                <a:spcPts val="0"/>
              </a:spcAft>
            </a:pPr>
            <a:r>
              <a:rPr lang="en-US" sz="4400" dirty="0">
                <a:solidFill>
                  <a:schemeClr val="bg1"/>
                </a:solidFill>
              </a:rPr>
              <a:t>How to streamline your ERP migration</a:t>
            </a:r>
          </a:p>
        </p:txBody>
      </p:sp>
      <p:sp>
        <p:nvSpPr>
          <p:cNvPr id="3" name="Subtitle 2">
            <a:extLst>
              <a:ext uri="{FF2B5EF4-FFF2-40B4-BE49-F238E27FC236}">
                <a16:creationId xmlns:a16="http://schemas.microsoft.com/office/drawing/2014/main" id="{3C76B616-48A9-46CC-6236-F4A8367D7E20}"/>
              </a:ext>
            </a:extLst>
          </p:cNvPr>
          <p:cNvSpPr>
            <a:spLocks noGrp="1"/>
          </p:cNvSpPr>
          <p:nvPr>
            <p:ph type="subTitle" idx="1"/>
          </p:nvPr>
        </p:nvSpPr>
        <p:spPr>
          <a:xfrm>
            <a:off x="378000" y="4210743"/>
            <a:ext cx="3308335" cy="1107996"/>
          </a:xfrm>
        </p:spPr>
        <p:txBody>
          <a:bodyPr lIns="0" tIns="0" rIns="0" bIns="0"/>
          <a:lstStyle/>
          <a:p>
            <a:r>
              <a:rPr lang="en-GB" dirty="0">
                <a:solidFill>
                  <a:srgbClr val="FFFFFF"/>
                </a:solidFill>
                <a:effectLst/>
                <a:latin typeface="Fujitsu Infinity Pro" pitchFamily="2" charset="77"/>
              </a:rPr>
              <a:t>Migration made seamless with Fujitsu and RISE with SAP</a:t>
            </a:r>
          </a:p>
        </p:txBody>
      </p:sp>
      <p:sp>
        <p:nvSpPr>
          <p:cNvPr id="7" name="Rounded Rectangle 21">
            <a:extLst>
              <a:ext uri="{FF2B5EF4-FFF2-40B4-BE49-F238E27FC236}">
                <a16:creationId xmlns:a16="http://schemas.microsoft.com/office/drawing/2014/main" id="{305E6B60-366A-569E-37E8-1A08CC467ED3}"/>
              </a:ext>
            </a:extLst>
          </p:cNvPr>
          <p:cNvSpPr/>
          <p:nvPr/>
        </p:nvSpPr>
        <p:spPr bwMode="black">
          <a:xfrm>
            <a:off x="378000"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defTabSz="1624857" fontAlgn="ctr">
              <a:spcBef>
                <a:spcPct val="0"/>
              </a:spcBef>
              <a:spcAft>
                <a:spcPct val="0"/>
              </a:spcAft>
              <a:defRPr/>
            </a:pPr>
            <a:r>
              <a:rPr kumimoji="1" lang="en-US" altLang="ja-JP" sz="933" dirty="0">
                <a:solidFill>
                  <a:schemeClr val="bg1"/>
                </a:solidFill>
                <a:latin typeface="Fujitsu Infinity Pro" pitchFamily="2" charset="0"/>
              </a:rPr>
              <a:t>FUJITSU-PUBLIC</a:t>
            </a:r>
          </a:p>
        </p:txBody>
      </p:sp>
      <p:pic>
        <p:nvPicPr>
          <p:cNvPr id="10" name="Picture 9">
            <a:extLst>
              <a:ext uri="{FF2B5EF4-FFF2-40B4-BE49-F238E27FC236}">
                <a16:creationId xmlns:a16="http://schemas.microsoft.com/office/drawing/2014/main" id="{923E8EA1-7CC9-DD23-D62E-5C932B1BB36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53340" y="1111579"/>
            <a:ext cx="6059122" cy="4684913"/>
          </a:xfrm>
          <a:prstGeom prst="rect">
            <a:avLst/>
          </a:prstGeom>
        </p:spPr>
      </p:pic>
      <p:pic>
        <p:nvPicPr>
          <p:cNvPr id="6" name="Picture 5">
            <a:extLst>
              <a:ext uri="{FF2B5EF4-FFF2-40B4-BE49-F238E27FC236}">
                <a16:creationId xmlns:a16="http://schemas.microsoft.com/office/drawing/2014/main" id="{22FAA488-CCF1-FF3D-5A16-431244058E35}"/>
              </a:ext>
            </a:extLst>
          </p:cNvPr>
          <p:cNvPicPr>
            <a:picLocks noChangeAspect="1"/>
          </p:cNvPicPr>
          <p:nvPr/>
        </p:nvPicPr>
        <p:blipFill>
          <a:blip r:embed="rId6"/>
          <a:stretch>
            <a:fillRect/>
          </a:stretch>
        </p:blipFill>
        <p:spPr>
          <a:xfrm>
            <a:off x="403203" y="5600244"/>
            <a:ext cx="2494564" cy="606156"/>
          </a:xfrm>
          <a:prstGeom prst="rect">
            <a:avLst/>
          </a:prstGeom>
        </p:spPr>
      </p:pic>
      <p:pic>
        <p:nvPicPr>
          <p:cNvPr id="8" name="Picture 7">
            <a:extLst>
              <a:ext uri="{FF2B5EF4-FFF2-40B4-BE49-F238E27FC236}">
                <a16:creationId xmlns:a16="http://schemas.microsoft.com/office/drawing/2014/main" id="{FB7CD05E-CB3C-2D8F-5459-B889BE884C48}"/>
              </a:ext>
            </a:extLst>
          </p:cNvPr>
          <p:cNvPicPr>
            <a:picLocks noChangeAspect="1"/>
          </p:cNvPicPr>
          <p:nvPr/>
        </p:nvPicPr>
        <p:blipFill>
          <a:blip r:embed="rId7"/>
          <a:stretch>
            <a:fillRect/>
          </a:stretch>
        </p:blipFill>
        <p:spPr>
          <a:xfrm>
            <a:off x="377898" y="365684"/>
            <a:ext cx="2357849" cy="782000"/>
          </a:xfrm>
          <a:prstGeom prst="rect">
            <a:avLst/>
          </a:prstGeom>
        </p:spPr>
      </p:pic>
    </p:spTree>
    <p:extLst>
      <p:ext uri="{BB962C8B-B14F-4D97-AF65-F5344CB8AC3E}">
        <p14:creationId xmlns:p14="http://schemas.microsoft.com/office/powerpoint/2010/main" val="294214245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531E-6C0B-F117-415A-B66F29014B68}"/>
              </a:ext>
            </a:extLst>
          </p:cNvPr>
          <p:cNvSpPr>
            <a:spLocks noGrp="1"/>
          </p:cNvSpPr>
          <p:nvPr>
            <p:ph type="ctrTitle"/>
          </p:nvPr>
        </p:nvSpPr>
        <p:spPr>
          <a:xfrm>
            <a:off x="378000" y="201600"/>
            <a:ext cx="8895729" cy="574453"/>
          </a:xfrm>
        </p:spPr>
        <p:txBody>
          <a:bodyPr/>
          <a:lstStyle/>
          <a:p>
            <a:r>
              <a:rPr lang="en-US" sz="3600" dirty="0"/>
              <a:t>Choosing your transformation</a:t>
            </a:r>
          </a:p>
        </p:txBody>
      </p:sp>
      <p:sp>
        <p:nvSpPr>
          <p:cNvPr id="3" name="Rectangle 2">
            <a:extLst>
              <a:ext uri="{FF2B5EF4-FFF2-40B4-BE49-F238E27FC236}">
                <a16:creationId xmlns:a16="http://schemas.microsoft.com/office/drawing/2014/main" id="{AC309548-BD87-0F30-5F5D-42218504A344}"/>
              </a:ext>
            </a:extLst>
          </p:cNvPr>
          <p:cNvSpPr/>
          <p:nvPr/>
        </p:nvSpPr>
        <p:spPr>
          <a:xfrm>
            <a:off x="-5866" y="2029766"/>
            <a:ext cx="12197865" cy="4828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86C7F6F-C1CB-8ED4-D295-DE091E5B0D9C}"/>
              </a:ext>
            </a:extLst>
          </p:cNvPr>
          <p:cNvSpPr txBox="1"/>
          <p:nvPr/>
        </p:nvSpPr>
        <p:spPr>
          <a:xfrm>
            <a:off x="378000" y="4164414"/>
            <a:ext cx="3510024" cy="1639936"/>
          </a:xfrm>
          <a:prstGeom prst="rect">
            <a:avLst/>
          </a:prstGeom>
          <a:noFill/>
        </p:spPr>
        <p:txBody>
          <a:bodyPr wrap="square" lIns="0" tIns="0" rIns="0" bIns="0" anchor="t">
            <a:spAutoFit/>
          </a:bodyPr>
          <a:lstStyle/>
          <a:p>
            <a:pPr lvl="0">
              <a:lnSpc>
                <a:spcPct val="107000"/>
              </a:lnSpc>
              <a:spcAft>
                <a:spcPts val="1600"/>
              </a:spcAft>
            </a:pPr>
            <a:r>
              <a:rPr lang="en-US" sz="2000" b="1" dirty="0">
                <a:solidFill>
                  <a:sysClr val="windowText" lastClr="000000"/>
                </a:solidFill>
                <a:latin typeface="Fujitsu Infinity Pro Bold" pitchFamily="2" charset="77"/>
                <a:cs typeface="Arial" panose="020B0604020202020204" pitchFamily="34" charset="0"/>
              </a:rPr>
              <a:t>Brownfield </a:t>
            </a:r>
            <a:br>
              <a:rPr lang="en-US" sz="2000" b="1" dirty="0">
                <a:solidFill>
                  <a:sysClr val="windowText" lastClr="000000"/>
                </a:solidFill>
                <a:latin typeface="Fujitsu Infinity Pro Bold" pitchFamily="2" charset="77"/>
                <a:cs typeface="Arial" panose="020B0604020202020204" pitchFamily="34" charset="0"/>
              </a:rPr>
            </a:br>
            <a:r>
              <a:rPr lang="en-US" sz="2000" b="1" dirty="0">
                <a:solidFill>
                  <a:sysClr val="windowText" lastClr="000000"/>
                </a:solidFill>
                <a:latin typeface="Fujitsu Infinity Pro Bold" pitchFamily="2" charset="77"/>
                <a:cs typeface="Arial" panose="020B0604020202020204" pitchFamily="34" charset="0"/>
              </a:rPr>
              <a:t>“Lift-and-shift” </a:t>
            </a:r>
          </a:p>
          <a:p>
            <a:pPr>
              <a:lnSpc>
                <a:spcPct val="107000"/>
              </a:lnSpc>
              <a:spcAft>
                <a:spcPts val="1600"/>
              </a:spcAft>
            </a:pPr>
            <a:r>
              <a:rPr lang="en-US" sz="1600" dirty="0">
                <a:solidFill>
                  <a:sysClr val="windowText" lastClr="000000"/>
                </a:solidFill>
                <a:latin typeface="Fujitsu Infinity Pro"/>
                <a:cs typeface="Arial"/>
              </a:rPr>
              <a:t>Migrating a current ERP system to S/4HANA with existing processes and customizations intact.</a:t>
            </a:r>
            <a:endParaRPr lang="en-GB" sz="1600" dirty="0">
              <a:solidFill>
                <a:sysClr val="windowText" lastClr="000000"/>
              </a:solidFill>
              <a:latin typeface="Fujitsu Infinity Pro"/>
              <a:cs typeface="Arial"/>
            </a:endParaRPr>
          </a:p>
        </p:txBody>
      </p:sp>
      <p:cxnSp>
        <p:nvCxnSpPr>
          <p:cNvPr id="16" name="Straight Connector 15">
            <a:extLst>
              <a:ext uri="{FF2B5EF4-FFF2-40B4-BE49-F238E27FC236}">
                <a16:creationId xmlns:a16="http://schemas.microsoft.com/office/drawing/2014/main" id="{6945D687-FA6C-5861-EC71-57FFF40270A7}"/>
              </a:ext>
              <a:ext uri="{C183D7F6-B498-43B3-948B-1728B52AA6E4}">
                <adec:decorative xmlns:adec="http://schemas.microsoft.com/office/drawing/2017/decorative" val="1"/>
              </a:ext>
            </a:extLst>
          </p:cNvPr>
          <p:cNvCxnSpPr>
            <a:cxnSpLocks/>
          </p:cNvCxnSpPr>
          <p:nvPr/>
        </p:nvCxnSpPr>
        <p:spPr>
          <a:xfrm>
            <a:off x="4006687" y="3429000"/>
            <a:ext cx="0" cy="26078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72C8D46-1098-2B2F-7186-DB0C076410D7}"/>
              </a:ext>
            </a:extLst>
          </p:cNvPr>
          <p:cNvSpPr txBox="1"/>
          <p:nvPr/>
        </p:nvSpPr>
        <p:spPr>
          <a:xfrm>
            <a:off x="4486935" y="4164411"/>
            <a:ext cx="2860916" cy="1732269"/>
          </a:xfrm>
          <a:prstGeom prst="rect">
            <a:avLst/>
          </a:prstGeom>
          <a:noFill/>
        </p:spPr>
        <p:txBody>
          <a:bodyPr wrap="square">
            <a:spAutoFit/>
          </a:bodyPr>
          <a:lstStyle/>
          <a:p>
            <a:pPr lvl="0">
              <a:lnSpc>
                <a:spcPct val="107000"/>
              </a:lnSpc>
              <a:spcAft>
                <a:spcPts val="1600"/>
              </a:spcAft>
            </a:pPr>
            <a:r>
              <a:rPr lang="en-US" sz="2000" b="1" dirty="0">
                <a:solidFill>
                  <a:sysClr val="windowText" lastClr="000000"/>
                </a:solidFill>
                <a:latin typeface="Fujitsu Infinity Pro Bold" pitchFamily="2" charset="77"/>
                <a:cs typeface="Arial" panose="020B0604020202020204" pitchFamily="34" charset="0"/>
              </a:rPr>
              <a:t>BLUEFIELD</a:t>
            </a:r>
            <a:r>
              <a:rPr lang="en-US" sz="2000" b="1" baseline="30000" dirty="0">
                <a:solidFill>
                  <a:sysClr val="windowText" lastClr="000000"/>
                </a:solidFill>
                <a:latin typeface="Fujitsu Infinity Pro Bold" pitchFamily="2" charset="77"/>
                <a:cs typeface="Arial" panose="020B0604020202020204" pitchFamily="34" charset="0"/>
              </a:rPr>
              <a:t>™</a:t>
            </a:r>
            <a:br>
              <a:rPr lang="en-US" sz="2000" b="1" dirty="0">
                <a:solidFill>
                  <a:sysClr val="windowText" lastClr="000000"/>
                </a:solidFill>
                <a:latin typeface="Fujitsu Infinity Pro Bold" pitchFamily="2" charset="77"/>
                <a:cs typeface="Arial" panose="020B0604020202020204" pitchFamily="34" charset="0"/>
              </a:rPr>
            </a:br>
            <a:r>
              <a:rPr lang="en-US" sz="2000" b="1" dirty="0">
                <a:solidFill>
                  <a:sysClr val="windowText" lastClr="000000"/>
                </a:solidFill>
                <a:latin typeface="Fujitsu Infinity Pro Bold" pitchFamily="2" charset="77"/>
                <a:cs typeface="Arial" panose="020B0604020202020204" pitchFamily="34" charset="0"/>
              </a:rPr>
              <a:t>“Hybrid” </a:t>
            </a:r>
          </a:p>
          <a:p>
            <a:pPr lvl="0">
              <a:lnSpc>
                <a:spcPct val="107000"/>
              </a:lnSpc>
              <a:spcAft>
                <a:spcPts val="1600"/>
              </a:spcAft>
            </a:pPr>
            <a:r>
              <a:rPr lang="en-US" sz="1600" dirty="0">
                <a:solidFill>
                  <a:sysClr val="windowText" lastClr="000000"/>
                </a:solidFill>
                <a:latin typeface="Fujitsu Infinity Pro" pitchFamily="2" charset="77"/>
                <a:cs typeface="Arial" panose="020B0604020202020204" pitchFamily="34" charset="0"/>
              </a:rPr>
              <a:t>A deployment that allows selective data transition with near-zero downtime.</a:t>
            </a:r>
            <a:endParaRPr lang="en-GB" sz="1600" dirty="0">
              <a:solidFill>
                <a:sysClr val="windowText" lastClr="000000"/>
              </a:solidFill>
              <a:latin typeface="Fujitsu Infinity Pro" pitchFamily="2" charset="77"/>
              <a:cs typeface="Arial" panose="020B0604020202020204" pitchFamily="34" charset="0"/>
            </a:endParaRPr>
          </a:p>
        </p:txBody>
      </p:sp>
      <p:sp>
        <p:nvSpPr>
          <p:cNvPr id="23" name="TextBox 22">
            <a:extLst>
              <a:ext uri="{FF2B5EF4-FFF2-40B4-BE49-F238E27FC236}">
                <a16:creationId xmlns:a16="http://schemas.microsoft.com/office/drawing/2014/main" id="{37B3F695-8272-4C00-79A5-2A992764BC6B}"/>
              </a:ext>
            </a:extLst>
          </p:cNvPr>
          <p:cNvSpPr txBox="1"/>
          <p:nvPr/>
        </p:nvSpPr>
        <p:spPr>
          <a:xfrm>
            <a:off x="8258268" y="4164411"/>
            <a:ext cx="3320133" cy="1995739"/>
          </a:xfrm>
          <a:prstGeom prst="rect">
            <a:avLst/>
          </a:prstGeom>
          <a:noFill/>
        </p:spPr>
        <p:txBody>
          <a:bodyPr wrap="square">
            <a:spAutoFit/>
          </a:bodyPr>
          <a:lstStyle/>
          <a:p>
            <a:pPr lvl="0">
              <a:lnSpc>
                <a:spcPct val="107000"/>
              </a:lnSpc>
              <a:spcAft>
                <a:spcPts val="1600"/>
              </a:spcAft>
            </a:pPr>
            <a:r>
              <a:rPr lang="en-US" sz="2000" b="1" dirty="0">
                <a:solidFill>
                  <a:sysClr val="windowText" lastClr="000000"/>
                </a:solidFill>
                <a:latin typeface="Fujitsu Infinity Pro Bold" pitchFamily="2" charset="77"/>
                <a:cs typeface="Arial" panose="020B0604020202020204" pitchFamily="34" charset="0"/>
              </a:rPr>
              <a:t>Greenfield </a:t>
            </a:r>
            <a:br>
              <a:rPr lang="en-US" sz="2000" b="1" dirty="0">
                <a:solidFill>
                  <a:sysClr val="windowText" lastClr="000000"/>
                </a:solidFill>
                <a:latin typeface="Fujitsu Infinity Pro Bold" pitchFamily="2" charset="77"/>
                <a:cs typeface="Arial" panose="020B0604020202020204" pitchFamily="34" charset="0"/>
              </a:rPr>
            </a:br>
            <a:r>
              <a:rPr lang="en-US" sz="2000" b="1" dirty="0">
                <a:solidFill>
                  <a:sysClr val="windowText" lastClr="000000"/>
                </a:solidFill>
                <a:latin typeface="Fujitsu Infinity Pro Bold" pitchFamily="2" charset="77"/>
                <a:cs typeface="Arial" panose="020B0604020202020204" pitchFamily="34" charset="0"/>
              </a:rPr>
              <a:t>“Radical rethink” </a:t>
            </a:r>
          </a:p>
          <a:p>
            <a:pPr lvl="0">
              <a:lnSpc>
                <a:spcPct val="107000"/>
              </a:lnSpc>
              <a:spcAft>
                <a:spcPts val="1600"/>
              </a:spcAft>
            </a:pPr>
            <a:r>
              <a:rPr lang="en-US" sz="1600" dirty="0">
                <a:solidFill>
                  <a:sysClr val="windowText" lastClr="000000"/>
                </a:solidFill>
                <a:latin typeface="Fujitsu Infinity Pro" pitchFamily="2" charset="77"/>
                <a:cs typeface="Arial" panose="020B0604020202020204" pitchFamily="34" charset="0"/>
              </a:rPr>
              <a:t>A clean ERP implementation with no previous customizations, processes or inefficiencies carried over.</a:t>
            </a:r>
            <a:endParaRPr lang="en-GB" sz="1600" dirty="0">
              <a:solidFill>
                <a:sysClr val="windowText" lastClr="000000"/>
              </a:solidFill>
              <a:latin typeface="Fujitsu Infinity Pro" pitchFamily="2" charset="77"/>
              <a:cs typeface="Arial" panose="020B0604020202020204" pitchFamily="34" charset="0"/>
            </a:endParaRPr>
          </a:p>
        </p:txBody>
      </p:sp>
      <p:cxnSp>
        <p:nvCxnSpPr>
          <p:cNvPr id="28" name="Straight Connector 27">
            <a:extLst>
              <a:ext uri="{FF2B5EF4-FFF2-40B4-BE49-F238E27FC236}">
                <a16:creationId xmlns:a16="http://schemas.microsoft.com/office/drawing/2014/main" id="{B03545B7-39B7-988D-BF55-16F323AB197E}"/>
              </a:ext>
              <a:ext uri="{C183D7F6-B498-43B3-948B-1728B52AA6E4}">
                <adec:decorative xmlns:adec="http://schemas.microsoft.com/office/drawing/2017/decorative" val="1"/>
              </a:ext>
            </a:extLst>
          </p:cNvPr>
          <p:cNvCxnSpPr>
            <a:cxnSpLocks/>
          </p:cNvCxnSpPr>
          <p:nvPr/>
        </p:nvCxnSpPr>
        <p:spPr>
          <a:xfrm>
            <a:off x="7563834" y="3429000"/>
            <a:ext cx="0" cy="26078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C5936C3-1D2A-C078-D0B3-15B4B6E11D3E}"/>
              </a:ext>
            </a:extLst>
          </p:cNvPr>
          <p:cNvPicPr>
            <a:picLocks noChangeAspect="1"/>
          </p:cNvPicPr>
          <p:nvPr/>
        </p:nvPicPr>
        <p:blipFill>
          <a:blip r:embed="rId3"/>
          <a:stretch>
            <a:fillRect/>
          </a:stretch>
        </p:blipFill>
        <p:spPr>
          <a:xfrm>
            <a:off x="380042" y="3107665"/>
            <a:ext cx="955796" cy="955796"/>
          </a:xfrm>
          <a:prstGeom prst="rect">
            <a:avLst/>
          </a:prstGeom>
        </p:spPr>
      </p:pic>
      <p:pic>
        <p:nvPicPr>
          <p:cNvPr id="6" name="Picture 5">
            <a:extLst>
              <a:ext uri="{FF2B5EF4-FFF2-40B4-BE49-F238E27FC236}">
                <a16:creationId xmlns:a16="http://schemas.microsoft.com/office/drawing/2014/main" id="{F0F6D4C3-9564-27E1-7986-99CF30DCFBCE}"/>
              </a:ext>
            </a:extLst>
          </p:cNvPr>
          <p:cNvPicPr>
            <a:picLocks noChangeAspect="1"/>
          </p:cNvPicPr>
          <p:nvPr/>
        </p:nvPicPr>
        <p:blipFill>
          <a:blip r:embed="rId4"/>
          <a:stretch>
            <a:fillRect/>
          </a:stretch>
        </p:blipFill>
        <p:spPr>
          <a:xfrm>
            <a:off x="4569160" y="3084812"/>
            <a:ext cx="958177" cy="958177"/>
          </a:xfrm>
          <a:prstGeom prst="rect">
            <a:avLst/>
          </a:prstGeom>
        </p:spPr>
      </p:pic>
      <p:pic>
        <p:nvPicPr>
          <p:cNvPr id="7" name="Picture 6">
            <a:extLst>
              <a:ext uri="{FF2B5EF4-FFF2-40B4-BE49-F238E27FC236}">
                <a16:creationId xmlns:a16="http://schemas.microsoft.com/office/drawing/2014/main" id="{D227D987-9CF0-025C-151E-E283CEEC28AF}"/>
              </a:ext>
            </a:extLst>
          </p:cNvPr>
          <p:cNvPicPr>
            <a:picLocks noChangeAspect="1"/>
          </p:cNvPicPr>
          <p:nvPr/>
        </p:nvPicPr>
        <p:blipFill>
          <a:blip r:embed="rId5"/>
          <a:stretch>
            <a:fillRect/>
          </a:stretch>
        </p:blipFill>
        <p:spPr>
          <a:xfrm>
            <a:off x="8340184" y="3085591"/>
            <a:ext cx="953491" cy="953491"/>
          </a:xfrm>
          <a:prstGeom prst="rect">
            <a:avLst/>
          </a:prstGeom>
        </p:spPr>
      </p:pic>
      <p:sp>
        <p:nvSpPr>
          <p:cNvPr id="4" name="Content Placeholder 2">
            <a:extLst>
              <a:ext uri="{FF2B5EF4-FFF2-40B4-BE49-F238E27FC236}">
                <a16:creationId xmlns:a16="http://schemas.microsoft.com/office/drawing/2014/main" id="{B5D1248D-9CCD-2A0C-B4A9-2C67C9476A1B}"/>
              </a:ext>
            </a:extLst>
          </p:cNvPr>
          <p:cNvSpPr txBox="1">
            <a:spLocks/>
          </p:cNvSpPr>
          <p:nvPr/>
        </p:nvSpPr>
        <p:spPr>
          <a:xfrm>
            <a:off x="378000" y="1035533"/>
            <a:ext cx="9721627" cy="660876"/>
          </a:xfrm>
          <a:prstGeom prst="rect">
            <a:avLst/>
          </a:prstGeom>
        </p:spPr>
        <p:txBody>
          <a:bodyPr vert="horz" lIns="0" tIns="0" rIns="0" bIns="0" rtlCol="0">
            <a:no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US" sz="2000" kern="100" dirty="0">
                <a:solidFill>
                  <a:schemeClr val="bg1"/>
                </a:solidFill>
                <a:latin typeface="Fujitsu Infinity Pro" pitchFamily="2" charset="77"/>
                <a:cs typeface="Times New Roman" panose="02020603050405020304" pitchFamily="18" charset="0"/>
              </a:rPr>
              <a:t>There are several different approaches businesses can take, all of which have different priorities and benefits spanning the entire breadth of transformation.</a:t>
            </a:r>
            <a:endParaRPr lang="en-GB" sz="2000" kern="100" dirty="0">
              <a:latin typeface="Fujitsu Infinity Pro" pitchFamily="2" charset="77"/>
              <a:cs typeface="Times New Roman" panose="02020603050405020304" pitchFamily="18" charset="0"/>
            </a:endParaRPr>
          </a:p>
        </p:txBody>
      </p:sp>
      <p:sp>
        <p:nvSpPr>
          <p:cNvPr id="8" name="Rounded Rectangle 21">
            <a:extLst>
              <a:ext uri="{FF2B5EF4-FFF2-40B4-BE49-F238E27FC236}">
                <a16:creationId xmlns:a16="http://schemas.microsoft.com/office/drawing/2014/main" id="{4D435F09-10EE-5DD8-ED44-BB4F33060ABE}"/>
              </a:ext>
            </a:extLst>
          </p:cNvPr>
          <p:cNvSpPr/>
          <p:nvPr/>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effectLst/>
                <a:uLnTx/>
                <a:uFillTx/>
                <a:latin typeface="Fujitsu Infinity Pro" pitchFamily="2" charset="0"/>
                <a:ea typeface="+mn-ea"/>
                <a:cs typeface="+mn-cs"/>
              </a:rPr>
              <a:t>FUJITSU-PUBLIC</a:t>
            </a:r>
          </a:p>
        </p:txBody>
      </p:sp>
      <p:sp>
        <p:nvSpPr>
          <p:cNvPr id="9" name="Footer Placeholder 4">
            <a:extLst>
              <a:ext uri="{FF2B5EF4-FFF2-40B4-BE49-F238E27FC236}">
                <a16:creationId xmlns:a16="http://schemas.microsoft.com/office/drawing/2014/main" id="{28656812-B249-A03A-280B-9D5B68104933}"/>
              </a:ext>
            </a:extLst>
          </p:cNvPr>
          <p:cNvSpPr txBox="1">
            <a:spLocks/>
          </p:cNvSpPr>
          <p:nvPr/>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10</a:t>
            </a:fld>
            <a:endParaRPr lang="en-GB" sz="1067">
              <a:latin typeface="Fujitsu Infinity Pro" pitchFamily="2" charset="0"/>
            </a:endParaRPr>
          </a:p>
        </p:txBody>
      </p:sp>
      <p:sp>
        <p:nvSpPr>
          <p:cNvPr id="10" name="Slide Number Placeholder 5">
            <a:extLst>
              <a:ext uri="{FF2B5EF4-FFF2-40B4-BE49-F238E27FC236}">
                <a16:creationId xmlns:a16="http://schemas.microsoft.com/office/drawing/2014/main" id="{4E75E2D0-374F-3EE5-782F-AD97CD97DE48}"/>
              </a:ext>
            </a:extLst>
          </p:cNvPr>
          <p:cNvSpPr txBox="1">
            <a:spLocks/>
          </p:cNvSpPr>
          <p:nvPr/>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latin typeface="Fujitsu Infinity Pro" pitchFamily="2" charset="0"/>
              </a:rPr>
              <a:t>© Fujitsu 2024</a:t>
            </a:r>
          </a:p>
        </p:txBody>
      </p:sp>
      <p:sp>
        <p:nvSpPr>
          <p:cNvPr id="11" name="Content Placeholder 2">
            <a:extLst>
              <a:ext uri="{FF2B5EF4-FFF2-40B4-BE49-F238E27FC236}">
                <a16:creationId xmlns:a16="http://schemas.microsoft.com/office/drawing/2014/main" id="{DAFAEA06-1CC1-8074-9BEA-DEF01D703BC3}"/>
              </a:ext>
            </a:extLst>
          </p:cNvPr>
          <p:cNvSpPr txBox="1">
            <a:spLocks/>
          </p:cNvSpPr>
          <p:nvPr/>
        </p:nvSpPr>
        <p:spPr>
          <a:xfrm>
            <a:off x="378000" y="2299917"/>
            <a:ext cx="7310357" cy="465288"/>
          </a:xfrm>
          <a:prstGeom prst="rect">
            <a:avLst/>
          </a:prstGeom>
        </p:spPr>
        <p:txBody>
          <a:bodyPr vert="horz" lIns="0" tIns="0" rIns="0" bIns="0" rtlCol="0">
            <a:no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GB" sz="1600" kern="100" dirty="0">
                <a:latin typeface="Fujitsu Infinity Pro" pitchFamily="2" charset="77"/>
                <a:cs typeface="Times New Roman" panose="02020603050405020304" pitchFamily="18" charset="0"/>
              </a:rPr>
              <a:t>Fujitsu’s tailored migration framework and deep industry expertise ensure that each transformation approach is optimized for your specific needs:</a:t>
            </a:r>
          </a:p>
        </p:txBody>
      </p:sp>
    </p:spTree>
    <p:extLst>
      <p:ext uri="{BB962C8B-B14F-4D97-AF65-F5344CB8AC3E}">
        <p14:creationId xmlns:p14="http://schemas.microsoft.com/office/powerpoint/2010/main" val="125336547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56D5A4C-B05A-48B7-15AC-1F8C0734D43F}"/>
              </a:ext>
              <a:ext uri="{C183D7F6-B498-43B3-948B-1728B52AA6E4}">
                <adec:decorative xmlns:adec="http://schemas.microsoft.com/office/drawing/2017/decorative" val="1"/>
              </a:ext>
            </a:extLst>
          </p:cNvPr>
          <p:cNvSpPr/>
          <p:nvPr/>
        </p:nvSpPr>
        <p:spPr>
          <a:xfrm>
            <a:off x="4083902" y="3429000"/>
            <a:ext cx="4230998" cy="2871316"/>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3F536F35-4D23-4A2B-338C-5B289F082467}"/>
              </a:ext>
              <a:ext uri="{C183D7F6-B498-43B3-948B-1728B52AA6E4}">
                <adec:decorative xmlns:adec="http://schemas.microsoft.com/office/drawing/2017/decorative" val="1"/>
              </a:ext>
            </a:extLst>
          </p:cNvPr>
          <p:cNvSpPr/>
          <p:nvPr/>
        </p:nvSpPr>
        <p:spPr>
          <a:xfrm flipV="1">
            <a:off x="4083902" y="1238410"/>
            <a:ext cx="4230998" cy="2215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TextBox 41">
            <a:extLst>
              <a:ext uri="{FF2B5EF4-FFF2-40B4-BE49-F238E27FC236}">
                <a16:creationId xmlns:a16="http://schemas.microsoft.com/office/drawing/2014/main" id="{44E4C185-2DF8-2F09-53F4-1D57765F334C}"/>
              </a:ext>
            </a:extLst>
          </p:cNvPr>
          <p:cNvSpPr txBox="1"/>
          <p:nvPr/>
        </p:nvSpPr>
        <p:spPr>
          <a:xfrm>
            <a:off x="4180525" y="3597777"/>
            <a:ext cx="4134375" cy="2431435"/>
          </a:xfrm>
          <a:prstGeom prst="rect">
            <a:avLst/>
          </a:prstGeom>
          <a:noFill/>
        </p:spPr>
        <p:txBody>
          <a:bodyPr wrap="square" lIns="91440" tIns="45720" rIns="91440" bIns="45720" anchor="t">
            <a:spAutoFit/>
          </a:bodyPr>
          <a:lstStyle/>
          <a:p>
            <a:pPr marL="136525" indent="-136525" defTabSz="609585">
              <a:buFont typeface="Arial" panose="020B0604020202020204" pitchFamily="34" charset="0"/>
              <a:buChar char="•"/>
            </a:pPr>
            <a:r>
              <a:rPr lang="en-US" sz="1400" dirty="0">
                <a:solidFill>
                  <a:srgbClr val="000000"/>
                </a:solidFill>
                <a:latin typeface="Fujitsu Infinity Pro"/>
              </a:rPr>
              <a:t>Automatic scan of the system landscape to identify objects, customizations, and usage</a:t>
            </a:r>
          </a:p>
          <a:p>
            <a:pPr marL="136525" indent="-136525">
              <a:buFont typeface="Arial" panose="020B0604020202020204" pitchFamily="34" charset="0"/>
              <a:buChar char="•"/>
            </a:pPr>
            <a:r>
              <a:rPr lang="en-US" sz="1400" dirty="0">
                <a:solidFill>
                  <a:srgbClr val="000000"/>
                </a:solidFill>
                <a:latin typeface="Fujitsu Infinity Pro"/>
              </a:rPr>
              <a:t>Automatic process scans to predict S/4HANA impacts; then mitigate as needed</a:t>
            </a:r>
          </a:p>
          <a:p>
            <a:pPr marL="136525" indent="-136525" defTabSz="609585">
              <a:buFont typeface="Arial" panose="020B0604020202020204" pitchFamily="34" charset="0"/>
              <a:buChar char="•"/>
            </a:pPr>
            <a:r>
              <a:rPr lang="en-US" sz="1400" dirty="0">
                <a:solidFill>
                  <a:srgbClr val="000000"/>
                </a:solidFill>
                <a:latin typeface="Fujitsu Infinity Pro"/>
              </a:rPr>
              <a:t>Quickly create an empty S/4HANA target system</a:t>
            </a:r>
          </a:p>
          <a:p>
            <a:pPr marL="136525" indent="-136525" defTabSz="609585">
              <a:buFont typeface="Arial" panose="020B0604020202020204" pitchFamily="34" charset="0"/>
              <a:buChar char="•"/>
            </a:pPr>
            <a:r>
              <a:rPr lang="en-US" sz="1400" dirty="0">
                <a:solidFill>
                  <a:srgbClr val="000000"/>
                </a:solidFill>
                <a:latin typeface="Fujitsu Infinity Pro"/>
              </a:rPr>
              <a:t>Migrate, upgrade, and enhance features </a:t>
            </a:r>
            <a:br>
              <a:rPr lang="en-US" sz="1400" dirty="0">
                <a:solidFill>
                  <a:srgbClr val="000000"/>
                </a:solidFill>
                <a:latin typeface="Fujitsu Infinity Pro"/>
              </a:rPr>
            </a:br>
            <a:r>
              <a:rPr lang="en-US" sz="1400" dirty="0">
                <a:solidFill>
                  <a:srgbClr val="000000"/>
                </a:solidFill>
                <a:latin typeface="Fujitsu Infinity Pro"/>
              </a:rPr>
              <a:t>and data in a single go-live project</a:t>
            </a:r>
          </a:p>
          <a:p>
            <a:pPr marL="136525" indent="-136525" defTabSz="609585">
              <a:buFont typeface="Arial" panose="020B0604020202020204" pitchFamily="34" charset="0"/>
              <a:buChar char="•"/>
            </a:pPr>
            <a:r>
              <a:rPr lang="en-US" sz="1400" dirty="0">
                <a:solidFill>
                  <a:srgbClr val="000000"/>
                </a:solidFill>
                <a:latin typeface="Fujitsu Infinity Pro"/>
              </a:rPr>
              <a:t>New, optimized S/4HANA system goes live</a:t>
            </a:r>
          </a:p>
          <a:p>
            <a:pPr defTabSz="609585"/>
            <a:endParaRPr lang="en-US" sz="1400" dirty="0">
              <a:solidFill>
                <a:srgbClr val="000000"/>
              </a:solidFill>
              <a:latin typeface="Fujitsu Infinity Pro"/>
            </a:endParaRPr>
          </a:p>
          <a:p>
            <a:pPr marL="136525" indent="-136525" defTabSz="609585">
              <a:buFont typeface="Wingdings" panose="05000000000000000000" pitchFamily="2" charset="2"/>
              <a:buChar char="ü"/>
            </a:pPr>
            <a:r>
              <a:rPr lang="en-US" sz="1200" b="1" dirty="0">
                <a:solidFill>
                  <a:srgbClr val="000000"/>
                </a:solidFill>
                <a:latin typeface="Fujitsu Infinity Pro ExtraBold" pitchFamily="2" charset="77"/>
              </a:rPr>
              <a:t>Introduction period is within 6 months to 1 year</a:t>
            </a:r>
          </a:p>
        </p:txBody>
      </p:sp>
      <p:sp>
        <p:nvSpPr>
          <p:cNvPr id="45" name="Text Placeholder 2">
            <a:extLst>
              <a:ext uri="{FF2B5EF4-FFF2-40B4-BE49-F238E27FC236}">
                <a16:creationId xmlns:a16="http://schemas.microsoft.com/office/drawing/2014/main" id="{1B2010B5-58F4-AFEA-074B-9E74735A42FA}"/>
              </a:ext>
            </a:extLst>
          </p:cNvPr>
          <p:cNvSpPr txBox="1">
            <a:spLocks/>
          </p:cNvSpPr>
          <p:nvPr/>
        </p:nvSpPr>
        <p:spPr>
          <a:xfrm>
            <a:off x="4295747" y="2252387"/>
            <a:ext cx="1679856" cy="307777"/>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buFont typeface="Arial" panose="020B0604020202020204" pitchFamily="34" charset="0"/>
              <a:buNone/>
            </a:pPr>
            <a:r>
              <a:rPr lang="en-GB" sz="2000" b="1" dirty="0">
                <a:latin typeface="Fujitsu Infinity Pro Bold"/>
              </a:rPr>
              <a:t>BLUEFIELD</a:t>
            </a:r>
            <a:r>
              <a:rPr lang="en-GB" sz="2000" b="1" baseline="30000" dirty="0">
                <a:latin typeface="Fujitsu Infinity Pro Bold"/>
              </a:rPr>
              <a:t>™</a:t>
            </a:r>
            <a:endParaRPr lang="en-GB" sz="2000" b="1" baseline="30000" dirty="0">
              <a:latin typeface="Fujitsu Infinity Pro Bold" pitchFamily="2" charset="77"/>
            </a:endParaRPr>
          </a:p>
        </p:txBody>
      </p:sp>
      <p:sp>
        <p:nvSpPr>
          <p:cNvPr id="46" name="Text Placeholder 2">
            <a:extLst>
              <a:ext uri="{FF2B5EF4-FFF2-40B4-BE49-F238E27FC236}">
                <a16:creationId xmlns:a16="http://schemas.microsoft.com/office/drawing/2014/main" id="{9B087622-7B40-9FDF-DF24-1D8BF35C97ED}"/>
              </a:ext>
            </a:extLst>
          </p:cNvPr>
          <p:cNvSpPr txBox="1">
            <a:spLocks/>
          </p:cNvSpPr>
          <p:nvPr/>
        </p:nvSpPr>
        <p:spPr>
          <a:xfrm>
            <a:off x="4295747" y="2628204"/>
            <a:ext cx="3254383" cy="430887"/>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609585">
              <a:buNone/>
            </a:pPr>
            <a:r>
              <a:rPr lang="en-US" sz="1400" dirty="0">
                <a:latin typeface="Fujitsu Infinity Pro" pitchFamily="2" charset="77"/>
              </a:rPr>
              <a:t>Powered by SNP software.</a:t>
            </a:r>
          </a:p>
          <a:p>
            <a:pPr marL="0" indent="0" defTabSz="609585">
              <a:buNone/>
            </a:pPr>
            <a:r>
              <a:rPr lang="en-US" sz="1400" dirty="0">
                <a:latin typeface="Fujitsu Infinity Pro" pitchFamily="2" charset="77"/>
              </a:rPr>
              <a:t>Less time and risk. Less disruptions.</a:t>
            </a:r>
          </a:p>
        </p:txBody>
      </p:sp>
      <p:sp>
        <p:nvSpPr>
          <p:cNvPr id="6" name="Rectangle 5">
            <a:extLst>
              <a:ext uri="{FF2B5EF4-FFF2-40B4-BE49-F238E27FC236}">
                <a16:creationId xmlns:a16="http://schemas.microsoft.com/office/drawing/2014/main" id="{E7D1E11D-A059-29ED-0138-BC1F88397789}"/>
              </a:ext>
              <a:ext uri="{C183D7F6-B498-43B3-948B-1728B52AA6E4}">
                <adec:decorative xmlns:adec="http://schemas.microsoft.com/office/drawing/2017/decorative" val="1"/>
              </a:ext>
            </a:extLst>
          </p:cNvPr>
          <p:cNvSpPr/>
          <p:nvPr/>
        </p:nvSpPr>
        <p:spPr>
          <a:xfrm>
            <a:off x="378000" y="3429000"/>
            <a:ext cx="3648201" cy="2871316"/>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EE4325D-B7C2-AE2D-1239-3C6337BAA96B}"/>
              </a:ext>
              <a:ext uri="{C183D7F6-B498-43B3-948B-1728B52AA6E4}">
                <adec:decorative xmlns:adec="http://schemas.microsoft.com/office/drawing/2017/decorative" val="1"/>
              </a:ext>
            </a:extLst>
          </p:cNvPr>
          <p:cNvSpPr/>
          <p:nvPr/>
        </p:nvSpPr>
        <p:spPr>
          <a:xfrm flipV="1">
            <a:off x="378000" y="1238410"/>
            <a:ext cx="3648201" cy="2215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8001"/>
              </a:solidFill>
            </a:endParaRPr>
          </a:p>
        </p:txBody>
      </p:sp>
      <p:sp>
        <p:nvSpPr>
          <p:cNvPr id="8" name="Text Placeholder 2">
            <a:extLst>
              <a:ext uri="{FF2B5EF4-FFF2-40B4-BE49-F238E27FC236}">
                <a16:creationId xmlns:a16="http://schemas.microsoft.com/office/drawing/2014/main" id="{DE4A4DBE-E578-ACDC-1CEB-770DA20EB51E}"/>
              </a:ext>
            </a:extLst>
          </p:cNvPr>
          <p:cNvSpPr>
            <a:spLocks noGrp="1"/>
          </p:cNvSpPr>
          <p:nvPr>
            <p:ph type="body" sz="quarter" idx="10"/>
          </p:nvPr>
        </p:nvSpPr>
        <p:spPr>
          <a:xfrm>
            <a:off x="600116" y="2245093"/>
            <a:ext cx="1487701" cy="307777"/>
          </a:xfrm>
        </p:spPr>
        <p:txBody>
          <a:bodyPr/>
          <a:lstStyle/>
          <a:p>
            <a:pPr marL="0" indent="0">
              <a:buNone/>
            </a:pPr>
            <a:r>
              <a:rPr lang="en-GB" sz="2000" b="1" dirty="0">
                <a:latin typeface="Fujitsu Infinity Pro Bold" pitchFamily="2" charset="77"/>
              </a:rPr>
              <a:t>Brownfield</a:t>
            </a:r>
          </a:p>
        </p:txBody>
      </p:sp>
      <p:sp>
        <p:nvSpPr>
          <p:cNvPr id="33" name="Title 1">
            <a:extLst>
              <a:ext uri="{FF2B5EF4-FFF2-40B4-BE49-F238E27FC236}">
                <a16:creationId xmlns:a16="http://schemas.microsoft.com/office/drawing/2014/main" id="{926E657F-F99E-6BB5-4C17-D306C458EAEB}"/>
              </a:ext>
            </a:extLst>
          </p:cNvPr>
          <p:cNvSpPr txBox="1">
            <a:spLocks/>
          </p:cNvSpPr>
          <p:nvPr/>
        </p:nvSpPr>
        <p:spPr bwMode="gray">
          <a:xfrm>
            <a:off x="378000" y="201600"/>
            <a:ext cx="8895729" cy="574453"/>
          </a:xfrm>
          <a:prstGeom prst="rect">
            <a:avLst/>
          </a:prstGeom>
        </p:spPr>
        <p:txBody>
          <a:bodyPr vert="horz" wrap="square" lIns="0" tIns="0" rIns="0" bIns="0" rtlCol="0" anchor="ctr">
            <a:spAutoFit/>
          </a:bodyPr>
          <a:lstStyle>
            <a:lvl1pPr algn="l" defTabSz="914377" rtl="0" eaLnBrk="1" latinLnBrk="0" hangingPunct="1">
              <a:lnSpc>
                <a:spcPct val="100000"/>
              </a:lnSpc>
              <a:spcBef>
                <a:spcPts val="0"/>
              </a:spcBef>
              <a:buNone/>
              <a:defRPr sz="3733" b="1" kern="1200">
                <a:solidFill>
                  <a:schemeClr val="bg1"/>
                </a:solidFill>
                <a:latin typeface="Fujitsu Infinity Pro Bold" pitchFamily="2" charset="0"/>
                <a:ea typeface="+mj-ea"/>
                <a:cs typeface="+mj-cs"/>
              </a:defRPr>
            </a:lvl1pPr>
          </a:lstStyle>
          <a:p>
            <a:r>
              <a:rPr lang="en-US" sz="3600" dirty="0"/>
              <a:t>Migration approaches and timelines</a:t>
            </a:r>
          </a:p>
        </p:txBody>
      </p:sp>
      <p:sp>
        <p:nvSpPr>
          <p:cNvPr id="36" name="Text Placeholder 2">
            <a:extLst>
              <a:ext uri="{FF2B5EF4-FFF2-40B4-BE49-F238E27FC236}">
                <a16:creationId xmlns:a16="http://schemas.microsoft.com/office/drawing/2014/main" id="{4564CDDB-0E8C-2531-F0E9-E632848FB46B}"/>
              </a:ext>
            </a:extLst>
          </p:cNvPr>
          <p:cNvSpPr txBox="1">
            <a:spLocks/>
          </p:cNvSpPr>
          <p:nvPr/>
        </p:nvSpPr>
        <p:spPr>
          <a:xfrm>
            <a:off x="589846" y="2628204"/>
            <a:ext cx="3033374" cy="646331"/>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609585">
              <a:buNone/>
            </a:pPr>
            <a:r>
              <a:rPr lang="en-GB" sz="1400" dirty="0">
                <a:latin typeface="Fujitsu Infinity Pro" pitchFamily="2" charset="77"/>
              </a:rPr>
              <a:t>For an urgent move to the cloud.</a:t>
            </a:r>
          </a:p>
          <a:p>
            <a:pPr marL="0" indent="0" defTabSz="609585">
              <a:buNone/>
            </a:pPr>
            <a:r>
              <a:rPr lang="en-GB" sz="1400" dirty="0">
                <a:latin typeface="Fujitsu Infinity Pro" pitchFamily="2" charset="77"/>
              </a:rPr>
              <a:t>A technical upgrade with no business transformation.</a:t>
            </a:r>
          </a:p>
        </p:txBody>
      </p:sp>
      <p:sp>
        <p:nvSpPr>
          <p:cNvPr id="40" name="TextBox 39">
            <a:extLst>
              <a:ext uri="{FF2B5EF4-FFF2-40B4-BE49-F238E27FC236}">
                <a16:creationId xmlns:a16="http://schemas.microsoft.com/office/drawing/2014/main" id="{0F89E410-7895-1AF3-3EEC-70F54909B1AC}"/>
              </a:ext>
            </a:extLst>
          </p:cNvPr>
          <p:cNvSpPr txBox="1"/>
          <p:nvPr/>
        </p:nvSpPr>
        <p:spPr>
          <a:xfrm>
            <a:off x="527943" y="3597777"/>
            <a:ext cx="3316286" cy="2259180"/>
          </a:xfrm>
          <a:prstGeom prst="rect">
            <a:avLst/>
          </a:prstGeom>
          <a:noFill/>
        </p:spPr>
        <p:txBody>
          <a:bodyPr wrap="square">
            <a:spAutoFit/>
          </a:bodyPr>
          <a:lstStyle/>
          <a:p>
            <a:pPr marL="136525" indent="-136525" defTabSz="609585">
              <a:buFont typeface="Arial" panose="020B0604020202020204" pitchFamily="34" charset="0"/>
              <a:buChar char="•"/>
            </a:pPr>
            <a:r>
              <a:rPr lang="en-US" sz="1400" dirty="0">
                <a:solidFill>
                  <a:srgbClr val="000000"/>
                </a:solidFill>
                <a:latin typeface="Fujitsu Infinity Pro"/>
              </a:rPr>
              <a:t>Determine an upgrade plan</a:t>
            </a:r>
          </a:p>
          <a:p>
            <a:pPr marL="136525" indent="-136525" defTabSz="609585">
              <a:buFont typeface="Arial" panose="020B0604020202020204" pitchFamily="34" charset="0"/>
              <a:buChar char="•"/>
            </a:pPr>
            <a:r>
              <a:rPr lang="en-US" sz="1400" dirty="0">
                <a:solidFill>
                  <a:srgbClr val="000000"/>
                </a:solidFill>
                <a:latin typeface="Fujitsu Infinity Pro"/>
              </a:rPr>
              <a:t>Perform an in-place technical upgrade</a:t>
            </a:r>
          </a:p>
          <a:p>
            <a:pPr marL="136525" indent="-136525" defTabSz="609585">
              <a:buFont typeface="Arial" panose="020B0604020202020204" pitchFamily="34" charset="0"/>
              <a:buChar char="•"/>
            </a:pPr>
            <a:r>
              <a:rPr lang="en-US" sz="1400" dirty="0">
                <a:solidFill>
                  <a:srgbClr val="000000"/>
                </a:solidFill>
                <a:latin typeface="Fujitsu Infinity Pro"/>
              </a:rPr>
              <a:t>Remap selected data and processes, and re-configure to S/4HANA</a:t>
            </a:r>
          </a:p>
          <a:p>
            <a:pPr marL="136525" indent="-136525" defTabSz="609585">
              <a:buFont typeface="Arial" panose="020B0604020202020204" pitchFamily="34" charset="0"/>
              <a:buChar char="•"/>
            </a:pPr>
            <a:r>
              <a:rPr lang="en-US" sz="1400" dirty="0">
                <a:solidFill>
                  <a:srgbClr val="000000"/>
                </a:solidFill>
                <a:latin typeface="Fujitsu Infinity Pro"/>
              </a:rPr>
              <a:t>No changes to current business processes</a:t>
            </a:r>
          </a:p>
          <a:p>
            <a:pPr marL="228594" indent="-228594" defTabSz="609585">
              <a:buFont typeface="Arial" panose="020B0604020202020204" pitchFamily="34" charset="0"/>
              <a:buChar char="•"/>
            </a:pPr>
            <a:endParaRPr lang="en-US" sz="1400" dirty="0">
              <a:solidFill>
                <a:srgbClr val="000000"/>
              </a:solidFill>
              <a:latin typeface="Fujitsu Infinity Pro"/>
            </a:endParaRPr>
          </a:p>
          <a:p>
            <a:pPr marL="136525" indent="-136525" defTabSz="609585">
              <a:buFont typeface="Wingdings" panose="05000000000000000000" pitchFamily="2" charset="2"/>
              <a:buChar char="ü"/>
            </a:pPr>
            <a:r>
              <a:rPr lang="en-US" sz="1200" b="1" dirty="0">
                <a:solidFill>
                  <a:srgbClr val="000000"/>
                </a:solidFill>
                <a:latin typeface="Fujitsu Infinity Pro ExtraBold" pitchFamily="2" charset="77"/>
              </a:rPr>
              <a:t>Introduction period is 1 to 2 years</a:t>
            </a:r>
          </a:p>
        </p:txBody>
      </p:sp>
      <p:sp>
        <p:nvSpPr>
          <p:cNvPr id="47" name="Rectangle 46">
            <a:extLst>
              <a:ext uri="{FF2B5EF4-FFF2-40B4-BE49-F238E27FC236}">
                <a16:creationId xmlns:a16="http://schemas.microsoft.com/office/drawing/2014/main" id="{217D39D5-FB0F-1647-4DFD-B2A4564585DE}"/>
              </a:ext>
              <a:ext uri="{C183D7F6-B498-43B3-948B-1728B52AA6E4}">
                <adec:decorative xmlns:adec="http://schemas.microsoft.com/office/drawing/2017/decorative" val="1"/>
              </a:ext>
            </a:extLst>
          </p:cNvPr>
          <p:cNvSpPr/>
          <p:nvPr/>
        </p:nvSpPr>
        <p:spPr>
          <a:xfrm>
            <a:off x="8372601" y="3429000"/>
            <a:ext cx="3441399" cy="2871316"/>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3F29D9CD-8189-A25C-C6DF-0DF948780F04}"/>
              </a:ext>
              <a:ext uri="{C183D7F6-B498-43B3-948B-1728B52AA6E4}">
                <adec:decorative xmlns:adec="http://schemas.microsoft.com/office/drawing/2017/decorative" val="1"/>
              </a:ext>
            </a:extLst>
          </p:cNvPr>
          <p:cNvSpPr/>
          <p:nvPr/>
        </p:nvSpPr>
        <p:spPr>
          <a:xfrm flipV="1">
            <a:off x="8372601" y="1238410"/>
            <a:ext cx="3441399" cy="2215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8001"/>
              </a:solidFill>
            </a:endParaRPr>
          </a:p>
        </p:txBody>
      </p:sp>
      <p:sp>
        <p:nvSpPr>
          <p:cNvPr id="49" name="Text Placeholder 2">
            <a:extLst>
              <a:ext uri="{FF2B5EF4-FFF2-40B4-BE49-F238E27FC236}">
                <a16:creationId xmlns:a16="http://schemas.microsoft.com/office/drawing/2014/main" id="{E909C095-64DC-9E1C-D605-0457488A0B8C}"/>
              </a:ext>
            </a:extLst>
          </p:cNvPr>
          <p:cNvSpPr txBox="1">
            <a:spLocks/>
          </p:cNvSpPr>
          <p:nvPr/>
        </p:nvSpPr>
        <p:spPr>
          <a:xfrm>
            <a:off x="8584446" y="2263538"/>
            <a:ext cx="1445266" cy="307777"/>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buFont typeface="Arial" panose="020B0604020202020204" pitchFamily="34" charset="0"/>
              <a:buNone/>
            </a:pPr>
            <a:r>
              <a:rPr lang="en-GB" sz="2000" b="1" dirty="0">
                <a:latin typeface="Fujitsu Infinity Pro Bold" pitchFamily="2" charset="77"/>
              </a:rPr>
              <a:t>Greenfield</a:t>
            </a:r>
          </a:p>
        </p:txBody>
      </p:sp>
      <p:sp>
        <p:nvSpPr>
          <p:cNvPr id="50" name="Text Placeholder 2">
            <a:extLst>
              <a:ext uri="{FF2B5EF4-FFF2-40B4-BE49-F238E27FC236}">
                <a16:creationId xmlns:a16="http://schemas.microsoft.com/office/drawing/2014/main" id="{A2112DDE-D5D0-4ED0-16A6-B61D5811D357}"/>
              </a:ext>
            </a:extLst>
          </p:cNvPr>
          <p:cNvSpPr txBox="1">
            <a:spLocks/>
          </p:cNvSpPr>
          <p:nvPr/>
        </p:nvSpPr>
        <p:spPr>
          <a:xfrm>
            <a:off x="8584446" y="2628204"/>
            <a:ext cx="3254383" cy="430887"/>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609585">
              <a:buNone/>
            </a:pPr>
            <a:r>
              <a:rPr lang="en-US" sz="1400" dirty="0">
                <a:latin typeface="Fujitsu Infinity Pro" pitchFamily="2" charset="77"/>
              </a:rPr>
              <a:t>An all-new implementation. </a:t>
            </a:r>
          </a:p>
          <a:p>
            <a:pPr marL="0" indent="0" defTabSz="609585">
              <a:buNone/>
            </a:pPr>
            <a:r>
              <a:rPr lang="en-US" sz="1400" dirty="0">
                <a:latin typeface="Fujitsu Infinity Pro" pitchFamily="2" charset="77"/>
              </a:rPr>
              <a:t>New system. New processes.</a:t>
            </a:r>
          </a:p>
        </p:txBody>
      </p:sp>
      <p:sp>
        <p:nvSpPr>
          <p:cNvPr id="51" name="TextBox 50">
            <a:extLst>
              <a:ext uri="{FF2B5EF4-FFF2-40B4-BE49-F238E27FC236}">
                <a16:creationId xmlns:a16="http://schemas.microsoft.com/office/drawing/2014/main" id="{1F388D30-1301-5FAC-735D-DA88EF2947B4}"/>
              </a:ext>
            </a:extLst>
          </p:cNvPr>
          <p:cNvSpPr txBox="1"/>
          <p:nvPr/>
        </p:nvSpPr>
        <p:spPr>
          <a:xfrm>
            <a:off x="8522544" y="3597777"/>
            <a:ext cx="3159654" cy="2616101"/>
          </a:xfrm>
          <a:prstGeom prst="rect">
            <a:avLst/>
          </a:prstGeom>
          <a:noFill/>
        </p:spPr>
        <p:txBody>
          <a:bodyPr wrap="square">
            <a:spAutoFit/>
          </a:bodyPr>
          <a:lstStyle/>
          <a:p>
            <a:pPr marL="136525" indent="-136525" defTabSz="609585">
              <a:buFont typeface="Arial" panose="020B0604020202020204" pitchFamily="34" charset="0"/>
              <a:buChar char="•"/>
            </a:pPr>
            <a:r>
              <a:rPr lang="en-GB" sz="1400" dirty="0">
                <a:solidFill>
                  <a:srgbClr val="000000"/>
                </a:solidFill>
                <a:latin typeface="Fujitsu Infinity Pro" pitchFamily="2" charset="77"/>
              </a:rPr>
              <a:t>Create a new S</a:t>
            </a:r>
            <a:r>
              <a:rPr lang="en-US" sz="1400" dirty="0">
                <a:solidFill>
                  <a:srgbClr val="000000"/>
                </a:solidFill>
                <a:latin typeface="Fujitsu Infinity Pro" pitchFamily="2" charset="77"/>
              </a:rPr>
              <a:t>/4HANA </a:t>
            </a:r>
            <a:br>
              <a:rPr lang="en-US" sz="1400" dirty="0">
                <a:solidFill>
                  <a:srgbClr val="000000"/>
                </a:solidFill>
                <a:latin typeface="Fujitsu Infinity Pro" pitchFamily="2" charset="77"/>
              </a:rPr>
            </a:br>
            <a:r>
              <a:rPr lang="en-US" sz="1400" dirty="0">
                <a:solidFill>
                  <a:srgbClr val="000000"/>
                </a:solidFill>
                <a:latin typeface="Fujitsu Infinity Pro" pitchFamily="2" charset="77"/>
              </a:rPr>
              <a:t>system configuration</a:t>
            </a:r>
          </a:p>
          <a:p>
            <a:pPr marL="136525" indent="-136525" defTabSz="609585">
              <a:buFont typeface="Arial" panose="020B0604020202020204" pitchFamily="34" charset="0"/>
              <a:buChar char="•"/>
            </a:pPr>
            <a:r>
              <a:rPr lang="en-US" sz="1400" dirty="0">
                <a:solidFill>
                  <a:srgbClr val="000000"/>
                </a:solidFill>
                <a:latin typeface="Fujitsu Infinity Pro" pitchFamily="2" charset="77"/>
              </a:rPr>
              <a:t>Redevelop all system customization</a:t>
            </a:r>
          </a:p>
          <a:p>
            <a:pPr marL="136525" indent="-136525" defTabSz="609585">
              <a:buFont typeface="Arial" panose="020B0604020202020204" pitchFamily="34" charset="0"/>
              <a:buChar char="•"/>
            </a:pPr>
            <a:r>
              <a:rPr lang="en-US" sz="1400" dirty="0">
                <a:solidFill>
                  <a:srgbClr val="000000"/>
                </a:solidFill>
                <a:latin typeface="Fujitsu Infinity Pro" pitchFamily="2" charset="77"/>
              </a:rPr>
              <a:t>Data transfer is only a balance, not a history</a:t>
            </a:r>
          </a:p>
          <a:p>
            <a:pPr marL="136525" indent="-136525" defTabSz="609585">
              <a:buFont typeface="Arial" panose="020B0604020202020204" pitchFamily="34" charset="0"/>
              <a:buChar char="•"/>
            </a:pPr>
            <a:r>
              <a:rPr lang="en-US" sz="1400" dirty="0">
                <a:solidFill>
                  <a:srgbClr val="000000"/>
                </a:solidFill>
                <a:latin typeface="Fujitsu Infinity Pro" pitchFamily="2" charset="77"/>
              </a:rPr>
              <a:t>Retire all current business processes</a:t>
            </a:r>
          </a:p>
          <a:p>
            <a:pPr marL="136525" indent="-136525" defTabSz="609585">
              <a:buFont typeface="Arial" panose="020B0604020202020204" pitchFamily="34" charset="0"/>
              <a:buChar char="•"/>
            </a:pPr>
            <a:r>
              <a:rPr lang="en-US" sz="1400" dirty="0">
                <a:solidFill>
                  <a:srgbClr val="000000"/>
                </a:solidFill>
                <a:latin typeface="Fujitsu Infinity Pro" pitchFamily="2" charset="77"/>
              </a:rPr>
              <a:t>Build new system – run – mitigate</a:t>
            </a:r>
          </a:p>
          <a:p>
            <a:pPr defTabSz="609585"/>
            <a:endParaRPr lang="en-US" sz="1400" dirty="0">
              <a:solidFill>
                <a:srgbClr val="000000"/>
              </a:solidFill>
              <a:latin typeface="Fujitsu Infinity Pro" pitchFamily="2" charset="77"/>
            </a:endParaRPr>
          </a:p>
          <a:p>
            <a:pPr marL="136525" indent="-136525">
              <a:buFont typeface="Wingdings" panose="05000000000000000000" pitchFamily="2" charset="2"/>
              <a:buChar char="ü"/>
            </a:pPr>
            <a:r>
              <a:rPr lang="en-US" sz="1200" b="1" dirty="0">
                <a:solidFill>
                  <a:srgbClr val="000000"/>
                </a:solidFill>
                <a:latin typeface="Fujitsu Infinity Pro ExtraBold" pitchFamily="2" charset="77"/>
              </a:rPr>
              <a:t>Introduction period is 1 to 2 years </a:t>
            </a:r>
            <a:br>
              <a:rPr lang="en-US" sz="1200" b="1" dirty="0">
                <a:solidFill>
                  <a:srgbClr val="000000"/>
                </a:solidFill>
                <a:latin typeface="Fujitsu Infinity Pro ExtraBold" pitchFamily="2" charset="77"/>
              </a:rPr>
            </a:br>
            <a:r>
              <a:rPr lang="en-US" sz="1200" b="1" dirty="0">
                <a:solidFill>
                  <a:srgbClr val="000000"/>
                </a:solidFill>
                <a:latin typeface="Fujitsu Infinity Pro ExtraBold" pitchFamily="2" charset="77"/>
              </a:rPr>
              <a:t>or more</a:t>
            </a:r>
          </a:p>
        </p:txBody>
      </p:sp>
      <p:pic>
        <p:nvPicPr>
          <p:cNvPr id="3" name="Picture 2">
            <a:extLst>
              <a:ext uri="{FF2B5EF4-FFF2-40B4-BE49-F238E27FC236}">
                <a16:creationId xmlns:a16="http://schemas.microsoft.com/office/drawing/2014/main" id="{F1AC0E4F-65D9-68A1-FD2D-17408C465315}"/>
              </a:ext>
            </a:extLst>
          </p:cNvPr>
          <p:cNvPicPr>
            <a:picLocks noChangeAspect="1"/>
          </p:cNvPicPr>
          <p:nvPr/>
        </p:nvPicPr>
        <p:blipFill>
          <a:blip r:embed="rId3"/>
          <a:stretch>
            <a:fillRect/>
          </a:stretch>
        </p:blipFill>
        <p:spPr>
          <a:xfrm>
            <a:off x="600116" y="1411666"/>
            <a:ext cx="796906" cy="796906"/>
          </a:xfrm>
          <a:prstGeom prst="rect">
            <a:avLst/>
          </a:prstGeom>
        </p:spPr>
      </p:pic>
      <p:pic>
        <p:nvPicPr>
          <p:cNvPr id="5" name="Picture 4">
            <a:extLst>
              <a:ext uri="{FF2B5EF4-FFF2-40B4-BE49-F238E27FC236}">
                <a16:creationId xmlns:a16="http://schemas.microsoft.com/office/drawing/2014/main" id="{C13F9E30-1CD2-F07E-2AF3-F403FF0F2FF3}"/>
              </a:ext>
            </a:extLst>
          </p:cNvPr>
          <p:cNvPicPr>
            <a:picLocks noChangeAspect="1"/>
          </p:cNvPicPr>
          <p:nvPr/>
        </p:nvPicPr>
        <p:blipFill>
          <a:blip r:embed="rId4"/>
          <a:stretch>
            <a:fillRect/>
          </a:stretch>
        </p:blipFill>
        <p:spPr>
          <a:xfrm>
            <a:off x="4295746" y="1411665"/>
            <a:ext cx="798891" cy="798891"/>
          </a:xfrm>
          <a:prstGeom prst="rect">
            <a:avLst/>
          </a:prstGeom>
        </p:spPr>
      </p:pic>
      <p:pic>
        <p:nvPicPr>
          <p:cNvPr id="9" name="Picture 8">
            <a:extLst>
              <a:ext uri="{FF2B5EF4-FFF2-40B4-BE49-F238E27FC236}">
                <a16:creationId xmlns:a16="http://schemas.microsoft.com/office/drawing/2014/main" id="{22078508-F7CC-FAF4-31B9-EB8C89B64E50}"/>
              </a:ext>
            </a:extLst>
          </p:cNvPr>
          <p:cNvPicPr>
            <a:picLocks noChangeAspect="1"/>
          </p:cNvPicPr>
          <p:nvPr/>
        </p:nvPicPr>
        <p:blipFill>
          <a:blip r:embed="rId5"/>
          <a:stretch>
            <a:fillRect/>
          </a:stretch>
        </p:blipFill>
        <p:spPr>
          <a:xfrm>
            <a:off x="8584446" y="1411665"/>
            <a:ext cx="794984" cy="794984"/>
          </a:xfrm>
          <a:prstGeom prst="rect">
            <a:avLst/>
          </a:prstGeom>
        </p:spPr>
      </p:pic>
    </p:spTree>
    <p:extLst>
      <p:ext uri="{BB962C8B-B14F-4D97-AF65-F5344CB8AC3E}">
        <p14:creationId xmlns:p14="http://schemas.microsoft.com/office/powerpoint/2010/main" val="341095651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654F766-648C-82BD-BF09-AD4BC91E9028}"/>
              </a:ext>
            </a:extLst>
          </p:cNvPr>
          <p:cNvPicPr>
            <a:picLocks noChangeAspect="1"/>
          </p:cNvPicPr>
          <p:nvPr/>
        </p:nvPicPr>
        <p:blipFill rotWithShape="1">
          <a:blip r:embed="rId3">
            <a:extLst>
              <a:ext uri="{28A0092B-C50C-407E-A947-70E740481C1C}">
                <a14:useLocalDpi xmlns:a14="http://schemas.microsoft.com/office/drawing/2010/main" val="0"/>
              </a:ext>
            </a:extLst>
          </a:blip>
          <a:srcRect l="-10894" r="35798"/>
          <a:stretch/>
        </p:blipFill>
        <p:spPr>
          <a:xfrm>
            <a:off x="4466786" y="0"/>
            <a:ext cx="7725214" cy="6858000"/>
          </a:xfrm>
          <a:prstGeom prst="rect">
            <a:avLst/>
          </a:prstGeom>
        </p:spPr>
      </p:pic>
      <p:sp>
        <p:nvSpPr>
          <p:cNvPr id="15" name="Delay 14">
            <a:extLst>
              <a:ext uri="{FF2B5EF4-FFF2-40B4-BE49-F238E27FC236}">
                <a16:creationId xmlns:a16="http://schemas.microsoft.com/office/drawing/2014/main" id="{36A73E82-16AF-CABF-A679-7940AEC56DE8}"/>
              </a:ext>
            </a:extLst>
          </p:cNvPr>
          <p:cNvSpPr/>
          <p:nvPr/>
        </p:nvSpPr>
        <p:spPr>
          <a:xfrm>
            <a:off x="-2057397" y="-1316736"/>
            <a:ext cx="10547320" cy="9491472"/>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C1641029-CB9E-9AB2-1E0F-20606C30677A}"/>
              </a:ext>
              <a:ext uri="{C183D7F6-B498-43B3-948B-1728B52AA6E4}">
                <adec:decorative xmlns:adec="http://schemas.microsoft.com/office/drawing/2017/decorative" val="1"/>
              </a:ext>
            </a:extLst>
          </p:cNvPr>
          <p:cNvSpPr/>
          <p:nvPr/>
        </p:nvSpPr>
        <p:spPr>
          <a:xfrm>
            <a:off x="2275508" y="3725220"/>
            <a:ext cx="1458484" cy="1458484"/>
          </a:xfrm>
          <a:prstGeom prst="ellipse">
            <a:avLst/>
          </a:prstGeom>
          <a:gradFill flip="none" rotWithShape="1">
            <a:gsLst>
              <a:gs pos="32000">
                <a:srgbClr val="2400B0"/>
              </a:gs>
              <a:gs pos="100000">
                <a:srgbClr val="00E7F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4" name="Oval 3">
            <a:extLst>
              <a:ext uri="{FF2B5EF4-FFF2-40B4-BE49-F238E27FC236}">
                <a16:creationId xmlns:a16="http://schemas.microsoft.com/office/drawing/2014/main" id="{9FFCF001-0BA4-86E5-DD7D-5F3D7EB6DD1E}"/>
              </a:ext>
              <a:ext uri="{C183D7F6-B498-43B3-948B-1728B52AA6E4}">
                <adec:decorative xmlns:adec="http://schemas.microsoft.com/office/drawing/2017/decorative" val="1"/>
              </a:ext>
            </a:extLst>
          </p:cNvPr>
          <p:cNvSpPr/>
          <p:nvPr/>
        </p:nvSpPr>
        <p:spPr>
          <a:xfrm>
            <a:off x="4237545" y="3725220"/>
            <a:ext cx="1458484" cy="1458484"/>
          </a:xfrm>
          <a:prstGeom prst="ellipse">
            <a:avLst/>
          </a:prstGeom>
          <a:gradFill flip="none" rotWithShape="1">
            <a:gsLst>
              <a:gs pos="32000">
                <a:srgbClr val="2400B0"/>
              </a:gs>
              <a:gs pos="100000">
                <a:srgbClr val="00E7F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5" name="Oval 4">
            <a:extLst>
              <a:ext uri="{FF2B5EF4-FFF2-40B4-BE49-F238E27FC236}">
                <a16:creationId xmlns:a16="http://schemas.microsoft.com/office/drawing/2014/main" id="{FF20C6AF-C441-1156-8B31-C71B1C2E4DD1}"/>
              </a:ext>
              <a:ext uri="{C183D7F6-B498-43B3-948B-1728B52AA6E4}">
                <adec:decorative xmlns:adec="http://schemas.microsoft.com/office/drawing/2017/decorative" val="1"/>
              </a:ext>
            </a:extLst>
          </p:cNvPr>
          <p:cNvSpPr/>
          <p:nvPr/>
        </p:nvSpPr>
        <p:spPr>
          <a:xfrm>
            <a:off x="353502" y="3725220"/>
            <a:ext cx="1458484" cy="1458484"/>
          </a:xfrm>
          <a:prstGeom prst="ellipse">
            <a:avLst/>
          </a:prstGeom>
          <a:gradFill flip="none" rotWithShape="1">
            <a:gsLst>
              <a:gs pos="32000">
                <a:srgbClr val="2400B0"/>
              </a:gs>
              <a:gs pos="100000">
                <a:srgbClr val="00E7F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6" name="Title 1">
            <a:extLst>
              <a:ext uri="{FF2B5EF4-FFF2-40B4-BE49-F238E27FC236}">
                <a16:creationId xmlns:a16="http://schemas.microsoft.com/office/drawing/2014/main" id="{2C126890-753F-CD08-CE73-E71E3C18F490}"/>
              </a:ext>
            </a:extLst>
          </p:cNvPr>
          <p:cNvSpPr txBox="1">
            <a:spLocks/>
          </p:cNvSpPr>
          <p:nvPr/>
        </p:nvSpPr>
        <p:spPr>
          <a:xfrm>
            <a:off x="378000" y="403438"/>
            <a:ext cx="8209723" cy="697627"/>
          </a:xfrm>
          <a:prstGeom prst="rect">
            <a:avLst/>
          </a:prstGeom>
        </p:spPr>
        <p:txBody>
          <a:bodyPr lIns="0" tIns="0" rIns="0" bIns="0"/>
          <a:lstStyle>
            <a:lvl1pPr algn="l" defTabSz="914377" rtl="0" eaLnBrk="1" latinLnBrk="0" hangingPunct="1">
              <a:lnSpc>
                <a:spcPct val="100000"/>
              </a:lnSpc>
              <a:spcBef>
                <a:spcPts val="0"/>
              </a:spcBef>
              <a:buNone/>
              <a:defRPr sz="3733" b="1" kern="1200">
                <a:solidFill>
                  <a:schemeClr val="tx1"/>
                </a:solidFill>
                <a:latin typeface="Fujitsu Infinity Pro Bold" pitchFamily="2" charset="0"/>
                <a:ea typeface="+mj-ea"/>
                <a:cs typeface="+mj-cs"/>
              </a:defRPr>
            </a:lvl1pPr>
          </a:lstStyle>
          <a:p>
            <a:r>
              <a:rPr lang="en-US" dirty="0"/>
              <a:t>The benefits of a clean core</a:t>
            </a:r>
          </a:p>
        </p:txBody>
      </p:sp>
      <p:sp>
        <p:nvSpPr>
          <p:cNvPr id="7" name="Content Placeholder 2">
            <a:extLst>
              <a:ext uri="{FF2B5EF4-FFF2-40B4-BE49-F238E27FC236}">
                <a16:creationId xmlns:a16="http://schemas.microsoft.com/office/drawing/2014/main" id="{85A06EAE-E6E6-1D5D-0145-6944B5ADB767}"/>
              </a:ext>
            </a:extLst>
          </p:cNvPr>
          <p:cNvSpPr txBox="1">
            <a:spLocks/>
          </p:cNvSpPr>
          <p:nvPr/>
        </p:nvSpPr>
        <p:spPr>
          <a:xfrm>
            <a:off x="378000" y="1246773"/>
            <a:ext cx="5336332" cy="1334956"/>
          </a:xfrm>
          <a:prstGeom prst="rect">
            <a:avLst/>
          </a:prstGeom>
        </p:spPr>
        <p:txBody>
          <a:bodyPr vert="horz" lIns="0" tIns="0" rIns="0" bIns="0" rtlCol="0">
            <a:no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GB" sz="1600" kern="100" dirty="0">
                <a:latin typeface="Fujitsu Infinity Pro" pitchFamily="2" charset="77"/>
                <a:cs typeface="Times New Roman" panose="02020603050405020304" pitchFamily="18" charset="0"/>
              </a:rPr>
              <a:t>A “clean core” approach involves keeping the core ERP system free of customizations, relying instead on extensions and add-ons for specific business needs. This approach ensures that the core system remains standardized, making it easier to maintain and upgrade.</a:t>
            </a:r>
            <a:endParaRPr lang="en-US" sz="1600" kern="100" dirty="0">
              <a:latin typeface="Fujitsu Infinity Pro" pitchFamily="2" charset="77"/>
              <a:cs typeface="Times New Roman" panose="02020603050405020304" pitchFamily="18" charset="0"/>
            </a:endParaRPr>
          </a:p>
        </p:txBody>
      </p:sp>
      <p:sp>
        <p:nvSpPr>
          <p:cNvPr id="8" name="Content Placeholder 2">
            <a:extLst>
              <a:ext uri="{FF2B5EF4-FFF2-40B4-BE49-F238E27FC236}">
                <a16:creationId xmlns:a16="http://schemas.microsoft.com/office/drawing/2014/main" id="{28C001ED-2E9B-F821-5846-6DD434646A3E}"/>
              </a:ext>
            </a:extLst>
          </p:cNvPr>
          <p:cNvSpPr txBox="1">
            <a:spLocks/>
          </p:cNvSpPr>
          <p:nvPr/>
        </p:nvSpPr>
        <p:spPr>
          <a:xfrm>
            <a:off x="378000" y="2776906"/>
            <a:ext cx="5080165" cy="492443"/>
          </a:xfrm>
          <a:prstGeom prst="rect">
            <a:avLst/>
          </a:prstGeom>
        </p:spPr>
        <p:txBody>
          <a:bodyPr vert="horz" wrap="square" lIns="0" tIns="0" rIns="0" bIns="0" rtlCol="0">
            <a:spAutoFit/>
          </a:bodyPr>
          <a:lstStyle>
            <a:lvl1pPr marL="0" indent="0" algn="l" defTabSz="914377" rtl="0" eaLnBrk="1" latinLnBrk="0" hangingPunct="1">
              <a:lnSpc>
                <a:spcPct val="100000"/>
              </a:lnSpc>
              <a:spcBef>
                <a:spcPts val="0"/>
              </a:spcBef>
              <a:spcAft>
                <a:spcPts val="800"/>
              </a:spcAft>
              <a:buClr>
                <a:srgbClr val="2400B0"/>
              </a:buClr>
              <a:buSzPct val="120000"/>
              <a:buFont typeface="Arial" panose="020B0604020202020204" pitchFamily="34" charset="0"/>
              <a:buNone/>
              <a:defRPr sz="2400" kern="1200">
                <a:solidFill>
                  <a:schemeClr val="tx1"/>
                </a:solidFill>
                <a:latin typeface="Fujitsu Infinity Pro" pitchFamily="2" charset="0"/>
                <a:ea typeface="+mn-ea"/>
                <a:cs typeface="+mn-cs"/>
              </a:defRPr>
            </a:lvl1pPr>
            <a:lvl2pPr marL="457189" indent="0" algn="ctr" defTabSz="914377" rtl="0" eaLnBrk="1" latinLnBrk="0" hangingPunct="1">
              <a:lnSpc>
                <a:spcPct val="100000"/>
              </a:lnSpc>
              <a:spcBef>
                <a:spcPts val="0"/>
              </a:spcBef>
              <a:buClr>
                <a:srgbClr val="6D6E70"/>
              </a:buClr>
              <a:buSzPct val="120000"/>
              <a:buFont typeface="Arial" panose="020B0604020202020204" pitchFamily="34" charset="0"/>
              <a:buNone/>
              <a:defRPr sz="2000" kern="1200">
                <a:solidFill>
                  <a:schemeClr val="tx1"/>
                </a:solidFill>
                <a:latin typeface="Fujitsu Infinity Pro" pitchFamily="2" charset="0"/>
                <a:ea typeface="+mn-ea"/>
                <a:cs typeface="+mn-cs"/>
              </a:defRPr>
            </a:lvl2pPr>
            <a:lvl3pPr marL="914377" indent="0" algn="ctr" defTabSz="914377" rtl="0" eaLnBrk="1" latinLnBrk="0" hangingPunct="1">
              <a:lnSpc>
                <a:spcPct val="100000"/>
              </a:lnSpc>
              <a:spcBef>
                <a:spcPts val="0"/>
              </a:spcBef>
              <a:buClr>
                <a:srgbClr val="6D6E70"/>
              </a:buClr>
              <a:buSzPct val="120000"/>
              <a:buFont typeface="Arial" panose="020B0604020202020204" pitchFamily="34" charset="0"/>
              <a:buNone/>
              <a:defRPr sz="1800" kern="1200">
                <a:solidFill>
                  <a:schemeClr val="tx1"/>
                </a:solidFill>
                <a:latin typeface="Fujitsu Infinity Pro" pitchFamily="2" charset="0"/>
                <a:ea typeface="+mn-ea"/>
                <a:cs typeface="+mn-cs"/>
              </a:defRPr>
            </a:lvl3pPr>
            <a:lvl4pPr marL="1371566" indent="0" algn="ctr" defTabSz="914377" rtl="0" eaLnBrk="1" latinLnBrk="0" hangingPunct="1">
              <a:lnSpc>
                <a:spcPct val="100000"/>
              </a:lnSpc>
              <a:spcBef>
                <a:spcPts val="0"/>
              </a:spcBef>
              <a:buClr>
                <a:srgbClr val="6D6E70"/>
              </a:buClr>
              <a:buSzPct val="120000"/>
              <a:buFont typeface="Arial" panose="020B0604020202020204" pitchFamily="34" charset="0"/>
              <a:buNone/>
              <a:defRPr sz="1600" kern="1200">
                <a:solidFill>
                  <a:schemeClr val="tx1"/>
                </a:solidFill>
                <a:latin typeface="Fujitsu Infinity Pro" pitchFamily="2" charset="0"/>
                <a:ea typeface="+mn-ea"/>
                <a:cs typeface="+mn-cs"/>
              </a:defRPr>
            </a:lvl4pPr>
            <a:lvl5pPr marL="1828754" indent="0" algn="ctr" defTabSz="914377" rtl="0" eaLnBrk="1" latinLnBrk="0" hangingPunct="1">
              <a:lnSpc>
                <a:spcPct val="90000"/>
              </a:lnSpc>
              <a:spcBef>
                <a:spcPts val="500"/>
              </a:spcBef>
              <a:buClr>
                <a:srgbClr val="6D6E70"/>
              </a:buClr>
              <a:buSzPct val="120000"/>
              <a:buFont typeface="Arial" panose="020B0604020202020204" pitchFamily="34" charset="0"/>
              <a:buNone/>
              <a:defRPr sz="1600" kern="1200">
                <a:solidFill>
                  <a:schemeClr val="tx1"/>
                </a:solidFill>
                <a:latin typeface="Fujitsu Infinity Pro" pitchFamily="2" charset="0"/>
                <a:ea typeface="+mn-ea"/>
                <a:cs typeface="+mn-cs"/>
              </a:defRPr>
            </a:lvl5pPr>
            <a:lvl6pPr marL="2285943" indent="0" algn="ctr" defTabSz="914377" rtl="0" eaLnBrk="1" latinLnBrk="0" hangingPunct="1">
              <a:lnSpc>
                <a:spcPct val="90000"/>
              </a:lnSpc>
              <a:spcBef>
                <a:spcPts val="500"/>
              </a:spcBef>
              <a:buClr>
                <a:srgbClr val="6D6E70"/>
              </a:buClr>
              <a:buSzPct val="120000"/>
              <a:buFont typeface="Arial" panose="020B0604020202020204" pitchFamily="34" charset="0"/>
              <a:buNone/>
              <a:defRPr sz="1600" kern="1200">
                <a:solidFill>
                  <a:schemeClr val="tx1"/>
                </a:solidFill>
                <a:latin typeface="Fujitsu Infinity Pro" pitchFamily="2" charset="0"/>
                <a:ea typeface="+mn-ea"/>
                <a:cs typeface="+mn-cs"/>
              </a:defRPr>
            </a:lvl6pPr>
            <a:lvl7pPr marL="2743131" indent="0" algn="ctr" defTabSz="914377" rtl="0" eaLnBrk="1" latinLnBrk="0" hangingPunct="1">
              <a:lnSpc>
                <a:spcPct val="90000"/>
              </a:lnSpc>
              <a:spcBef>
                <a:spcPts val="500"/>
              </a:spcBef>
              <a:buClr>
                <a:srgbClr val="6D6E70"/>
              </a:buClr>
              <a:buSzPct val="120000"/>
              <a:buFont typeface="Arial" panose="020B0604020202020204" pitchFamily="34" charset="0"/>
              <a:buNone/>
              <a:defRPr sz="1600" kern="1200">
                <a:solidFill>
                  <a:schemeClr val="tx1"/>
                </a:solidFill>
                <a:latin typeface="Fujitsu Infinity Pro" pitchFamily="2" charset="0"/>
                <a:ea typeface="+mn-ea"/>
                <a:cs typeface="+mn-cs"/>
              </a:defRPr>
            </a:lvl7pPr>
            <a:lvl8pPr marL="3200320" indent="0" algn="ctr" defTabSz="914377" rtl="0" eaLnBrk="1" latinLnBrk="0" hangingPunct="1">
              <a:lnSpc>
                <a:spcPct val="90000"/>
              </a:lnSpc>
              <a:spcBef>
                <a:spcPts val="500"/>
              </a:spcBef>
              <a:buClr>
                <a:srgbClr val="6D6E70"/>
              </a:buClr>
              <a:buSzPct val="120000"/>
              <a:buFont typeface="Arial" panose="020B0604020202020204" pitchFamily="34" charset="0"/>
              <a:buNone/>
              <a:defRPr sz="1600" kern="1200">
                <a:solidFill>
                  <a:schemeClr val="tx1"/>
                </a:solidFill>
                <a:latin typeface="Fujitsu Infinity Pro" pitchFamily="2" charset="0"/>
                <a:ea typeface="+mn-ea"/>
                <a:cs typeface="+mn-cs"/>
              </a:defRPr>
            </a:lvl8pPr>
            <a:lvl9pPr marL="3657509" indent="0" algn="ctr" defTabSz="914377" rtl="0" eaLnBrk="1" latinLnBrk="0" hangingPunct="1">
              <a:lnSpc>
                <a:spcPct val="90000"/>
              </a:lnSpc>
              <a:spcBef>
                <a:spcPts val="500"/>
              </a:spcBef>
              <a:buClr>
                <a:srgbClr val="6D6E70"/>
              </a:buClr>
              <a:buSzPct val="120000"/>
              <a:buFont typeface="Arial" panose="020B0604020202020204" pitchFamily="34" charset="0"/>
              <a:buNone/>
              <a:defRPr sz="1600" kern="1200">
                <a:solidFill>
                  <a:schemeClr val="tx1"/>
                </a:solidFill>
                <a:latin typeface="Fujitsu Infinity Pro" pitchFamily="2" charset="0"/>
                <a:ea typeface="+mn-ea"/>
                <a:cs typeface="+mn-cs"/>
              </a:defRPr>
            </a:lvl9pPr>
          </a:lstStyle>
          <a:p>
            <a:r>
              <a:rPr lang="en-US" sz="1600" dirty="0">
                <a:latin typeface="Fujitsu Infinity Pro" pitchFamily="2" charset="77"/>
              </a:rPr>
              <a:t>With the RISE with SAP program, SAP often advocates a clean core approach. This is because it:</a:t>
            </a:r>
          </a:p>
        </p:txBody>
      </p:sp>
      <p:sp>
        <p:nvSpPr>
          <p:cNvPr id="9" name="Content Placeholder 2">
            <a:extLst>
              <a:ext uri="{FF2B5EF4-FFF2-40B4-BE49-F238E27FC236}">
                <a16:creationId xmlns:a16="http://schemas.microsoft.com/office/drawing/2014/main" id="{0A57ABA8-1AA2-F177-427C-9788024F9FE3}"/>
              </a:ext>
            </a:extLst>
          </p:cNvPr>
          <p:cNvSpPr txBox="1">
            <a:spLocks/>
          </p:cNvSpPr>
          <p:nvPr/>
        </p:nvSpPr>
        <p:spPr>
          <a:xfrm>
            <a:off x="389847" y="5367084"/>
            <a:ext cx="1694077" cy="738664"/>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US" sz="1600" dirty="0">
                <a:latin typeface="Fujitsu Infinity Pro" pitchFamily="2" charset="77"/>
              </a:rPr>
              <a:t>Reduces implementation complexity</a:t>
            </a:r>
            <a:endParaRPr lang="en-GB" sz="1600" dirty="0">
              <a:latin typeface="Fujitsu Infinity Pro" pitchFamily="2" charset="77"/>
            </a:endParaRPr>
          </a:p>
        </p:txBody>
      </p:sp>
      <p:sp>
        <p:nvSpPr>
          <p:cNvPr id="10" name="Content Placeholder 2">
            <a:extLst>
              <a:ext uri="{FF2B5EF4-FFF2-40B4-BE49-F238E27FC236}">
                <a16:creationId xmlns:a16="http://schemas.microsoft.com/office/drawing/2014/main" id="{2C36A19D-FA66-4878-A5F7-35F4A081892F}"/>
              </a:ext>
            </a:extLst>
          </p:cNvPr>
          <p:cNvSpPr txBox="1">
            <a:spLocks/>
          </p:cNvSpPr>
          <p:nvPr/>
        </p:nvSpPr>
        <p:spPr>
          <a:xfrm>
            <a:off x="2310073" y="5367084"/>
            <a:ext cx="1458484" cy="738664"/>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US" sz="1600" dirty="0">
                <a:latin typeface="Fujitsu Infinity Pro" pitchFamily="2" charset="77"/>
              </a:rPr>
              <a:t>Allows for </a:t>
            </a:r>
            <a:br>
              <a:rPr lang="en-US" sz="1600" dirty="0">
                <a:latin typeface="Fujitsu Infinity Pro" pitchFamily="2" charset="77"/>
              </a:rPr>
            </a:br>
            <a:r>
              <a:rPr lang="en-US" sz="1600" dirty="0">
                <a:latin typeface="Fujitsu Infinity Pro" pitchFamily="2" charset="77"/>
              </a:rPr>
              <a:t>best practice adoption</a:t>
            </a:r>
            <a:endParaRPr lang="en-GB" sz="1600" dirty="0">
              <a:latin typeface="Fujitsu Infinity Pro" pitchFamily="2" charset="77"/>
            </a:endParaRPr>
          </a:p>
        </p:txBody>
      </p:sp>
      <p:sp>
        <p:nvSpPr>
          <p:cNvPr id="11" name="Content Placeholder 2">
            <a:extLst>
              <a:ext uri="{FF2B5EF4-FFF2-40B4-BE49-F238E27FC236}">
                <a16:creationId xmlns:a16="http://schemas.microsoft.com/office/drawing/2014/main" id="{E8DA9644-1AF9-3C62-2833-2B14C4683EC6}"/>
              </a:ext>
            </a:extLst>
          </p:cNvPr>
          <p:cNvSpPr txBox="1">
            <a:spLocks/>
          </p:cNvSpPr>
          <p:nvPr/>
        </p:nvSpPr>
        <p:spPr>
          <a:xfrm>
            <a:off x="4273545" y="5367084"/>
            <a:ext cx="1694077" cy="492443"/>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US" sz="1600" dirty="0">
                <a:latin typeface="Fujitsu Infinity Pro" pitchFamily="2" charset="77"/>
              </a:rPr>
              <a:t>Facilitates easier future updates</a:t>
            </a:r>
            <a:endParaRPr lang="en-GB" sz="1600" dirty="0">
              <a:latin typeface="Fujitsu Infinity Pro" pitchFamily="2" charset="77"/>
            </a:endParaRPr>
          </a:p>
        </p:txBody>
      </p:sp>
      <p:pic>
        <p:nvPicPr>
          <p:cNvPr id="12" name="Graphic 11">
            <a:extLst>
              <a:ext uri="{FF2B5EF4-FFF2-40B4-BE49-F238E27FC236}">
                <a16:creationId xmlns:a16="http://schemas.microsoft.com/office/drawing/2014/main" id="{5A0370AC-0B4B-D421-DA12-CB56A9A75C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2829" y="3920140"/>
            <a:ext cx="1068645" cy="1068645"/>
          </a:xfrm>
          <a:prstGeom prst="rect">
            <a:avLst/>
          </a:prstGeom>
        </p:spPr>
      </p:pic>
      <p:pic>
        <p:nvPicPr>
          <p:cNvPr id="13" name="Graphic 12">
            <a:extLst>
              <a:ext uri="{FF2B5EF4-FFF2-40B4-BE49-F238E27FC236}">
                <a16:creationId xmlns:a16="http://schemas.microsoft.com/office/drawing/2014/main" id="{DA5878C7-CC00-ED7B-45FD-2A2DF68C5B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93575" y="3966177"/>
            <a:ext cx="1022350" cy="1022350"/>
          </a:xfrm>
          <a:prstGeom prst="rect">
            <a:avLst/>
          </a:prstGeom>
        </p:spPr>
      </p:pic>
      <p:pic>
        <p:nvPicPr>
          <p:cNvPr id="14" name="Graphic 13">
            <a:extLst>
              <a:ext uri="{FF2B5EF4-FFF2-40B4-BE49-F238E27FC236}">
                <a16:creationId xmlns:a16="http://schemas.microsoft.com/office/drawing/2014/main" id="{41863175-A008-AC7E-4A58-564D45F88F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44541" y="3920140"/>
            <a:ext cx="1114425" cy="1114425"/>
          </a:xfrm>
          <a:prstGeom prst="rect">
            <a:avLst/>
          </a:prstGeom>
        </p:spPr>
      </p:pic>
      <p:pic>
        <p:nvPicPr>
          <p:cNvPr id="18" name="Graphic 17">
            <a:extLst>
              <a:ext uri="{FF2B5EF4-FFF2-40B4-BE49-F238E27FC236}">
                <a16:creationId xmlns:a16="http://schemas.microsoft.com/office/drawing/2014/main" id="{61C1FABC-509A-D968-306F-A0BC536248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58843" y="182293"/>
            <a:ext cx="1155259" cy="562509"/>
          </a:xfrm>
          <a:prstGeom prst="rect">
            <a:avLst/>
          </a:prstGeom>
        </p:spPr>
      </p:pic>
      <p:sp>
        <p:nvSpPr>
          <p:cNvPr id="19" name="Rounded Rectangle 21">
            <a:extLst>
              <a:ext uri="{FF2B5EF4-FFF2-40B4-BE49-F238E27FC236}">
                <a16:creationId xmlns:a16="http://schemas.microsoft.com/office/drawing/2014/main" id="{68BD8041-BF04-D80A-5C4A-0B226E0DE4B2}"/>
              </a:ext>
            </a:extLst>
          </p:cNvPr>
          <p:cNvSpPr/>
          <p:nvPr/>
        </p:nvSpPr>
        <p:spPr bwMode="black">
          <a:xfrm>
            <a:off x="378000"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effectLst/>
                <a:uLnTx/>
                <a:uFillTx/>
                <a:latin typeface="Fujitsu Infinity Pro" pitchFamily="2" charset="0"/>
                <a:ea typeface="+mn-ea"/>
                <a:cs typeface="+mn-cs"/>
              </a:rPr>
              <a:t>FUJITSU-PUBLIC</a:t>
            </a:r>
          </a:p>
        </p:txBody>
      </p:sp>
      <p:sp>
        <p:nvSpPr>
          <p:cNvPr id="20" name="Footer Placeholder 4">
            <a:extLst>
              <a:ext uri="{FF2B5EF4-FFF2-40B4-BE49-F238E27FC236}">
                <a16:creationId xmlns:a16="http://schemas.microsoft.com/office/drawing/2014/main" id="{07753977-6C2D-EF75-23A9-EDC831347047}"/>
              </a:ext>
            </a:extLst>
          </p:cNvPr>
          <p:cNvSpPr txBox="1">
            <a:spLocks/>
          </p:cNvSpPr>
          <p:nvPr/>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12</a:t>
            </a:fld>
            <a:endParaRPr lang="en-GB" sz="1067">
              <a:latin typeface="Fujitsu Infinity Pro" pitchFamily="2" charset="0"/>
            </a:endParaRPr>
          </a:p>
        </p:txBody>
      </p:sp>
      <p:sp>
        <p:nvSpPr>
          <p:cNvPr id="21" name="Slide Number Placeholder 5">
            <a:extLst>
              <a:ext uri="{FF2B5EF4-FFF2-40B4-BE49-F238E27FC236}">
                <a16:creationId xmlns:a16="http://schemas.microsoft.com/office/drawing/2014/main" id="{92085933-4456-3657-7BEF-08ECA2EA9582}"/>
              </a:ext>
            </a:extLst>
          </p:cNvPr>
          <p:cNvSpPr txBox="1">
            <a:spLocks/>
          </p:cNvSpPr>
          <p:nvPr/>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2024</a:t>
            </a:r>
          </a:p>
        </p:txBody>
      </p:sp>
    </p:spTree>
    <p:extLst>
      <p:ext uri="{BB962C8B-B14F-4D97-AF65-F5344CB8AC3E}">
        <p14:creationId xmlns:p14="http://schemas.microsoft.com/office/powerpoint/2010/main" val="289701078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blue and green gradient&#10;&#10;Description automatically generated">
            <a:extLst>
              <a:ext uri="{FF2B5EF4-FFF2-40B4-BE49-F238E27FC236}">
                <a16:creationId xmlns:a16="http://schemas.microsoft.com/office/drawing/2014/main" id="{B3312B54-9B5E-3066-7F2F-4B9AD0E1FAA1}"/>
              </a:ext>
            </a:extLst>
          </p:cNvPr>
          <p:cNvPicPr>
            <a:picLocks noChangeAspect="1"/>
          </p:cNvPicPr>
          <p:nvPr/>
        </p:nvPicPr>
        <p:blipFill rotWithShape="1">
          <a:blip r:embed="rId3">
            <a:extLst>
              <a:ext uri="{28A0092B-C50C-407E-A947-70E740481C1C}">
                <a14:useLocalDpi xmlns:a14="http://schemas.microsoft.com/office/drawing/2010/main" val="0"/>
              </a:ext>
            </a:extLst>
          </a:blip>
          <a:srcRect t="13834" r="25319" b="11485"/>
          <a:stretch/>
        </p:blipFill>
        <p:spPr>
          <a:xfrm>
            <a:off x="-1700341" y="-2204121"/>
            <a:ext cx="11739716" cy="11739716"/>
          </a:xfrm>
          <a:prstGeom prst="flowChartDelay">
            <a:avLst/>
          </a:prstGeom>
        </p:spPr>
      </p:pic>
      <p:sp>
        <p:nvSpPr>
          <p:cNvPr id="4" name="Title 1">
            <a:extLst>
              <a:ext uri="{FF2B5EF4-FFF2-40B4-BE49-F238E27FC236}">
                <a16:creationId xmlns:a16="http://schemas.microsoft.com/office/drawing/2014/main" id="{488DA01B-D494-BD1D-12CF-CCF2798AD811}"/>
              </a:ext>
            </a:extLst>
          </p:cNvPr>
          <p:cNvSpPr txBox="1">
            <a:spLocks/>
          </p:cNvSpPr>
          <p:nvPr/>
        </p:nvSpPr>
        <p:spPr>
          <a:xfrm>
            <a:off x="378000" y="316598"/>
            <a:ext cx="8895729" cy="574453"/>
          </a:xfrm>
          <a:prstGeom prst="rect">
            <a:avLst/>
          </a:prstGeom>
        </p:spPr>
        <p:txBody>
          <a:bodyPr lIns="0" tIns="0" rIns="0" bIns="0"/>
          <a:lstStyle>
            <a:lvl1pPr algn="l" defTabSz="914377" rtl="0" eaLnBrk="1" latinLnBrk="0" hangingPunct="1">
              <a:lnSpc>
                <a:spcPct val="100000"/>
              </a:lnSpc>
              <a:spcBef>
                <a:spcPts val="0"/>
              </a:spcBef>
              <a:buNone/>
              <a:defRPr sz="3733" b="1" kern="1200">
                <a:solidFill>
                  <a:schemeClr val="tx1"/>
                </a:solidFill>
                <a:latin typeface="Fujitsu Infinity Pro Bold" pitchFamily="2" charset="0"/>
                <a:ea typeface="+mj-ea"/>
                <a:cs typeface="+mj-cs"/>
              </a:defRPr>
            </a:lvl1pPr>
          </a:lstStyle>
          <a:p>
            <a:r>
              <a:rPr lang="en-US" sz="3600" dirty="0">
                <a:solidFill>
                  <a:schemeClr val="bg1"/>
                </a:solidFill>
              </a:rPr>
              <a:t>Ensuring a seamless transformation</a:t>
            </a:r>
          </a:p>
        </p:txBody>
      </p:sp>
      <p:sp>
        <p:nvSpPr>
          <p:cNvPr id="5" name="Content Placeholder 2">
            <a:extLst>
              <a:ext uri="{FF2B5EF4-FFF2-40B4-BE49-F238E27FC236}">
                <a16:creationId xmlns:a16="http://schemas.microsoft.com/office/drawing/2014/main" id="{65F1D36F-3B10-B648-E647-4381AAD22098}"/>
              </a:ext>
            </a:extLst>
          </p:cNvPr>
          <p:cNvSpPr txBox="1">
            <a:spLocks/>
          </p:cNvSpPr>
          <p:nvPr/>
        </p:nvSpPr>
        <p:spPr>
          <a:xfrm>
            <a:off x="378000" y="1114790"/>
            <a:ext cx="5886747" cy="1125600"/>
          </a:xfrm>
          <a:prstGeom prst="rect">
            <a:avLst/>
          </a:prstGeom>
        </p:spPr>
        <p:txBody>
          <a:bodyPr vert="horz" lIns="0" tIns="0" rIns="0" bIns="0" rtlCol="0">
            <a:no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lnSpc>
                <a:spcPct val="115000"/>
              </a:lnSpc>
              <a:buNone/>
            </a:pPr>
            <a:r>
              <a:rPr lang="en-US" sz="1600" kern="100" dirty="0">
                <a:solidFill>
                  <a:schemeClr val="bg1"/>
                </a:solidFill>
                <a:latin typeface="Fujitsu Infinity Pro" pitchFamily="2" charset="77"/>
                <a:cs typeface="Times New Roman" panose="02020603050405020304" pitchFamily="18" charset="0"/>
              </a:rPr>
              <a:t>Selecting the optimal strategy for your migration </a:t>
            </a:r>
            <a:br>
              <a:rPr lang="en-US" sz="1600" kern="100" dirty="0">
                <a:solidFill>
                  <a:schemeClr val="bg1"/>
                </a:solidFill>
                <a:latin typeface="Fujitsu Infinity Pro" pitchFamily="2" charset="77"/>
                <a:cs typeface="Times New Roman" panose="02020603050405020304" pitchFamily="18" charset="0"/>
              </a:rPr>
            </a:br>
            <a:r>
              <a:rPr lang="en-US" sz="1600" kern="100" dirty="0">
                <a:solidFill>
                  <a:schemeClr val="bg1"/>
                </a:solidFill>
                <a:latin typeface="Fujitsu Infinity Pro" pitchFamily="2" charset="77"/>
                <a:cs typeface="Times New Roman" panose="02020603050405020304" pitchFamily="18" charset="0"/>
              </a:rPr>
              <a:t>journey helps achieve a smooth transition to the cloud. </a:t>
            </a:r>
            <a:br>
              <a:rPr lang="en-US" sz="1600" kern="100" dirty="0">
                <a:solidFill>
                  <a:schemeClr val="bg1"/>
                </a:solidFill>
                <a:latin typeface="Fujitsu Infinity Pro" pitchFamily="2" charset="77"/>
                <a:cs typeface="Times New Roman" panose="02020603050405020304" pitchFamily="18" charset="0"/>
              </a:rPr>
            </a:br>
            <a:r>
              <a:rPr lang="en-US" sz="1600" kern="100" dirty="0">
                <a:solidFill>
                  <a:schemeClr val="bg1"/>
                </a:solidFill>
                <a:latin typeface="Fujitsu Infinity Pro" pitchFamily="2" charset="77"/>
                <a:cs typeface="Times New Roman" panose="02020603050405020304" pitchFamily="18" charset="0"/>
              </a:rPr>
              <a:t>As part of your RISE with SAP journey, steps to help you succeed include:</a:t>
            </a:r>
          </a:p>
        </p:txBody>
      </p:sp>
      <p:sp>
        <p:nvSpPr>
          <p:cNvPr id="6" name="Pentagon 5">
            <a:extLst>
              <a:ext uri="{FF2B5EF4-FFF2-40B4-BE49-F238E27FC236}">
                <a16:creationId xmlns:a16="http://schemas.microsoft.com/office/drawing/2014/main" id="{D40F33E8-A170-9686-E2A0-71CE28D261DA}"/>
              </a:ext>
            </a:extLst>
          </p:cNvPr>
          <p:cNvSpPr/>
          <p:nvPr/>
        </p:nvSpPr>
        <p:spPr>
          <a:xfrm>
            <a:off x="378000" y="2556933"/>
            <a:ext cx="4040554" cy="722795"/>
          </a:xfrm>
          <a:prstGeom prst="homePlat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a:extLst>
              <a:ext uri="{FF2B5EF4-FFF2-40B4-BE49-F238E27FC236}">
                <a16:creationId xmlns:a16="http://schemas.microsoft.com/office/drawing/2014/main" id="{F4A0165C-1B40-727A-8554-090D3F3F95BC}"/>
              </a:ext>
            </a:extLst>
          </p:cNvPr>
          <p:cNvSpPr/>
          <p:nvPr/>
        </p:nvSpPr>
        <p:spPr>
          <a:xfrm>
            <a:off x="732627" y="3504377"/>
            <a:ext cx="4382106" cy="700466"/>
          </a:xfrm>
          <a:prstGeom prst="homePlat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a:extLst>
              <a:ext uri="{FF2B5EF4-FFF2-40B4-BE49-F238E27FC236}">
                <a16:creationId xmlns:a16="http://schemas.microsoft.com/office/drawing/2014/main" id="{5E39CB91-6571-C419-2DCE-7D1BBB528EBD}"/>
              </a:ext>
            </a:extLst>
          </p:cNvPr>
          <p:cNvSpPr/>
          <p:nvPr/>
        </p:nvSpPr>
        <p:spPr>
          <a:xfrm>
            <a:off x="1093031" y="4451822"/>
            <a:ext cx="4681630" cy="700466"/>
          </a:xfrm>
          <a:prstGeom prst="homePlat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a:extLst>
              <a:ext uri="{FF2B5EF4-FFF2-40B4-BE49-F238E27FC236}">
                <a16:creationId xmlns:a16="http://schemas.microsoft.com/office/drawing/2014/main" id="{3B2772C5-A84B-7DF6-864C-0971AC8EA2A0}"/>
              </a:ext>
            </a:extLst>
          </p:cNvPr>
          <p:cNvSpPr/>
          <p:nvPr/>
        </p:nvSpPr>
        <p:spPr>
          <a:xfrm>
            <a:off x="1471050" y="5399265"/>
            <a:ext cx="4989285" cy="700466"/>
          </a:xfrm>
          <a:prstGeom prst="homePlat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2C4A33F-C7E6-054B-9D62-13619BE43807}"/>
              </a:ext>
            </a:extLst>
          </p:cNvPr>
          <p:cNvSpPr txBox="1"/>
          <p:nvPr/>
        </p:nvSpPr>
        <p:spPr>
          <a:xfrm>
            <a:off x="565011" y="2761576"/>
            <a:ext cx="3853543" cy="338554"/>
          </a:xfrm>
          <a:prstGeom prst="rect">
            <a:avLst/>
          </a:prstGeom>
          <a:noFill/>
        </p:spPr>
        <p:txBody>
          <a:bodyPr wrap="square" rtlCol="0">
            <a:spAutoFit/>
          </a:bodyPr>
          <a:lstStyle/>
          <a:p>
            <a:r>
              <a:rPr lang="en-US" sz="1600" dirty="0">
                <a:solidFill>
                  <a:schemeClr val="bg1"/>
                </a:solidFill>
                <a:effectLst/>
                <a:latin typeface="Fujitsu Infinity Pro" pitchFamily="2" charset="77"/>
                <a:ea typeface="Arial" panose="020B0604020202020204" pitchFamily="34" charset="0"/>
              </a:rPr>
              <a:t>Employing a phased approach &gt;</a:t>
            </a:r>
          </a:p>
        </p:txBody>
      </p:sp>
      <p:sp>
        <p:nvSpPr>
          <p:cNvPr id="11" name="TextBox 10">
            <a:extLst>
              <a:ext uri="{FF2B5EF4-FFF2-40B4-BE49-F238E27FC236}">
                <a16:creationId xmlns:a16="http://schemas.microsoft.com/office/drawing/2014/main" id="{4A9E25D9-A2E9-EF3D-097B-2A4528B1B6D5}"/>
              </a:ext>
            </a:extLst>
          </p:cNvPr>
          <p:cNvSpPr txBox="1"/>
          <p:nvPr/>
        </p:nvSpPr>
        <p:spPr>
          <a:xfrm>
            <a:off x="1300827" y="4617610"/>
            <a:ext cx="4621591" cy="356251"/>
          </a:xfrm>
          <a:prstGeom prst="rect">
            <a:avLst/>
          </a:prstGeom>
          <a:noFill/>
        </p:spPr>
        <p:txBody>
          <a:bodyPr wrap="square" rtlCol="0">
            <a:spAutoFit/>
          </a:bodyPr>
          <a:lstStyle/>
          <a:p>
            <a:pPr lvl="0">
              <a:lnSpc>
                <a:spcPct val="115000"/>
              </a:lnSpc>
            </a:pPr>
            <a:r>
              <a:rPr lang="en-US" sz="1600" dirty="0">
                <a:solidFill>
                  <a:schemeClr val="bg1"/>
                </a:solidFill>
                <a:effectLst/>
                <a:latin typeface="Fujitsu Infinity Pro" pitchFamily="2" charset="77"/>
                <a:ea typeface="Arial" panose="020B0604020202020204" pitchFamily="34" charset="0"/>
              </a:rPr>
              <a:t>Emphasizing security and compliance &gt;</a:t>
            </a:r>
          </a:p>
        </p:txBody>
      </p:sp>
      <p:sp>
        <p:nvSpPr>
          <p:cNvPr id="12" name="TextBox 11">
            <a:extLst>
              <a:ext uri="{FF2B5EF4-FFF2-40B4-BE49-F238E27FC236}">
                <a16:creationId xmlns:a16="http://schemas.microsoft.com/office/drawing/2014/main" id="{36128D20-891C-6B38-63A8-B430532098C1}"/>
              </a:ext>
            </a:extLst>
          </p:cNvPr>
          <p:cNvSpPr txBox="1"/>
          <p:nvPr/>
        </p:nvSpPr>
        <p:spPr>
          <a:xfrm>
            <a:off x="934619" y="3665737"/>
            <a:ext cx="4180114" cy="356251"/>
          </a:xfrm>
          <a:prstGeom prst="rect">
            <a:avLst/>
          </a:prstGeom>
          <a:noFill/>
        </p:spPr>
        <p:txBody>
          <a:bodyPr wrap="square" rtlCol="0">
            <a:spAutoFit/>
          </a:bodyPr>
          <a:lstStyle/>
          <a:p>
            <a:pPr>
              <a:lnSpc>
                <a:spcPct val="115000"/>
              </a:lnSpc>
            </a:pPr>
            <a:r>
              <a:rPr lang="en-US" sz="1600" dirty="0">
                <a:solidFill>
                  <a:schemeClr val="bg1"/>
                </a:solidFill>
                <a:effectLst/>
                <a:latin typeface="Fujitsu Infinity Pro" pitchFamily="2" charset="77"/>
                <a:ea typeface="Arial" panose="020B0604020202020204" pitchFamily="34" charset="0"/>
              </a:rPr>
              <a:t>Focusing on change management &gt;</a:t>
            </a:r>
          </a:p>
        </p:txBody>
      </p:sp>
      <p:sp>
        <p:nvSpPr>
          <p:cNvPr id="13" name="TextBox 12">
            <a:extLst>
              <a:ext uri="{FF2B5EF4-FFF2-40B4-BE49-F238E27FC236}">
                <a16:creationId xmlns:a16="http://schemas.microsoft.com/office/drawing/2014/main" id="{7AE33ACE-A60B-5914-A7CB-207E7BC2093A}"/>
              </a:ext>
            </a:extLst>
          </p:cNvPr>
          <p:cNvSpPr txBox="1"/>
          <p:nvPr/>
        </p:nvSpPr>
        <p:spPr>
          <a:xfrm>
            <a:off x="1663365" y="5578104"/>
            <a:ext cx="4989286" cy="356251"/>
          </a:xfrm>
          <a:prstGeom prst="rect">
            <a:avLst/>
          </a:prstGeom>
          <a:noFill/>
        </p:spPr>
        <p:txBody>
          <a:bodyPr wrap="square">
            <a:spAutoFit/>
          </a:bodyPr>
          <a:lstStyle/>
          <a:p>
            <a:pPr lvl="0">
              <a:lnSpc>
                <a:spcPct val="115000"/>
              </a:lnSpc>
            </a:pPr>
            <a:r>
              <a:rPr lang="en-US" sz="1600" dirty="0">
                <a:solidFill>
                  <a:schemeClr val="bg1"/>
                </a:solidFill>
                <a:effectLst/>
                <a:latin typeface="Fujitsu Infinity Pro" pitchFamily="2" charset="77"/>
                <a:ea typeface="Arial" panose="020B0604020202020204" pitchFamily="34" charset="0"/>
              </a:rPr>
              <a:t>Continuous monitoring and optimization &gt;</a:t>
            </a:r>
            <a:endParaRPr lang="en-US" sz="2000" dirty="0">
              <a:solidFill>
                <a:schemeClr val="bg1"/>
              </a:solidFill>
              <a:latin typeface="Fujitsu Infinity Pro" pitchFamily="2" charset="77"/>
            </a:endParaRPr>
          </a:p>
        </p:txBody>
      </p:sp>
      <p:pic>
        <p:nvPicPr>
          <p:cNvPr id="14" name="Picture 13">
            <a:extLst>
              <a:ext uri="{FF2B5EF4-FFF2-40B4-BE49-F238E27FC236}">
                <a16:creationId xmlns:a16="http://schemas.microsoft.com/office/drawing/2014/main" id="{578DD309-AD8D-255C-4F40-B6B45A9050AE}"/>
              </a:ext>
            </a:extLst>
          </p:cNvPr>
          <p:cNvPicPr>
            <a:picLocks/>
          </p:cNvPicPr>
          <p:nvPr/>
        </p:nvPicPr>
        <p:blipFill rotWithShape="1">
          <a:blip r:embed="rId4">
            <a:extLst>
              <a:ext uri="{28A0092B-C50C-407E-A947-70E740481C1C}">
                <a14:useLocalDpi xmlns:a14="http://schemas.microsoft.com/office/drawing/2010/main" val="0"/>
              </a:ext>
            </a:extLst>
          </a:blip>
          <a:srcRect l="1229" r="32131"/>
          <a:stretch/>
        </p:blipFill>
        <p:spPr>
          <a:xfrm flipH="1">
            <a:off x="7202259" y="1385888"/>
            <a:ext cx="4681631" cy="4680646"/>
          </a:xfrm>
          <a:prstGeom prst="ellipse">
            <a:avLst/>
          </a:prstGeom>
        </p:spPr>
      </p:pic>
      <p:sp>
        <p:nvSpPr>
          <p:cNvPr id="15" name="Doughnut 14">
            <a:extLst>
              <a:ext uri="{FF2B5EF4-FFF2-40B4-BE49-F238E27FC236}">
                <a16:creationId xmlns:a16="http://schemas.microsoft.com/office/drawing/2014/main" id="{3EB9BDBC-3049-D3ED-040A-7C829EA9DFA4}"/>
              </a:ext>
            </a:extLst>
          </p:cNvPr>
          <p:cNvSpPr/>
          <p:nvPr/>
        </p:nvSpPr>
        <p:spPr>
          <a:xfrm>
            <a:off x="7202258" y="1385888"/>
            <a:ext cx="4681631" cy="4680646"/>
          </a:xfrm>
          <a:prstGeom prst="donut">
            <a:avLst>
              <a:gd name="adj" fmla="val 13705"/>
            </a:avLst>
          </a:prstGeom>
          <a:gradFill>
            <a:gsLst>
              <a:gs pos="100000">
                <a:srgbClr val="00E7F0"/>
              </a:gs>
              <a:gs pos="46000">
                <a:srgbClr val="2400B0">
                  <a:alpha val="50000"/>
                </a:srgbClr>
              </a:gs>
              <a:gs pos="0">
                <a:srgbClr val="2400B0">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Rounded Rectangle 21">
            <a:extLst>
              <a:ext uri="{FF2B5EF4-FFF2-40B4-BE49-F238E27FC236}">
                <a16:creationId xmlns:a16="http://schemas.microsoft.com/office/drawing/2014/main" id="{29B5803E-FC89-BD73-30AA-79180C46798E}"/>
              </a:ext>
            </a:extLst>
          </p:cNvPr>
          <p:cNvSpPr/>
          <p:nvPr/>
        </p:nvSpPr>
        <p:spPr bwMode="black">
          <a:xfrm>
            <a:off x="378000"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17" name="Footer Placeholder 4">
            <a:extLst>
              <a:ext uri="{FF2B5EF4-FFF2-40B4-BE49-F238E27FC236}">
                <a16:creationId xmlns:a16="http://schemas.microsoft.com/office/drawing/2014/main" id="{5556760C-B800-2EC2-040F-F26FFA6671CE}"/>
              </a:ext>
            </a:extLst>
          </p:cNvPr>
          <p:cNvSpPr txBox="1">
            <a:spLocks/>
          </p:cNvSpPr>
          <p:nvPr/>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13</a:t>
            </a:fld>
            <a:endParaRPr lang="en-GB" sz="1067">
              <a:solidFill>
                <a:schemeClr val="bg1"/>
              </a:solidFill>
              <a:latin typeface="Fujitsu Infinity Pro" pitchFamily="2" charset="0"/>
            </a:endParaRPr>
          </a:p>
        </p:txBody>
      </p:sp>
      <p:sp>
        <p:nvSpPr>
          <p:cNvPr id="18" name="Slide Number Placeholder 5">
            <a:extLst>
              <a:ext uri="{FF2B5EF4-FFF2-40B4-BE49-F238E27FC236}">
                <a16:creationId xmlns:a16="http://schemas.microsoft.com/office/drawing/2014/main" id="{187A5F02-3A0C-1C15-E32A-5BC285BD3EE3}"/>
              </a:ext>
            </a:extLst>
          </p:cNvPr>
          <p:cNvSpPr txBox="1">
            <a:spLocks/>
          </p:cNvSpPr>
          <p:nvPr/>
        </p:nvSpPr>
        <p:spPr>
          <a:xfrm>
            <a:off x="6630624" y="6482107"/>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pic>
        <p:nvPicPr>
          <p:cNvPr id="20" name="Graphic 23">
            <a:extLst>
              <a:ext uri="{FF2B5EF4-FFF2-40B4-BE49-F238E27FC236}">
                <a16:creationId xmlns:a16="http://schemas.microsoft.com/office/drawing/2014/main" id="{7A896B51-8539-6B2B-AFAE-124434780D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658843" y="182294"/>
            <a:ext cx="1155259" cy="562508"/>
          </a:xfrm>
          <a:prstGeom prst="rect">
            <a:avLst/>
          </a:prstGeom>
        </p:spPr>
      </p:pic>
      <p:sp>
        <p:nvSpPr>
          <p:cNvPr id="2" name="Rectangle 1">
            <a:extLst>
              <a:ext uri="{FF2B5EF4-FFF2-40B4-BE49-F238E27FC236}">
                <a16:creationId xmlns:a16="http://schemas.microsoft.com/office/drawing/2014/main" id="{60783022-63A6-975F-FAF9-0AC5FE596AA2}"/>
              </a:ext>
            </a:extLst>
          </p:cNvPr>
          <p:cNvSpPr/>
          <p:nvPr/>
        </p:nvSpPr>
        <p:spPr>
          <a:xfrm>
            <a:off x="0" y="0"/>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62951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914E0F-CE62-D4C3-C880-3FDD01FB4D35}"/>
              </a:ext>
            </a:extLst>
          </p:cNvPr>
          <p:cNvPicPr>
            <a:picLocks noChangeAspect="1"/>
          </p:cNvPicPr>
          <p:nvPr/>
        </p:nvPicPr>
        <p:blipFill rotWithShape="1">
          <a:blip r:embed="rId2">
            <a:extLst>
              <a:ext uri="{28A0092B-C50C-407E-A947-70E740481C1C}">
                <a14:useLocalDpi xmlns:a14="http://schemas.microsoft.com/office/drawing/2010/main" val="0"/>
              </a:ext>
            </a:extLst>
          </a:blip>
          <a:srcRect l="-15048" t="1700" r="15048" b="1700"/>
          <a:stretch/>
        </p:blipFill>
        <p:spPr>
          <a:xfrm>
            <a:off x="1569144" y="-1"/>
            <a:ext cx="10622856" cy="6858001"/>
          </a:xfrm>
          <a:prstGeom prst="rect">
            <a:avLst/>
          </a:prstGeom>
        </p:spPr>
      </p:pic>
      <p:pic>
        <p:nvPicPr>
          <p:cNvPr id="11" name="Picture 10">
            <a:extLst>
              <a:ext uri="{FF2B5EF4-FFF2-40B4-BE49-F238E27FC236}">
                <a16:creationId xmlns:a16="http://schemas.microsoft.com/office/drawing/2014/main" id="{4EFDCFC6-5468-EF2A-5F9D-3F74217887B8}"/>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87728" r="-278"/>
          <a:stretch/>
        </p:blipFill>
        <p:spPr>
          <a:xfrm>
            <a:off x="4241260" y="0"/>
            <a:ext cx="860680" cy="6858000"/>
          </a:xfrm>
          <a:prstGeom prst="rect">
            <a:avLst/>
          </a:prstGeom>
        </p:spPr>
      </p:pic>
      <p:pic>
        <p:nvPicPr>
          <p:cNvPr id="4" name="Picture 3">
            <a:extLst>
              <a:ext uri="{FF2B5EF4-FFF2-40B4-BE49-F238E27FC236}">
                <a16:creationId xmlns:a16="http://schemas.microsoft.com/office/drawing/2014/main" id="{D4F45DDB-5762-7BB7-F331-71BA3FD760C2}"/>
              </a:ext>
            </a:extLst>
          </p:cNvPr>
          <p:cNvPicPr>
            <a:picLocks noChangeAspect="1"/>
          </p:cNvPicPr>
          <p:nvPr/>
        </p:nvPicPr>
        <p:blipFill>
          <a:blip r:embed="rId3">
            <a:extLst>
              <a:ext uri="{28A0092B-C50C-407E-A947-70E740481C1C}">
                <a14:useLocalDpi xmlns:a14="http://schemas.microsoft.com/office/drawing/2010/main" val="0"/>
              </a:ext>
            </a:extLst>
          </a:blip>
          <a:srcRect l="19078" r="19078"/>
          <a:stretch/>
        </p:blipFill>
        <p:spPr>
          <a:xfrm>
            <a:off x="0" y="0"/>
            <a:ext cx="4241260" cy="6858000"/>
          </a:xfrm>
          <a:prstGeom prst="rect">
            <a:avLst/>
          </a:prstGeom>
        </p:spPr>
      </p:pic>
      <p:pic>
        <p:nvPicPr>
          <p:cNvPr id="12" name="Graphic 11">
            <a:extLst>
              <a:ext uri="{FF2B5EF4-FFF2-40B4-BE49-F238E27FC236}">
                <a16:creationId xmlns:a16="http://schemas.microsoft.com/office/drawing/2014/main" id="{784D3326-EEB3-1CBF-CAB1-04F5CBD526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8843" y="182293"/>
            <a:ext cx="1155259" cy="562509"/>
          </a:xfrm>
          <a:prstGeom prst="rect">
            <a:avLst/>
          </a:prstGeom>
        </p:spPr>
      </p:pic>
      <p:sp>
        <p:nvSpPr>
          <p:cNvPr id="13" name="Rounded Rectangle 21">
            <a:extLst>
              <a:ext uri="{FF2B5EF4-FFF2-40B4-BE49-F238E27FC236}">
                <a16:creationId xmlns:a16="http://schemas.microsoft.com/office/drawing/2014/main" id="{E9AEB8A0-A273-AA33-A8BC-F3012DE5C559}"/>
              </a:ext>
            </a:extLst>
          </p:cNvPr>
          <p:cNvSpPr/>
          <p:nvPr/>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14" name="Footer Placeholder 4">
            <a:extLst>
              <a:ext uri="{FF2B5EF4-FFF2-40B4-BE49-F238E27FC236}">
                <a16:creationId xmlns:a16="http://schemas.microsoft.com/office/drawing/2014/main" id="{5FD39D9F-3344-A0EA-26BD-29C5F1CF95BC}"/>
              </a:ext>
            </a:extLst>
          </p:cNvPr>
          <p:cNvSpPr txBox="1">
            <a:spLocks/>
          </p:cNvSpPr>
          <p:nvPr/>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14</a:t>
            </a:fld>
            <a:endParaRPr lang="en-GB" sz="1067">
              <a:solidFill>
                <a:schemeClr val="bg1"/>
              </a:solidFill>
              <a:latin typeface="Fujitsu Infinity Pro" pitchFamily="2" charset="0"/>
            </a:endParaRPr>
          </a:p>
        </p:txBody>
      </p:sp>
      <p:sp>
        <p:nvSpPr>
          <p:cNvPr id="15" name="Slide Number Placeholder 5">
            <a:extLst>
              <a:ext uri="{FF2B5EF4-FFF2-40B4-BE49-F238E27FC236}">
                <a16:creationId xmlns:a16="http://schemas.microsoft.com/office/drawing/2014/main" id="{1145D710-8B51-A71B-5C36-E30097B2418F}"/>
              </a:ext>
            </a:extLst>
          </p:cNvPr>
          <p:cNvSpPr txBox="1">
            <a:spLocks/>
          </p:cNvSpPr>
          <p:nvPr/>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2024</a:t>
            </a:r>
          </a:p>
        </p:txBody>
      </p:sp>
      <p:sp>
        <p:nvSpPr>
          <p:cNvPr id="6" name="Title 1">
            <a:extLst>
              <a:ext uri="{FF2B5EF4-FFF2-40B4-BE49-F238E27FC236}">
                <a16:creationId xmlns:a16="http://schemas.microsoft.com/office/drawing/2014/main" id="{D3D93F2D-B56A-B93D-DA4A-2E2315841DE4}"/>
              </a:ext>
            </a:extLst>
          </p:cNvPr>
          <p:cNvSpPr txBox="1">
            <a:spLocks/>
          </p:cNvSpPr>
          <p:nvPr/>
        </p:nvSpPr>
        <p:spPr>
          <a:xfrm>
            <a:off x="377899" y="464400"/>
            <a:ext cx="3621346" cy="3122862"/>
          </a:xfrm>
          <a:prstGeom prst="rect">
            <a:avLst/>
          </a:prstGeom>
        </p:spPr>
        <p:txBody>
          <a:bodyPr lIns="0" tIns="0" rIns="0" bIns="0"/>
          <a:lstStyle>
            <a:lvl1pPr defTabSz="914377">
              <a:lnSpc>
                <a:spcPct val="100000"/>
              </a:lnSpc>
              <a:spcBef>
                <a:spcPts val="0"/>
              </a:spcBef>
              <a:buNone/>
              <a:defRPr sz="3600" b="1">
                <a:solidFill>
                  <a:schemeClr val="bg1"/>
                </a:solidFill>
                <a:latin typeface="Fujitsu Infinity Pro Bold" pitchFamily="2" charset="0"/>
                <a:ea typeface="+mj-ea"/>
                <a:cs typeface="+mj-cs"/>
              </a:defRPr>
            </a:lvl1pPr>
          </a:lstStyle>
          <a:p>
            <a:r>
              <a:rPr lang="en-US" dirty="0"/>
              <a:t>Partner contributions </a:t>
            </a:r>
            <a:br>
              <a:rPr lang="en-US" dirty="0"/>
            </a:br>
            <a:r>
              <a:rPr lang="en-US" dirty="0"/>
              <a:t>to your </a:t>
            </a:r>
            <a:br>
              <a:rPr lang="en-US" dirty="0"/>
            </a:br>
            <a:r>
              <a:rPr lang="en-US" dirty="0"/>
              <a:t>RISE with SAP</a:t>
            </a:r>
            <a:br>
              <a:rPr lang="en-US" dirty="0"/>
            </a:br>
            <a:r>
              <a:rPr lang="en-US" dirty="0"/>
              <a:t>journey</a:t>
            </a:r>
          </a:p>
        </p:txBody>
      </p:sp>
    </p:spTree>
    <p:extLst>
      <p:ext uri="{BB962C8B-B14F-4D97-AF65-F5344CB8AC3E}">
        <p14:creationId xmlns:p14="http://schemas.microsoft.com/office/powerpoint/2010/main" val="144711055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190462-2126-0B52-2994-8E0D0B0BE2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8843" y="182293"/>
            <a:ext cx="1155259" cy="562509"/>
          </a:xfrm>
          <a:prstGeom prst="rect">
            <a:avLst/>
          </a:prstGeom>
        </p:spPr>
      </p:pic>
      <p:sp>
        <p:nvSpPr>
          <p:cNvPr id="7" name="TextBox 6">
            <a:extLst>
              <a:ext uri="{FF2B5EF4-FFF2-40B4-BE49-F238E27FC236}">
                <a16:creationId xmlns:a16="http://schemas.microsoft.com/office/drawing/2014/main" id="{7CF98B12-F688-C54D-30BF-C933F2867E43}"/>
              </a:ext>
            </a:extLst>
          </p:cNvPr>
          <p:cNvSpPr txBox="1"/>
          <p:nvPr/>
        </p:nvSpPr>
        <p:spPr>
          <a:xfrm>
            <a:off x="378000" y="1260369"/>
            <a:ext cx="11306846" cy="547073"/>
          </a:xfrm>
          <a:prstGeom prst="rect">
            <a:avLst/>
          </a:prstGeom>
          <a:noFill/>
        </p:spPr>
        <p:txBody>
          <a:bodyPr wrap="square" lIns="0" tIns="0" rIns="0" bIns="0">
            <a:spAutoFit/>
          </a:bodyPr>
          <a:lstStyle/>
          <a:p>
            <a:pPr indent="0">
              <a:lnSpc>
                <a:spcPct val="115000"/>
              </a:lnSpc>
              <a:spcBef>
                <a:spcPts val="800"/>
              </a:spcBef>
              <a:buNone/>
            </a:pPr>
            <a:r>
              <a:rPr lang="en-GB" sz="1600" dirty="0">
                <a:solidFill>
                  <a:srgbClr val="0D0D0D"/>
                </a:solidFill>
                <a:latin typeface="Fujitsu Infinity Pro"/>
              </a:rPr>
              <a:t>Choosing the right </a:t>
            </a:r>
            <a:r>
              <a:rPr lang="en-GB" sz="1600" dirty="0" err="1">
                <a:solidFill>
                  <a:srgbClr val="0D0D0D"/>
                </a:solidFill>
                <a:latin typeface="Fujitsu Infinity Pro"/>
              </a:rPr>
              <a:t>hyperscaler</a:t>
            </a:r>
            <a:r>
              <a:rPr lang="en-GB" sz="1600" dirty="0">
                <a:solidFill>
                  <a:srgbClr val="0D0D0D"/>
                </a:solidFill>
                <a:latin typeface="Fujitsu Infinity Pro"/>
              </a:rPr>
              <a:t> and understanding each party’s contributions is crucial for a successful RISE with SAP journey. Here’s how Fujitsu, SAP, and the </a:t>
            </a:r>
            <a:r>
              <a:rPr lang="en-GB" sz="1600" dirty="0" err="1">
                <a:solidFill>
                  <a:srgbClr val="0D0D0D"/>
                </a:solidFill>
                <a:latin typeface="Fujitsu Infinity Pro"/>
              </a:rPr>
              <a:t>hyperscaler</a:t>
            </a:r>
            <a:r>
              <a:rPr lang="en-GB" sz="1600" dirty="0">
                <a:solidFill>
                  <a:srgbClr val="0D0D0D"/>
                </a:solidFill>
                <a:latin typeface="Fujitsu Infinity Pro"/>
              </a:rPr>
              <a:t> each play a pivotal role in your transformation ecosystem: </a:t>
            </a:r>
          </a:p>
        </p:txBody>
      </p:sp>
      <p:grpSp>
        <p:nvGrpSpPr>
          <p:cNvPr id="8" name="Group 7">
            <a:extLst>
              <a:ext uri="{FF2B5EF4-FFF2-40B4-BE49-F238E27FC236}">
                <a16:creationId xmlns:a16="http://schemas.microsoft.com/office/drawing/2014/main" id="{E1708C4A-FE7B-08E0-DCB8-3C544E5796BD}"/>
              </a:ext>
            </a:extLst>
          </p:cNvPr>
          <p:cNvGrpSpPr/>
          <p:nvPr/>
        </p:nvGrpSpPr>
        <p:grpSpPr>
          <a:xfrm>
            <a:off x="378000" y="2073620"/>
            <a:ext cx="11227542" cy="2043460"/>
            <a:chOff x="507256" y="2799472"/>
            <a:chExt cx="11959694" cy="3382515"/>
          </a:xfrm>
        </p:grpSpPr>
        <p:sp>
          <p:nvSpPr>
            <p:cNvPr id="9" name="Rectangle 8">
              <a:extLst>
                <a:ext uri="{FF2B5EF4-FFF2-40B4-BE49-F238E27FC236}">
                  <a16:creationId xmlns:a16="http://schemas.microsoft.com/office/drawing/2014/main" id="{67D787B4-A191-E914-227A-B486F40D0553}"/>
                </a:ext>
                <a:ext uri="{C183D7F6-B498-43B3-948B-1728B52AA6E4}">
                  <adec:decorative xmlns:adec="http://schemas.microsoft.com/office/drawing/2017/decorative" val="1"/>
                </a:ext>
              </a:extLst>
            </p:cNvPr>
            <p:cNvSpPr/>
            <p:nvPr/>
          </p:nvSpPr>
          <p:spPr>
            <a:xfrm>
              <a:off x="4305400" y="2799472"/>
              <a:ext cx="4230998" cy="3382515"/>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5CAF5A1-55AA-0D81-12AF-C5AB13B61287}"/>
                </a:ext>
                <a:ext uri="{C183D7F6-B498-43B3-948B-1728B52AA6E4}">
                  <adec:decorative xmlns:adec="http://schemas.microsoft.com/office/drawing/2017/decorative" val="1"/>
                </a:ext>
              </a:extLst>
            </p:cNvPr>
            <p:cNvSpPr/>
            <p:nvPr/>
          </p:nvSpPr>
          <p:spPr>
            <a:xfrm>
              <a:off x="507256" y="2799472"/>
              <a:ext cx="3648201" cy="3382515"/>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F5035AC-66A5-0CEE-1BC3-538AD4BA9257}"/>
                </a:ext>
                <a:ext uri="{C183D7F6-B498-43B3-948B-1728B52AA6E4}">
                  <adec:decorative xmlns:adec="http://schemas.microsoft.com/office/drawing/2017/decorative" val="1"/>
                </a:ext>
              </a:extLst>
            </p:cNvPr>
            <p:cNvSpPr/>
            <p:nvPr/>
          </p:nvSpPr>
          <p:spPr>
            <a:xfrm>
              <a:off x="8705169" y="2799472"/>
              <a:ext cx="3761781" cy="3382515"/>
            </a:xfrm>
            <a:prstGeom prst="rect">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2" name="Group 11">
            <a:extLst>
              <a:ext uri="{FF2B5EF4-FFF2-40B4-BE49-F238E27FC236}">
                <a16:creationId xmlns:a16="http://schemas.microsoft.com/office/drawing/2014/main" id="{DFCC6867-FC4A-AC3E-2000-D3EE3E1A77E1}"/>
              </a:ext>
            </a:extLst>
          </p:cNvPr>
          <p:cNvGrpSpPr/>
          <p:nvPr/>
        </p:nvGrpSpPr>
        <p:grpSpPr>
          <a:xfrm>
            <a:off x="378000" y="2073616"/>
            <a:ext cx="11227537" cy="639408"/>
            <a:chOff x="507256" y="2799468"/>
            <a:chExt cx="11959690" cy="1128129"/>
          </a:xfrm>
          <a:gradFill>
            <a:gsLst>
              <a:gs pos="0">
                <a:srgbClr val="EB0000"/>
              </a:gs>
              <a:gs pos="100000">
                <a:srgbClr val="FF8001"/>
              </a:gs>
            </a:gsLst>
            <a:lin ang="0" scaled="0"/>
          </a:gradFill>
        </p:grpSpPr>
        <p:sp>
          <p:nvSpPr>
            <p:cNvPr id="13" name="Rectangle 12">
              <a:extLst>
                <a:ext uri="{FF2B5EF4-FFF2-40B4-BE49-F238E27FC236}">
                  <a16:creationId xmlns:a16="http://schemas.microsoft.com/office/drawing/2014/main" id="{67C81E39-A031-3629-D59D-1D3EFA6A292A}"/>
                </a:ext>
                <a:ext uri="{C183D7F6-B498-43B3-948B-1728B52AA6E4}">
                  <adec:decorative xmlns:adec="http://schemas.microsoft.com/office/drawing/2017/decorative" val="1"/>
                </a:ext>
              </a:extLst>
            </p:cNvPr>
            <p:cNvSpPr/>
            <p:nvPr/>
          </p:nvSpPr>
          <p:spPr>
            <a:xfrm flipV="1">
              <a:off x="4305400" y="2799470"/>
              <a:ext cx="4230998" cy="112812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C904E7EA-CCB4-DB5A-B6BB-DA6D77A70D7D}"/>
                </a:ext>
                <a:ext uri="{C183D7F6-B498-43B3-948B-1728B52AA6E4}">
                  <adec:decorative xmlns:adec="http://schemas.microsoft.com/office/drawing/2017/decorative" val="1"/>
                </a:ext>
              </a:extLst>
            </p:cNvPr>
            <p:cNvSpPr/>
            <p:nvPr/>
          </p:nvSpPr>
          <p:spPr>
            <a:xfrm flipV="1">
              <a:off x="507256" y="2799470"/>
              <a:ext cx="3648201" cy="112812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8001"/>
                </a:solidFill>
              </a:endParaRPr>
            </a:p>
          </p:txBody>
        </p:sp>
        <p:sp>
          <p:nvSpPr>
            <p:cNvPr id="15" name="Rectangle 14">
              <a:extLst>
                <a:ext uri="{FF2B5EF4-FFF2-40B4-BE49-F238E27FC236}">
                  <a16:creationId xmlns:a16="http://schemas.microsoft.com/office/drawing/2014/main" id="{A06F97C2-BDB4-DBF7-426C-77803C4B4C56}"/>
                </a:ext>
                <a:ext uri="{C183D7F6-B498-43B3-948B-1728B52AA6E4}">
                  <adec:decorative xmlns:adec="http://schemas.microsoft.com/office/drawing/2017/decorative" val="1"/>
                </a:ext>
              </a:extLst>
            </p:cNvPr>
            <p:cNvSpPr/>
            <p:nvPr/>
          </p:nvSpPr>
          <p:spPr>
            <a:xfrm flipV="1">
              <a:off x="8705167" y="2799468"/>
              <a:ext cx="3761779" cy="112812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8001"/>
                </a:solidFill>
              </a:endParaRPr>
            </a:p>
          </p:txBody>
        </p:sp>
      </p:grpSp>
      <p:sp>
        <p:nvSpPr>
          <p:cNvPr id="16" name="Text Placeholder 2">
            <a:extLst>
              <a:ext uri="{FF2B5EF4-FFF2-40B4-BE49-F238E27FC236}">
                <a16:creationId xmlns:a16="http://schemas.microsoft.com/office/drawing/2014/main" id="{7EFE27BF-E267-2CFE-BB59-3697E388538F}"/>
              </a:ext>
            </a:extLst>
          </p:cNvPr>
          <p:cNvSpPr txBox="1">
            <a:spLocks/>
          </p:cNvSpPr>
          <p:nvPr/>
        </p:nvSpPr>
        <p:spPr>
          <a:xfrm>
            <a:off x="4170028" y="2209937"/>
            <a:ext cx="1679856" cy="307777"/>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buFont typeface="Arial" panose="020B0604020202020204" pitchFamily="34" charset="0"/>
              <a:buNone/>
            </a:pPr>
            <a:r>
              <a:rPr lang="en-GB" sz="2000" b="1" dirty="0">
                <a:solidFill>
                  <a:schemeClr val="bg1"/>
                </a:solidFill>
                <a:latin typeface="Fujitsu Infinity Pro Bold"/>
              </a:rPr>
              <a:t>SAP</a:t>
            </a:r>
            <a:endParaRPr lang="en-GB" sz="2000" b="1" baseline="30000" dirty="0">
              <a:solidFill>
                <a:schemeClr val="bg1"/>
              </a:solidFill>
              <a:latin typeface="Fujitsu Infinity Pro Bold" pitchFamily="2" charset="77"/>
            </a:endParaRPr>
          </a:p>
        </p:txBody>
      </p:sp>
      <p:sp>
        <p:nvSpPr>
          <p:cNvPr id="17" name="Text Placeholder 2">
            <a:extLst>
              <a:ext uri="{FF2B5EF4-FFF2-40B4-BE49-F238E27FC236}">
                <a16:creationId xmlns:a16="http://schemas.microsoft.com/office/drawing/2014/main" id="{9F144098-B831-2CF1-88CC-62234A971A55}"/>
              </a:ext>
            </a:extLst>
          </p:cNvPr>
          <p:cNvSpPr txBox="1">
            <a:spLocks/>
          </p:cNvSpPr>
          <p:nvPr/>
        </p:nvSpPr>
        <p:spPr>
          <a:xfrm>
            <a:off x="489084" y="2209937"/>
            <a:ext cx="1487701" cy="307777"/>
          </a:xfrm>
          <a:prstGeom prst="rect">
            <a:avLst/>
          </a:prstGeom>
        </p:spPr>
        <p:txBody>
          <a:bodyPr lIns="0" tIns="0" rIns="0" bIns="0"/>
          <a:lstStyle>
            <a:lvl1pPr marL="334425" indent="-334425" algn="l" defTabSz="914377" rtl="0" eaLnBrk="1" latinLnBrk="0" hangingPunct="1">
              <a:lnSpc>
                <a:spcPct val="100000"/>
              </a:lnSpc>
              <a:spcBef>
                <a:spcPts val="0"/>
              </a:spcBef>
              <a:buClr>
                <a:srgbClr val="EA000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buFont typeface="Arial" panose="020B0604020202020204" pitchFamily="34" charset="0"/>
              <a:buNone/>
            </a:pPr>
            <a:r>
              <a:rPr lang="en-GB" sz="2000" b="1" dirty="0">
                <a:solidFill>
                  <a:schemeClr val="bg1"/>
                </a:solidFill>
                <a:latin typeface="Fujitsu Infinity Pro Bold" pitchFamily="2" charset="77"/>
              </a:rPr>
              <a:t>Fujitsu</a:t>
            </a:r>
          </a:p>
        </p:txBody>
      </p:sp>
      <p:sp>
        <p:nvSpPr>
          <p:cNvPr id="18" name="Text Placeholder 2">
            <a:extLst>
              <a:ext uri="{FF2B5EF4-FFF2-40B4-BE49-F238E27FC236}">
                <a16:creationId xmlns:a16="http://schemas.microsoft.com/office/drawing/2014/main" id="{C12F81B6-C0C1-ED4D-878B-937CF4642057}"/>
              </a:ext>
            </a:extLst>
          </p:cNvPr>
          <p:cNvSpPr txBox="1">
            <a:spLocks/>
          </p:cNvSpPr>
          <p:nvPr/>
        </p:nvSpPr>
        <p:spPr>
          <a:xfrm>
            <a:off x="8286100" y="2209937"/>
            <a:ext cx="1751145" cy="307777"/>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buFont typeface="Arial" panose="020B0604020202020204" pitchFamily="34" charset="0"/>
              <a:buNone/>
            </a:pPr>
            <a:r>
              <a:rPr lang="en-GB" sz="2000" b="1" dirty="0" err="1">
                <a:solidFill>
                  <a:schemeClr val="bg1"/>
                </a:solidFill>
                <a:latin typeface="Fujitsu Infinity Pro Bold" pitchFamily="2" charset="77"/>
              </a:rPr>
              <a:t>Hyperscaler</a:t>
            </a:r>
            <a:endParaRPr lang="en-GB" sz="2000" b="1" dirty="0">
              <a:solidFill>
                <a:schemeClr val="bg1"/>
              </a:solidFill>
              <a:latin typeface="Fujitsu Infinity Pro Bold" pitchFamily="2" charset="77"/>
            </a:endParaRPr>
          </a:p>
        </p:txBody>
      </p:sp>
      <p:sp>
        <p:nvSpPr>
          <p:cNvPr id="19" name="TextBox 18">
            <a:extLst>
              <a:ext uri="{FF2B5EF4-FFF2-40B4-BE49-F238E27FC236}">
                <a16:creationId xmlns:a16="http://schemas.microsoft.com/office/drawing/2014/main" id="{B8A4826F-3E2A-9FCC-2C0B-9756919C12DB}"/>
              </a:ext>
            </a:extLst>
          </p:cNvPr>
          <p:cNvSpPr txBox="1"/>
          <p:nvPr/>
        </p:nvSpPr>
        <p:spPr>
          <a:xfrm>
            <a:off x="504852" y="2873801"/>
            <a:ext cx="3119970" cy="986424"/>
          </a:xfrm>
          <a:prstGeom prst="rect">
            <a:avLst/>
          </a:prstGeom>
          <a:noFill/>
        </p:spPr>
        <p:txBody>
          <a:bodyPr wrap="square">
            <a:spAutoFit/>
          </a:bodyPr>
          <a:lstStyle/>
          <a:p>
            <a:pPr marL="136525" indent="-136525" fontAlgn="t">
              <a:lnSpc>
                <a:spcPct val="115000"/>
              </a:lnSpc>
              <a:spcBef>
                <a:spcPts val="0"/>
              </a:spcBef>
              <a:spcAft>
                <a:spcPts val="0"/>
              </a:spcAft>
              <a:buFont typeface="Arial" panose="020B0604020202020204" pitchFamily="34" charset="0"/>
              <a:buChar char="•"/>
            </a:pPr>
            <a:r>
              <a:rPr lang="en-US" sz="1400" dirty="0">
                <a:solidFill>
                  <a:srgbClr val="000000"/>
                </a:solidFill>
                <a:latin typeface="Fujitsu Infinity Pro"/>
              </a:rPr>
              <a:t>An agnostic approach</a:t>
            </a:r>
            <a:endParaRPr lang="en-GB" sz="1400" dirty="0">
              <a:solidFill>
                <a:srgbClr val="000000"/>
              </a:solidFill>
              <a:latin typeface="Fujitsu Infinity Pro"/>
            </a:endParaRPr>
          </a:p>
          <a:p>
            <a:pPr marL="136525" marR="0" indent="-136525" fontAlgn="auto">
              <a:spcBef>
                <a:spcPts val="0"/>
              </a:spcBef>
              <a:spcAft>
                <a:spcPts val="0"/>
              </a:spcAft>
              <a:buFont typeface="Arial" panose="020B0604020202020204" pitchFamily="34" charset="0"/>
              <a:buChar char="•"/>
            </a:pPr>
            <a:r>
              <a:rPr lang="en-US" sz="1400" dirty="0">
                <a:solidFill>
                  <a:srgbClr val="000000"/>
                </a:solidFill>
                <a:latin typeface="Fujitsu Infinity Pro"/>
              </a:rPr>
              <a:t>Detailed expertise</a:t>
            </a:r>
            <a:endParaRPr lang="en-GB" sz="1400" dirty="0">
              <a:solidFill>
                <a:srgbClr val="000000"/>
              </a:solidFill>
              <a:latin typeface="Fujitsu Infinity Pro"/>
            </a:endParaRPr>
          </a:p>
          <a:p>
            <a:pPr marL="136525" marR="0" indent="-136525" fontAlgn="auto">
              <a:spcBef>
                <a:spcPts val="0"/>
              </a:spcBef>
              <a:spcAft>
                <a:spcPts val="0"/>
              </a:spcAft>
              <a:buFont typeface="Arial" panose="020B0604020202020204" pitchFamily="34" charset="0"/>
              <a:buChar char="•"/>
            </a:pPr>
            <a:r>
              <a:rPr lang="en-US" sz="1400" dirty="0">
                <a:solidFill>
                  <a:srgbClr val="000000"/>
                </a:solidFill>
                <a:latin typeface="Fujitsu Infinity Pro"/>
              </a:rPr>
              <a:t>Joint workshops and assessments</a:t>
            </a:r>
            <a:endParaRPr lang="en-GB" sz="1400" dirty="0">
              <a:solidFill>
                <a:srgbClr val="000000"/>
              </a:solidFill>
              <a:latin typeface="Fujitsu Infinity Pro"/>
            </a:endParaRPr>
          </a:p>
          <a:p>
            <a:pPr marL="136525" marR="0" indent="-136525" fontAlgn="auto">
              <a:spcBef>
                <a:spcPts val="0"/>
              </a:spcBef>
              <a:spcAft>
                <a:spcPts val="0"/>
              </a:spcAft>
              <a:buFont typeface="Arial" panose="020B0604020202020204" pitchFamily="34" charset="0"/>
              <a:buChar char="•"/>
            </a:pPr>
            <a:r>
              <a:rPr lang="en-US" sz="1400" dirty="0">
                <a:solidFill>
                  <a:srgbClr val="000000"/>
                </a:solidFill>
                <a:latin typeface="Fujitsu Infinity Pro"/>
              </a:rPr>
              <a:t>Key migration tools</a:t>
            </a:r>
            <a:endParaRPr lang="en-GB" sz="1400" dirty="0">
              <a:solidFill>
                <a:srgbClr val="000000"/>
              </a:solidFill>
              <a:latin typeface="Fujitsu Infinity Pro"/>
            </a:endParaRPr>
          </a:p>
        </p:txBody>
      </p:sp>
      <p:sp>
        <p:nvSpPr>
          <p:cNvPr id="20" name="TextBox 19">
            <a:extLst>
              <a:ext uri="{FF2B5EF4-FFF2-40B4-BE49-F238E27FC236}">
                <a16:creationId xmlns:a16="http://schemas.microsoft.com/office/drawing/2014/main" id="{B2CA3EC0-2940-D147-462E-EEFAC43464F4}"/>
              </a:ext>
            </a:extLst>
          </p:cNvPr>
          <p:cNvSpPr txBox="1"/>
          <p:nvPr/>
        </p:nvSpPr>
        <p:spPr>
          <a:xfrm>
            <a:off x="4061729" y="2873801"/>
            <a:ext cx="3853883" cy="954107"/>
          </a:xfrm>
          <a:prstGeom prst="rect">
            <a:avLst/>
          </a:prstGeom>
          <a:noFill/>
        </p:spPr>
        <p:txBody>
          <a:bodyPr wrap="square">
            <a:spAutoFit/>
          </a:bodyPr>
          <a:lstStyle/>
          <a:p>
            <a:pPr marL="136525" indent="-136525" fontAlgn="t">
              <a:buFont typeface="Arial" panose="020B0604020202020204" pitchFamily="34" charset="0"/>
              <a:buChar char="•"/>
            </a:pPr>
            <a:r>
              <a:rPr lang="en-US" sz="1400" dirty="0">
                <a:solidFill>
                  <a:srgbClr val="000000"/>
                </a:solidFill>
                <a:latin typeface="Fujitsu Infinity Pro"/>
              </a:rPr>
              <a:t>Core ERP capabilities</a:t>
            </a:r>
            <a:endParaRPr lang="en-GB" sz="1400" dirty="0">
              <a:solidFill>
                <a:srgbClr val="000000"/>
              </a:solidFill>
              <a:latin typeface="Fujitsu Infinity Pro"/>
            </a:endParaRPr>
          </a:p>
          <a:p>
            <a:pPr marL="136525" indent="-136525" fontAlgn="t">
              <a:buFont typeface="Arial" panose="020B0604020202020204" pitchFamily="34" charset="0"/>
              <a:buChar char="•"/>
            </a:pPr>
            <a:r>
              <a:rPr lang="en-US" sz="1400" dirty="0">
                <a:solidFill>
                  <a:srgbClr val="000000"/>
                </a:solidFill>
                <a:latin typeface="Fujitsu Infinity Pro"/>
              </a:rPr>
              <a:t>Exclusive features  (e.g. AI, Green Ledger)</a:t>
            </a:r>
            <a:endParaRPr lang="en-GB" sz="1400" dirty="0">
              <a:solidFill>
                <a:srgbClr val="000000"/>
              </a:solidFill>
              <a:latin typeface="Fujitsu Infinity Pro"/>
            </a:endParaRPr>
          </a:p>
          <a:p>
            <a:pPr marL="136525" indent="-136525" fontAlgn="t">
              <a:buFont typeface="Arial" panose="020B0604020202020204" pitchFamily="34" charset="0"/>
              <a:buChar char="•"/>
            </a:pPr>
            <a:r>
              <a:rPr lang="en-US" sz="1400" dirty="0">
                <a:solidFill>
                  <a:srgbClr val="000000"/>
                </a:solidFill>
                <a:latin typeface="Fujitsu Infinity Pro"/>
              </a:rPr>
              <a:t>Single SLA for services</a:t>
            </a:r>
            <a:endParaRPr lang="en-GB" sz="1400" dirty="0">
              <a:solidFill>
                <a:srgbClr val="000000"/>
              </a:solidFill>
              <a:latin typeface="Fujitsu Infinity Pro"/>
            </a:endParaRPr>
          </a:p>
          <a:p>
            <a:pPr marL="136525" indent="-136525" fontAlgn="t">
              <a:buFont typeface="Arial" panose="020B0604020202020204" pitchFamily="34" charset="0"/>
              <a:buChar char="•"/>
            </a:pPr>
            <a:r>
              <a:rPr lang="en-US" sz="1400" dirty="0">
                <a:solidFill>
                  <a:srgbClr val="000000"/>
                </a:solidFill>
                <a:latin typeface="Fujitsu Infinity Pro"/>
              </a:rPr>
              <a:t>Continuous innovation</a:t>
            </a:r>
            <a:endParaRPr lang="en-GB" sz="1400" dirty="0">
              <a:solidFill>
                <a:srgbClr val="000000"/>
              </a:solidFill>
              <a:latin typeface="Fujitsu Infinity Pro"/>
            </a:endParaRPr>
          </a:p>
        </p:txBody>
      </p:sp>
      <p:sp>
        <p:nvSpPr>
          <p:cNvPr id="21" name="TextBox 20">
            <a:extLst>
              <a:ext uri="{FF2B5EF4-FFF2-40B4-BE49-F238E27FC236}">
                <a16:creationId xmlns:a16="http://schemas.microsoft.com/office/drawing/2014/main" id="{2ABC4DEF-095A-E266-96DE-24D974A15A8C}"/>
              </a:ext>
            </a:extLst>
          </p:cNvPr>
          <p:cNvSpPr txBox="1"/>
          <p:nvPr/>
        </p:nvSpPr>
        <p:spPr>
          <a:xfrm>
            <a:off x="8189423" y="2873801"/>
            <a:ext cx="3232440" cy="954107"/>
          </a:xfrm>
          <a:prstGeom prst="rect">
            <a:avLst/>
          </a:prstGeom>
          <a:noFill/>
        </p:spPr>
        <p:txBody>
          <a:bodyPr wrap="square">
            <a:spAutoFit/>
          </a:bodyPr>
          <a:lstStyle>
            <a:defPPr>
              <a:defRPr lang="en-US"/>
            </a:defPPr>
            <a:lvl1pPr marL="136525" indent="-136525" fontAlgn="t">
              <a:buFont typeface="Arial" panose="020B0604020202020204" pitchFamily="34" charset="0"/>
              <a:buChar char="•"/>
              <a:defRPr sz="1400">
                <a:solidFill>
                  <a:srgbClr val="000000"/>
                </a:solidFill>
                <a:latin typeface="Fujitsu Infinity Pro"/>
              </a:defRPr>
            </a:lvl1pPr>
          </a:lstStyle>
          <a:p>
            <a:r>
              <a:rPr lang="en-US" dirty="0"/>
              <a:t>Scalable infrastructure</a:t>
            </a:r>
            <a:endParaRPr lang="en-GB" dirty="0"/>
          </a:p>
          <a:p>
            <a:r>
              <a:rPr lang="en-US" dirty="0"/>
              <a:t>Advanced security features</a:t>
            </a:r>
            <a:endParaRPr lang="en-GB" dirty="0"/>
          </a:p>
          <a:p>
            <a:r>
              <a:rPr lang="en-US" dirty="0"/>
              <a:t>Global data centers</a:t>
            </a:r>
            <a:endParaRPr lang="en-GB" dirty="0"/>
          </a:p>
          <a:p>
            <a:r>
              <a:rPr lang="en-US" dirty="0"/>
              <a:t>High availability and reliability</a:t>
            </a:r>
            <a:endParaRPr lang="en-GB" dirty="0"/>
          </a:p>
        </p:txBody>
      </p:sp>
      <p:grpSp>
        <p:nvGrpSpPr>
          <p:cNvPr id="2" name="Group 1">
            <a:extLst>
              <a:ext uri="{FF2B5EF4-FFF2-40B4-BE49-F238E27FC236}">
                <a16:creationId xmlns:a16="http://schemas.microsoft.com/office/drawing/2014/main" id="{22054FFF-F1F5-FBA0-BA2C-A90FE6F0EA19}"/>
              </a:ext>
            </a:extLst>
          </p:cNvPr>
          <p:cNvGrpSpPr/>
          <p:nvPr/>
        </p:nvGrpSpPr>
        <p:grpSpPr>
          <a:xfrm>
            <a:off x="3269070" y="4390149"/>
            <a:ext cx="5460777" cy="394467"/>
            <a:chOff x="538682" y="4153818"/>
            <a:chExt cx="10985345" cy="793542"/>
          </a:xfrm>
        </p:grpSpPr>
        <p:pic>
          <p:nvPicPr>
            <p:cNvPr id="22" name="Picture 21" descr="A logo of a company&#10;&#10;Description automatically generated">
              <a:extLst>
                <a:ext uri="{FF2B5EF4-FFF2-40B4-BE49-F238E27FC236}">
                  <a16:creationId xmlns:a16="http://schemas.microsoft.com/office/drawing/2014/main" id="{F86062CB-8BCB-69FA-66BB-FA22EBA26D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496" y="4298615"/>
              <a:ext cx="1085482" cy="648745"/>
            </a:xfrm>
            <a:prstGeom prst="rect">
              <a:avLst/>
            </a:prstGeom>
          </p:spPr>
        </p:pic>
        <p:pic>
          <p:nvPicPr>
            <p:cNvPr id="23" name="Picture 22" descr="A blue text on a black background&#10;&#10;Description automatically generated">
              <a:extLst>
                <a:ext uri="{FF2B5EF4-FFF2-40B4-BE49-F238E27FC236}">
                  <a16:creationId xmlns:a16="http://schemas.microsoft.com/office/drawing/2014/main" id="{B820EA5D-3AC8-E036-DB9C-7EEC67194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682" y="4153818"/>
              <a:ext cx="3892471" cy="648745"/>
            </a:xfrm>
            <a:prstGeom prst="rect">
              <a:avLst/>
            </a:prstGeom>
          </p:spPr>
        </p:pic>
        <p:pic>
          <p:nvPicPr>
            <p:cNvPr id="26" name="Picture 25" descr="A close up of a logo&#10;&#10;Description automatically generated">
              <a:extLst>
                <a:ext uri="{FF2B5EF4-FFF2-40B4-BE49-F238E27FC236}">
                  <a16:creationId xmlns:a16="http://schemas.microsoft.com/office/drawing/2014/main" id="{89CB5343-DC3A-2512-51A8-7664A9C756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3322" y="4153818"/>
              <a:ext cx="4550705" cy="702160"/>
            </a:xfrm>
            <a:prstGeom prst="rect">
              <a:avLst/>
            </a:prstGeom>
          </p:spPr>
        </p:pic>
      </p:grpSp>
      <p:sp>
        <p:nvSpPr>
          <p:cNvPr id="24" name="Title 1">
            <a:extLst>
              <a:ext uri="{FF2B5EF4-FFF2-40B4-BE49-F238E27FC236}">
                <a16:creationId xmlns:a16="http://schemas.microsoft.com/office/drawing/2014/main" id="{B425E3FB-3CC4-65B3-BF8C-D8213BE7E6A2}"/>
              </a:ext>
            </a:extLst>
          </p:cNvPr>
          <p:cNvSpPr txBox="1">
            <a:spLocks noGrp="1"/>
          </p:cNvSpPr>
          <p:nvPr>
            <p:ph type="title"/>
          </p:nvPr>
        </p:nvSpPr>
        <p:spPr bwMode="gray">
          <a:xfrm>
            <a:off x="378000" y="201675"/>
            <a:ext cx="10175313" cy="574516"/>
          </a:xfrm>
          <a:prstGeom prst="rect">
            <a:avLst/>
          </a:prstGeom>
        </p:spPr>
        <p:txBody>
          <a:bodyPr vert="horz" wrap="square" lIns="0" tIns="0" rIns="0" bIns="0" rtlCol="0" anchor="ctr">
            <a:spAutoFit/>
          </a:bodyPr>
          <a:lstStyle>
            <a:lvl1pPr algn="l" defTabSz="914377" rtl="0" eaLnBrk="1" latinLnBrk="0" hangingPunct="1">
              <a:lnSpc>
                <a:spcPct val="100000"/>
              </a:lnSpc>
              <a:spcBef>
                <a:spcPts val="0"/>
              </a:spcBef>
              <a:buNone/>
              <a:defRPr sz="3733" b="1" kern="1200">
                <a:solidFill>
                  <a:schemeClr val="bg1"/>
                </a:solidFill>
                <a:latin typeface="Fujitsu Infinity Pro Bold" pitchFamily="2" charset="0"/>
                <a:ea typeface="+mj-ea"/>
                <a:cs typeface="+mj-cs"/>
              </a:defRPr>
            </a:lvl1pPr>
          </a:lstStyle>
          <a:p>
            <a:pPr defTabSz="914377"/>
            <a:r>
              <a:rPr lang="en-US" sz="3600" b="1" dirty="0">
                <a:solidFill>
                  <a:schemeClr val="bg1"/>
                </a:solidFill>
                <a:latin typeface="Fujitsu Infinity Pro Bold" pitchFamily="2" charset="0"/>
                <a:ea typeface="+mj-ea"/>
                <a:cs typeface="+mj-cs"/>
              </a:rPr>
              <a:t>Partner roles and contributions</a:t>
            </a:r>
          </a:p>
        </p:txBody>
      </p:sp>
      <p:pic>
        <p:nvPicPr>
          <p:cNvPr id="25" name="Picture 24">
            <a:extLst>
              <a:ext uri="{FF2B5EF4-FFF2-40B4-BE49-F238E27FC236}">
                <a16:creationId xmlns:a16="http://schemas.microsoft.com/office/drawing/2014/main" id="{A441F449-E491-F8DB-1692-5E0842A15F18}"/>
              </a:ext>
            </a:extLst>
          </p:cNvPr>
          <p:cNvPicPr>
            <a:picLocks noChangeAspect="1"/>
          </p:cNvPicPr>
          <p:nvPr/>
        </p:nvPicPr>
        <p:blipFill rotWithShape="1">
          <a:blip r:embed="rId8">
            <a:extLst>
              <a:ext uri="{28A0092B-C50C-407E-A947-70E740481C1C}">
                <a14:useLocalDpi xmlns:a14="http://schemas.microsoft.com/office/drawing/2010/main" val="0"/>
              </a:ext>
            </a:extLst>
          </a:blip>
          <a:srcRect t="35985" b="30717"/>
          <a:stretch/>
        </p:blipFill>
        <p:spPr>
          <a:xfrm>
            <a:off x="0" y="5029183"/>
            <a:ext cx="12192000" cy="1828817"/>
          </a:xfrm>
          <a:prstGeom prst="rect">
            <a:avLst/>
          </a:prstGeom>
        </p:spPr>
      </p:pic>
      <p:sp>
        <p:nvSpPr>
          <p:cNvPr id="27" name="Rounded Rectangle 21">
            <a:extLst>
              <a:ext uri="{FF2B5EF4-FFF2-40B4-BE49-F238E27FC236}">
                <a16:creationId xmlns:a16="http://schemas.microsoft.com/office/drawing/2014/main" id="{544CF5D3-78FE-392B-5BE0-1055D607BD09}"/>
              </a:ext>
            </a:extLst>
          </p:cNvPr>
          <p:cNvSpPr/>
          <p:nvPr/>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28" name="Footer Placeholder 4">
            <a:extLst>
              <a:ext uri="{FF2B5EF4-FFF2-40B4-BE49-F238E27FC236}">
                <a16:creationId xmlns:a16="http://schemas.microsoft.com/office/drawing/2014/main" id="{2C5BBFB5-3481-8301-768A-4893BC12EBBE}"/>
              </a:ext>
            </a:extLst>
          </p:cNvPr>
          <p:cNvSpPr txBox="1">
            <a:spLocks/>
          </p:cNvSpPr>
          <p:nvPr/>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15</a:t>
            </a:fld>
            <a:endParaRPr lang="en-GB" sz="1067">
              <a:solidFill>
                <a:schemeClr val="bg1"/>
              </a:solidFill>
              <a:latin typeface="Fujitsu Infinity Pro" pitchFamily="2" charset="0"/>
            </a:endParaRPr>
          </a:p>
        </p:txBody>
      </p:sp>
      <p:sp>
        <p:nvSpPr>
          <p:cNvPr id="29" name="Slide Number Placeholder 5">
            <a:extLst>
              <a:ext uri="{FF2B5EF4-FFF2-40B4-BE49-F238E27FC236}">
                <a16:creationId xmlns:a16="http://schemas.microsoft.com/office/drawing/2014/main" id="{3E289E7B-4995-EA8D-8277-709FA248F2F2}"/>
              </a:ext>
            </a:extLst>
          </p:cNvPr>
          <p:cNvSpPr txBox="1">
            <a:spLocks/>
          </p:cNvSpPr>
          <p:nvPr/>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2024</a:t>
            </a:r>
          </a:p>
        </p:txBody>
      </p:sp>
    </p:spTree>
    <p:extLst>
      <p:ext uri="{BB962C8B-B14F-4D97-AF65-F5344CB8AC3E}">
        <p14:creationId xmlns:p14="http://schemas.microsoft.com/office/powerpoint/2010/main" val="2749414772"/>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6F8AF-2B6A-0325-A90A-B1ED62200959}"/>
              </a:ext>
            </a:extLst>
          </p:cNvPr>
          <p:cNvPicPr>
            <a:picLocks noChangeAspect="1"/>
          </p:cNvPicPr>
          <p:nvPr/>
        </p:nvPicPr>
        <p:blipFill rotWithShape="1">
          <a:blip r:embed="rId3">
            <a:extLst>
              <a:ext uri="{28A0092B-C50C-407E-A947-70E740481C1C}">
                <a14:useLocalDpi xmlns:a14="http://schemas.microsoft.com/office/drawing/2010/main" val="0"/>
              </a:ext>
            </a:extLst>
          </a:blip>
          <a:srcRect l="-38" t="40902" r="38" b="36410"/>
          <a:stretch/>
        </p:blipFill>
        <p:spPr>
          <a:xfrm>
            <a:off x="0" y="5129152"/>
            <a:ext cx="12192000" cy="1728848"/>
          </a:xfrm>
          <a:prstGeom prst="rect">
            <a:avLst/>
          </a:prstGeom>
        </p:spPr>
      </p:pic>
      <p:sp>
        <p:nvSpPr>
          <p:cNvPr id="15" name="Title 1">
            <a:extLst>
              <a:ext uri="{FF2B5EF4-FFF2-40B4-BE49-F238E27FC236}">
                <a16:creationId xmlns:a16="http://schemas.microsoft.com/office/drawing/2014/main" id="{B4A62BAE-3535-6E93-ABC7-AE6E95321239}"/>
              </a:ext>
            </a:extLst>
          </p:cNvPr>
          <p:cNvSpPr txBox="1">
            <a:spLocks/>
          </p:cNvSpPr>
          <p:nvPr/>
        </p:nvSpPr>
        <p:spPr bwMode="gray">
          <a:xfrm>
            <a:off x="378000" y="201600"/>
            <a:ext cx="10175313" cy="523220"/>
          </a:xfrm>
          <a:prstGeom prst="rect">
            <a:avLst/>
          </a:prstGeom>
        </p:spPr>
        <p:txBody>
          <a:bodyPr vert="horz" wrap="square" lIns="0" tIns="0" rIns="0" bIns="0" rtlCol="0" anchor="ctr">
            <a:spAutoFit/>
          </a:bodyPr>
          <a:lstStyle>
            <a:lvl1pPr algn="l" defTabSz="914377" rtl="0" eaLnBrk="1" latinLnBrk="0" hangingPunct="1">
              <a:lnSpc>
                <a:spcPct val="100000"/>
              </a:lnSpc>
              <a:spcBef>
                <a:spcPts val="0"/>
              </a:spcBef>
              <a:buNone/>
              <a:defRPr sz="3733" b="1" kern="1200">
                <a:solidFill>
                  <a:schemeClr val="bg1"/>
                </a:solidFill>
                <a:latin typeface="Fujitsu Infinity Pro Bold" pitchFamily="2" charset="0"/>
                <a:ea typeface="+mj-ea"/>
                <a:cs typeface="+mj-cs"/>
              </a:defRPr>
            </a:lvl1pPr>
          </a:lstStyle>
          <a:p>
            <a:r>
              <a:rPr lang="en-US" sz="3400" dirty="0"/>
              <a:t>Innovations for successful ERP migration</a:t>
            </a:r>
          </a:p>
        </p:txBody>
      </p:sp>
      <p:sp>
        <p:nvSpPr>
          <p:cNvPr id="16" name="Content Placeholder 2">
            <a:extLst>
              <a:ext uri="{FF2B5EF4-FFF2-40B4-BE49-F238E27FC236}">
                <a16:creationId xmlns:a16="http://schemas.microsoft.com/office/drawing/2014/main" id="{53A1E2E5-58BA-0A41-DCD4-BEE9152101E7}"/>
              </a:ext>
            </a:extLst>
          </p:cNvPr>
          <p:cNvSpPr txBox="1">
            <a:spLocks/>
          </p:cNvSpPr>
          <p:nvPr/>
        </p:nvSpPr>
        <p:spPr>
          <a:xfrm>
            <a:off x="378000" y="1353915"/>
            <a:ext cx="9340909" cy="642109"/>
          </a:xfrm>
          <a:prstGeom prst="rect">
            <a:avLst/>
          </a:prstGeom>
        </p:spPr>
        <p:txBody>
          <a:bodyPr lIns="0" tIns="0" rIns="0" bIns="0">
            <a:normAutofit/>
          </a:bodyPr>
          <a:lstStyle>
            <a:lvl1pPr marL="334425" indent="-334425" algn="l" defTabSz="914377" rtl="0" eaLnBrk="1" latinLnBrk="0" hangingPunct="1">
              <a:lnSpc>
                <a:spcPct val="100000"/>
              </a:lnSpc>
              <a:spcBef>
                <a:spcPts val="0"/>
              </a:spcBef>
              <a:buClr>
                <a:srgbClr val="EA000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buNone/>
            </a:pPr>
            <a:r>
              <a:rPr lang="en-GB" sz="1600" dirty="0"/>
              <a:t>Fujitsu, as a RISE with SAP Premium Supplier, offers several innovations, solutions, and tools that set us apart in the ERP migration space and can be applied to your specific needs, including:</a:t>
            </a:r>
          </a:p>
        </p:txBody>
      </p:sp>
      <p:sp>
        <p:nvSpPr>
          <p:cNvPr id="18" name="Content Placeholder 2">
            <a:extLst>
              <a:ext uri="{FF2B5EF4-FFF2-40B4-BE49-F238E27FC236}">
                <a16:creationId xmlns:a16="http://schemas.microsoft.com/office/drawing/2014/main" id="{01E1FC1A-3626-9725-29B3-1D63E8FC6262}"/>
              </a:ext>
            </a:extLst>
          </p:cNvPr>
          <p:cNvSpPr txBox="1">
            <a:spLocks/>
          </p:cNvSpPr>
          <p:nvPr/>
        </p:nvSpPr>
        <p:spPr>
          <a:xfrm>
            <a:off x="378000" y="3990458"/>
            <a:ext cx="1645529" cy="492443"/>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spcAft>
                <a:spcPts val="1200"/>
              </a:spcAft>
              <a:buFont typeface="Arial" panose="020B0604020202020204" pitchFamily="34" charset="0"/>
              <a:buNone/>
            </a:pPr>
            <a:r>
              <a:rPr lang="en-GB" sz="1600" b="1" kern="100" dirty="0">
                <a:latin typeface="Fujitsu Infinity Pro Bold" pitchFamily="2" charset="77"/>
                <a:ea typeface="Aptos" panose="020B0004020202020204" pitchFamily="34" charset="0"/>
                <a:cs typeface="Times New Roman" panose="02020603050405020304" pitchFamily="18" charset="0"/>
              </a:rPr>
              <a:t>AI-powered migration tools</a:t>
            </a:r>
          </a:p>
        </p:txBody>
      </p:sp>
      <p:sp>
        <p:nvSpPr>
          <p:cNvPr id="23" name="Content Placeholder 2">
            <a:extLst>
              <a:ext uri="{FF2B5EF4-FFF2-40B4-BE49-F238E27FC236}">
                <a16:creationId xmlns:a16="http://schemas.microsoft.com/office/drawing/2014/main" id="{F26982A4-65AC-964F-E592-CB191DCE2FC5}"/>
              </a:ext>
            </a:extLst>
          </p:cNvPr>
          <p:cNvSpPr txBox="1">
            <a:spLocks/>
          </p:cNvSpPr>
          <p:nvPr/>
        </p:nvSpPr>
        <p:spPr>
          <a:xfrm>
            <a:off x="2697676" y="3990458"/>
            <a:ext cx="1645529" cy="492443"/>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spcAft>
                <a:spcPts val="1200"/>
              </a:spcAft>
              <a:buFont typeface="Arial" panose="020B0604020202020204" pitchFamily="34" charset="0"/>
              <a:buNone/>
            </a:pPr>
            <a:r>
              <a:rPr lang="en-GB" sz="1600" b="1" kern="100" dirty="0">
                <a:latin typeface="Fujitsu Infinity Pro Bold" pitchFamily="2" charset="77"/>
                <a:ea typeface="Aptos" panose="020B0004020202020204" pitchFamily="34" charset="0"/>
                <a:cs typeface="Times New Roman" panose="02020603050405020304" pitchFamily="18" charset="0"/>
              </a:rPr>
              <a:t>Cloud-native solutions</a:t>
            </a:r>
          </a:p>
        </p:txBody>
      </p:sp>
      <p:sp>
        <p:nvSpPr>
          <p:cNvPr id="24" name="Content Placeholder 2">
            <a:extLst>
              <a:ext uri="{FF2B5EF4-FFF2-40B4-BE49-F238E27FC236}">
                <a16:creationId xmlns:a16="http://schemas.microsoft.com/office/drawing/2014/main" id="{A8372C01-A9C8-7B49-053B-17AE15CA3772}"/>
              </a:ext>
            </a:extLst>
          </p:cNvPr>
          <p:cNvSpPr txBox="1">
            <a:spLocks/>
          </p:cNvSpPr>
          <p:nvPr/>
        </p:nvSpPr>
        <p:spPr>
          <a:xfrm>
            <a:off x="5016076" y="3990458"/>
            <a:ext cx="1645529" cy="492443"/>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spcAft>
                <a:spcPts val="1200"/>
              </a:spcAft>
              <a:buFont typeface="Arial" panose="020B0604020202020204" pitchFamily="34" charset="0"/>
              <a:buNone/>
            </a:pPr>
            <a:r>
              <a:rPr lang="en-GB" sz="1600" b="1" kern="100" dirty="0">
                <a:latin typeface="Fujitsu Infinity Pro Bold" pitchFamily="2" charset="77"/>
                <a:ea typeface="Aptos" panose="020B0004020202020204" pitchFamily="34" charset="0"/>
                <a:cs typeface="Times New Roman" panose="02020603050405020304" pitchFamily="18" charset="0"/>
              </a:rPr>
              <a:t>Hybrid cloud expertise</a:t>
            </a:r>
          </a:p>
        </p:txBody>
      </p:sp>
      <p:sp>
        <p:nvSpPr>
          <p:cNvPr id="25" name="Content Placeholder 2">
            <a:extLst>
              <a:ext uri="{FF2B5EF4-FFF2-40B4-BE49-F238E27FC236}">
                <a16:creationId xmlns:a16="http://schemas.microsoft.com/office/drawing/2014/main" id="{57557F0F-FA79-98ED-61FC-04CD2DFFBF79}"/>
              </a:ext>
            </a:extLst>
          </p:cNvPr>
          <p:cNvSpPr txBox="1">
            <a:spLocks/>
          </p:cNvSpPr>
          <p:nvPr/>
        </p:nvSpPr>
        <p:spPr>
          <a:xfrm>
            <a:off x="7334476" y="3990458"/>
            <a:ext cx="1645529" cy="492443"/>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spcAft>
                <a:spcPts val="1200"/>
              </a:spcAft>
              <a:buFont typeface="Arial" panose="020B0604020202020204" pitchFamily="34" charset="0"/>
              <a:buNone/>
            </a:pPr>
            <a:r>
              <a:rPr lang="en-GB" sz="1600" b="1" kern="100" dirty="0">
                <a:latin typeface="Fujitsu Infinity Pro Bold" pitchFamily="2" charset="77"/>
                <a:ea typeface="Aptos" panose="020B0004020202020204" pitchFamily="34" charset="0"/>
                <a:cs typeface="Times New Roman" panose="02020603050405020304" pitchFamily="18" charset="0"/>
              </a:rPr>
              <a:t>Agile methodologies</a:t>
            </a:r>
          </a:p>
        </p:txBody>
      </p:sp>
      <p:sp>
        <p:nvSpPr>
          <p:cNvPr id="26" name="Content Placeholder 2">
            <a:extLst>
              <a:ext uri="{FF2B5EF4-FFF2-40B4-BE49-F238E27FC236}">
                <a16:creationId xmlns:a16="http://schemas.microsoft.com/office/drawing/2014/main" id="{33BF7B27-39ED-41EC-44EC-4BFFFAE69A34}"/>
              </a:ext>
            </a:extLst>
          </p:cNvPr>
          <p:cNvSpPr txBox="1">
            <a:spLocks/>
          </p:cNvSpPr>
          <p:nvPr/>
        </p:nvSpPr>
        <p:spPr>
          <a:xfrm>
            <a:off x="9652876" y="3990458"/>
            <a:ext cx="1645529" cy="492443"/>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spcAft>
                <a:spcPts val="1200"/>
              </a:spcAft>
              <a:buFont typeface="Arial" panose="020B0604020202020204" pitchFamily="34" charset="0"/>
              <a:buNone/>
            </a:pPr>
            <a:r>
              <a:rPr lang="en-GB" sz="1600" b="1" kern="100" dirty="0">
                <a:latin typeface="Fujitsu Infinity Pro Bold" pitchFamily="2" charset="77"/>
                <a:ea typeface="Aptos" panose="020B0004020202020204" pitchFamily="34" charset="0"/>
                <a:cs typeface="Times New Roman" panose="02020603050405020304" pitchFamily="18" charset="0"/>
              </a:rPr>
              <a:t>Focus on user experience</a:t>
            </a:r>
          </a:p>
        </p:txBody>
      </p:sp>
      <p:sp>
        <p:nvSpPr>
          <p:cNvPr id="32" name="Oval 31">
            <a:extLst>
              <a:ext uri="{FF2B5EF4-FFF2-40B4-BE49-F238E27FC236}">
                <a16:creationId xmlns:a16="http://schemas.microsoft.com/office/drawing/2014/main" id="{2C9CF110-CD95-617A-5530-22BC7F3D7E85}"/>
              </a:ext>
              <a:ext uri="{C183D7F6-B498-43B3-948B-1728B52AA6E4}">
                <adec:decorative xmlns:adec="http://schemas.microsoft.com/office/drawing/2017/decorative" val="1"/>
              </a:ext>
            </a:extLst>
          </p:cNvPr>
          <p:cNvSpPr/>
          <p:nvPr/>
        </p:nvSpPr>
        <p:spPr>
          <a:xfrm>
            <a:off x="378000" y="2266592"/>
            <a:ext cx="1458484" cy="1458484"/>
          </a:xfrm>
          <a:prstGeom prst="ellipse">
            <a:avLst/>
          </a:prstGeom>
          <a:gradFill flip="none" rotWithShape="1">
            <a:gsLst>
              <a:gs pos="8000">
                <a:srgbClr val="EB0000"/>
              </a:gs>
              <a:gs pos="73000">
                <a:srgbClr val="FF800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33" name="Oval 32">
            <a:extLst>
              <a:ext uri="{FF2B5EF4-FFF2-40B4-BE49-F238E27FC236}">
                <a16:creationId xmlns:a16="http://schemas.microsoft.com/office/drawing/2014/main" id="{E3F06933-D04D-A0A0-DD59-D67D5ECBCDB5}"/>
              </a:ext>
              <a:ext uri="{C183D7F6-B498-43B3-948B-1728B52AA6E4}">
                <adec:decorative xmlns:adec="http://schemas.microsoft.com/office/drawing/2017/decorative" val="1"/>
              </a:ext>
            </a:extLst>
          </p:cNvPr>
          <p:cNvSpPr/>
          <p:nvPr/>
        </p:nvSpPr>
        <p:spPr>
          <a:xfrm>
            <a:off x="2697867" y="2266592"/>
            <a:ext cx="1458484" cy="1458484"/>
          </a:xfrm>
          <a:prstGeom prst="ellipse">
            <a:avLst/>
          </a:prstGeom>
          <a:gradFill flip="none" rotWithShape="1">
            <a:gsLst>
              <a:gs pos="8000">
                <a:srgbClr val="EB0000"/>
              </a:gs>
              <a:gs pos="73000">
                <a:srgbClr val="FF800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34" name="Oval 33">
            <a:extLst>
              <a:ext uri="{FF2B5EF4-FFF2-40B4-BE49-F238E27FC236}">
                <a16:creationId xmlns:a16="http://schemas.microsoft.com/office/drawing/2014/main" id="{CE61E87C-61B0-5B4F-2C57-A0EC1F75718B}"/>
              </a:ext>
              <a:ext uri="{C183D7F6-B498-43B3-948B-1728B52AA6E4}">
                <adec:decorative xmlns:adec="http://schemas.microsoft.com/office/drawing/2017/decorative" val="1"/>
              </a:ext>
            </a:extLst>
          </p:cNvPr>
          <p:cNvSpPr/>
          <p:nvPr/>
        </p:nvSpPr>
        <p:spPr>
          <a:xfrm>
            <a:off x="5016076" y="2266592"/>
            <a:ext cx="1458484" cy="1458484"/>
          </a:xfrm>
          <a:prstGeom prst="ellipse">
            <a:avLst/>
          </a:prstGeom>
          <a:gradFill flip="none" rotWithShape="1">
            <a:gsLst>
              <a:gs pos="8000">
                <a:srgbClr val="EB0000"/>
              </a:gs>
              <a:gs pos="73000">
                <a:srgbClr val="FF800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35" name="Oval 34">
            <a:extLst>
              <a:ext uri="{FF2B5EF4-FFF2-40B4-BE49-F238E27FC236}">
                <a16:creationId xmlns:a16="http://schemas.microsoft.com/office/drawing/2014/main" id="{E6898BB2-A97B-D259-9B43-07C47509774D}"/>
              </a:ext>
              <a:ext uri="{C183D7F6-B498-43B3-948B-1728B52AA6E4}">
                <adec:decorative xmlns:adec="http://schemas.microsoft.com/office/drawing/2017/decorative" val="1"/>
              </a:ext>
            </a:extLst>
          </p:cNvPr>
          <p:cNvSpPr/>
          <p:nvPr/>
        </p:nvSpPr>
        <p:spPr>
          <a:xfrm>
            <a:off x="7334476" y="2266592"/>
            <a:ext cx="1458484" cy="1458484"/>
          </a:xfrm>
          <a:prstGeom prst="ellipse">
            <a:avLst/>
          </a:prstGeom>
          <a:gradFill flip="none" rotWithShape="1">
            <a:gsLst>
              <a:gs pos="8000">
                <a:srgbClr val="EB0000"/>
              </a:gs>
              <a:gs pos="73000">
                <a:srgbClr val="FF800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36" name="Oval 35">
            <a:extLst>
              <a:ext uri="{FF2B5EF4-FFF2-40B4-BE49-F238E27FC236}">
                <a16:creationId xmlns:a16="http://schemas.microsoft.com/office/drawing/2014/main" id="{BAE1C5E3-9077-18FB-B151-4662E06366F9}"/>
              </a:ext>
              <a:ext uri="{C183D7F6-B498-43B3-948B-1728B52AA6E4}">
                <adec:decorative xmlns:adec="http://schemas.microsoft.com/office/drawing/2017/decorative" val="1"/>
              </a:ext>
            </a:extLst>
          </p:cNvPr>
          <p:cNvSpPr/>
          <p:nvPr/>
        </p:nvSpPr>
        <p:spPr>
          <a:xfrm>
            <a:off x="9652876" y="2266592"/>
            <a:ext cx="1458484" cy="1458484"/>
          </a:xfrm>
          <a:prstGeom prst="ellipse">
            <a:avLst/>
          </a:prstGeom>
          <a:gradFill flip="none" rotWithShape="1">
            <a:gsLst>
              <a:gs pos="8000">
                <a:srgbClr val="EB0000"/>
              </a:gs>
              <a:gs pos="73000">
                <a:srgbClr val="FF800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pic>
        <p:nvPicPr>
          <p:cNvPr id="38" name="Graphic 37">
            <a:extLst>
              <a:ext uri="{FF2B5EF4-FFF2-40B4-BE49-F238E27FC236}">
                <a16:creationId xmlns:a16="http://schemas.microsoft.com/office/drawing/2014/main" id="{4CAC6413-D07F-B1BD-8A08-EFE1EAEBCD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732" y="2430324"/>
            <a:ext cx="1131020" cy="1131020"/>
          </a:xfrm>
          <a:prstGeom prst="rect">
            <a:avLst/>
          </a:prstGeom>
        </p:spPr>
      </p:pic>
      <p:pic>
        <p:nvPicPr>
          <p:cNvPr id="40" name="Graphic 39">
            <a:extLst>
              <a:ext uri="{FF2B5EF4-FFF2-40B4-BE49-F238E27FC236}">
                <a16:creationId xmlns:a16="http://schemas.microsoft.com/office/drawing/2014/main" id="{F05C51C5-C1F0-E5E0-589D-7F0437FF86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15781" y="2404060"/>
            <a:ext cx="1226270" cy="1226270"/>
          </a:xfrm>
          <a:prstGeom prst="rect">
            <a:avLst/>
          </a:prstGeom>
        </p:spPr>
      </p:pic>
      <p:pic>
        <p:nvPicPr>
          <p:cNvPr id="42" name="Graphic 41">
            <a:extLst>
              <a:ext uri="{FF2B5EF4-FFF2-40B4-BE49-F238E27FC236}">
                <a16:creationId xmlns:a16="http://schemas.microsoft.com/office/drawing/2014/main" id="{A842E478-86E9-BAC6-D6C0-D3DC1AD324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15693" y="2467560"/>
            <a:ext cx="1079500" cy="1079500"/>
          </a:xfrm>
          <a:prstGeom prst="rect">
            <a:avLst/>
          </a:prstGeom>
        </p:spPr>
      </p:pic>
      <p:pic>
        <p:nvPicPr>
          <p:cNvPr id="44" name="Graphic 43">
            <a:extLst>
              <a:ext uri="{FF2B5EF4-FFF2-40B4-BE49-F238E27FC236}">
                <a16:creationId xmlns:a16="http://schemas.microsoft.com/office/drawing/2014/main" id="{AF4D36BD-27D3-A9DE-70A4-7E21DC51D7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13278" y="2329450"/>
            <a:ext cx="1300880" cy="1300880"/>
          </a:xfrm>
          <a:prstGeom prst="rect">
            <a:avLst/>
          </a:prstGeom>
        </p:spPr>
      </p:pic>
      <p:pic>
        <p:nvPicPr>
          <p:cNvPr id="46" name="Graphic 45">
            <a:extLst>
              <a:ext uri="{FF2B5EF4-FFF2-40B4-BE49-F238E27FC236}">
                <a16:creationId xmlns:a16="http://schemas.microsoft.com/office/drawing/2014/main" id="{F6641E2C-5853-E92C-A71B-0EE860EE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86584" y="2446274"/>
            <a:ext cx="1100786" cy="1100786"/>
          </a:xfrm>
          <a:prstGeom prst="rect">
            <a:avLst/>
          </a:prstGeom>
        </p:spPr>
      </p:pic>
      <p:sp>
        <p:nvSpPr>
          <p:cNvPr id="4" name="Rounded Rectangle 21">
            <a:extLst>
              <a:ext uri="{FF2B5EF4-FFF2-40B4-BE49-F238E27FC236}">
                <a16:creationId xmlns:a16="http://schemas.microsoft.com/office/drawing/2014/main" id="{F17EC54A-ACBD-C7BB-DE9F-48FCFE2E2667}"/>
              </a:ext>
            </a:extLst>
          </p:cNvPr>
          <p:cNvSpPr/>
          <p:nvPr/>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5" name="Footer Placeholder 4">
            <a:extLst>
              <a:ext uri="{FF2B5EF4-FFF2-40B4-BE49-F238E27FC236}">
                <a16:creationId xmlns:a16="http://schemas.microsoft.com/office/drawing/2014/main" id="{E6685862-8276-0567-24BF-8910AC47A333}"/>
              </a:ext>
            </a:extLst>
          </p:cNvPr>
          <p:cNvSpPr txBox="1">
            <a:spLocks/>
          </p:cNvSpPr>
          <p:nvPr/>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16</a:t>
            </a:fld>
            <a:endParaRPr lang="en-GB" sz="1067">
              <a:solidFill>
                <a:schemeClr val="bg1"/>
              </a:solidFill>
              <a:latin typeface="Fujitsu Infinity Pro" pitchFamily="2" charset="0"/>
            </a:endParaRPr>
          </a:p>
        </p:txBody>
      </p:sp>
      <p:sp>
        <p:nvSpPr>
          <p:cNvPr id="6" name="Slide Number Placeholder 5">
            <a:extLst>
              <a:ext uri="{FF2B5EF4-FFF2-40B4-BE49-F238E27FC236}">
                <a16:creationId xmlns:a16="http://schemas.microsoft.com/office/drawing/2014/main" id="{B3EFBF98-C51C-6FE4-4781-12BA3A3A8096}"/>
              </a:ext>
            </a:extLst>
          </p:cNvPr>
          <p:cNvSpPr txBox="1">
            <a:spLocks/>
          </p:cNvSpPr>
          <p:nvPr/>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a:latin typeface="Fujitsu Infinity Pro" pitchFamily="2" charset="0"/>
              </a:rPr>
              <a:t>© Fujitsu 2024</a:t>
            </a:r>
          </a:p>
        </p:txBody>
      </p:sp>
    </p:spTree>
    <p:extLst>
      <p:ext uri="{BB962C8B-B14F-4D97-AF65-F5344CB8AC3E}">
        <p14:creationId xmlns:p14="http://schemas.microsoft.com/office/powerpoint/2010/main" val="21032879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914E0F-CE62-D4C3-C880-3FDD01FB4D35}"/>
              </a:ext>
            </a:extLst>
          </p:cNvPr>
          <p:cNvPicPr>
            <a:picLocks noChangeAspect="1"/>
          </p:cNvPicPr>
          <p:nvPr/>
        </p:nvPicPr>
        <p:blipFill>
          <a:blip r:embed="rId2">
            <a:extLst>
              <a:ext uri="{28A0092B-C50C-407E-A947-70E740481C1C}">
                <a14:useLocalDpi xmlns:a14="http://schemas.microsoft.com/office/drawing/2010/main" val="0"/>
              </a:ext>
            </a:extLst>
          </a:blip>
          <a:srcRect l="6440" r="6440"/>
          <a:stretch/>
        </p:blipFill>
        <p:spPr>
          <a:xfrm>
            <a:off x="1569144" y="-1"/>
            <a:ext cx="10622856" cy="6858001"/>
          </a:xfrm>
          <a:prstGeom prst="rect">
            <a:avLst/>
          </a:prstGeom>
        </p:spPr>
      </p:pic>
      <p:pic>
        <p:nvPicPr>
          <p:cNvPr id="11" name="Picture 10">
            <a:extLst>
              <a:ext uri="{FF2B5EF4-FFF2-40B4-BE49-F238E27FC236}">
                <a16:creationId xmlns:a16="http://schemas.microsoft.com/office/drawing/2014/main" id="{4EFDCFC6-5468-EF2A-5F9D-3F74217887B8}"/>
              </a:ext>
            </a:extLst>
          </p:cNvPr>
          <p:cNvPicPr>
            <a:picLocks noChangeAspect="1"/>
          </p:cNvPicPr>
          <p:nvPr/>
        </p:nvPicPr>
        <p:blipFill>
          <a:blip r:embed="rId3">
            <a:extLst>
              <a:ext uri="{28A0092B-C50C-407E-A947-70E740481C1C}">
                <a14:useLocalDpi xmlns:a14="http://schemas.microsoft.com/office/drawing/2010/main" val="0"/>
              </a:ext>
            </a:extLst>
          </a:blip>
          <a:srcRect l="43725" r="43725"/>
          <a:stretch/>
        </p:blipFill>
        <p:spPr>
          <a:xfrm>
            <a:off x="4241260" y="0"/>
            <a:ext cx="860680" cy="6858000"/>
          </a:xfrm>
          <a:prstGeom prst="rect">
            <a:avLst/>
          </a:prstGeom>
        </p:spPr>
      </p:pic>
      <p:pic>
        <p:nvPicPr>
          <p:cNvPr id="4" name="Picture 3">
            <a:extLst>
              <a:ext uri="{FF2B5EF4-FFF2-40B4-BE49-F238E27FC236}">
                <a16:creationId xmlns:a16="http://schemas.microsoft.com/office/drawing/2014/main" id="{D4F45DDB-5762-7BB7-F331-71BA3FD760C2}"/>
              </a:ext>
            </a:extLst>
          </p:cNvPr>
          <p:cNvPicPr>
            <a:picLocks noChangeAspect="1"/>
          </p:cNvPicPr>
          <p:nvPr/>
        </p:nvPicPr>
        <p:blipFill rotWithShape="1">
          <a:blip r:embed="rId4">
            <a:extLst>
              <a:ext uri="{28A0092B-C50C-407E-A947-70E740481C1C}">
                <a14:useLocalDpi xmlns:a14="http://schemas.microsoft.com/office/drawing/2010/main" val="0"/>
              </a:ext>
            </a:extLst>
          </a:blip>
          <a:srcRect l="25469" r="12573"/>
          <a:stretch/>
        </p:blipFill>
        <p:spPr>
          <a:xfrm>
            <a:off x="0" y="0"/>
            <a:ext cx="4241260" cy="6858000"/>
          </a:xfrm>
          <a:prstGeom prst="rect">
            <a:avLst/>
          </a:prstGeom>
        </p:spPr>
      </p:pic>
      <p:sp>
        <p:nvSpPr>
          <p:cNvPr id="5" name="Title 1">
            <a:extLst>
              <a:ext uri="{FF2B5EF4-FFF2-40B4-BE49-F238E27FC236}">
                <a16:creationId xmlns:a16="http://schemas.microsoft.com/office/drawing/2014/main" id="{AB2B036A-B180-21A3-2DB6-F3609EE808FB}"/>
              </a:ext>
            </a:extLst>
          </p:cNvPr>
          <p:cNvSpPr txBox="1">
            <a:spLocks/>
          </p:cNvSpPr>
          <p:nvPr/>
        </p:nvSpPr>
        <p:spPr>
          <a:xfrm>
            <a:off x="378000" y="464400"/>
            <a:ext cx="3171987" cy="3039467"/>
          </a:xfrm>
          <a:prstGeom prst="rect">
            <a:avLst/>
          </a:prstGeom>
        </p:spPr>
        <p:txBody>
          <a:bodyPr lIns="0" tIns="0" rIns="0" bIns="0"/>
          <a:lstStyle>
            <a:lvl1pPr defTabSz="914377">
              <a:lnSpc>
                <a:spcPct val="100000"/>
              </a:lnSpc>
              <a:spcBef>
                <a:spcPts val="0"/>
              </a:spcBef>
              <a:buNone/>
              <a:defRPr sz="3600" b="1">
                <a:solidFill>
                  <a:schemeClr val="bg1"/>
                </a:solidFill>
                <a:latin typeface="Fujitsu Infinity Pro Bold" pitchFamily="2" charset="0"/>
                <a:ea typeface="+mj-ea"/>
                <a:cs typeface="+mj-cs"/>
              </a:defRPr>
            </a:lvl1pPr>
          </a:lstStyle>
          <a:p>
            <a:r>
              <a:rPr lang="en-US" dirty="0"/>
              <a:t>Fujitsu’s customized solutions </a:t>
            </a:r>
            <a:br>
              <a:rPr lang="en-US" dirty="0"/>
            </a:br>
            <a:r>
              <a:rPr lang="en-US" dirty="0"/>
              <a:t>for industry needs</a:t>
            </a:r>
          </a:p>
        </p:txBody>
      </p:sp>
      <p:pic>
        <p:nvPicPr>
          <p:cNvPr id="12" name="Graphic 11">
            <a:extLst>
              <a:ext uri="{FF2B5EF4-FFF2-40B4-BE49-F238E27FC236}">
                <a16:creationId xmlns:a16="http://schemas.microsoft.com/office/drawing/2014/main" id="{784D3326-EEB3-1CBF-CAB1-04F5CBD526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58843" y="182293"/>
            <a:ext cx="1155259" cy="562509"/>
          </a:xfrm>
          <a:prstGeom prst="rect">
            <a:avLst/>
          </a:prstGeom>
        </p:spPr>
      </p:pic>
      <p:sp>
        <p:nvSpPr>
          <p:cNvPr id="13" name="Rounded Rectangle 21">
            <a:extLst>
              <a:ext uri="{FF2B5EF4-FFF2-40B4-BE49-F238E27FC236}">
                <a16:creationId xmlns:a16="http://schemas.microsoft.com/office/drawing/2014/main" id="{E9AEB8A0-A273-AA33-A8BC-F3012DE5C559}"/>
              </a:ext>
            </a:extLst>
          </p:cNvPr>
          <p:cNvSpPr/>
          <p:nvPr/>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effectLst/>
                <a:uLnTx/>
                <a:uFillTx/>
                <a:latin typeface="Fujitsu Infinity Pro" pitchFamily="2" charset="0"/>
                <a:ea typeface="+mn-ea"/>
                <a:cs typeface="+mn-cs"/>
              </a:rPr>
              <a:t>FUJITSU-PUBLIC</a:t>
            </a:r>
          </a:p>
        </p:txBody>
      </p:sp>
      <p:sp>
        <p:nvSpPr>
          <p:cNvPr id="14" name="Footer Placeholder 4">
            <a:extLst>
              <a:ext uri="{FF2B5EF4-FFF2-40B4-BE49-F238E27FC236}">
                <a16:creationId xmlns:a16="http://schemas.microsoft.com/office/drawing/2014/main" id="{5FD39D9F-3344-A0EA-26BD-29C5F1CF95BC}"/>
              </a:ext>
            </a:extLst>
          </p:cNvPr>
          <p:cNvSpPr txBox="1">
            <a:spLocks/>
          </p:cNvSpPr>
          <p:nvPr/>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17</a:t>
            </a:fld>
            <a:endParaRPr lang="en-GB" sz="1067">
              <a:solidFill>
                <a:schemeClr val="bg1"/>
              </a:solidFill>
              <a:latin typeface="Fujitsu Infinity Pro" pitchFamily="2" charset="0"/>
            </a:endParaRPr>
          </a:p>
        </p:txBody>
      </p:sp>
      <p:sp>
        <p:nvSpPr>
          <p:cNvPr id="15" name="Slide Number Placeholder 5">
            <a:extLst>
              <a:ext uri="{FF2B5EF4-FFF2-40B4-BE49-F238E27FC236}">
                <a16:creationId xmlns:a16="http://schemas.microsoft.com/office/drawing/2014/main" id="{1145D710-8B51-A71B-5C36-E30097B2418F}"/>
              </a:ext>
            </a:extLst>
          </p:cNvPr>
          <p:cNvSpPr txBox="1">
            <a:spLocks/>
          </p:cNvSpPr>
          <p:nvPr/>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2024</a:t>
            </a:r>
          </a:p>
        </p:txBody>
      </p:sp>
    </p:spTree>
    <p:extLst>
      <p:ext uri="{BB962C8B-B14F-4D97-AF65-F5344CB8AC3E}">
        <p14:creationId xmlns:p14="http://schemas.microsoft.com/office/powerpoint/2010/main" val="35241338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091BC-EC67-8D5F-CC0D-C1332DD254FF}"/>
              </a:ext>
            </a:extLst>
          </p:cNvPr>
          <p:cNvPicPr>
            <a:picLocks noChangeAspect="1"/>
          </p:cNvPicPr>
          <p:nvPr/>
        </p:nvPicPr>
        <p:blipFill>
          <a:blip r:embed="rId2">
            <a:extLst>
              <a:ext uri="{28A0092B-C50C-407E-A947-70E740481C1C}">
                <a14:useLocalDpi xmlns:a14="http://schemas.microsoft.com/office/drawing/2010/main" val="0"/>
              </a:ext>
            </a:extLst>
          </a:blip>
          <a:srcRect t="41027" b="41027"/>
          <a:stretch/>
        </p:blipFill>
        <p:spPr>
          <a:xfrm>
            <a:off x="0" y="5656051"/>
            <a:ext cx="12192000" cy="1227242"/>
          </a:xfrm>
          <a:prstGeom prst="rect">
            <a:avLst/>
          </a:prstGeom>
        </p:spPr>
      </p:pic>
      <p:sp>
        <p:nvSpPr>
          <p:cNvPr id="4" name="Content Placeholder 2">
            <a:extLst>
              <a:ext uri="{FF2B5EF4-FFF2-40B4-BE49-F238E27FC236}">
                <a16:creationId xmlns:a16="http://schemas.microsoft.com/office/drawing/2014/main" id="{2E127D4A-EAD4-B522-0A24-2DD9F51EC437}"/>
              </a:ext>
            </a:extLst>
          </p:cNvPr>
          <p:cNvSpPr txBox="1">
            <a:spLocks/>
          </p:cNvSpPr>
          <p:nvPr/>
        </p:nvSpPr>
        <p:spPr>
          <a:xfrm>
            <a:off x="378000" y="1243561"/>
            <a:ext cx="9493994" cy="662451"/>
          </a:xfrm>
          <a:prstGeom prst="rect">
            <a:avLst/>
          </a:prstGeom>
        </p:spPr>
        <p:txBody>
          <a:bodyPr vert="horz" lIns="0" tIns="0" rIns="0" bIns="0" rtlCol="0">
            <a:no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US" sz="1600" kern="100" dirty="0">
                <a:latin typeface="Fujitsu Infinity Pro" pitchFamily="2" charset="77"/>
                <a:cs typeface="Times New Roman" panose="02020603050405020304" pitchFamily="18" charset="0"/>
              </a:rPr>
              <a:t>Fujitsu has the experience and expertise to ensure a successful RISE with SAP implementation across industries, including oil, gas, manufacturing and utilities. </a:t>
            </a:r>
            <a:r>
              <a:rPr lang="en-GB" sz="1600" kern="100" dirty="0">
                <a:latin typeface="Fujitsu Infinity Pro" pitchFamily="2" charset="77"/>
                <a:cs typeface="Times New Roman" panose="02020603050405020304" pitchFamily="18" charset="0"/>
              </a:rPr>
              <a:t>Specific challenges here include:</a:t>
            </a:r>
          </a:p>
          <a:p>
            <a:pPr marL="0" indent="0" defTabSz="1219139">
              <a:spcAft>
                <a:spcPts val="1600"/>
              </a:spcAft>
              <a:buNone/>
            </a:pPr>
            <a:endParaRPr lang="en-GB" sz="1600" kern="100" dirty="0">
              <a:latin typeface="Fujitsu Infinity Pro" pitchFamily="2" charset="77"/>
              <a:cs typeface="Times New Roman" panose="02020603050405020304" pitchFamily="18" charset="0"/>
            </a:endParaRPr>
          </a:p>
        </p:txBody>
      </p:sp>
      <p:sp>
        <p:nvSpPr>
          <p:cNvPr id="5" name="Content Placeholder 2">
            <a:extLst>
              <a:ext uri="{FF2B5EF4-FFF2-40B4-BE49-F238E27FC236}">
                <a16:creationId xmlns:a16="http://schemas.microsoft.com/office/drawing/2014/main" id="{FCE6F477-5540-334E-901A-328847E8D45E}"/>
              </a:ext>
            </a:extLst>
          </p:cNvPr>
          <p:cNvSpPr txBox="1">
            <a:spLocks/>
          </p:cNvSpPr>
          <p:nvPr/>
        </p:nvSpPr>
        <p:spPr>
          <a:xfrm>
            <a:off x="378000" y="3145495"/>
            <a:ext cx="2916294" cy="1968408"/>
          </a:xfrm>
          <a:prstGeom prst="rect">
            <a:avLst/>
          </a:prstGeom>
        </p:spPr>
        <p:txBody>
          <a:bodyPr vert="horz" lIns="0" tIns="0" rIns="0" bIns="0" rtlCol="0">
            <a:normAutofit lnSpcReduction="10000"/>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spcAft>
                <a:spcPts val="1200"/>
              </a:spcAft>
              <a:buNone/>
            </a:pPr>
            <a:r>
              <a:rPr lang="en-US" sz="2000" b="1" dirty="0">
                <a:latin typeface="Fujitsu Infinity Pro Bold" pitchFamily="2" charset="77"/>
              </a:rPr>
              <a:t>Data security </a:t>
            </a:r>
            <a:br>
              <a:rPr lang="en-US" sz="2000" b="1" dirty="0">
                <a:latin typeface="Fujitsu Infinity Pro Bold" pitchFamily="2" charset="77"/>
              </a:rPr>
            </a:br>
            <a:r>
              <a:rPr lang="en-US" sz="2000" b="1" dirty="0">
                <a:latin typeface="Fujitsu Infinity Pro Bold" pitchFamily="2" charset="77"/>
              </a:rPr>
              <a:t>and compliance</a:t>
            </a:r>
          </a:p>
          <a:p>
            <a:pPr marL="0" indent="0">
              <a:spcAft>
                <a:spcPts val="1200"/>
              </a:spcAft>
              <a:buClr>
                <a:srgbClr val="2400B0"/>
              </a:buClr>
              <a:buNone/>
            </a:pPr>
            <a:r>
              <a:rPr lang="en-US" sz="1600" dirty="0">
                <a:latin typeface="Fujitsu Infinity Pro" pitchFamily="2" charset="77"/>
                <a:cs typeface="Arial" panose="020B0604020202020204" pitchFamily="34" charset="0"/>
              </a:rPr>
              <a:t>These industries have strict data security and compliance requirements that need to be addressed during the migration process.</a:t>
            </a:r>
            <a:endParaRPr lang="en-GB" sz="1600" dirty="0">
              <a:latin typeface="Fujitsu Infinity Pro" pitchFamily="2" charset="77"/>
              <a:cs typeface="Arial" panose="020B0604020202020204" pitchFamily="34" charset="0"/>
            </a:endParaRPr>
          </a:p>
        </p:txBody>
      </p:sp>
      <p:sp>
        <p:nvSpPr>
          <p:cNvPr id="6" name="Content Placeholder 2">
            <a:extLst>
              <a:ext uri="{FF2B5EF4-FFF2-40B4-BE49-F238E27FC236}">
                <a16:creationId xmlns:a16="http://schemas.microsoft.com/office/drawing/2014/main" id="{C4B7B7B2-C0E1-D1CE-CEC6-144AA857F5AF}"/>
              </a:ext>
            </a:extLst>
          </p:cNvPr>
          <p:cNvSpPr txBox="1">
            <a:spLocks/>
          </p:cNvSpPr>
          <p:nvPr/>
        </p:nvSpPr>
        <p:spPr>
          <a:xfrm>
            <a:off x="4268439" y="3145496"/>
            <a:ext cx="3167557" cy="1968408"/>
          </a:xfrm>
          <a:prstGeom prst="rect">
            <a:avLst/>
          </a:prstGeom>
        </p:spPr>
        <p:txBody>
          <a:bodyPr vert="horz" lIns="0" tIns="0" rIns="0" bIns="0" rtlCol="0">
            <a:normAutofit lnSpcReduction="10000"/>
          </a:bodyPr>
          <a:lstStyle>
            <a:lvl1pPr marL="0" indent="0" algn="l" defTabSz="914377" rtl="0" eaLnBrk="1" latinLnBrk="0" hangingPunct="1">
              <a:lnSpc>
                <a:spcPct val="100000"/>
              </a:lnSpc>
              <a:spcBef>
                <a:spcPts val="0"/>
              </a:spcBef>
              <a:buClr>
                <a:srgbClr val="2400B0"/>
              </a:buClr>
              <a:buSzPct val="120000"/>
              <a:buFont typeface="Arial" panose="020B0604020202020204" pitchFamily="34" charset="0"/>
              <a:buNone/>
              <a:defRPr sz="2933" kern="1200">
                <a:solidFill>
                  <a:schemeClr val="tx1"/>
                </a:solidFill>
                <a:latin typeface="Fujitsu Infinity Pro" pitchFamily="2" charset="0"/>
                <a:ea typeface="+mn-ea"/>
                <a:cs typeface="+mn-cs"/>
              </a:defRPr>
            </a:lvl1pPr>
            <a:lvl2pPr marL="457189" indent="0" algn="l" defTabSz="914377" rtl="0" eaLnBrk="1" latinLnBrk="0" hangingPunct="1">
              <a:lnSpc>
                <a:spcPct val="100000"/>
              </a:lnSpc>
              <a:spcBef>
                <a:spcPts val="0"/>
              </a:spcBef>
              <a:buClr>
                <a:srgbClr val="6D6E70"/>
              </a:buClr>
              <a:buSzPct val="120000"/>
              <a:buFont typeface="Arial" panose="020B0604020202020204" pitchFamily="34" charset="0"/>
              <a:buNone/>
              <a:defRPr sz="2667" kern="1200">
                <a:solidFill>
                  <a:schemeClr val="tx1"/>
                </a:solidFill>
                <a:latin typeface="Fujitsu Infinity Pro" pitchFamily="2" charset="0"/>
                <a:ea typeface="+mn-ea"/>
                <a:cs typeface="+mn-cs"/>
              </a:defRPr>
            </a:lvl2pPr>
            <a:lvl3pPr marL="914377" indent="0" algn="l" defTabSz="914377" rtl="0" eaLnBrk="1" latinLnBrk="0" hangingPunct="1">
              <a:lnSpc>
                <a:spcPct val="100000"/>
              </a:lnSpc>
              <a:spcBef>
                <a:spcPts val="0"/>
              </a:spcBef>
              <a:buClr>
                <a:srgbClr val="6D6E70"/>
              </a:buClr>
              <a:buSzPct val="120000"/>
              <a:buFont typeface="Arial" panose="020B0604020202020204" pitchFamily="34" charset="0"/>
              <a:buNone/>
              <a:defRPr sz="2400" kern="1200">
                <a:solidFill>
                  <a:schemeClr val="tx1"/>
                </a:solidFill>
                <a:latin typeface="Fujitsu Infinity Pro" pitchFamily="2" charset="0"/>
                <a:ea typeface="+mn-ea"/>
                <a:cs typeface="+mn-cs"/>
              </a:defRPr>
            </a:lvl3pPr>
            <a:lvl4pPr marL="1371566" indent="0" algn="l" defTabSz="914377" rtl="0" eaLnBrk="1" latinLnBrk="0" hangingPunct="1">
              <a:lnSpc>
                <a:spcPct val="100000"/>
              </a:lnSpc>
              <a:spcBef>
                <a:spcPts val="0"/>
              </a:spcBef>
              <a:buClr>
                <a:srgbClr val="6D6E70"/>
              </a:buClr>
              <a:buSzPct val="120000"/>
              <a:buFont typeface="Arial" panose="020B0604020202020204" pitchFamily="34" charset="0"/>
              <a:buNone/>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a:spcAft>
                <a:spcPts val="1200"/>
              </a:spcAft>
            </a:pPr>
            <a:r>
              <a:rPr lang="en-US" sz="2000" b="1" dirty="0">
                <a:latin typeface="Fujitsu Infinity Pro Bold" pitchFamily="2" charset="77"/>
              </a:rPr>
              <a:t>Integration with </a:t>
            </a:r>
            <a:br>
              <a:rPr lang="en-US" sz="2000" b="1" dirty="0">
                <a:latin typeface="Fujitsu Infinity Pro Bold" pitchFamily="2" charset="77"/>
              </a:rPr>
            </a:br>
            <a:r>
              <a:rPr lang="en-US" sz="2000" b="1" dirty="0">
                <a:latin typeface="Fujitsu Infinity Pro Bold" pitchFamily="2" charset="77"/>
              </a:rPr>
              <a:t>legacy systems</a:t>
            </a:r>
          </a:p>
          <a:p>
            <a:pPr>
              <a:spcAft>
                <a:spcPts val="1200"/>
              </a:spcAft>
              <a:buClr>
                <a:srgbClr val="2400B0"/>
              </a:buClr>
            </a:pPr>
            <a:r>
              <a:rPr lang="en-US" sz="1600" dirty="0">
                <a:latin typeface="Fujitsu Infinity Pro" pitchFamily="2" charset="77"/>
                <a:cs typeface="Arial" panose="020B0604020202020204" pitchFamily="34" charset="0"/>
              </a:rPr>
              <a:t>Energy and utilities organizations often have complex legacy systems that need to be integrated with the new cloud-based SAP environment.</a:t>
            </a:r>
            <a:endParaRPr lang="en-GB" sz="1600" dirty="0">
              <a:latin typeface="Fujitsu Infinity Pro" pitchFamily="2" charset="77"/>
              <a:cs typeface="Arial" panose="020B0604020202020204" pitchFamily="34" charset="0"/>
            </a:endParaRPr>
          </a:p>
        </p:txBody>
      </p:sp>
      <p:sp>
        <p:nvSpPr>
          <p:cNvPr id="7" name="Content Placeholder 2">
            <a:extLst>
              <a:ext uri="{FF2B5EF4-FFF2-40B4-BE49-F238E27FC236}">
                <a16:creationId xmlns:a16="http://schemas.microsoft.com/office/drawing/2014/main" id="{44D367E5-1DF8-9163-823D-60FB20B6129B}"/>
              </a:ext>
            </a:extLst>
          </p:cNvPr>
          <p:cNvSpPr txBox="1">
            <a:spLocks/>
          </p:cNvSpPr>
          <p:nvPr/>
        </p:nvSpPr>
        <p:spPr>
          <a:xfrm>
            <a:off x="8259814" y="3145495"/>
            <a:ext cx="3056688" cy="1696788"/>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buClr>
                <a:srgbClr val="2400B0"/>
              </a:buClr>
              <a:buSzPct val="120000"/>
              <a:buFont typeface="Arial" panose="020B0604020202020204" pitchFamily="34" charset="0"/>
              <a:buNone/>
              <a:defRPr sz="2933" kern="1200">
                <a:solidFill>
                  <a:schemeClr val="tx1"/>
                </a:solidFill>
                <a:latin typeface="Fujitsu Infinity Pro" pitchFamily="2" charset="0"/>
                <a:ea typeface="+mn-ea"/>
                <a:cs typeface="+mn-cs"/>
              </a:defRPr>
            </a:lvl1pPr>
            <a:lvl2pPr marL="457189" indent="0" algn="l" defTabSz="914377" rtl="0" eaLnBrk="1" latinLnBrk="0" hangingPunct="1">
              <a:lnSpc>
                <a:spcPct val="100000"/>
              </a:lnSpc>
              <a:spcBef>
                <a:spcPts val="0"/>
              </a:spcBef>
              <a:buClr>
                <a:srgbClr val="6D6E70"/>
              </a:buClr>
              <a:buSzPct val="120000"/>
              <a:buFont typeface="Arial" panose="020B0604020202020204" pitchFamily="34" charset="0"/>
              <a:buNone/>
              <a:defRPr sz="2667" kern="1200">
                <a:solidFill>
                  <a:schemeClr val="tx1"/>
                </a:solidFill>
                <a:latin typeface="Fujitsu Infinity Pro" pitchFamily="2" charset="0"/>
                <a:ea typeface="+mn-ea"/>
                <a:cs typeface="+mn-cs"/>
              </a:defRPr>
            </a:lvl2pPr>
            <a:lvl3pPr marL="914377" indent="0" algn="l" defTabSz="914377" rtl="0" eaLnBrk="1" latinLnBrk="0" hangingPunct="1">
              <a:lnSpc>
                <a:spcPct val="100000"/>
              </a:lnSpc>
              <a:spcBef>
                <a:spcPts val="0"/>
              </a:spcBef>
              <a:buClr>
                <a:srgbClr val="6D6E70"/>
              </a:buClr>
              <a:buSzPct val="120000"/>
              <a:buFont typeface="Arial" panose="020B0604020202020204" pitchFamily="34" charset="0"/>
              <a:buNone/>
              <a:defRPr sz="2400" kern="1200">
                <a:solidFill>
                  <a:schemeClr val="tx1"/>
                </a:solidFill>
                <a:latin typeface="Fujitsu Infinity Pro" pitchFamily="2" charset="0"/>
                <a:ea typeface="+mn-ea"/>
                <a:cs typeface="+mn-cs"/>
              </a:defRPr>
            </a:lvl3pPr>
            <a:lvl4pPr marL="1371566" indent="0" algn="l" defTabSz="914377" rtl="0" eaLnBrk="1" latinLnBrk="0" hangingPunct="1">
              <a:lnSpc>
                <a:spcPct val="100000"/>
              </a:lnSpc>
              <a:spcBef>
                <a:spcPts val="0"/>
              </a:spcBef>
              <a:buClr>
                <a:srgbClr val="6D6E70"/>
              </a:buClr>
              <a:buSzPct val="120000"/>
              <a:buFont typeface="Arial" panose="020B0604020202020204" pitchFamily="34" charset="0"/>
              <a:buNone/>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a:spcAft>
                <a:spcPts val="1200"/>
              </a:spcAft>
            </a:pPr>
            <a:r>
              <a:rPr lang="en-US" sz="2000" b="1" dirty="0">
                <a:latin typeface="Fujitsu Infinity Pro Bold" pitchFamily="2" charset="77"/>
                <a:cs typeface="Arial" panose="020B0604020202020204" pitchFamily="34" charset="0"/>
              </a:rPr>
              <a:t>Operational </a:t>
            </a:r>
            <a:br>
              <a:rPr lang="en-US" sz="2000" b="1" dirty="0">
                <a:latin typeface="Fujitsu Infinity Pro Bold" pitchFamily="2" charset="77"/>
                <a:cs typeface="Arial" panose="020B0604020202020204" pitchFamily="34" charset="0"/>
              </a:rPr>
            </a:br>
            <a:r>
              <a:rPr lang="en-US" sz="2000" b="1" dirty="0">
                <a:latin typeface="Fujitsu Infinity Pro Bold" pitchFamily="2" charset="77"/>
                <a:cs typeface="Arial" panose="020B0604020202020204" pitchFamily="34" charset="0"/>
              </a:rPr>
              <a:t>disruptions</a:t>
            </a:r>
          </a:p>
          <a:p>
            <a:pPr>
              <a:spcAft>
                <a:spcPts val="1200"/>
              </a:spcAft>
              <a:buClr>
                <a:srgbClr val="2400B0"/>
              </a:buClr>
            </a:pPr>
            <a:r>
              <a:rPr lang="en-US" sz="1600" dirty="0">
                <a:latin typeface="Fujitsu Infinity Pro" pitchFamily="2" charset="77"/>
                <a:cs typeface="Arial" panose="020B0604020202020204" pitchFamily="34" charset="0"/>
              </a:rPr>
              <a:t>Minimizing disruptions to critical operations is crucial, requiring careful planning and execution during the migration.</a:t>
            </a:r>
            <a:endParaRPr lang="en-GB" sz="1600" dirty="0">
              <a:latin typeface="Fujitsu Infinity Pro" pitchFamily="2" charset="77"/>
              <a:cs typeface="Arial" panose="020B0604020202020204" pitchFamily="34" charset="0"/>
            </a:endParaRPr>
          </a:p>
        </p:txBody>
      </p:sp>
      <p:grpSp>
        <p:nvGrpSpPr>
          <p:cNvPr id="16" name="Group 15">
            <a:extLst>
              <a:ext uri="{FF2B5EF4-FFF2-40B4-BE49-F238E27FC236}">
                <a16:creationId xmlns:a16="http://schemas.microsoft.com/office/drawing/2014/main" id="{2A73D2EE-E73E-086F-75D4-375C7B900FAF}"/>
              </a:ext>
            </a:extLst>
          </p:cNvPr>
          <p:cNvGrpSpPr/>
          <p:nvPr/>
        </p:nvGrpSpPr>
        <p:grpSpPr>
          <a:xfrm>
            <a:off x="3791357" y="2130252"/>
            <a:ext cx="3978729" cy="2983652"/>
            <a:chOff x="3791357" y="2011041"/>
            <a:chExt cx="3978729" cy="3241359"/>
          </a:xfrm>
        </p:grpSpPr>
        <p:cxnSp>
          <p:nvCxnSpPr>
            <p:cNvPr id="8" name="Straight Connector 7">
              <a:extLst>
                <a:ext uri="{FF2B5EF4-FFF2-40B4-BE49-F238E27FC236}">
                  <a16:creationId xmlns:a16="http://schemas.microsoft.com/office/drawing/2014/main" id="{4C17C662-BAEB-FAD9-CAD2-0FF0A019E448}"/>
                </a:ext>
                <a:ext uri="{C183D7F6-B498-43B3-948B-1728B52AA6E4}">
                  <adec:decorative xmlns:adec="http://schemas.microsoft.com/office/drawing/2017/decorative" val="1"/>
                </a:ext>
              </a:extLst>
            </p:cNvPr>
            <p:cNvCxnSpPr>
              <a:cxnSpLocks/>
            </p:cNvCxnSpPr>
            <p:nvPr/>
          </p:nvCxnSpPr>
          <p:spPr>
            <a:xfrm>
              <a:off x="3791357" y="2011041"/>
              <a:ext cx="0" cy="32392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AACF5B9-DE94-97A2-80D5-F005DFA751FD}"/>
                </a:ext>
                <a:ext uri="{C183D7F6-B498-43B3-948B-1728B52AA6E4}">
                  <adec:decorative xmlns:adec="http://schemas.microsoft.com/office/drawing/2017/decorative" val="1"/>
                </a:ext>
              </a:extLst>
            </p:cNvPr>
            <p:cNvCxnSpPr>
              <a:cxnSpLocks/>
            </p:cNvCxnSpPr>
            <p:nvPr/>
          </p:nvCxnSpPr>
          <p:spPr>
            <a:xfrm>
              <a:off x="7770086" y="2012400"/>
              <a:ext cx="0" cy="324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Graphic 10">
            <a:extLst>
              <a:ext uri="{FF2B5EF4-FFF2-40B4-BE49-F238E27FC236}">
                <a16:creationId xmlns:a16="http://schemas.microsoft.com/office/drawing/2014/main" id="{4D8778E7-9DEF-705D-D42F-A24A8CE12A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725" y="2002715"/>
            <a:ext cx="1219189" cy="1219189"/>
          </a:xfrm>
          <a:prstGeom prst="rect">
            <a:avLst/>
          </a:prstGeom>
        </p:spPr>
      </p:pic>
      <p:pic>
        <p:nvPicPr>
          <p:cNvPr id="13" name="Graphic 12">
            <a:extLst>
              <a:ext uri="{FF2B5EF4-FFF2-40B4-BE49-F238E27FC236}">
                <a16:creationId xmlns:a16="http://schemas.microsoft.com/office/drawing/2014/main" id="{B21C1C96-8DDC-33E2-88A2-71DC4D8B78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4566" y="1952251"/>
            <a:ext cx="1155697" cy="1155697"/>
          </a:xfrm>
          <a:prstGeom prst="rect">
            <a:avLst/>
          </a:prstGeom>
        </p:spPr>
      </p:pic>
      <p:pic>
        <p:nvPicPr>
          <p:cNvPr id="15" name="Graphic 14">
            <a:extLst>
              <a:ext uri="{FF2B5EF4-FFF2-40B4-BE49-F238E27FC236}">
                <a16:creationId xmlns:a16="http://schemas.microsoft.com/office/drawing/2014/main" id="{95A2B068-5A9C-6327-B591-66B9B8CE6A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07956" y="1952251"/>
            <a:ext cx="1155697" cy="1155697"/>
          </a:xfrm>
          <a:prstGeom prst="rect">
            <a:avLst/>
          </a:prstGeom>
        </p:spPr>
      </p:pic>
      <p:sp>
        <p:nvSpPr>
          <p:cNvPr id="10" name="Rounded Rectangle 21">
            <a:extLst>
              <a:ext uri="{FF2B5EF4-FFF2-40B4-BE49-F238E27FC236}">
                <a16:creationId xmlns:a16="http://schemas.microsoft.com/office/drawing/2014/main" id="{EB00A209-91D3-F0DF-FD63-F96C1162E5EE}"/>
              </a:ext>
            </a:extLst>
          </p:cNvPr>
          <p:cNvSpPr/>
          <p:nvPr/>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12" name="Footer Placeholder 4">
            <a:extLst>
              <a:ext uri="{FF2B5EF4-FFF2-40B4-BE49-F238E27FC236}">
                <a16:creationId xmlns:a16="http://schemas.microsoft.com/office/drawing/2014/main" id="{BECE586A-506E-F569-C5B9-E85617A1EA27}"/>
              </a:ext>
            </a:extLst>
          </p:cNvPr>
          <p:cNvSpPr txBox="1">
            <a:spLocks/>
          </p:cNvSpPr>
          <p:nvPr/>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18</a:t>
            </a:fld>
            <a:endParaRPr lang="en-GB" sz="1067">
              <a:solidFill>
                <a:schemeClr val="bg1"/>
              </a:solidFill>
              <a:latin typeface="Fujitsu Infinity Pro" pitchFamily="2" charset="0"/>
            </a:endParaRPr>
          </a:p>
        </p:txBody>
      </p:sp>
      <p:sp>
        <p:nvSpPr>
          <p:cNvPr id="14" name="Slide Number Placeholder 5">
            <a:extLst>
              <a:ext uri="{FF2B5EF4-FFF2-40B4-BE49-F238E27FC236}">
                <a16:creationId xmlns:a16="http://schemas.microsoft.com/office/drawing/2014/main" id="{8DC64FF0-DC2F-E8B8-0743-FF2E9510CA55}"/>
              </a:ext>
            </a:extLst>
          </p:cNvPr>
          <p:cNvSpPr txBox="1">
            <a:spLocks/>
          </p:cNvSpPr>
          <p:nvPr/>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2024</a:t>
            </a:r>
          </a:p>
        </p:txBody>
      </p:sp>
      <p:sp>
        <p:nvSpPr>
          <p:cNvPr id="17" name="Title 1">
            <a:extLst>
              <a:ext uri="{FF2B5EF4-FFF2-40B4-BE49-F238E27FC236}">
                <a16:creationId xmlns:a16="http://schemas.microsoft.com/office/drawing/2014/main" id="{7C27FD6B-2EE6-40FB-7D53-9D686D62F1AF}"/>
              </a:ext>
            </a:extLst>
          </p:cNvPr>
          <p:cNvSpPr txBox="1">
            <a:spLocks/>
          </p:cNvSpPr>
          <p:nvPr/>
        </p:nvSpPr>
        <p:spPr bwMode="gray">
          <a:xfrm>
            <a:off x="378000" y="201600"/>
            <a:ext cx="10175313" cy="553998"/>
          </a:xfrm>
          <a:prstGeom prst="rect">
            <a:avLst/>
          </a:prstGeom>
        </p:spPr>
        <p:txBody>
          <a:bodyPr vert="horz" wrap="square" lIns="0" tIns="0" rIns="0" bIns="0" rtlCol="0" anchor="ctr">
            <a:spAutoFit/>
          </a:bodyPr>
          <a:lstStyle>
            <a:lvl1pPr algn="l" defTabSz="914377" rtl="0" eaLnBrk="1" latinLnBrk="0" hangingPunct="1">
              <a:lnSpc>
                <a:spcPct val="100000"/>
              </a:lnSpc>
              <a:spcBef>
                <a:spcPts val="0"/>
              </a:spcBef>
              <a:buNone/>
              <a:defRPr sz="3733" b="1" kern="1200">
                <a:solidFill>
                  <a:schemeClr val="bg1"/>
                </a:solidFill>
                <a:latin typeface="Fujitsu Infinity Pro Bold" pitchFamily="2" charset="0"/>
                <a:ea typeface="+mj-ea"/>
                <a:cs typeface="+mj-cs"/>
              </a:defRPr>
            </a:lvl1pPr>
          </a:lstStyle>
          <a:p>
            <a:r>
              <a:rPr lang="en-US" sz="3600" dirty="0"/>
              <a:t>Industry-specific RISE with SAP challenges</a:t>
            </a:r>
          </a:p>
        </p:txBody>
      </p:sp>
    </p:spTree>
    <p:extLst>
      <p:ext uri="{BB962C8B-B14F-4D97-AF65-F5344CB8AC3E}">
        <p14:creationId xmlns:p14="http://schemas.microsoft.com/office/powerpoint/2010/main" val="163993881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3B6152-5E99-9EC6-975E-AE5C52F12704}"/>
              </a:ext>
              <a:ext uri="{C183D7F6-B498-43B3-948B-1728B52AA6E4}">
                <adec:decorative xmlns:adec="http://schemas.microsoft.com/office/drawing/2017/decorative" val="1"/>
              </a:ext>
            </a:extLst>
          </p:cNvPr>
          <p:cNvSpPr/>
          <p:nvPr/>
        </p:nvSpPr>
        <p:spPr>
          <a:xfrm>
            <a:off x="6935464" y="1874886"/>
            <a:ext cx="5256536" cy="452628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3" name="Title 1">
            <a:extLst>
              <a:ext uri="{FF2B5EF4-FFF2-40B4-BE49-F238E27FC236}">
                <a16:creationId xmlns:a16="http://schemas.microsoft.com/office/drawing/2014/main" id="{266E1C24-0886-6B79-E100-7FB3B5E9CC37}"/>
              </a:ext>
            </a:extLst>
          </p:cNvPr>
          <p:cNvSpPr txBox="1">
            <a:spLocks/>
          </p:cNvSpPr>
          <p:nvPr/>
        </p:nvSpPr>
        <p:spPr bwMode="gray">
          <a:xfrm>
            <a:off x="378000" y="201600"/>
            <a:ext cx="10175313" cy="553998"/>
          </a:xfrm>
          <a:prstGeom prst="rect">
            <a:avLst/>
          </a:prstGeom>
        </p:spPr>
        <p:txBody>
          <a:bodyPr vert="horz" wrap="square" lIns="0" tIns="0" rIns="0" bIns="0" rtlCol="0" anchor="ctr">
            <a:spAutoFit/>
          </a:bodyPr>
          <a:lstStyle>
            <a:lvl1pPr algn="l" defTabSz="914377" rtl="0" eaLnBrk="1" latinLnBrk="0" hangingPunct="1">
              <a:lnSpc>
                <a:spcPct val="100000"/>
              </a:lnSpc>
              <a:spcBef>
                <a:spcPts val="0"/>
              </a:spcBef>
              <a:buNone/>
              <a:defRPr sz="3733" b="1" kern="1200">
                <a:solidFill>
                  <a:schemeClr val="bg1"/>
                </a:solidFill>
                <a:latin typeface="Fujitsu Infinity Pro Bold" pitchFamily="2" charset="0"/>
                <a:ea typeface="+mj-ea"/>
                <a:cs typeface="+mj-cs"/>
              </a:defRPr>
            </a:lvl1pPr>
          </a:lstStyle>
          <a:p>
            <a:r>
              <a:rPr lang="en-US" sz="3600" dirty="0"/>
              <a:t>Industry and Fujitsu solutions</a:t>
            </a:r>
          </a:p>
        </p:txBody>
      </p:sp>
      <p:sp>
        <p:nvSpPr>
          <p:cNvPr id="4" name="Content Placeholder 2">
            <a:extLst>
              <a:ext uri="{FF2B5EF4-FFF2-40B4-BE49-F238E27FC236}">
                <a16:creationId xmlns:a16="http://schemas.microsoft.com/office/drawing/2014/main" id="{D5E5E94A-4378-851C-EE45-EB62C63E9B60}"/>
              </a:ext>
            </a:extLst>
          </p:cNvPr>
          <p:cNvSpPr txBox="1">
            <a:spLocks/>
          </p:cNvSpPr>
          <p:nvPr/>
        </p:nvSpPr>
        <p:spPr>
          <a:xfrm>
            <a:off x="380929" y="1232777"/>
            <a:ext cx="9340909" cy="642109"/>
          </a:xfrm>
          <a:prstGeom prst="rect">
            <a:avLst/>
          </a:prstGeom>
        </p:spPr>
        <p:txBody>
          <a:bodyPr>
            <a:normAutofit/>
          </a:bodyPr>
          <a:lstStyle>
            <a:lvl1pPr marL="334425" indent="-334425" algn="l" defTabSz="914377" rtl="0" eaLnBrk="1" latinLnBrk="0" hangingPunct="1">
              <a:lnSpc>
                <a:spcPct val="100000"/>
              </a:lnSpc>
              <a:spcBef>
                <a:spcPts val="0"/>
              </a:spcBef>
              <a:buClr>
                <a:srgbClr val="EA000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buNone/>
            </a:pPr>
            <a:r>
              <a:rPr lang="en-US" sz="1600" dirty="0"/>
              <a:t>Our deep industry knowledge, combined with our SAP expertise, allows us to recommend and integrate additional SAP or proprietary technologies to enhance your SAP environment:</a:t>
            </a:r>
            <a:endParaRPr lang="en-GB" sz="1600" dirty="0"/>
          </a:p>
        </p:txBody>
      </p:sp>
      <p:sp>
        <p:nvSpPr>
          <p:cNvPr id="21" name="Content Placeholder 2">
            <a:extLst>
              <a:ext uri="{FF2B5EF4-FFF2-40B4-BE49-F238E27FC236}">
                <a16:creationId xmlns:a16="http://schemas.microsoft.com/office/drawing/2014/main" id="{D21744EB-F051-A282-0BAE-7DAB3FFF68EF}"/>
              </a:ext>
            </a:extLst>
          </p:cNvPr>
          <p:cNvSpPr txBox="1">
            <a:spLocks/>
          </p:cNvSpPr>
          <p:nvPr/>
        </p:nvSpPr>
        <p:spPr>
          <a:xfrm>
            <a:off x="7264007" y="3747208"/>
            <a:ext cx="2260492" cy="2319896"/>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buClr>
                <a:srgbClr val="2400B0"/>
              </a:buClr>
              <a:buSzPct val="120000"/>
              <a:buFont typeface="Arial" panose="020B0604020202020204" pitchFamily="34" charset="0"/>
              <a:buNone/>
              <a:defRPr sz="2933" kern="1200">
                <a:solidFill>
                  <a:schemeClr val="tx1"/>
                </a:solidFill>
                <a:latin typeface="Fujitsu Infinity Pro" pitchFamily="2" charset="0"/>
                <a:ea typeface="+mn-ea"/>
                <a:cs typeface="+mn-cs"/>
              </a:defRPr>
            </a:lvl1pPr>
            <a:lvl2pPr marL="457189" indent="0" algn="l" defTabSz="914377" rtl="0" eaLnBrk="1" latinLnBrk="0" hangingPunct="1">
              <a:lnSpc>
                <a:spcPct val="100000"/>
              </a:lnSpc>
              <a:spcBef>
                <a:spcPts val="0"/>
              </a:spcBef>
              <a:buClr>
                <a:srgbClr val="6D6E70"/>
              </a:buClr>
              <a:buSzPct val="120000"/>
              <a:buFont typeface="Arial" panose="020B0604020202020204" pitchFamily="34" charset="0"/>
              <a:buNone/>
              <a:defRPr sz="2667" kern="1200">
                <a:solidFill>
                  <a:schemeClr val="tx1"/>
                </a:solidFill>
                <a:latin typeface="Fujitsu Infinity Pro" pitchFamily="2" charset="0"/>
                <a:ea typeface="+mn-ea"/>
                <a:cs typeface="+mn-cs"/>
              </a:defRPr>
            </a:lvl2pPr>
            <a:lvl3pPr marL="914377" indent="0" algn="l" defTabSz="914377" rtl="0" eaLnBrk="1" latinLnBrk="0" hangingPunct="1">
              <a:lnSpc>
                <a:spcPct val="100000"/>
              </a:lnSpc>
              <a:spcBef>
                <a:spcPts val="0"/>
              </a:spcBef>
              <a:buClr>
                <a:srgbClr val="6D6E70"/>
              </a:buClr>
              <a:buSzPct val="120000"/>
              <a:buFont typeface="Arial" panose="020B0604020202020204" pitchFamily="34" charset="0"/>
              <a:buNone/>
              <a:defRPr sz="2400" kern="1200">
                <a:solidFill>
                  <a:schemeClr val="tx1"/>
                </a:solidFill>
                <a:latin typeface="Fujitsu Infinity Pro" pitchFamily="2" charset="0"/>
                <a:ea typeface="+mn-ea"/>
                <a:cs typeface="+mn-cs"/>
              </a:defRPr>
            </a:lvl3pPr>
            <a:lvl4pPr marL="1371566" indent="0" algn="l" defTabSz="914377" rtl="0" eaLnBrk="1" latinLnBrk="0" hangingPunct="1">
              <a:lnSpc>
                <a:spcPct val="100000"/>
              </a:lnSpc>
              <a:spcBef>
                <a:spcPts val="0"/>
              </a:spcBef>
              <a:buClr>
                <a:srgbClr val="6D6E70"/>
              </a:buClr>
              <a:buSzPct val="120000"/>
              <a:buFont typeface="Arial" panose="020B0604020202020204" pitchFamily="34" charset="0"/>
              <a:buNone/>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a:buClr>
                <a:srgbClr val="008224"/>
              </a:buClr>
            </a:pPr>
            <a:r>
              <a:rPr lang="en-US" sz="1800" b="1" dirty="0">
                <a:latin typeface="Fujitsu Infinity Pro Bold" pitchFamily="2" charset="77"/>
              </a:rPr>
              <a:t>Integrated Business Planning (IBP)</a:t>
            </a:r>
          </a:p>
          <a:p>
            <a:endParaRPr lang="en-US" sz="1200" dirty="0"/>
          </a:p>
          <a:p>
            <a:r>
              <a:rPr lang="en-US" sz="1200" dirty="0"/>
              <a:t>Combining capabilities </a:t>
            </a:r>
            <a:br>
              <a:rPr lang="en-US" sz="1200" dirty="0"/>
            </a:br>
            <a:r>
              <a:rPr lang="en-US" sz="1200" dirty="0"/>
              <a:t>for demand forecasting and sales planning, inventory optimization, supply and production planning, and supply chain visualization and monitoring, IBP improves decision-making and enables greater agility.   </a:t>
            </a:r>
            <a:endParaRPr lang="en-GB" sz="1200" dirty="0"/>
          </a:p>
        </p:txBody>
      </p:sp>
      <p:sp>
        <p:nvSpPr>
          <p:cNvPr id="24" name="Content Placeholder 2">
            <a:extLst>
              <a:ext uri="{FF2B5EF4-FFF2-40B4-BE49-F238E27FC236}">
                <a16:creationId xmlns:a16="http://schemas.microsoft.com/office/drawing/2014/main" id="{3FBE6A71-F55A-854C-AFC4-D448663BCD85}"/>
              </a:ext>
            </a:extLst>
          </p:cNvPr>
          <p:cNvSpPr txBox="1">
            <a:spLocks/>
          </p:cNvSpPr>
          <p:nvPr/>
        </p:nvSpPr>
        <p:spPr>
          <a:xfrm>
            <a:off x="10036522" y="3747208"/>
            <a:ext cx="1703296" cy="2319896"/>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buClr>
                <a:srgbClr val="2400B0"/>
              </a:buClr>
              <a:buSzPct val="120000"/>
              <a:buFont typeface="Arial" panose="020B0604020202020204" pitchFamily="34" charset="0"/>
              <a:buNone/>
              <a:defRPr sz="2933" kern="1200">
                <a:solidFill>
                  <a:schemeClr val="tx1"/>
                </a:solidFill>
                <a:latin typeface="Fujitsu Infinity Pro" pitchFamily="2" charset="0"/>
                <a:ea typeface="+mn-ea"/>
                <a:cs typeface="+mn-cs"/>
              </a:defRPr>
            </a:lvl1pPr>
            <a:lvl2pPr marL="457189" indent="0" algn="l" defTabSz="914377" rtl="0" eaLnBrk="1" latinLnBrk="0" hangingPunct="1">
              <a:lnSpc>
                <a:spcPct val="100000"/>
              </a:lnSpc>
              <a:spcBef>
                <a:spcPts val="0"/>
              </a:spcBef>
              <a:buClr>
                <a:srgbClr val="6D6E70"/>
              </a:buClr>
              <a:buSzPct val="120000"/>
              <a:buFont typeface="Arial" panose="020B0604020202020204" pitchFamily="34" charset="0"/>
              <a:buNone/>
              <a:defRPr sz="2667" kern="1200">
                <a:solidFill>
                  <a:schemeClr val="tx1"/>
                </a:solidFill>
                <a:latin typeface="Fujitsu Infinity Pro" pitchFamily="2" charset="0"/>
                <a:ea typeface="+mn-ea"/>
                <a:cs typeface="+mn-cs"/>
              </a:defRPr>
            </a:lvl2pPr>
            <a:lvl3pPr marL="914377" indent="0" algn="l" defTabSz="914377" rtl="0" eaLnBrk="1" latinLnBrk="0" hangingPunct="1">
              <a:lnSpc>
                <a:spcPct val="100000"/>
              </a:lnSpc>
              <a:spcBef>
                <a:spcPts val="0"/>
              </a:spcBef>
              <a:buClr>
                <a:srgbClr val="6D6E70"/>
              </a:buClr>
              <a:buSzPct val="120000"/>
              <a:buFont typeface="Arial" panose="020B0604020202020204" pitchFamily="34" charset="0"/>
              <a:buNone/>
              <a:defRPr sz="2400" kern="1200">
                <a:solidFill>
                  <a:schemeClr val="tx1"/>
                </a:solidFill>
                <a:latin typeface="Fujitsu Infinity Pro" pitchFamily="2" charset="0"/>
                <a:ea typeface="+mn-ea"/>
                <a:cs typeface="+mn-cs"/>
              </a:defRPr>
            </a:lvl3pPr>
            <a:lvl4pPr marL="1371566" indent="0" algn="l" defTabSz="914377" rtl="0" eaLnBrk="1" latinLnBrk="0" hangingPunct="1">
              <a:lnSpc>
                <a:spcPct val="100000"/>
              </a:lnSpc>
              <a:spcBef>
                <a:spcPts val="0"/>
              </a:spcBef>
              <a:buClr>
                <a:srgbClr val="6D6E70"/>
              </a:buClr>
              <a:buSzPct val="120000"/>
              <a:buFont typeface="Arial" panose="020B0604020202020204" pitchFamily="34" charset="0"/>
              <a:buNone/>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a:buClr>
                <a:srgbClr val="008224"/>
              </a:buClr>
            </a:pPr>
            <a:r>
              <a:rPr lang="en-US" sz="1800" b="1" dirty="0">
                <a:latin typeface="Fujitsu Infinity Pro Bold" pitchFamily="2" charset="77"/>
              </a:rPr>
              <a:t>ESG Platform </a:t>
            </a:r>
            <a:r>
              <a:rPr lang="en-GB" sz="1800" b="1" dirty="0">
                <a:latin typeface="Fujitsu Infinity Pro Bold" pitchFamily="2" charset="77"/>
              </a:rPr>
              <a:t> </a:t>
            </a:r>
          </a:p>
          <a:p>
            <a:endParaRPr lang="en-GB" sz="1200" dirty="0"/>
          </a:p>
          <a:p>
            <a:r>
              <a:rPr lang="en-GB" sz="1200" dirty="0"/>
              <a:t>Fujitsu works with organizations to monitor and manage their sustainability performance and compliance and meet ESG goals with a focus on zero emissions, zero circulars (waste) and zero inequality.​</a:t>
            </a:r>
          </a:p>
        </p:txBody>
      </p:sp>
      <p:sp>
        <p:nvSpPr>
          <p:cNvPr id="27" name="Content Placeholder 2">
            <a:extLst>
              <a:ext uri="{FF2B5EF4-FFF2-40B4-BE49-F238E27FC236}">
                <a16:creationId xmlns:a16="http://schemas.microsoft.com/office/drawing/2014/main" id="{6060A1DA-8E4C-7D33-FA92-2C2AB5F06553}"/>
              </a:ext>
            </a:extLst>
          </p:cNvPr>
          <p:cNvSpPr txBox="1">
            <a:spLocks/>
          </p:cNvSpPr>
          <p:nvPr/>
        </p:nvSpPr>
        <p:spPr>
          <a:xfrm>
            <a:off x="2686531" y="3747208"/>
            <a:ext cx="1897125" cy="2653960"/>
          </a:xfrm>
          <a:prstGeom prst="rect">
            <a:avLst/>
          </a:prstGeom>
        </p:spPr>
        <p:txBody>
          <a:bodyPr vert="horz" lIns="0" tIns="0" rIns="0" bIns="0" rtlCol="0" anchor="t">
            <a:noAutofit/>
          </a:bodyPr>
          <a:lstStyle>
            <a:lvl1pPr marL="0" indent="0" algn="l" defTabSz="914377" rtl="0" eaLnBrk="1" latinLnBrk="0" hangingPunct="1">
              <a:lnSpc>
                <a:spcPct val="100000"/>
              </a:lnSpc>
              <a:spcBef>
                <a:spcPts val="0"/>
              </a:spcBef>
              <a:buClr>
                <a:srgbClr val="2400B0"/>
              </a:buClr>
              <a:buSzPct val="120000"/>
              <a:buFont typeface="Arial" panose="020B0604020202020204" pitchFamily="34" charset="0"/>
              <a:buNone/>
              <a:defRPr sz="2933" kern="1200">
                <a:solidFill>
                  <a:schemeClr val="tx1"/>
                </a:solidFill>
                <a:latin typeface="Fujitsu Infinity Pro" pitchFamily="2" charset="0"/>
                <a:ea typeface="+mn-ea"/>
                <a:cs typeface="+mn-cs"/>
              </a:defRPr>
            </a:lvl1pPr>
            <a:lvl2pPr marL="457189" indent="0" algn="l" defTabSz="914377" rtl="0" eaLnBrk="1" latinLnBrk="0" hangingPunct="1">
              <a:lnSpc>
                <a:spcPct val="100000"/>
              </a:lnSpc>
              <a:spcBef>
                <a:spcPts val="0"/>
              </a:spcBef>
              <a:buClr>
                <a:srgbClr val="6D6E70"/>
              </a:buClr>
              <a:buSzPct val="120000"/>
              <a:buFont typeface="Arial" panose="020B0604020202020204" pitchFamily="34" charset="0"/>
              <a:buNone/>
              <a:defRPr sz="2667" kern="1200">
                <a:solidFill>
                  <a:schemeClr val="tx1"/>
                </a:solidFill>
                <a:latin typeface="Fujitsu Infinity Pro" pitchFamily="2" charset="0"/>
                <a:ea typeface="+mn-ea"/>
                <a:cs typeface="+mn-cs"/>
              </a:defRPr>
            </a:lvl2pPr>
            <a:lvl3pPr marL="914377" indent="0" algn="l" defTabSz="914377" rtl="0" eaLnBrk="1" latinLnBrk="0" hangingPunct="1">
              <a:lnSpc>
                <a:spcPct val="100000"/>
              </a:lnSpc>
              <a:spcBef>
                <a:spcPts val="0"/>
              </a:spcBef>
              <a:buClr>
                <a:srgbClr val="6D6E70"/>
              </a:buClr>
              <a:buSzPct val="120000"/>
              <a:buFont typeface="Arial" panose="020B0604020202020204" pitchFamily="34" charset="0"/>
              <a:buNone/>
              <a:defRPr sz="2400" kern="1200">
                <a:solidFill>
                  <a:schemeClr val="tx1"/>
                </a:solidFill>
                <a:latin typeface="Fujitsu Infinity Pro" pitchFamily="2" charset="0"/>
                <a:ea typeface="+mn-ea"/>
                <a:cs typeface="+mn-cs"/>
              </a:defRPr>
            </a:lvl3pPr>
            <a:lvl4pPr marL="1371566" indent="0" algn="l" defTabSz="914377" rtl="0" eaLnBrk="1" latinLnBrk="0" hangingPunct="1">
              <a:lnSpc>
                <a:spcPct val="100000"/>
              </a:lnSpc>
              <a:spcBef>
                <a:spcPts val="0"/>
              </a:spcBef>
              <a:buClr>
                <a:srgbClr val="6D6E70"/>
              </a:buClr>
              <a:buSzPct val="120000"/>
              <a:buFont typeface="Arial" panose="020B0604020202020204" pitchFamily="34" charset="0"/>
              <a:buNone/>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a:buClr>
                <a:srgbClr val="008224"/>
              </a:buClr>
            </a:pPr>
            <a:r>
              <a:rPr lang="en-US" sz="1800" b="1" dirty="0">
                <a:latin typeface="Fujitsu Infinity Pro Bold" pitchFamily="2" charset="77"/>
              </a:rPr>
              <a:t>Profit </a:t>
            </a:r>
            <a:br>
              <a:rPr lang="en-US" sz="1800" b="1" dirty="0">
                <a:latin typeface="Fujitsu Infinity Pro Bold" pitchFamily="2" charset="77"/>
              </a:rPr>
            </a:br>
            <a:r>
              <a:rPr lang="en-US" sz="1800" b="1" dirty="0">
                <a:latin typeface="Fujitsu Infinity Pro Bold" pitchFamily="2" charset="77"/>
              </a:rPr>
              <a:t>Protection</a:t>
            </a:r>
            <a:r>
              <a:rPr lang="en-GB" sz="1800" b="1" dirty="0">
                <a:latin typeface="Fujitsu Infinity Pro Bold" pitchFamily="2" charset="77"/>
              </a:rPr>
              <a:t> </a:t>
            </a:r>
          </a:p>
          <a:p>
            <a:endParaRPr lang="en-GB" sz="1200" dirty="0"/>
          </a:p>
          <a:p>
            <a:pPr>
              <a:spcAft>
                <a:spcPts val="600"/>
              </a:spcAft>
            </a:pPr>
            <a:r>
              <a:rPr lang="en-US" sz="1200" dirty="0">
                <a:latin typeface="Fujitsu Infinity Pro"/>
              </a:rPr>
              <a:t>Effective and active observation of all store operations allows retailers to fight losses and protect against theft.</a:t>
            </a:r>
          </a:p>
          <a:p>
            <a:pPr>
              <a:spcAft>
                <a:spcPts val="600"/>
              </a:spcAft>
            </a:pPr>
            <a:r>
              <a:rPr lang="en-US" sz="1200" dirty="0">
                <a:latin typeface="Fujitsu Infinity Pro"/>
              </a:rPr>
              <a:t>These solutions actively reduce financial risks and efficiently safeguard all in-store processes against shrinkage</a:t>
            </a:r>
            <a:r>
              <a:rPr lang="en-GB" sz="1200" dirty="0">
                <a:latin typeface="Fujitsu Infinity Pro"/>
              </a:rPr>
              <a:t>.</a:t>
            </a:r>
          </a:p>
        </p:txBody>
      </p:sp>
      <p:cxnSp>
        <p:nvCxnSpPr>
          <p:cNvPr id="19" name="Straight Connector 18">
            <a:extLst>
              <a:ext uri="{FF2B5EF4-FFF2-40B4-BE49-F238E27FC236}">
                <a16:creationId xmlns:a16="http://schemas.microsoft.com/office/drawing/2014/main" id="{1101E553-FD81-D1A0-371C-7A442CFE0320}"/>
              </a:ext>
              <a:ext uri="{C183D7F6-B498-43B3-948B-1728B52AA6E4}">
                <adec:decorative xmlns:adec="http://schemas.microsoft.com/office/drawing/2017/decorative" val="1"/>
              </a:ext>
            </a:extLst>
          </p:cNvPr>
          <p:cNvCxnSpPr>
            <a:cxnSpLocks/>
          </p:cNvCxnSpPr>
          <p:nvPr/>
        </p:nvCxnSpPr>
        <p:spPr>
          <a:xfrm>
            <a:off x="2475342" y="2076614"/>
            <a:ext cx="0" cy="43245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7E15BF-32DD-BCBB-721E-8E00D476649A}"/>
              </a:ext>
              <a:ext uri="{C183D7F6-B498-43B3-948B-1728B52AA6E4}">
                <adec:decorative xmlns:adec="http://schemas.microsoft.com/office/drawing/2017/decorative" val="1"/>
              </a:ext>
            </a:extLst>
          </p:cNvPr>
          <p:cNvCxnSpPr>
            <a:cxnSpLocks/>
          </p:cNvCxnSpPr>
          <p:nvPr/>
        </p:nvCxnSpPr>
        <p:spPr>
          <a:xfrm>
            <a:off x="9721838" y="2076614"/>
            <a:ext cx="0" cy="39904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307D69-5508-C3EB-5889-B30A2A153105}"/>
              </a:ext>
              <a:ext uri="{C183D7F6-B498-43B3-948B-1728B52AA6E4}">
                <adec:decorative xmlns:adec="http://schemas.microsoft.com/office/drawing/2017/decorative" val="1"/>
              </a:ext>
            </a:extLst>
          </p:cNvPr>
          <p:cNvCxnSpPr>
            <a:cxnSpLocks/>
          </p:cNvCxnSpPr>
          <p:nvPr/>
        </p:nvCxnSpPr>
        <p:spPr>
          <a:xfrm>
            <a:off x="4748018" y="2076614"/>
            <a:ext cx="0" cy="43245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DF298118-C854-53B2-4CE5-FD4B5620B85A}"/>
              </a:ext>
            </a:extLst>
          </p:cNvPr>
          <p:cNvSpPr txBox="1">
            <a:spLocks/>
          </p:cNvSpPr>
          <p:nvPr/>
        </p:nvSpPr>
        <p:spPr>
          <a:xfrm>
            <a:off x="4944358" y="3747208"/>
            <a:ext cx="1715278" cy="2496819"/>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buClr>
                <a:srgbClr val="2400B0"/>
              </a:buClr>
              <a:buSzPct val="120000"/>
              <a:buFont typeface="Arial" panose="020B0604020202020204" pitchFamily="34" charset="0"/>
              <a:buNone/>
              <a:defRPr sz="2933" kern="1200">
                <a:solidFill>
                  <a:schemeClr val="tx1"/>
                </a:solidFill>
                <a:latin typeface="Fujitsu Infinity Pro" pitchFamily="2" charset="0"/>
                <a:ea typeface="+mn-ea"/>
                <a:cs typeface="+mn-cs"/>
              </a:defRPr>
            </a:lvl1pPr>
            <a:lvl2pPr marL="457189" indent="0" algn="l" defTabSz="914377" rtl="0" eaLnBrk="1" latinLnBrk="0" hangingPunct="1">
              <a:lnSpc>
                <a:spcPct val="100000"/>
              </a:lnSpc>
              <a:spcBef>
                <a:spcPts val="0"/>
              </a:spcBef>
              <a:buClr>
                <a:srgbClr val="6D6E70"/>
              </a:buClr>
              <a:buSzPct val="120000"/>
              <a:buFont typeface="Arial" panose="020B0604020202020204" pitchFamily="34" charset="0"/>
              <a:buNone/>
              <a:defRPr sz="2667" kern="1200">
                <a:solidFill>
                  <a:schemeClr val="tx1"/>
                </a:solidFill>
                <a:latin typeface="Fujitsu Infinity Pro" pitchFamily="2" charset="0"/>
                <a:ea typeface="+mn-ea"/>
                <a:cs typeface="+mn-cs"/>
              </a:defRPr>
            </a:lvl2pPr>
            <a:lvl3pPr marL="914377" indent="0" algn="l" defTabSz="914377" rtl="0" eaLnBrk="1" latinLnBrk="0" hangingPunct="1">
              <a:lnSpc>
                <a:spcPct val="100000"/>
              </a:lnSpc>
              <a:spcBef>
                <a:spcPts val="0"/>
              </a:spcBef>
              <a:buClr>
                <a:srgbClr val="6D6E70"/>
              </a:buClr>
              <a:buSzPct val="120000"/>
              <a:buFont typeface="Arial" panose="020B0604020202020204" pitchFamily="34" charset="0"/>
              <a:buNone/>
              <a:defRPr sz="2400" kern="1200">
                <a:solidFill>
                  <a:schemeClr val="tx1"/>
                </a:solidFill>
                <a:latin typeface="Fujitsu Infinity Pro" pitchFamily="2" charset="0"/>
                <a:ea typeface="+mn-ea"/>
                <a:cs typeface="+mn-cs"/>
              </a:defRPr>
            </a:lvl3pPr>
            <a:lvl4pPr marL="1371566" indent="0" algn="l" defTabSz="914377" rtl="0" eaLnBrk="1" latinLnBrk="0" hangingPunct="1">
              <a:lnSpc>
                <a:spcPct val="100000"/>
              </a:lnSpc>
              <a:spcBef>
                <a:spcPts val="0"/>
              </a:spcBef>
              <a:buClr>
                <a:srgbClr val="6D6E70"/>
              </a:buClr>
              <a:buSzPct val="120000"/>
              <a:buFont typeface="Arial" panose="020B0604020202020204" pitchFamily="34" charset="0"/>
              <a:buNone/>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a:buClr>
                <a:srgbClr val="008224"/>
              </a:buClr>
            </a:pPr>
            <a:r>
              <a:rPr lang="en-US" sz="1800" b="1" dirty="0">
                <a:latin typeface="Fujitsu Infinity Pro Bold" pitchFamily="2" charset="77"/>
              </a:rPr>
              <a:t>Terminal Optimization</a:t>
            </a:r>
            <a:r>
              <a:rPr lang="en-GB" sz="1800" b="1" dirty="0">
                <a:latin typeface="Fujitsu Infinity Pro Bold" pitchFamily="2" charset="77"/>
              </a:rPr>
              <a:t> </a:t>
            </a:r>
          </a:p>
          <a:p>
            <a:endParaRPr lang="en-GB" sz="1200" dirty="0"/>
          </a:p>
          <a:p>
            <a:r>
              <a:rPr lang="en-GB" sz="1200" dirty="0"/>
              <a:t>In the global logistics industry, we work </a:t>
            </a:r>
            <a:br>
              <a:rPr lang="en-GB" sz="1200" dirty="0"/>
            </a:br>
            <a:r>
              <a:rPr lang="en-GB" sz="1200" dirty="0"/>
              <a:t>with port operators to improve port capacity and efficiency, increase throughput of container terminals, and reduce congestion and GHG emissions.​</a:t>
            </a:r>
          </a:p>
        </p:txBody>
      </p:sp>
      <p:pic>
        <p:nvPicPr>
          <p:cNvPr id="2" name="Picture 1">
            <a:extLst>
              <a:ext uri="{FF2B5EF4-FFF2-40B4-BE49-F238E27FC236}">
                <a16:creationId xmlns:a16="http://schemas.microsoft.com/office/drawing/2014/main" id="{AE1F129E-140E-FB04-5C5B-A609B4AE65AD}"/>
              </a:ext>
            </a:extLst>
          </p:cNvPr>
          <p:cNvPicPr>
            <a:picLocks/>
          </p:cNvPicPr>
          <p:nvPr/>
        </p:nvPicPr>
        <p:blipFill rotWithShape="1">
          <a:blip r:embed="rId2">
            <a:extLst>
              <a:ext uri="{28A0092B-C50C-407E-A947-70E740481C1C}">
                <a14:useLocalDpi xmlns:a14="http://schemas.microsoft.com/office/drawing/2010/main" val="0"/>
              </a:ext>
            </a:extLst>
          </a:blip>
          <a:srcRect l="20614" t="-539" r="12706" b="539"/>
          <a:stretch/>
        </p:blipFill>
        <p:spPr>
          <a:xfrm>
            <a:off x="449099" y="2076614"/>
            <a:ext cx="1413509" cy="1413211"/>
          </a:xfrm>
          <a:prstGeom prst="ellipse">
            <a:avLst/>
          </a:prstGeom>
        </p:spPr>
      </p:pic>
      <p:sp>
        <p:nvSpPr>
          <p:cNvPr id="5" name="Doughnut 4">
            <a:extLst>
              <a:ext uri="{FF2B5EF4-FFF2-40B4-BE49-F238E27FC236}">
                <a16:creationId xmlns:a16="http://schemas.microsoft.com/office/drawing/2014/main" id="{DCC60326-F7C2-C01E-7E2E-06F92E11BA63}"/>
              </a:ext>
            </a:extLst>
          </p:cNvPr>
          <p:cNvSpPr/>
          <p:nvPr/>
        </p:nvSpPr>
        <p:spPr>
          <a:xfrm>
            <a:off x="449100" y="2076614"/>
            <a:ext cx="1413509" cy="1413211"/>
          </a:xfrm>
          <a:prstGeom prst="donut">
            <a:avLst>
              <a:gd name="adj" fmla="val 13705"/>
            </a:avLst>
          </a:prstGeom>
          <a:gradFill>
            <a:gsLst>
              <a:gs pos="100000">
                <a:srgbClr val="FFE800"/>
              </a:gs>
              <a:gs pos="46000">
                <a:srgbClr val="008223">
                  <a:alpha val="50068"/>
                </a:srgbClr>
              </a:gs>
              <a:gs pos="0">
                <a:srgbClr val="008223">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8C1ADB1E-A55F-4DBD-49A5-0C08BAE8DBF3}"/>
              </a:ext>
            </a:extLst>
          </p:cNvPr>
          <p:cNvPicPr>
            <a:picLocks/>
          </p:cNvPicPr>
          <p:nvPr/>
        </p:nvPicPr>
        <p:blipFill rotWithShape="1">
          <a:blip r:embed="rId3">
            <a:extLst>
              <a:ext uri="{28A0092B-C50C-407E-A947-70E740481C1C}">
                <a14:useLocalDpi xmlns:a14="http://schemas.microsoft.com/office/drawing/2010/main" val="0"/>
              </a:ext>
            </a:extLst>
          </a:blip>
          <a:srcRect l="13073" t="1410" r="22245" b="1410"/>
          <a:stretch/>
        </p:blipFill>
        <p:spPr>
          <a:xfrm flipH="1">
            <a:off x="7633821" y="2076614"/>
            <a:ext cx="1413509" cy="1413211"/>
          </a:xfrm>
          <a:prstGeom prst="ellipse">
            <a:avLst/>
          </a:prstGeom>
        </p:spPr>
      </p:pic>
      <p:sp>
        <p:nvSpPr>
          <p:cNvPr id="7" name="Doughnut 6">
            <a:extLst>
              <a:ext uri="{FF2B5EF4-FFF2-40B4-BE49-F238E27FC236}">
                <a16:creationId xmlns:a16="http://schemas.microsoft.com/office/drawing/2014/main" id="{43C7920C-63C5-1CE5-C459-2468F1593034}"/>
              </a:ext>
            </a:extLst>
          </p:cNvPr>
          <p:cNvSpPr/>
          <p:nvPr/>
        </p:nvSpPr>
        <p:spPr>
          <a:xfrm>
            <a:off x="7633822" y="2076614"/>
            <a:ext cx="1413509" cy="1413211"/>
          </a:xfrm>
          <a:prstGeom prst="donut">
            <a:avLst>
              <a:gd name="adj" fmla="val 13705"/>
            </a:avLst>
          </a:prstGeom>
          <a:gradFill>
            <a:gsLst>
              <a:gs pos="100000">
                <a:srgbClr val="FFE800"/>
              </a:gs>
              <a:gs pos="46000">
                <a:srgbClr val="008223">
                  <a:alpha val="50068"/>
                </a:srgbClr>
              </a:gs>
              <a:gs pos="0">
                <a:srgbClr val="008223">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B19B579A-B2AA-6358-895E-822A6513F526}"/>
              </a:ext>
            </a:extLst>
          </p:cNvPr>
          <p:cNvPicPr>
            <a:picLocks/>
          </p:cNvPicPr>
          <p:nvPr/>
        </p:nvPicPr>
        <p:blipFill rotWithShape="1">
          <a:blip r:embed="rId4">
            <a:extLst>
              <a:ext uri="{28A0092B-C50C-407E-A947-70E740481C1C}">
                <a14:useLocalDpi xmlns:a14="http://schemas.microsoft.com/office/drawing/2010/main" val="0"/>
              </a:ext>
            </a:extLst>
          </a:blip>
          <a:srcRect l="40208" t="986" r="10819" b="986"/>
          <a:stretch/>
        </p:blipFill>
        <p:spPr>
          <a:xfrm flipH="1">
            <a:off x="10036522" y="2076614"/>
            <a:ext cx="1413509" cy="1413211"/>
          </a:xfrm>
          <a:prstGeom prst="ellipse">
            <a:avLst/>
          </a:prstGeom>
        </p:spPr>
      </p:pic>
      <p:sp>
        <p:nvSpPr>
          <p:cNvPr id="9" name="Doughnut 8">
            <a:extLst>
              <a:ext uri="{FF2B5EF4-FFF2-40B4-BE49-F238E27FC236}">
                <a16:creationId xmlns:a16="http://schemas.microsoft.com/office/drawing/2014/main" id="{F4AE1CF2-575B-A5C3-74C5-489AD2F37695}"/>
              </a:ext>
            </a:extLst>
          </p:cNvPr>
          <p:cNvSpPr/>
          <p:nvPr/>
        </p:nvSpPr>
        <p:spPr>
          <a:xfrm>
            <a:off x="10036523" y="2076614"/>
            <a:ext cx="1413509" cy="1413211"/>
          </a:xfrm>
          <a:prstGeom prst="donut">
            <a:avLst>
              <a:gd name="adj" fmla="val 13705"/>
            </a:avLst>
          </a:prstGeom>
          <a:gradFill>
            <a:gsLst>
              <a:gs pos="100000">
                <a:srgbClr val="FFE800"/>
              </a:gs>
              <a:gs pos="46000">
                <a:srgbClr val="008223">
                  <a:alpha val="50068"/>
                </a:srgbClr>
              </a:gs>
              <a:gs pos="0">
                <a:srgbClr val="008223">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a16="http://schemas.microsoft.com/office/drawing/2014/main" id="{11B7049E-D933-18EC-0E6B-11573B735012}"/>
              </a:ext>
            </a:extLst>
          </p:cNvPr>
          <p:cNvPicPr>
            <a:picLocks/>
          </p:cNvPicPr>
          <p:nvPr/>
        </p:nvPicPr>
        <p:blipFill>
          <a:blip r:embed="rId5">
            <a:extLst>
              <a:ext uri="{28A0092B-C50C-407E-A947-70E740481C1C}">
                <a14:useLocalDpi xmlns:a14="http://schemas.microsoft.com/office/drawing/2010/main" val="0"/>
              </a:ext>
            </a:extLst>
          </a:blip>
          <a:srcRect l="16721" r="16721"/>
          <a:stretch/>
        </p:blipFill>
        <p:spPr>
          <a:xfrm flipH="1">
            <a:off x="2869668" y="2076614"/>
            <a:ext cx="1413509" cy="1413211"/>
          </a:xfrm>
          <a:prstGeom prst="ellipse">
            <a:avLst/>
          </a:prstGeom>
        </p:spPr>
      </p:pic>
      <p:sp>
        <p:nvSpPr>
          <p:cNvPr id="11" name="Doughnut 10">
            <a:extLst>
              <a:ext uri="{FF2B5EF4-FFF2-40B4-BE49-F238E27FC236}">
                <a16:creationId xmlns:a16="http://schemas.microsoft.com/office/drawing/2014/main" id="{1873A90F-B89D-25C0-B421-FDC636602A78}"/>
              </a:ext>
            </a:extLst>
          </p:cNvPr>
          <p:cNvSpPr/>
          <p:nvPr/>
        </p:nvSpPr>
        <p:spPr>
          <a:xfrm>
            <a:off x="2869669" y="2076614"/>
            <a:ext cx="1413509" cy="1413211"/>
          </a:xfrm>
          <a:prstGeom prst="donut">
            <a:avLst>
              <a:gd name="adj" fmla="val 13705"/>
            </a:avLst>
          </a:prstGeom>
          <a:gradFill>
            <a:gsLst>
              <a:gs pos="100000">
                <a:srgbClr val="FFE800"/>
              </a:gs>
              <a:gs pos="46000">
                <a:srgbClr val="008223">
                  <a:alpha val="50068"/>
                </a:srgbClr>
              </a:gs>
              <a:gs pos="0">
                <a:srgbClr val="008223">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a:extLst>
              <a:ext uri="{FF2B5EF4-FFF2-40B4-BE49-F238E27FC236}">
                <a16:creationId xmlns:a16="http://schemas.microsoft.com/office/drawing/2014/main" id="{29AC7F62-FC2D-A4C7-87EC-04962D62359A}"/>
              </a:ext>
            </a:extLst>
          </p:cNvPr>
          <p:cNvPicPr>
            <a:picLocks/>
          </p:cNvPicPr>
          <p:nvPr/>
        </p:nvPicPr>
        <p:blipFill rotWithShape="1">
          <a:blip r:embed="rId6">
            <a:extLst>
              <a:ext uri="{28A0092B-C50C-407E-A947-70E740481C1C}">
                <a14:useLocalDpi xmlns:a14="http://schemas.microsoft.com/office/drawing/2010/main" val="0"/>
              </a:ext>
            </a:extLst>
          </a:blip>
          <a:srcRect l="22166" t="1469" r="42302" b="1469"/>
          <a:stretch/>
        </p:blipFill>
        <p:spPr>
          <a:xfrm flipH="1">
            <a:off x="5023846" y="2076614"/>
            <a:ext cx="1413509" cy="1413211"/>
          </a:xfrm>
          <a:prstGeom prst="ellipse">
            <a:avLst/>
          </a:prstGeom>
        </p:spPr>
      </p:pic>
      <p:sp>
        <p:nvSpPr>
          <p:cNvPr id="13" name="Doughnut 12">
            <a:extLst>
              <a:ext uri="{FF2B5EF4-FFF2-40B4-BE49-F238E27FC236}">
                <a16:creationId xmlns:a16="http://schemas.microsoft.com/office/drawing/2014/main" id="{CC85A185-B69E-47FB-3E01-1C21252717AC}"/>
              </a:ext>
            </a:extLst>
          </p:cNvPr>
          <p:cNvSpPr/>
          <p:nvPr/>
        </p:nvSpPr>
        <p:spPr>
          <a:xfrm>
            <a:off x="5023848" y="2076614"/>
            <a:ext cx="1413509" cy="1413211"/>
          </a:xfrm>
          <a:prstGeom prst="donut">
            <a:avLst>
              <a:gd name="adj" fmla="val 13705"/>
            </a:avLst>
          </a:prstGeom>
          <a:gradFill>
            <a:gsLst>
              <a:gs pos="100000">
                <a:srgbClr val="FFE800"/>
              </a:gs>
              <a:gs pos="46000">
                <a:srgbClr val="008223">
                  <a:alpha val="50068"/>
                </a:srgbClr>
              </a:gs>
              <a:gs pos="0">
                <a:srgbClr val="008223">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ontent Placeholder 2">
            <a:extLst>
              <a:ext uri="{FF2B5EF4-FFF2-40B4-BE49-F238E27FC236}">
                <a16:creationId xmlns:a16="http://schemas.microsoft.com/office/drawing/2014/main" id="{C6F0A698-4B3B-98D0-F53A-147A44156A58}"/>
              </a:ext>
            </a:extLst>
          </p:cNvPr>
          <p:cNvSpPr txBox="1">
            <a:spLocks/>
          </p:cNvSpPr>
          <p:nvPr/>
        </p:nvSpPr>
        <p:spPr>
          <a:xfrm>
            <a:off x="413945" y="3747208"/>
            <a:ext cx="1897125" cy="2319896"/>
          </a:xfrm>
          <a:prstGeom prst="rect">
            <a:avLst/>
          </a:prstGeom>
        </p:spPr>
        <p:txBody>
          <a:bodyPr vert="horz" lIns="0" tIns="0" rIns="0" bIns="0" rtlCol="0" anchor="t">
            <a:noAutofit/>
          </a:bodyPr>
          <a:lstStyle>
            <a:lvl1pPr marL="0" indent="0" algn="l" defTabSz="914377" rtl="0" eaLnBrk="1" latinLnBrk="0" hangingPunct="1">
              <a:lnSpc>
                <a:spcPct val="100000"/>
              </a:lnSpc>
              <a:spcBef>
                <a:spcPts val="0"/>
              </a:spcBef>
              <a:buClr>
                <a:srgbClr val="2400B0"/>
              </a:buClr>
              <a:buSzPct val="120000"/>
              <a:buFont typeface="Arial" panose="020B0604020202020204" pitchFamily="34" charset="0"/>
              <a:buNone/>
              <a:defRPr sz="2933" kern="1200">
                <a:solidFill>
                  <a:schemeClr val="tx1"/>
                </a:solidFill>
                <a:latin typeface="Fujitsu Infinity Pro" pitchFamily="2" charset="0"/>
                <a:ea typeface="+mn-ea"/>
                <a:cs typeface="+mn-cs"/>
              </a:defRPr>
            </a:lvl1pPr>
            <a:lvl2pPr marL="457189" indent="0" algn="l" defTabSz="914377" rtl="0" eaLnBrk="1" latinLnBrk="0" hangingPunct="1">
              <a:lnSpc>
                <a:spcPct val="100000"/>
              </a:lnSpc>
              <a:spcBef>
                <a:spcPts val="0"/>
              </a:spcBef>
              <a:buClr>
                <a:srgbClr val="6D6E70"/>
              </a:buClr>
              <a:buSzPct val="120000"/>
              <a:buFont typeface="Arial" panose="020B0604020202020204" pitchFamily="34" charset="0"/>
              <a:buNone/>
              <a:defRPr sz="2667" kern="1200">
                <a:solidFill>
                  <a:schemeClr val="tx1"/>
                </a:solidFill>
                <a:latin typeface="Fujitsu Infinity Pro" pitchFamily="2" charset="0"/>
                <a:ea typeface="+mn-ea"/>
                <a:cs typeface="+mn-cs"/>
              </a:defRPr>
            </a:lvl2pPr>
            <a:lvl3pPr marL="914377" indent="0" algn="l" defTabSz="914377" rtl="0" eaLnBrk="1" latinLnBrk="0" hangingPunct="1">
              <a:lnSpc>
                <a:spcPct val="100000"/>
              </a:lnSpc>
              <a:spcBef>
                <a:spcPts val="0"/>
              </a:spcBef>
              <a:buClr>
                <a:srgbClr val="6D6E70"/>
              </a:buClr>
              <a:buSzPct val="120000"/>
              <a:buFont typeface="Arial" panose="020B0604020202020204" pitchFamily="34" charset="0"/>
              <a:buNone/>
              <a:defRPr sz="2400" kern="1200">
                <a:solidFill>
                  <a:schemeClr val="tx1"/>
                </a:solidFill>
                <a:latin typeface="Fujitsu Infinity Pro" pitchFamily="2" charset="0"/>
                <a:ea typeface="+mn-ea"/>
                <a:cs typeface="+mn-cs"/>
              </a:defRPr>
            </a:lvl3pPr>
            <a:lvl4pPr marL="1371566" indent="0" algn="l" defTabSz="914377" rtl="0" eaLnBrk="1" latinLnBrk="0" hangingPunct="1">
              <a:lnSpc>
                <a:spcPct val="100000"/>
              </a:lnSpc>
              <a:spcBef>
                <a:spcPts val="0"/>
              </a:spcBef>
              <a:buClr>
                <a:srgbClr val="6D6E70"/>
              </a:buClr>
              <a:buSzPct val="120000"/>
              <a:buFont typeface="Arial" panose="020B0604020202020204" pitchFamily="34" charset="0"/>
              <a:buNone/>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a:buClr>
                <a:srgbClr val="008224"/>
              </a:buClr>
            </a:pPr>
            <a:r>
              <a:rPr lang="en-GB" sz="1800" b="1" dirty="0">
                <a:latin typeface="Fujitsu Infinity Pro Bold" pitchFamily="2" charset="77"/>
              </a:rPr>
              <a:t>Digital Manufacturing</a:t>
            </a:r>
          </a:p>
          <a:p>
            <a:endParaRPr lang="en-GB" sz="1200" dirty="0"/>
          </a:p>
          <a:p>
            <a:pPr marL="0" indent="0">
              <a:buNone/>
            </a:pPr>
            <a:r>
              <a:rPr lang="en-US" sz="1200" dirty="0"/>
              <a:t>Our suite of Digital Manufacturing </a:t>
            </a:r>
            <a:br>
              <a:rPr lang="en-US" sz="1200" dirty="0"/>
            </a:br>
            <a:r>
              <a:rPr lang="en-US" sz="1200" dirty="0"/>
              <a:t>services provides data visualization and real-time insights to enable our customers to optimize operations and achieve greater efficiency. </a:t>
            </a:r>
          </a:p>
        </p:txBody>
      </p:sp>
    </p:spTree>
    <p:extLst>
      <p:ext uri="{BB962C8B-B14F-4D97-AF65-F5344CB8AC3E}">
        <p14:creationId xmlns:p14="http://schemas.microsoft.com/office/powerpoint/2010/main" val="29340743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914E0F-CE62-D4C3-C880-3FDD01FB4D35}"/>
              </a:ext>
            </a:extLst>
          </p:cNvPr>
          <p:cNvPicPr>
            <a:picLocks noChangeAspect="1"/>
          </p:cNvPicPr>
          <p:nvPr/>
        </p:nvPicPr>
        <p:blipFill rotWithShape="1">
          <a:blip r:embed="rId2">
            <a:extLst>
              <a:ext uri="{28A0092B-C50C-407E-A947-70E740481C1C}">
                <a14:useLocalDpi xmlns:a14="http://schemas.microsoft.com/office/drawing/2010/main" val="0"/>
              </a:ext>
            </a:extLst>
          </a:blip>
          <a:srcRect l="2124" t="4870" r="14862" b="11898"/>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4EFDCFC6-5468-EF2A-5F9D-3F74217887B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86020" r="1430"/>
          <a:stretch/>
        </p:blipFill>
        <p:spPr>
          <a:xfrm>
            <a:off x="4241260" y="0"/>
            <a:ext cx="860680" cy="6858000"/>
          </a:xfrm>
          <a:prstGeom prst="rect">
            <a:avLst/>
          </a:prstGeom>
        </p:spPr>
      </p:pic>
      <p:pic>
        <p:nvPicPr>
          <p:cNvPr id="4" name="Picture 3">
            <a:extLst>
              <a:ext uri="{FF2B5EF4-FFF2-40B4-BE49-F238E27FC236}">
                <a16:creationId xmlns:a16="http://schemas.microsoft.com/office/drawing/2014/main" id="{D4F45DDB-5762-7BB7-F331-71BA3FD760C2}"/>
              </a:ext>
            </a:extLst>
          </p:cNvPr>
          <p:cNvPicPr>
            <a:picLocks noChangeAspect="1"/>
          </p:cNvPicPr>
          <p:nvPr/>
        </p:nvPicPr>
        <p:blipFill>
          <a:blip r:embed="rId4">
            <a:extLst>
              <a:ext uri="{28A0092B-C50C-407E-A947-70E740481C1C}">
                <a14:useLocalDpi xmlns:a14="http://schemas.microsoft.com/office/drawing/2010/main" val="0"/>
              </a:ext>
            </a:extLst>
          </a:blip>
          <a:srcRect l="19021" r="19021"/>
          <a:stretch/>
        </p:blipFill>
        <p:spPr>
          <a:xfrm>
            <a:off x="0" y="0"/>
            <a:ext cx="4241260" cy="6858000"/>
          </a:xfrm>
          <a:prstGeom prst="rect">
            <a:avLst/>
          </a:prstGeom>
        </p:spPr>
      </p:pic>
      <p:sp>
        <p:nvSpPr>
          <p:cNvPr id="5" name="Title 1">
            <a:extLst>
              <a:ext uri="{FF2B5EF4-FFF2-40B4-BE49-F238E27FC236}">
                <a16:creationId xmlns:a16="http://schemas.microsoft.com/office/drawing/2014/main" id="{AB2B036A-B180-21A3-2DB6-F3609EE808FB}"/>
              </a:ext>
            </a:extLst>
          </p:cNvPr>
          <p:cNvSpPr txBox="1">
            <a:spLocks/>
          </p:cNvSpPr>
          <p:nvPr/>
        </p:nvSpPr>
        <p:spPr>
          <a:xfrm>
            <a:off x="378000" y="463547"/>
            <a:ext cx="3171987" cy="3178248"/>
          </a:xfrm>
          <a:prstGeom prst="rect">
            <a:avLst/>
          </a:prstGeom>
        </p:spPr>
        <p:txBody>
          <a:bodyPr lIns="0" tIns="0" rIns="0" bIns="0"/>
          <a:lstStyle>
            <a:lvl1pPr defTabSz="914377">
              <a:lnSpc>
                <a:spcPct val="100000"/>
              </a:lnSpc>
              <a:spcBef>
                <a:spcPts val="0"/>
              </a:spcBef>
              <a:buNone/>
              <a:defRPr sz="3600" b="1">
                <a:solidFill>
                  <a:schemeClr val="bg1"/>
                </a:solidFill>
                <a:latin typeface="Fujitsu Infinity Pro Bold" pitchFamily="2" charset="0"/>
                <a:ea typeface="+mj-ea"/>
                <a:cs typeface="+mj-cs"/>
              </a:defRPr>
            </a:lvl1pPr>
          </a:lstStyle>
          <a:p>
            <a:r>
              <a:rPr lang="en-GB" dirty="0"/>
              <a:t>Setting the stage for your ERP migration journey</a:t>
            </a:r>
          </a:p>
          <a:p>
            <a:endParaRPr lang="en-US" dirty="0"/>
          </a:p>
        </p:txBody>
      </p:sp>
      <p:pic>
        <p:nvPicPr>
          <p:cNvPr id="12" name="Graphic 11">
            <a:extLst>
              <a:ext uri="{FF2B5EF4-FFF2-40B4-BE49-F238E27FC236}">
                <a16:creationId xmlns:a16="http://schemas.microsoft.com/office/drawing/2014/main" id="{784D3326-EEB3-1CBF-CAB1-04F5CBD526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58843" y="182293"/>
            <a:ext cx="1155259" cy="562509"/>
          </a:xfrm>
          <a:prstGeom prst="rect">
            <a:avLst/>
          </a:prstGeom>
        </p:spPr>
      </p:pic>
      <p:sp>
        <p:nvSpPr>
          <p:cNvPr id="13" name="Rounded Rectangle 21">
            <a:extLst>
              <a:ext uri="{FF2B5EF4-FFF2-40B4-BE49-F238E27FC236}">
                <a16:creationId xmlns:a16="http://schemas.microsoft.com/office/drawing/2014/main" id="{E9AEB8A0-A273-AA33-A8BC-F3012DE5C559}"/>
              </a:ext>
            </a:extLst>
          </p:cNvPr>
          <p:cNvSpPr/>
          <p:nvPr/>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effectLst/>
                <a:uLnTx/>
                <a:uFillTx/>
                <a:latin typeface="Fujitsu Infinity Pro" pitchFamily="2" charset="0"/>
                <a:ea typeface="+mn-ea"/>
                <a:cs typeface="+mn-cs"/>
              </a:rPr>
              <a:t>FUJITSU-PUBLIC</a:t>
            </a:r>
          </a:p>
        </p:txBody>
      </p:sp>
      <p:sp>
        <p:nvSpPr>
          <p:cNvPr id="14" name="Footer Placeholder 4">
            <a:extLst>
              <a:ext uri="{FF2B5EF4-FFF2-40B4-BE49-F238E27FC236}">
                <a16:creationId xmlns:a16="http://schemas.microsoft.com/office/drawing/2014/main" id="{5FD39D9F-3344-A0EA-26BD-29C5F1CF95BC}"/>
              </a:ext>
            </a:extLst>
          </p:cNvPr>
          <p:cNvSpPr txBox="1">
            <a:spLocks/>
          </p:cNvSpPr>
          <p:nvPr/>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2</a:t>
            </a:fld>
            <a:endParaRPr lang="en-GB" sz="1067">
              <a:solidFill>
                <a:schemeClr val="bg1"/>
              </a:solidFill>
              <a:latin typeface="Fujitsu Infinity Pro" pitchFamily="2" charset="0"/>
            </a:endParaRPr>
          </a:p>
        </p:txBody>
      </p:sp>
      <p:sp>
        <p:nvSpPr>
          <p:cNvPr id="15" name="Slide Number Placeholder 5">
            <a:extLst>
              <a:ext uri="{FF2B5EF4-FFF2-40B4-BE49-F238E27FC236}">
                <a16:creationId xmlns:a16="http://schemas.microsoft.com/office/drawing/2014/main" id="{1145D710-8B51-A71B-5C36-E30097B2418F}"/>
              </a:ext>
            </a:extLst>
          </p:cNvPr>
          <p:cNvSpPr txBox="1">
            <a:spLocks/>
          </p:cNvSpPr>
          <p:nvPr/>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2024</a:t>
            </a:r>
          </a:p>
        </p:txBody>
      </p:sp>
    </p:spTree>
    <p:extLst>
      <p:ext uri="{BB962C8B-B14F-4D97-AF65-F5344CB8AC3E}">
        <p14:creationId xmlns:p14="http://schemas.microsoft.com/office/powerpoint/2010/main" val="36127587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972EE-EA68-073E-B685-563C16460679}"/>
              </a:ext>
            </a:extLst>
          </p:cNvPr>
          <p:cNvPicPr>
            <a:picLocks noChangeAspect="1"/>
          </p:cNvPicPr>
          <p:nvPr/>
        </p:nvPicPr>
        <p:blipFill rotWithShape="1">
          <a:blip r:embed="rId2">
            <a:extLst>
              <a:ext uri="{28A0092B-C50C-407E-A947-70E740481C1C}">
                <a14:useLocalDpi xmlns:a14="http://schemas.microsoft.com/office/drawing/2010/main" val="0"/>
              </a:ext>
            </a:extLst>
          </a:blip>
          <a:srcRect l="-1" r="-1" b="66130"/>
          <a:stretch/>
        </p:blipFill>
        <p:spPr>
          <a:xfrm>
            <a:off x="378000" y="2483044"/>
            <a:ext cx="11438862" cy="3085921"/>
          </a:xfrm>
          <a:prstGeom prst="rect">
            <a:avLst/>
          </a:prstGeom>
        </p:spPr>
      </p:pic>
      <p:sp>
        <p:nvSpPr>
          <p:cNvPr id="3" name="Text Placeholder 1">
            <a:extLst>
              <a:ext uri="{FF2B5EF4-FFF2-40B4-BE49-F238E27FC236}">
                <a16:creationId xmlns:a16="http://schemas.microsoft.com/office/drawing/2014/main" id="{E55EC0FD-67E0-BB77-2E54-2D5B6F831514}"/>
              </a:ext>
            </a:extLst>
          </p:cNvPr>
          <p:cNvSpPr txBox="1">
            <a:spLocks/>
          </p:cNvSpPr>
          <p:nvPr/>
        </p:nvSpPr>
        <p:spPr>
          <a:xfrm>
            <a:off x="378000" y="1289035"/>
            <a:ext cx="9030273" cy="553998"/>
          </a:xfrm>
          <a:prstGeom prst="rect">
            <a:avLst/>
          </a:prstGeom>
        </p:spPr>
        <p:txBody>
          <a:bodyPr lIns="0" tIns="0" rIns="0" bIns="0" anchor="t"/>
          <a:lstStyle>
            <a:lvl1pPr marL="334425" indent="-334425" algn="l" defTabSz="914377" rtl="0" eaLnBrk="1" latinLnBrk="0" hangingPunct="1">
              <a:lnSpc>
                <a:spcPct val="100000"/>
              </a:lnSpc>
              <a:spcBef>
                <a:spcPts val="0"/>
              </a:spcBef>
              <a:buClr>
                <a:srgbClr val="008224"/>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buNone/>
            </a:pPr>
            <a:r>
              <a:rPr lang="en-US" sz="1800" b="1" dirty="0">
                <a:latin typeface="Fujitsu Infinity Pro Bold"/>
              </a:rPr>
              <a:t>Fujitsu helps various industries, including manufacturing, retail, and utilities, improve supply chain offerings. </a:t>
            </a:r>
            <a:endParaRPr lang="en-GB" sz="1800" b="1" dirty="0">
              <a:latin typeface="Fujitsu Infinity Pro Bold" pitchFamily="2" charset="77"/>
            </a:endParaRPr>
          </a:p>
        </p:txBody>
      </p:sp>
      <p:sp>
        <p:nvSpPr>
          <p:cNvPr id="4" name="Rectangle 3">
            <a:extLst>
              <a:ext uri="{FF2B5EF4-FFF2-40B4-BE49-F238E27FC236}">
                <a16:creationId xmlns:a16="http://schemas.microsoft.com/office/drawing/2014/main" id="{47FB534C-96D8-05F2-7773-357F5AC0B138}"/>
              </a:ext>
              <a:ext uri="{C183D7F6-B498-43B3-948B-1728B52AA6E4}">
                <adec:decorative xmlns:adec="http://schemas.microsoft.com/office/drawing/2017/decorative" val="1"/>
              </a:ext>
            </a:extLst>
          </p:cNvPr>
          <p:cNvSpPr/>
          <p:nvPr/>
        </p:nvSpPr>
        <p:spPr>
          <a:xfrm flipH="1">
            <a:off x="5789842" y="2483043"/>
            <a:ext cx="444237" cy="3085921"/>
          </a:xfrm>
          <a:prstGeom prst="rect">
            <a:avLst/>
          </a:prstGeom>
          <a:solidFill>
            <a:srgbClr val="F9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Fujitsu Infinity Pro" pitchFamily="2" charset="77"/>
            </a:endParaRPr>
          </a:p>
        </p:txBody>
      </p:sp>
      <p:sp>
        <p:nvSpPr>
          <p:cNvPr id="12" name="TextBox 11">
            <a:extLst>
              <a:ext uri="{FF2B5EF4-FFF2-40B4-BE49-F238E27FC236}">
                <a16:creationId xmlns:a16="http://schemas.microsoft.com/office/drawing/2014/main" id="{11B710FC-2EFF-78A3-87F7-5F602117BB7A}"/>
              </a:ext>
            </a:extLst>
          </p:cNvPr>
          <p:cNvSpPr txBox="1"/>
          <p:nvPr/>
        </p:nvSpPr>
        <p:spPr>
          <a:xfrm>
            <a:off x="1531000" y="2740187"/>
            <a:ext cx="3723523" cy="2605393"/>
          </a:xfrm>
          <a:prstGeom prst="rect">
            <a:avLst/>
          </a:prstGeom>
          <a:noFill/>
        </p:spPr>
        <p:txBody>
          <a:bodyPr wrap="square" lIns="0" tIns="0" rIns="0" bIns="0" rtlCol="0">
            <a:spAutoFit/>
          </a:bodyPr>
          <a:lstStyle/>
          <a:p>
            <a:pPr defTabSz="914400">
              <a:spcAft>
                <a:spcPts val="1200"/>
              </a:spcAft>
              <a:defRPr/>
            </a:pPr>
            <a:r>
              <a:rPr lang="en-US" sz="1800" b="1" dirty="0">
                <a:solidFill>
                  <a:schemeClr val="bg1"/>
                </a:solidFill>
                <a:latin typeface="Fujitsu Infinity Pro Bold" pitchFamily="2" charset="77"/>
                <a:cs typeface="Arial" panose="020B0604020202020204" pitchFamily="34" charset="0"/>
              </a:rPr>
              <a:t>We helped a multinational corporation enhance end-to-end production using SAP Manufacturing Suites, </a:t>
            </a:r>
            <a:br>
              <a:rPr lang="en-US" sz="1800" b="1" dirty="0">
                <a:solidFill>
                  <a:schemeClr val="bg1"/>
                </a:solidFill>
                <a:latin typeface="Fujitsu Infinity Pro Bold" pitchFamily="2" charset="77"/>
                <a:cs typeface="Arial" panose="020B0604020202020204" pitchFamily="34" charset="0"/>
              </a:rPr>
            </a:br>
            <a:r>
              <a:rPr lang="en-US" sz="1800" b="1" dirty="0">
                <a:solidFill>
                  <a:schemeClr val="bg1"/>
                </a:solidFill>
                <a:latin typeface="Fujitsu Infinity Pro Bold" pitchFamily="2" charset="77"/>
                <a:cs typeface="Arial" panose="020B0604020202020204" pitchFamily="34" charset="0"/>
              </a:rPr>
              <a:t>resulting in: </a:t>
            </a:r>
            <a:endParaRPr lang="en-GB" sz="1800" dirty="0">
              <a:solidFill>
                <a:schemeClr val="bg1"/>
              </a:solidFill>
              <a:effectLst/>
              <a:latin typeface="Arial" panose="020B0604020202020204" pitchFamily="34" charset="0"/>
              <a:ea typeface="Arial" panose="020B0604020202020204" pitchFamily="34" charset="0"/>
            </a:endParaRPr>
          </a:p>
          <a:p>
            <a:pPr marL="136525" indent="-136525">
              <a:lnSpc>
                <a:spcPct val="115000"/>
              </a:lnSpc>
              <a:buFont typeface="Arial" panose="020B0604020202020204" pitchFamily="34" charset="0"/>
              <a:buChar char="•"/>
            </a:pPr>
            <a:r>
              <a:rPr lang="en-US" sz="1400" dirty="0">
                <a:solidFill>
                  <a:schemeClr val="bg1"/>
                </a:solidFill>
                <a:latin typeface="Fujitsu Infinity Pro"/>
              </a:rPr>
              <a:t>a 40% production increase</a:t>
            </a:r>
            <a:endParaRPr lang="en-GB" sz="1400" dirty="0">
              <a:solidFill>
                <a:schemeClr val="bg1"/>
              </a:solidFill>
              <a:latin typeface="Fujitsu Infinity Pro"/>
            </a:endParaRPr>
          </a:p>
          <a:p>
            <a:pPr marL="136525" indent="-136525">
              <a:lnSpc>
                <a:spcPct val="115000"/>
              </a:lnSpc>
              <a:buFont typeface="Arial" panose="020B0604020202020204" pitchFamily="34" charset="0"/>
              <a:buChar char="•"/>
            </a:pPr>
            <a:r>
              <a:rPr lang="en-US" sz="1400" dirty="0">
                <a:solidFill>
                  <a:schemeClr val="bg1"/>
                </a:solidFill>
                <a:latin typeface="Fujitsu Infinity Pro"/>
              </a:rPr>
              <a:t>a fourfold reduction in onboarding time</a:t>
            </a:r>
            <a:endParaRPr lang="en-GB" sz="1400" dirty="0">
              <a:solidFill>
                <a:schemeClr val="bg1"/>
              </a:solidFill>
              <a:latin typeface="Fujitsu Infinity Pro"/>
            </a:endParaRPr>
          </a:p>
          <a:p>
            <a:pPr marL="136525" indent="-136525">
              <a:lnSpc>
                <a:spcPct val="115000"/>
              </a:lnSpc>
              <a:buFont typeface="Arial" panose="020B0604020202020204" pitchFamily="34" charset="0"/>
              <a:buChar char="•"/>
            </a:pPr>
            <a:r>
              <a:rPr lang="en-US" sz="1400" dirty="0">
                <a:solidFill>
                  <a:schemeClr val="bg1"/>
                </a:solidFill>
                <a:latin typeface="Fujitsu Infinity Pro"/>
              </a:rPr>
              <a:t>a 70% improvement in operator satisfaction. </a:t>
            </a:r>
            <a:endParaRPr lang="en-GB" sz="1400" dirty="0">
              <a:solidFill>
                <a:schemeClr val="bg1"/>
              </a:solidFill>
              <a:latin typeface="Fujitsu Infinity Pro"/>
            </a:endParaRPr>
          </a:p>
        </p:txBody>
      </p:sp>
      <p:sp>
        <p:nvSpPr>
          <p:cNvPr id="13" name="TextBox 12">
            <a:extLst>
              <a:ext uri="{FF2B5EF4-FFF2-40B4-BE49-F238E27FC236}">
                <a16:creationId xmlns:a16="http://schemas.microsoft.com/office/drawing/2014/main" id="{12680E15-BB19-0472-F05A-8A8655A480C9}"/>
              </a:ext>
            </a:extLst>
          </p:cNvPr>
          <p:cNvSpPr txBox="1"/>
          <p:nvPr/>
        </p:nvSpPr>
        <p:spPr>
          <a:xfrm>
            <a:off x="7638915" y="2740187"/>
            <a:ext cx="3535679" cy="2605393"/>
          </a:xfrm>
          <a:prstGeom prst="rect">
            <a:avLst/>
          </a:prstGeom>
          <a:noFill/>
        </p:spPr>
        <p:txBody>
          <a:bodyPr wrap="square" lIns="0" tIns="0" rIns="0" bIns="0" rtlCol="0">
            <a:spAutoFit/>
          </a:bodyPr>
          <a:lstStyle/>
          <a:p>
            <a:pPr defTabSz="914400">
              <a:spcAft>
                <a:spcPts val="1200"/>
              </a:spcAft>
              <a:defRPr/>
            </a:pPr>
            <a:r>
              <a:rPr lang="en-US" sz="1800" b="1" dirty="0">
                <a:solidFill>
                  <a:schemeClr val="bg1"/>
                </a:solidFill>
                <a:latin typeface="Fujitsu Infinity Pro Bold" pitchFamily="2" charset="77"/>
                <a:cs typeface="Arial" panose="020B0604020202020204" pitchFamily="34" charset="0"/>
              </a:rPr>
              <a:t>For a utility company, </a:t>
            </a:r>
            <a:br>
              <a:rPr lang="en-US" sz="1800" b="1" dirty="0">
                <a:solidFill>
                  <a:schemeClr val="bg1"/>
                </a:solidFill>
                <a:latin typeface="Fujitsu Infinity Pro Bold" pitchFamily="2" charset="77"/>
                <a:cs typeface="Arial" panose="020B0604020202020204" pitchFamily="34" charset="0"/>
              </a:rPr>
            </a:br>
            <a:r>
              <a:rPr lang="en-US" sz="1800" b="1" dirty="0">
                <a:solidFill>
                  <a:schemeClr val="bg1"/>
                </a:solidFill>
                <a:latin typeface="Fujitsu Infinity Pro Bold" pitchFamily="2" charset="77"/>
                <a:cs typeface="Arial" panose="020B0604020202020204" pitchFamily="34" charset="0"/>
              </a:rPr>
              <a:t>we streamlined maintenance strategies across 50+ power plants with SAP Asset Maintenance Suite, which:</a:t>
            </a:r>
            <a:endParaRPr lang="en-US" dirty="0">
              <a:solidFill>
                <a:schemeClr val="bg1"/>
              </a:solidFill>
              <a:latin typeface="Arial" panose="020B0604020202020204" pitchFamily="34" charset="0"/>
              <a:ea typeface="Arial" panose="020B0604020202020204" pitchFamily="34" charset="0"/>
            </a:endParaRPr>
          </a:p>
          <a:p>
            <a:pPr marL="136525" indent="-136525">
              <a:lnSpc>
                <a:spcPct val="115000"/>
              </a:lnSpc>
              <a:buFont typeface="Arial" panose="020B0604020202020204" pitchFamily="34" charset="0"/>
              <a:buChar char="•"/>
            </a:pPr>
            <a:r>
              <a:rPr lang="en-US" sz="1400" dirty="0">
                <a:solidFill>
                  <a:schemeClr val="bg1"/>
                </a:solidFill>
                <a:latin typeface="Fujitsu Infinity Pro"/>
              </a:rPr>
              <a:t>significantly improved power generation reliability</a:t>
            </a:r>
          </a:p>
          <a:p>
            <a:pPr marL="136525" indent="-136525">
              <a:lnSpc>
                <a:spcPct val="115000"/>
              </a:lnSpc>
              <a:buFont typeface="Arial" panose="020B0604020202020204" pitchFamily="34" charset="0"/>
              <a:buChar char="•"/>
            </a:pPr>
            <a:r>
              <a:rPr lang="en-US" sz="1400" dirty="0">
                <a:solidFill>
                  <a:schemeClr val="bg1"/>
                </a:solidFill>
                <a:latin typeface="Fujitsu Infinity Pro"/>
              </a:rPr>
              <a:t>established a robust CAPA program with SAP standard solutions.</a:t>
            </a:r>
            <a:r>
              <a:rPr lang="en-GB" sz="1400" dirty="0">
                <a:solidFill>
                  <a:schemeClr val="bg1"/>
                </a:solidFill>
                <a:latin typeface="Fujitsu Infinity Pro"/>
              </a:rPr>
              <a:t> </a:t>
            </a:r>
            <a:endParaRPr lang="en-US" sz="1400" dirty="0">
              <a:solidFill>
                <a:schemeClr val="bg1"/>
              </a:solidFill>
              <a:latin typeface="Fujitsu Infinity Pro"/>
            </a:endParaRPr>
          </a:p>
        </p:txBody>
      </p:sp>
      <p:pic>
        <p:nvPicPr>
          <p:cNvPr id="19" name="Graphic 18">
            <a:extLst>
              <a:ext uri="{FF2B5EF4-FFF2-40B4-BE49-F238E27FC236}">
                <a16:creationId xmlns:a16="http://schemas.microsoft.com/office/drawing/2014/main" id="{2F050AF3-DD57-61FD-17FD-41B3E4B93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1786" y="2740187"/>
            <a:ext cx="924277" cy="924277"/>
          </a:xfrm>
          <a:prstGeom prst="rect">
            <a:avLst/>
          </a:prstGeom>
        </p:spPr>
      </p:pic>
      <p:pic>
        <p:nvPicPr>
          <p:cNvPr id="21" name="Graphic 20">
            <a:extLst>
              <a:ext uri="{FF2B5EF4-FFF2-40B4-BE49-F238E27FC236}">
                <a16:creationId xmlns:a16="http://schemas.microsoft.com/office/drawing/2014/main" id="{3313635F-7C15-43F5-5DF2-3B54F6A0F5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3275" y="2638020"/>
            <a:ext cx="1026444" cy="1026444"/>
          </a:xfrm>
          <a:prstGeom prst="rect">
            <a:avLst/>
          </a:prstGeom>
        </p:spPr>
      </p:pic>
      <p:sp>
        <p:nvSpPr>
          <p:cNvPr id="6" name="Title 1">
            <a:extLst>
              <a:ext uri="{FF2B5EF4-FFF2-40B4-BE49-F238E27FC236}">
                <a16:creationId xmlns:a16="http://schemas.microsoft.com/office/drawing/2014/main" id="{291B2B43-00EC-6718-6F6B-F69C50E80217}"/>
              </a:ext>
            </a:extLst>
          </p:cNvPr>
          <p:cNvSpPr txBox="1">
            <a:spLocks/>
          </p:cNvSpPr>
          <p:nvPr/>
        </p:nvSpPr>
        <p:spPr bwMode="gray">
          <a:xfrm>
            <a:off x="378000" y="201600"/>
            <a:ext cx="10175313" cy="553998"/>
          </a:xfrm>
          <a:prstGeom prst="rect">
            <a:avLst/>
          </a:prstGeom>
        </p:spPr>
        <p:txBody>
          <a:bodyPr vert="horz" wrap="square" lIns="0" tIns="0" rIns="0" bIns="0" rtlCol="0" anchor="ctr">
            <a:spAutoFit/>
          </a:bodyPr>
          <a:lstStyle>
            <a:lvl1pPr algn="l" defTabSz="914377" rtl="0" eaLnBrk="1" latinLnBrk="0" hangingPunct="1">
              <a:lnSpc>
                <a:spcPct val="100000"/>
              </a:lnSpc>
              <a:spcBef>
                <a:spcPts val="0"/>
              </a:spcBef>
              <a:buNone/>
              <a:defRPr sz="3733" b="1" kern="1200">
                <a:solidFill>
                  <a:schemeClr val="bg1"/>
                </a:solidFill>
                <a:latin typeface="Fujitsu Infinity Pro Bold" pitchFamily="2" charset="0"/>
                <a:ea typeface="+mj-ea"/>
                <a:cs typeface="+mj-cs"/>
              </a:defRPr>
            </a:lvl1pPr>
          </a:lstStyle>
          <a:p>
            <a:r>
              <a:rPr lang="en-US" sz="3600" dirty="0"/>
              <a:t>Migration in action</a:t>
            </a:r>
          </a:p>
        </p:txBody>
      </p:sp>
    </p:spTree>
    <p:extLst>
      <p:ext uri="{BB962C8B-B14F-4D97-AF65-F5344CB8AC3E}">
        <p14:creationId xmlns:p14="http://schemas.microsoft.com/office/powerpoint/2010/main" val="329642745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914E0F-CE62-D4C3-C880-3FDD01FB4D35}"/>
              </a:ext>
            </a:extLst>
          </p:cNvPr>
          <p:cNvPicPr>
            <a:picLocks noChangeAspect="1"/>
          </p:cNvPicPr>
          <p:nvPr/>
        </p:nvPicPr>
        <p:blipFill rotWithShape="1">
          <a:blip r:embed="rId2">
            <a:extLst>
              <a:ext uri="{28A0092B-C50C-407E-A947-70E740481C1C}">
                <a14:useLocalDpi xmlns:a14="http://schemas.microsoft.com/office/drawing/2010/main" val="0"/>
              </a:ext>
            </a:extLst>
          </a:blip>
          <a:srcRect l="5934" b="5934"/>
          <a:stretch/>
        </p:blipFill>
        <p:spPr>
          <a:xfrm>
            <a:off x="1904999" y="-1"/>
            <a:ext cx="10287001" cy="6858000"/>
          </a:xfrm>
          <a:prstGeom prst="rect">
            <a:avLst/>
          </a:prstGeom>
        </p:spPr>
      </p:pic>
      <p:pic>
        <p:nvPicPr>
          <p:cNvPr id="11" name="Picture 10" descr="A blue and green gradient&#10;&#10;Description automatically generated">
            <a:extLst>
              <a:ext uri="{FF2B5EF4-FFF2-40B4-BE49-F238E27FC236}">
                <a16:creationId xmlns:a16="http://schemas.microsoft.com/office/drawing/2014/main" id="{4EFDCFC6-5468-EF2A-5F9D-3F74217887B8}"/>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86882" r="580"/>
          <a:stretch/>
        </p:blipFill>
        <p:spPr>
          <a:xfrm>
            <a:off x="4241260" y="0"/>
            <a:ext cx="860680" cy="6858000"/>
          </a:xfrm>
          <a:prstGeom prst="rect">
            <a:avLst/>
          </a:prstGeom>
        </p:spPr>
      </p:pic>
      <p:pic>
        <p:nvPicPr>
          <p:cNvPr id="4" name="Picture 3" descr="A blue and green gradient&#10;&#10;Description automatically generated">
            <a:extLst>
              <a:ext uri="{FF2B5EF4-FFF2-40B4-BE49-F238E27FC236}">
                <a16:creationId xmlns:a16="http://schemas.microsoft.com/office/drawing/2014/main" id="{D4F45DDB-5762-7BB7-F331-71BA3FD760C2}"/>
              </a:ext>
            </a:extLst>
          </p:cNvPr>
          <p:cNvPicPr>
            <a:picLocks noChangeAspect="1"/>
          </p:cNvPicPr>
          <p:nvPr/>
        </p:nvPicPr>
        <p:blipFill rotWithShape="1">
          <a:blip r:embed="rId3">
            <a:extLst>
              <a:ext uri="{28A0092B-C50C-407E-A947-70E740481C1C}">
                <a14:useLocalDpi xmlns:a14="http://schemas.microsoft.com/office/drawing/2010/main" val="0"/>
              </a:ext>
            </a:extLst>
          </a:blip>
          <a:srcRect l="30070" r="8086"/>
          <a:stretch/>
        </p:blipFill>
        <p:spPr>
          <a:xfrm>
            <a:off x="0" y="0"/>
            <a:ext cx="4241260" cy="6858000"/>
          </a:xfrm>
          <a:prstGeom prst="rect">
            <a:avLst/>
          </a:prstGeom>
        </p:spPr>
      </p:pic>
      <p:sp>
        <p:nvSpPr>
          <p:cNvPr id="5" name="Title 1">
            <a:extLst>
              <a:ext uri="{FF2B5EF4-FFF2-40B4-BE49-F238E27FC236}">
                <a16:creationId xmlns:a16="http://schemas.microsoft.com/office/drawing/2014/main" id="{AB2B036A-B180-21A3-2DB6-F3609EE808FB}"/>
              </a:ext>
            </a:extLst>
          </p:cNvPr>
          <p:cNvSpPr txBox="1">
            <a:spLocks/>
          </p:cNvSpPr>
          <p:nvPr/>
        </p:nvSpPr>
        <p:spPr>
          <a:xfrm>
            <a:off x="378000" y="464400"/>
            <a:ext cx="3350938" cy="2297809"/>
          </a:xfrm>
          <a:prstGeom prst="rect">
            <a:avLst/>
          </a:prstGeom>
        </p:spPr>
        <p:txBody>
          <a:bodyPr lIns="0" tIns="0" rIns="0" bIns="0"/>
          <a:lstStyle>
            <a:lvl1pPr defTabSz="914377">
              <a:lnSpc>
                <a:spcPct val="100000"/>
              </a:lnSpc>
              <a:spcBef>
                <a:spcPts val="0"/>
              </a:spcBef>
              <a:buNone/>
              <a:defRPr sz="3600" b="1">
                <a:solidFill>
                  <a:schemeClr val="bg1"/>
                </a:solidFill>
                <a:latin typeface="Fujitsu Infinity Pro Bold" pitchFamily="2" charset="0"/>
                <a:ea typeface="+mj-ea"/>
                <a:cs typeface="+mj-cs"/>
              </a:defRPr>
            </a:lvl1pPr>
          </a:lstStyle>
          <a:p>
            <a:r>
              <a:rPr lang="en-GB" dirty="0"/>
              <a:t>Taking the first steps towards a successful ERP migration</a:t>
            </a:r>
          </a:p>
          <a:p>
            <a:endParaRPr lang="en-US" dirty="0"/>
          </a:p>
        </p:txBody>
      </p:sp>
      <p:sp>
        <p:nvSpPr>
          <p:cNvPr id="13" name="Rounded Rectangle 21">
            <a:extLst>
              <a:ext uri="{FF2B5EF4-FFF2-40B4-BE49-F238E27FC236}">
                <a16:creationId xmlns:a16="http://schemas.microsoft.com/office/drawing/2014/main" id="{E9AEB8A0-A273-AA33-A8BC-F3012DE5C559}"/>
              </a:ext>
            </a:extLst>
          </p:cNvPr>
          <p:cNvSpPr/>
          <p:nvPr/>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effectLst/>
                <a:uLnTx/>
                <a:uFillTx/>
                <a:latin typeface="Fujitsu Infinity Pro" pitchFamily="2" charset="0"/>
                <a:ea typeface="+mn-ea"/>
                <a:cs typeface="+mn-cs"/>
              </a:rPr>
              <a:t>FUJITSU-PUBLIC</a:t>
            </a:r>
          </a:p>
        </p:txBody>
      </p:sp>
      <p:sp>
        <p:nvSpPr>
          <p:cNvPr id="14" name="Footer Placeholder 4">
            <a:extLst>
              <a:ext uri="{FF2B5EF4-FFF2-40B4-BE49-F238E27FC236}">
                <a16:creationId xmlns:a16="http://schemas.microsoft.com/office/drawing/2014/main" id="{5FD39D9F-3344-A0EA-26BD-29C5F1CF95BC}"/>
              </a:ext>
            </a:extLst>
          </p:cNvPr>
          <p:cNvSpPr txBox="1">
            <a:spLocks/>
          </p:cNvSpPr>
          <p:nvPr/>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21</a:t>
            </a:fld>
            <a:endParaRPr lang="en-GB" sz="1067">
              <a:solidFill>
                <a:schemeClr val="bg1"/>
              </a:solidFill>
              <a:latin typeface="Fujitsu Infinity Pro" pitchFamily="2" charset="0"/>
            </a:endParaRPr>
          </a:p>
        </p:txBody>
      </p:sp>
      <p:sp>
        <p:nvSpPr>
          <p:cNvPr id="15" name="Slide Number Placeholder 5">
            <a:extLst>
              <a:ext uri="{FF2B5EF4-FFF2-40B4-BE49-F238E27FC236}">
                <a16:creationId xmlns:a16="http://schemas.microsoft.com/office/drawing/2014/main" id="{1145D710-8B51-A71B-5C36-E30097B2418F}"/>
              </a:ext>
            </a:extLst>
          </p:cNvPr>
          <p:cNvSpPr txBox="1">
            <a:spLocks/>
          </p:cNvSpPr>
          <p:nvPr/>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2024</a:t>
            </a:r>
          </a:p>
        </p:txBody>
      </p:sp>
      <p:pic>
        <p:nvPicPr>
          <p:cNvPr id="3" name="Graphic 23">
            <a:extLst>
              <a:ext uri="{FF2B5EF4-FFF2-40B4-BE49-F238E27FC236}">
                <a16:creationId xmlns:a16="http://schemas.microsoft.com/office/drawing/2014/main" id="{B5FB5829-9D96-DBE7-3080-2A51687D2A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58843" y="182294"/>
            <a:ext cx="1155259" cy="562508"/>
          </a:xfrm>
          <a:prstGeom prst="rect">
            <a:avLst/>
          </a:prstGeom>
        </p:spPr>
      </p:pic>
    </p:spTree>
    <p:extLst>
      <p:ext uri="{BB962C8B-B14F-4D97-AF65-F5344CB8AC3E}">
        <p14:creationId xmlns:p14="http://schemas.microsoft.com/office/powerpoint/2010/main" val="238161121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43F975-27C2-7D7C-6EB7-8328DCB97C9F}"/>
              </a:ext>
            </a:extLst>
          </p:cNvPr>
          <p:cNvPicPr>
            <a:picLocks noChangeAspect="1"/>
          </p:cNvPicPr>
          <p:nvPr/>
        </p:nvPicPr>
        <p:blipFill>
          <a:blip r:embed="rId3">
            <a:extLst>
              <a:ext uri="{28A0092B-C50C-407E-A947-70E740481C1C}">
                <a14:useLocalDpi xmlns:a14="http://schemas.microsoft.com/office/drawing/2010/main" val="0"/>
              </a:ext>
            </a:extLst>
          </a:blip>
          <a:srcRect l="4280" r="4280"/>
          <a:stretch/>
        </p:blipFill>
        <p:spPr>
          <a:xfrm>
            <a:off x="4466786" y="0"/>
            <a:ext cx="7725214" cy="6858000"/>
          </a:xfrm>
          <a:prstGeom prst="rect">
            <a:avLst/>
          </a:prstGeom>
        </p:spPr>
      </p:pic>
      <p:sp>
        <p:nvSpPr>
          <p:cNvPr id="4" name="Delay 3">
            <a:extLst>
              <a:ext uri="{FF2B5EF4-FFF2-40B4-BE49-F238E27FC236}">
                <a16:creationId xmlns:a16="http://schemas.microsoft.com/office/drawing/2014/main" id="{4666CB77-9E85-30C3-7B97-CED83908BC45}"/>
              </a:ext>
            </a:extLst>
          </p:cNvPr>
          <p:cNvSpPr/>
          <p:nvPr/>
        </p:nvSpPr>
        <p:spPr>
          <a:xfrm>
            <a:off x="-1722753" y="-1316736"/>
            <a:ext cx="10547320" cy="9491472"/>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21">
            <a:extLst>
              <a:ext uri="{FF2B5EF4-FFF2-40B4-BE49-F238E27FC236}">
                <a16:creationId xmlns:a16="http://schemas.microsoft.com/office/drawing/2014/main" id="{5063BFBA-4405-603C-7021-A36AA36F7EEA}"/>
              </a:ext>
            </a:extLst>
          </p:cNvPr>
          <p:cNvSpPr/>
          <p:nvPr/>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effectLst/>
                <a:uLnTx/>
                <a:uFillTx/>
                <a:latin typeface="Fujitsu Infinity Pro" pitchFamily="2" charset="0"/>
                <a:ea typeface="+mn-ea"/>
                <a:cs typeface="+mn-cs"/>
              </a:rPr>
              <a:t>FUJITSU-PUBLIC</a:t>
            </a:r>
          </a:p>
        </p:txBody>
      </p:sp>
      <p:sp>
        <p:nvSpPr>
          <p:cNvPr id="6" name="Footer Placeholder 4">
            <a:extLst>
              <a:ext uri="{FF2B5EF4-FFF2-40B4-BE49-F238E27FC236}">
                <a16:creationId xmlns:a16="http://schemas.microsoft.com/office/drawing/2014/main" id="{416805F7-8E6A-8133-91A1-361E6F40DBDC}"/>
              </a:ext>
            </a:extLst>
          </p:cNvPr>
          <p:cNvSpPr txBox="1">
            <a:spLocks/>
          </p:cNvSpPr>
          <p:nvPr/>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latin typeface="Fujitsu Infinity Pro" pitchFamily="2" charset="0"/>
              </a:rPr>
              <a:pPr/>
              <a:t>22</a:t>
            </a:fld>
            <a:endParaRPr lang="en-GB" sz="1067">
              <a:latin typeface="Fujitsu Infinity Pro" pitchFamily="2" charset="0"/>
            </a:endParaRPr>
          </a:p>
        </p:txBody>
      </p:sp>
      <p:sp>
        <p:nvSpPr>
          <p:cNvPr id="7" name="Slide Number Placeholder 5">
            <a:extLst>
              <a:ext uri="{FF2B5EF4-FFF2-40B4-BE49-F238E27FC236}">
                <a16:creationId xmlns:a16="http://schemas.microsoft.com/office/drawing/2014/main" id="{FF640BF6-D823-9BBE-1153-3C9AD40FCD25}"/>
              </a:ext>
            </a:extLst>
          </p:cNvPr>
          <p:cNvSpPr txBox="1">
            <a:spLocks/>
          </p:cNvSpPr>
          <p:nvPr/>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2024</a:t>
            </a:r>
          </a:p>
        </p:txBody>
      </p:sp>
      <p:sp>
        <p:nvSpPr>
          <p:cNvPr id="8" name="Title 1">
            <a:extLst>
              <a:ext uri="{FF2B5EF4-FFF2-40B4-BE49-F238E27FC236}">
                <a16:creationId xmlns:a16="http://schemas.microsoft.com/office/drawing/2014/main" id="{9C7867C3-6722-36A6-F29F-30F65B544153}"/>
              </a:ext>
            </a:extLst>
          </p:cNvPr>
          <p:cNvSpPr txBox="1">
            <a:spLocks/>
          </p:cNvSpPr>
          <p:nvPr/>
        </p:nvSpPr>
        <p:spPr>
          <a:xfrm>
            <a:off x="378000" y="396000"/>
            <a:ext cx="8209723" cy="697627"/>
          </a:xfrm>
          <a:prstGeom prst="rect">
            <a:avLst/>
          </a:prstGeom>
        </p:spPr>
        <p:txBody>
          <a:bodyPr lIns="0" tIns="0" rIns="0" bIns="0"/>
          <a:lstStyle>
            <a:lvl1pPr algn="l" defTabSz="914377" rtl="0" eaLnBrk="1" latinLnBrk="0" hangingPunct="1">
              <a:lnSpc>
                <a:spcPct val="100000"/>
              </a:lnSpc>
              <a:spcBef>
                <a:spcPts val="0"/>
              </a:spcBef>
              <a:buNone/>
              <a:defRPr sz="3733" b="1" kern="1200">
                <a:solidFill>
                  <a:schemeClr val="tx1"/>
                </a:solidFill>
                <a:latin typeface="Fujitsu Infinity Pro Bold" pitchFamily="2" charset="0"/>
                <a:ea typeface="+mj-ea"/>
                <a:cs typeface="+mj-cs"/>
              </a:defRPr>
            </a:lvl1pPr>
          </a:lstStyle>
          <a:p>
            <a:r>
              <a:rPr lang="en-US" dirty="0"/>
              <a:t>Six key steps for success</a:t>
            </a:r>
          </a:p>
        </p:txBody>
      </p:sp>
      <p:sp>
        <p:nvSpPr>
          <p:cNvPr id="9" name="Text Placeholder 13">
            <a:extLst>
              <a:ext uri="{FF2B5EF4-FFF2-40B4-BE49-F238E27FC236}">
                <a16:creationId xmlns:a16="http://schemas.microsoft.com/office/drawing/2014/main" id="{149E6BCE-A9E3-62EE-D49B-C5F322C4568D}"/>
              </a:ext>
            </a:extLst>
          </p:cNvPr>
          <p:cNvSpPr txBox="1">
            <a:spLocks/>
          </p:cNvSpPr>
          <p:nvPr/>
        </p:nvSpPr>
        <p:spPr>
          <a:xfrm>
            <a:off x="1064319" y="1299624"/>
            <a:ext cx="3922076" cy="448956"/>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dirty="0">
                <a:latin typeface="Fujitsu Infinity Pro Bold" pitchFamily="2" charset="77"/>
              </a:rPr>
              <a:t>Start now</a:t>
            </a:r>
          </a:p>
        </p:txBody>
      </p:sp>
      <p:sp>
        <p:nvSpPr>
          <p:cNvPr id="10" name="Text Placeholder 13">
            <a:extLst>
              <a:ext uri="{FF2B5EF4-FFF2-40B4-BE49-F238E27FC236}">
                <a16:creationId xmlns:a16="http://schemas.microsoft.com/office/drawing/2014/main" id="{EBB0D160-44A2-686E-C957-28EBC834E1C3}"/>
              </a:ext>
            </a:extLst>
          </p:cNvPr>
          <p:cNvSpPr txBox="1">
            <a:spLocks/>
          </p:cNvSpPr>
          <p:nvPr/>
        </p:nvSpPr>
        <p:spPr>
          <a:xfrm>
            <a:off x="1064319" y="2138320"/>
            <a:ext cx="7265074" cy="500751"/>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dirty="0">
                <a:latin typeface="Fujitsu Infinity Pro Bold" pitchFamily="2" charset="77"/>
              </a:rPr>
              <a:t>Evaluate what is and is not included in RISE with SAP</a:t>
            </a:r>
          </a:p>
        </p:txBody>
      </p:sp>
      <p:sp>
        <p:nvSpPr>
          <p:cNvPr id="11" name="Text Placeholder 13">
            <a:extLst>
              <a:ext uri="{FF2B5EF4-FFF2-40B4-BE49-F238E27FC236}">
                <a16:creationId xmlns:a16="http://schemas.microsoft.com/office/drawing/2014/main" id="{2B0C87BE-B643-6FCC-6877-61ED68F1D2E5}"/>
              </a:ext>
            </a:extLst>
          </p:cNvPr>
          <p:cNvSpPr txBox="1">
            <a:spLocks/>
          </p:cNvSpPr>
          <p:nvPr/>
        </p:nvSpPr>
        <p:spPr>
          <a:xfrm>
            <a:off x="1064319" y="2977018"/>
            <a:ext cx="3922076" cy="448956"/>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dirty="0">
                <a:latin typeface="Fujitsu Infinity Pro Bold" pitchFamily="2" charset="77"/>
              </a:rPr>
              <a:t>Choose the right services partner</a:t>
            </a:r>
          </a:p>
        </p:txBody>
      </p:sp>
      <p:sp>
        <p:nvSpPr>
          <p:cNvPr id="12" name="Text Placeholder 13">
            <a:extLst>
              <a:ext uri="{FF2B5EF4-FFF2-40B4-BE49-F238E27FC236}">
                <a16:creationId xmlns:a16="http://schemas.microsoft.com/office/drawing/2014/main" id="{75369DC4-AA84-A4DB-CEAF-B8CE45255E32}"/>
              </a:ext>
            </a:extLst>
          </p:cNvPr>
          <p:cNvSpPr txBox="1">
            <a:spLocks/>
          </p:cNvSpPr>
          <p:nvPr/>
        </p:nvSpPr>
        <p:spPr>
          <a:xfrm>
            <a:off x="1064319" y="3815715"/>
            <a:ext cx="5334674" cy="508411"/>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dirty="0">
                <a:latin typeface="Fujitsu Infinity Pro Bold" pitchFamily="2" charset="77"/>
              </a:rPr>
              <a:t>Clean-up and rethink business processes</a:t>
            </a:r>
          </a:p>
        </p:txBody>
      </p:sp>
      <p:sp>
        <p:nvSpPr>
          <p:cNvPr id="13" name="Text Placeholder 13">
            <a:extLst>
              <a:ext uri="{FF2B5EF4-FFF2-40B4-BE49-F238E27FC236}">
                <a16:creationId xmlns:a16="http://schemas.microsoft.com/office/drawing/2014/main" id="{5F922227-3422-E5A1-1E06-E7014262E405}"/>
              </a:ext>
            </a:extLst>
          </p:cNvPr>
          <p:cNvSpPr txBox="1">
            <a:spLocks/>
          </p:cNvSpPr>
          <p:nvPr/>
        </p:nvSpPr>
        <p:spPr>
          <a:xfrm>
            <a:off x="1064319" y="4602617"/>
            <a:ext cx="6574194" cy="508411"/>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dirty="0">
                <a:latin typeface="Fujitsu Infinity Pro Bold" pitchFamily="2" charset="77"/>
              </a:rPr>
              <a:t>Apply a pragmatic approach to a business case</a:t>
            </a:r>
          </a:p>
        </p:txBody>
      </p:sp>
      <p:grpSp>
        <p:nvGrpSpPr>
          <p:cNvPr id="14" name="Group 13">
            <a:extLst>
              <a:ext uri="{FF2B5EF4-FFF2-40B4-BE49-F238E27FC236}">
                <a16:creationId xmlns:a16="http://schemas.microsoft.com/office/drawing/2014/main" id="{EF7121FF-1D85-0667-D614-A5537B9D434D}"/>
              </a:ext>
            </a:extLst>
          </p:cNvPr>
          <p:cNvGrpSpPr/>
          <p:nvPr/>
        </p:nvGrpSpPr>
        <p:grpSpPr>
          <a:xfrm>
            <a:off x="378000" y="1299624"/>
            <a:ext cx="508411" cy="4633378"/>
            <a:chOff x="361925" y="1299624"/>
            <a:chExt cx="508411" cy="4633378"/>
          </a:xfrm>
          <a:gradFill>
            <a:gsLst>
              <a:gs pos="0">
                <a:srgbClr val="2400B0"/>
              </a:gs>
              <a:gs pos="100000">
                <a:srgbClr val="0B84D4"/>
              </a:gs>
            </a:gsLst>
            <a:lin ang="5400000" scaled="0"/>
          </a:gradFill>
        </p:grpSpPr>
        <p:sp>
          <p:nvSpPr>
            <p:cNvPr id="15" name="Rectangle 14">
              <a:extLst>
                <a:ext uri="{FF2B5EF4-FFF2-40B4-BE49-F238E27FC236}">
                  <a16:creationId xmlns:a16="http://schemas.microsoft.com/office/drawing/2014/main" id="{A9A3585C-C6A1-7939-F874-A9A3A5004BFA}"/>
                </a:ext>
              </a:extLst>
            </p:cNvPr>
            <p:cNvSpPr/>
            <p:nvPr/>
          </p:nvSpPr>
          <p:spPr>
            <a:xfrm>
              <a:off x="361925" y="1299624"/>
              <a:ext cx="508411" cy="5084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Fujitsu Infinity Pro Bold" pitchFamily="2" charset="77"/>
                </a:rPr>
                <a:t>1</a:t>
              </a:r>
              <a:endParaRPr lang="en-GB" sz="2400" b="1" dirty="0">
                <a:solidFill>
                  <a:schemeClr val="bg1"/>
                </a:solidFill>
                <a:latin typeface="Fujitsu Infinity Pro Bold" pitchFamily="2" charset="77"/>
              </a:endParaRPr>
            </a:p>
          </p:txBody>
        </p:sp>
        <p:sp>
          <p:nvSpPr>
            <p:cNvPr id="16" name="Rectangle 15">
              <a:extLst>
                <a:ext uri="{FF2B5EF4-FFF2-40B4-BE49-F238E27FC236}">
                  <a16:creationId xmlns:a16="http://schemas.microsoft.com/office/drawing/2014/main" id="{FD1101D8-8FBD-E1BB-25E0-34D6C31CEC65}"/>
                </a:ext>
              </a:extLst>
            </p:cNvPr>
            <p:cNvSpPr/>
            <p:nvPr/>
          </p:nvSpPr>
          <p:spPr>
            <a:xfrm>
              <a:off x="361925" y="2132746"/>
              <a:ext cx="508411" cy="5084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Fujitsu Infinity Pro Bold" pitchFamily="2" charset="77"/>
                </a:rPr>
                <a:t>2</a:t>
              </a:r>
              <a:endParaRPr lang="en-GB" sz="2400" b="1" dirty="0">
                <a:solidFill>
                  <a:schemeClr val="bg1"/>
                </a:solidFill>
                <a:latin typeface="Fujitsu Infinity Pro Bold" pitchFamily="2" charset="77"/>
              </a:endParaRPr>
            </a:p>
          </p:txBody>
        </p:sp>
        <p:sp>
          <p:nvSpPr>
            <p:cNvPr id="17" name="Rectangle 16">
              <a:extLst>
                <a:ext uri="{FF2B5EF4-FFF2-40B4-BE49-F238E27FC236}">
                  <a16:creationId xmlns:a16="http://schemas.microsoft.com/office/drawing/2014/main" id="{B02570A2-8DFD-D13F-9817-AFB2BC05E88F}"/>
                </a:ext>
              </a:extLst>
            </p:cNvPr>
            <p:cNvSpPr/>
            <p:nvPr/>
          </p:nvSpPr>
          <p:spPr>
            <a:xfrm>
              <a:off x="361925" y="2965868"/>
              <a:ext cx="508411" cy="5084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Fujitsu Infinity Pro Bold" pitchFamily="2" charset="77"/>
                </a:rPr>
                <a:t>3</a:t>
              </a:r>
              <a:endParaRPr lang="en-GB" sz="2400" b="1" dirty="0">
                <a:solidFill>
                  <a:schemeClr val="bg1"/>
                </a:solidFill>
                <a:latin typeface="Fujitsu Infinity Pro Bold" pitchFamily="2" charset="77"/>
              </a:endParaRPr>
            </a:p>
          </p:txBody>
        </p:sp>
        <p:sp>
          <p:nvSpPr>
            <p:cNvPr id="18" name="Rectangle 17">
              <a:extLst>
                <a:ext uri="{FF2B5EF4-FFF2-40B4-BE49-F238E27FC236}">
                  <a16:creationId xmlns:a16="http://schemas.microsoft.com/office/drawing/2014/main" id="{60187A3C-0660-D0AF-75CE-64F6F2C3E1B4}"/>
                </a:ext>
              </a:extLst>
            </p:cNvPr>
            <p:cNvSpPr/>
            <p:nvPr/>
          </p:nvSpPr>
          <p:spPr>
            <a:xfrm>
              <a:off x="361925" y="3798991"/>
              <a:ext cx="508411" cy="5084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Fujitsu Infinity Pro Bold" pitchFamily="2" charset="77"/>
                </a:rPr>
                <a:t>4</a:t>
              </a:r>
              <a:endParaRPr lang="en-GB" sz="2400" b="1" dirty="0">
                <a:solidFill>
                  <a:schemeClr val="bg1"/>
                </a:solidFill>
                <a:latin typeface="Fujitsu Infinity Pro Bold" pitchFamily="2" charset="77"/>
              </a:endParaRPr>
            </a:p>
          </p:txBody>
        </p:sp>
        <p:sp>
          <p:nvSpPr>
            <p:cNvPr id="19" name="Rectangle 18">
              <a:extLst>
                <a:ext uri="{FF2B5EF4-FFF2-40B4-BE49-F238E27FC236}">
                  <a16:creationId xmlns:a16="http://schemas.microsoft.com/office/drawing/2014/main" id="{CA2EBA0E-B757-CDDE-632E-BF8FB885A10A}"/>
                </a:ext>
              </a:extLst>
            </p:cNvPr>
            <p:cNvSpPr/>
            <p:nvPr/>
          </p:nvSpPr>
          <p:spPr>
            <a:xfrm>
              <a:off x="361925" y="4591468"/>
              <a:ext cx="508411" cy="5084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Fujitsu Infinity Pro Bold" pitchFamily="2" charset="77"/>
                </a:rPr>
                <a:t>5</a:t>
              </a:r>
              <a:endParaRPr lang="en-GB" sz="2400" b="1" dirty="0">
                <a:solidFill>
                  <a:schemeClr val="bg1"/>
                </a:solidFill>
                <a:latin typeface="Fujitsu Infinity Pro Bold" pitchFamily="2" charset="77"/>
              </a:endParaRPr>
            </a:p>
          </p:txBody>
        </p:sp>
        <p:sp>
          <p:nvSpPr>
            <p:cNvPr id="20" name="Rectangle 19">
              <a:extLst>
                <a:ext uri="{FF2B5EF4-FFF2-40B4-BE49-F238E27FC236}">
                  <a16:creationId xmlns:a16="http://schemas.microsoft.com/office/drawing/2014/main" id="{BE1FBF3A-D76A-3E25-2329-24E0A86C3D6C}"/>
                </a:ext>
              </a:extLst>
            </p:cNvPr>
            <p:cNvSpPr/>
            <p:nvPr/>
          </p:nvSpPr>
          <p:spPr>
            <a:xfrm>
              <a:off x="361925" y="5424591"/>
              <a:ext cx="508411" cy="5084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Fujitsu Infinity Pro Bold" pitchFamily="2" charset="77"/>
                </a:rPr>
                <a:t>6</a:t>
              </a:r>
              <a:endParaRPr lang="en-GB" sz="2400" b="1" dirty="0">
                <a:solidFill>
                  <a:schemeClr val="bg1"/>
                </a:solidFill>
                <a:latin typeface="Fujitsu Infinity Pro Bold" pitchFamily="2" charset="77"/>
              </a:endParaRPr>
            </a:p>
          </p:txBody>
        </p:sp>
      </p:grpSp>
      <p:sp>
        <p:nvSpPr>
          <p:cNvPr id="21" name="Text Placeholder 13">
            <a:extLst>
              <a:ext uri="{FF2B5EF4-FFF2-40B4-BE49-F238E27FC236}">
                <a16:creationId xmlns:a16="http://schemas.microsoft.com/office/drawing/2014/main" id="{4C04B288-2C67-7D2D-B570-965AE6546440}"/>
              </a:ext>
            </a:extLst>
          </p:cNvPr>
          <p:cNvSpPr txBox="1">
            <a:spLocks/>
          </p:cNvSpPr>
          <p:nvPr/>
        </p:nvSpPr>
        <p:spPr>
          <a:xfrm>
            <a:off x="1064319" y="5441316"/>
            <a:ext cx="3922076" cy="448956"/>
          </a:xfrm>
          <a:prstGeom prst="rect">
            <a:avLst/>
          </a:prstGeom>
        </p:spPr>
        <p:txBody>
          <a:bodyPr anchor="ctr" anchorCtr="0">
            <a:normAutofit/>
          </a:bodyPr>
          <a:lstStyle>
            <a:lvl1pPr marL="0" indent="0" algn="l" defTabSz="685800" rtl="0" eaLnBrk="1" latinLnBrk="0" hangingPunct="1">
              <a:lnSpc>
                <a:spcPct val="100000"/>
              </a:lnSpc>
              <a:spcBef>
                <a:spcPts val="0"/>
              </a:spcBef>
              <a:buClr>
                <a:schemeClr val="accent2"/>
              </a:buClr>
              <a:buFont typeface="Wingdings" panose="05000000000000000000" pitchFamily="2" charset="2"/>
              <a:buNone/>
              <a:defRPr sz="1200" kern="1200">
                <a:solidFill>
                  <a:schemeClr val="tx1"/>
                </a:solidFill>
                <a:latin typeface="Fujitsu Sans Light" panose="020B0304060202020204" pitchFamily="34" charset="0"/>
                <a:ea typeface="+mn-ea"/>
                <a:cs typeface="+mn-cs"/>
              </a:defRPr>
            </a:lvl1pPr>
            <a:lvl2pPr marL="285750" indent="-285750" algn="l" defTabSz="685800" rtl="0" eaLnBrk="1" latinLnBrk="0" hangingPunct="1">
              <a:lnSpc>
                <a:spcPct val="90000"/>
              </a:lnSpc>
              <a:spcBef>
                <a:spcPts val="375"/>
              </a:spcBef>
              <a:buClr>
                <a:schemeClr val="accent2"/>
              </a:buClr>
              <a:buFont typeface="Wingdings" panose="05000000000000000000" pitchFamily="2" charset="2"/>
              <a:buChar char="§"/>
              <a:defRPr sz="1500" kern="1200">
                <a:solidFill>
                  <a:schemeClr val="tx1"/>
                </a:solidFill>
                <a:latin typeface="Fujitsu Sans Light" panose="020B0304060202020204" pitchFamily="34" charset="0"/>
                <a:ea typeface="+mn-ea"/>
                <a:cs typeface="+mn-cs"/>
              </a:defRPr>
            </a:lvl2pPr>
            <a:lvl3pPr marL="6858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3pPr>
            <a:lvl4pPr marL="10287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4pPr>
            <a:lvl5pPr marL="1371600" indent="0" algn="l" defTabSz="685800" rtl="0" eaLnBrk="1" latinLnBrk="0" hangingPunct="1">
              <a:lnSpc>
                <a:spcPct val="90000"/>
              </a:lnSpc>
              <a:spcBef>
                <a:spcPts val="375"/>
              </a:spcBef>
              <a:buClr>
                <a:schemeClr val="bg2"/>
              </a:buClr>
              <a:buFont typeface="Arial" panose="020B0604020202020204" pitchFamily="34" charset="0"/>
              <a:buNone/>
              <a:defRPr sz="1500" kern="1200">
                <a:solidFill>
                  <a:schemeClr val="tx1"/>
                </a:solidFill>
                <a:latin typeface="Fujitsu Sans Light" panose="020B030406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b="1" dirty="0">
                <a:latin typeface="Fujitsu Infinity Pro Bold" pitchFamily="2" charset="77"/>
              </a:rPr>
              <a:t>Emphasize change management</a:t>
            </a:r>
          </a:p>
        </p:txBody>
      </p:sp>
      <p:pic>
        <p:nvPicPr>
          <p:cNvPr id="22" name="Graphic 21">
            <a:extLst>
              <a:ext uri="{FF2B5EF4-FFF2-40B4-BE49-F238E27FC236}">
                <a16:creationId xmlns:a16="http://schemas.microsoft.com/office/drawing/2014/main" id="{01E40FEA-5971-738A-64BF-A3EC20B7D6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8843" y="182293"/>
            <a:ext cx="1155259" cy="562509"/>
          </a:xfrm>
          <a:prstGeom prst="rect">
            <a:avLst/>
          </a:prstGeom>
        </p:spPr>
      </p:pic>
    </p:spTree>
    <p:extLst>
      <p:ext uri="{BB962C8B-B14F-4D97-AF65-F5344CB8AC3E}">
        <p14:creationId xmlns:p14="http://schemas.microsoft.com/office/powerpoint/2010/main" val="282845295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E46D835-40BA-AA5F-AEBB-AAC4B18F9122}"/>
              </a:ext>
              <a:ext uri="{C183D7F6-B498-43B3-948B-1728B52AA6E4}">
                <adec:decorative xmlns:adec="http://schemas.microsoft.com/office/drawing/2017/decorative" val="1"/>
              </a:ext>
            </a:extLst>
          </p:cNvPr>
          <p:cNvSpPr/>
          <p:nvPr/>
        </p:nvSpPr>
        <p:spPr>
          <a:xfrm>
            <a:off x="378000" y="2743856"/>
            <a:ext cx="1050890" cy="1050891"/>
          </a:xfrm>
          <a:prstGeom prst="ellipse">
            <a:avLst/>
          </a:prstGeom>
          <a:gradFill flip="none" rotWithShape="1">
            <a:gsLst>
              <a:gs pos="0">
                <a:srgbClr val="2400B0"/>
              </a:gs>
              <a:gs pos="100000">
                <a:srgbClr val="00E7F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9" name="Oval 8">
            <a:extLst>
              <a:ext uri="{FF2B5EF4-FFF2-40B4-BE49-F238E27FC236}">
                <a16:creationId xmlns:a16="http://schemas.microsoft.com/office/drawing/2014/main" id="{31ECD155-11ED-6775-D7C6-B8D4C0223D52}"/>
              </a:ext>
              <a:ext uri="{C183D7F6-B498-43B3-948B-1728B52AA6E4}">
                <adec:decorative xmlns:adec="http://schemas.microsoft.com/office/drawing/2017/decorative" val="1"/>
              </a:ext>
            </a:extLst>
          </p:cNvPr>
          <p:cNvSpPr/>
          <p:nvPr/>
        </p:nvSpPr>
        <p:spPr>
          <a:xfrm>
            <a:off x="1761632" y="2743856"/>
            <a:ext cx="1050890" cy="1050891"/>
          </a:xfrm>
          <a:prstGeom prst="ellipse">
            <a:avLst/>
          </a:prstGeom>
          <a:gradFill flip="none" rotWithShape="1">
            <a:gsLst>
              <a:gs pos="0">
                <a:srgbClr val="2400B0"/>
              </a:gs>
              <a:gs pos="100000">
                <a:srgbClr val="00E7F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10" name="Oval 9">
            <a:extLst>
              <a:ext uri="{FF2B5EF4-FFF2-40B4-BE49-F238E27FC236}">
                <a16:creationId xmlns:a16="http://schemas.microsoft.com/office/drawing/2014/main" id="{828388D4-FC01-B6E5-C4F6-161B019D0FCE}"/>
              </a:ext>
              <a:ext uri="{C183D7F6-B498-43B3-948B-1728B52AA6E4}">
                <adec:decorative xmlns:adec="http://schemas.microsoft.com/office/drawing/2017/decorative" val="1"/>
              </a:ext>
            </a:extLst>
          </p:cNvPr>
          <p:cNvSpPr/>
          <p:nvPr/>
        </p:nvSpPr>
        <p:spPr>
          <a:xfrm>
            <a:off x="3157294" y="2743856"/>
            <a:ext cx="1050890" cy="1050891"/>
          </a:xfrm>
          <a:prstGeom prst="ellipse">
            <a:avLst/>
          </a:prstGeom>
          <a:gradFill flip="none" rotWithShape="1">
            <a:gsLst>
              <a:gs pos="0">
                <a:srgbClr val="2400B0"/>
              </a:gs>
              <a:gs pos="100000">
                <a:srgbClr val="00E7F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11" name="Oval 10">
            <a:extLst>
              <a:ext uri="{FF2B5EF4-FFF2-40B4-BE49-F238E27FC236}">
                <a16:creationId xmlns:a16="http://schemas.microsoft.com/office/drawing/2014/main" id="{5AFD62F2-3221-F67A-2EC6-D31EDFB4D97D}"/>
              </a:ext>
              <a:ext uri="{C183D7F6-B498-43B3-948B-1728B52AA6E4}">
                <adec:decorative xmlns:adec="http://schemas.microsoft.com/office/drawing/2017/decorative" val="1"/>
              </a:ext>
            </a:extLst>
          </p:cNvPr>
          <p:cNvSpPr/>
          <p:nvPr/>
        </p:nvSpPr>
        <p:spPr>
          <a:xfrm>
            <a:off x="4540926" y="2743856"/>
            <a:ext cx="1050890" cy="1050891"/>
          </a:xfrm>
          <a:prstGeom prst="ellipse">
            <a:avLst/>
          </a:prstGeom>
          <a:gradFill flip="none" rotWithShape="1">
            <a:gsLst>
              <a:gs pos="0">
                <a:srgbClr val="2400B0"/>
              </a:gs>
              <a:gs pos="100000">
                <a:srgbClr val="00E7F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2" name="Title 1">
            <a:extLst>
              <a:ext uri="{FF2B5EF4-FFF2-40B4-BE49-F238E27FC236}">
                <a16:creationId xmlns:a16="http://schemas.microsoft.com/office/drawing/2014/main" id="{B0FE372F-7112-86A7-3C95-6FA76F78CF18}"/>
              </a:ext>
            </a:extLst>
          </p:cNvPr>
          <p:cNvSpPr>
            <a:spLocks noGrp="1"/>
          </p:cNvSpPr>
          <p:nvPr>
            <p:ph type="ctrTitle"/>
          </p:nvPr>
        </p:nvSpPr>
        <p:spPr>
          <a:xfrm>
            <a:off x="378000" y="459450"/>
            <a:ext cx="6137081" cy="697563"/>
          </a:xfrm>
        </p:spPr>
        <p:txBody>
          <a:bodyPr/>
          <a:lstStyle/>
          <a:p>
            <a:r>
              <a:rPr lang="en-US" sz="4400" dirty="0"/>
              <a:t>Ready to start now?</a:t>
            </a:r>
          </a:p>
        </p:txBody>
      </p:sp>
      <p:sp>
        <p:nvSpPr>
          <p:cNvPr id="5" name="Content Placeholder 2">
            <a:extLst>
              <a:ext uri="{FF2B5EF4-FFF2-40B4-BE49-F238E27FC236}">
                <a16:creationId xmlns:a16="http://schemas.microsoft.com/office/drawing/2014/main" id="{F1625D26-DDCC-A00E-96B1-8B8780267167}"/>
              </a:ext>
            </a:extLst>
          </p:cNvPr>
          <p:cNvSpPr txBox="1">
            <a:spLocks/>
          </p:cNvSpPr>
          <p:nvPr/>
        </p:nvSpPr>
        <p:spPr>
          <a:xfrm>
            <a:off x="378000" y="1445092"/>
            <a:ext cx="6137080" cy="972988"/>
          </a:xfrm>
          <a:prstGeom prst="rect">
            <a:avLst/>
          </a:prstGeom>
        </p:spPr>
        <p:txBody>
          <a:bodyPr vert="horz" lIns="0" tIns="0" rIns="0" bIns="0" rtlCol="0">
            <a:noAutofit/>
          </a:bodyPr>
          <a:lstStyle>
            <a:defPPr>
              <a:defRPr lang="en-US"/>
            </a:defPPr>
            <a:lvl1pPr indent="0" defTabSz="1219139">
              <a:lnSpc>
                <a:spcPct val="100000"/>
              </a:lnSpc>
              <a:spcBef>
                <a:spcPts val="0"/>
              </a:spcBef>
              <a:spcAft>
                <a:spcPts val="1600"/>
              </a:spcAft>
              <a:buClr>
                <a:srgbClr val="2400B0"/>
              </a:buClr>
              <a:buSzPct val="120000"/>
              <a:buFont typeface="Arial" panose="020B0604020202020204" pitchFamily="34" charset="0"/>
              <a:buNone/>
              <a:defRPr sz="2000" kern="100">
                <a:latin typeface="Fujitsu Infinity Pro Bold" pitchFamily="2" charset="77"/>
                <a:cs typeface="Times New Roman" panose="02020603050405020304" pitchFamily="18" charset="0"/>
              </a:defRPr>
            </a:lvl1pPr>
            <a:lvl2pPr marL="751399" indent="-294210" defTabSz="914377">
              <a:lnSpc>
                <a:spcPct val="100000"/>
              </a:lnSpc>
              <a:spcBef>
                <a:spcPts val="0"/>
              </a:spcBef>
              <a:buClr>
                <a:srgbClr val="6D6E70"/>
              </a:buClr>
              <a:buSzPct val="120000"/>
              <a:buFont typeface="Arial" panose="020B0604020202020204" pitchFamily="34" charset="0"/>
              <a:buChar char="●"/>
              <a:defRPr sz="2667">
                <a:latin typeface="Fujitsu Infinity Pro" pitchFamily="2" charset="0"/>
              </a:defRPr>
            </a:lvl2pPr>
            <a:lvl3pPr marL="1164138" indent="-249760" defTabSz="914377">
              <a:lnSpc>
                <a:spcPct val="100000"/>
              </a:lnSpc>
              <a:spcBef>
                <a:spcPts val="0"/>
              </a:spcBef>
              <a:buClr>
                <a:srgbClr val="6D6E70"/>
              </a:buClr>
              <a:buSzPct val="120000"/>
              <a:buFont typeface="Arial" panose="020B0604020202020204" pitchFamily="34" charset="0"/>
              <a:buChar char="●"/>
              <a:defRPr>
                <a:latin typeface="Fujitsu Infinity Pro" pitchFamily="2" charset="0"/>
              </a:defRPr>
            </a:lvl3pPr>
            <a:lvl4pPr marL="1600160" indent="-228594" defTabSz="914377">
              <a:lnSpc>
                <a:spcPct val="100000"/>
              </a:lnSpc>
              <a:spcBef>
                <a:spcPts val="0"/>
              </a:spcBef>
              <a:buClr>
                <a:srgbClr val="6D6E70"/>
              </a:buClr>
              <a:buSzPct val="120000"/>
              <a:buFont typeface="Arial" panose="020B0604020202020204" pitchFamily="34" charset="0"/>
              <a:buChar char="●"/>
              <a:defRPr sz="2133">
                <a:latin typeface="Fujitsu Infinity Pro" pitchFamily="2" charset="0"/>
              </a:defRPr>
            </a:lvl4pPr>
            <a:lvl5pPr marL="2057349"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5pPr>
            <a:lvl6pPr marL="2514537"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6pPr>
            <a:lvl7pPr marL="2971726"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7pPr>
            <a:lvl8pPr marL="3428914"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8pPr>
            <a:lvl9pPr marL="3886103"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9pPr>
          </a:lstStyle>
          <a:p>
            <a:r>
              <a:rPr lang="en-GB" sz="1600" dirty="0">
                <a:latin typeface="Fujitsu Infinity Pro" pitchFamily="2" charset="77"/>
              </a:rPr>
              <a:t>At Fujitsu, we understand the weight of the decisions you face when it comes to SAP S/4HANA migration. </a:t>
            </a:r>
            <a:r>
              <a:rPr lang="en-US" sz="1600" dirty="0">
                <a:latin typeface="Fujitsu Infinity Pro" pitchFamily="2" charset="77"/>
              </a:rPr>
              <a:t>As a RISE with SAP Premium Supplier, we bring a </a:t>
            </a:r>
            <a:r>
              <a:rPr lang="en-GB" sz="1600" dirty="0">
                <a:latin typeface="Fujitsu Infinity Pro" pitchFamily="2" charset="77"/>
              </a:rPr>
              <a:t>wealth of expertise and resources to facilitate an ERP modernization journey: </a:t>
            </a:r>
            <a:endParaRPr lang="en-US" sz="1600" dirty="0">
              <a:latin typeface="Fujitsu Infinity Pro" pitchFamily="2" charset="77"/>
            </a:endParaRPr>
          </a:p>
        </p:txBody>
      </p:sp>
      <p:sp>
        <p:nvSpPr>
          <p:cNvPr id="8" name="TextBox 7">
            <a:extLst>
              <a:ext uri="{FF2B5EF4-FFF2-40B4-BE49-F238E27FC236}">
                <a16:creationId xmlns:a16="http://schemas.microsoft.com/office/drawing/2014/main" id="{ED24E8C2-7F07-9A38-352B-B7C7A045257E}"/>
              </a:ext>
            </a:extLst>
          </p:cNvPr>
          <p:cNvSpPr txBox="1"/>
          <p:nvPr/>
        </p:nvSpPr>
        <p:spPr>
          <a:xfrm>
            <a:off x="1033595" y="5338237"/>
            <a:ext cx="5246394" cy="707886"/>
          </a:xfrm>
          <a:prstGeom prst="rect">
            <a:avLst/>
          </a:prstGeom>
        </p:spPr>
        <p:txBody>
          <a:bodyPr vert="horz" lIns="0" tIns="0" rIns="0" bIns="0" rtlCol="0">
            <a:noAutofit/>
          </a:bodyPr>
          <a:lstStyle>
            <a:defPPr>
              <a:defRPr lang="en-US"/>
            </a:defPPr>
            <a:lvl1pPr indent="0" defTabSz="1219139">
              <a:lnSpc>
                <a:spcPct val="100000"/>
              </a:lnSpc>
              <a:spcBef>
                <a:spcPts val="0"/>
              </a:spcBef>
              <a:spcAft>
                <a:spcPts val="1600"/>
              </a:spcAft>
              <a:buClr>
                <a:srgbClr val="2400B0"/>
              </a:buClr>
              <a:buSzPct val="120000"/>
              <a:buFont typeface="Arial" panose="020B0604020202020204" pitchFamily="34" charset="0"/>
              <a:buNone/>
              <a:defRPr sz="2000" kern="100">
                <a:latin typeface="Fujitsu Infinity Pro Bold" pitchFamily="2" charset="77"/>
                <a:cs typeface="Times New Roman" panose="02020603050405020304" pitchFamily="18" charset="0"/>
              </a:defRPr>
            </a:lvl1pPr>
            <a:lvl2pPr marL="751399" indent="-294210" defTabSz="914377">
              <a:lnSpc>
                <a:spcPct val="100000"/>
              </a:lnSpc>
              <a:spcBef>
                <a:spcPts val="0"/>
              </a:spcBef>
              <a:buClr>
                <a:srgbClr val="6D6E70"/>
              </a:buClr>
              <a:buSzPct val="120000"/>
              <a:buFont typeface="Arial" panose="020B0604020202020204" pitchFamily="34" charset="0"/>
              <a:buChar char="●"/>
              <a:defRPr sz="2667">
                <a:latin typeface="Fujitsu Infinity Pro" pitchFamily="2" charset="0"/>
              </a:defRPr>
            </a:lvl2pPr>
            <a:lvl3pPr marL="1164138" indent="-249760" defTabSz="914377">
              <a:lnSpc>
                <a:spcPct val="100000"/>
              </a:lnSpc>
              <a:spcBef>
                <a:spcPts val="0"/>
              </a:spcBef>
              <a:buClr>
                <a:srgbClr val="6D6E70"/>
              </a:buClr>
              <a:buSzPct val="120000"/>
              <a:buFont typeface="Arial" panose="020B0604020202020204" pitchFamily="34" charset="0"/>
              <a:buChar char="●"/>
              <a:defRPr>
                <a:latin typeface="Fujitsu Infinity Pro" pitchFamily="2" charset="0"/>
              </a:defRPr>
            </a:lvl3pPr>
            <a:lvl4pPr marL="1600160" indent="-228594" defTabSz="914377">
              <a:lnSpc>
                <a:spcPct val="100000"/>
              </a:lnSpc>
              <a:spcBef>
                <a:spcPts val="0"/>
              </a:spcBef>
              <a:buClr>
                <a:srgbClr val="6D6E70"/>
              </a:buClr>
              <a:buSzPct val="120000"/>
              <a:buFont typeface="Arial" panose="020B0604020202020204" pitchFamily="34" charset="0"/>
              <a:buChar char="●"/>
              <a:defRPr sz="2133">
                <a:latin typeface="Fujitsu Infinity Pro" pitchFamily="2" charset="0"/>
              </a:defRPr>
            </a:lvl4pPr>
            <a:lvl5pPr marL="2057349"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5pPr>
            <a:lvl6pPr marL="2514537"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6pPr>
            <a:lvl7pPr marL="2971726"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7pPr>
            <a:lvl8pPr marL="3428914"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8pPr>
            <a:lvl9pPr marL="3886103"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9pPr>
          </a:lstStyle>
          <a:p>
            <a:r>
              <a:rPr lang="en-US" dirty="0"/>
              <a:t>Talk to us about how we can support you. Contact </a:t>
            </a:r>
            <a:r>
              <a:rPr lang="en-GB" dirty="0" err="1">
                <a:solidFill>
                  <a:srgbClr val="FF0000"/>
                </a:solidFill>
              </a:rPr>
              <a:t>firstname.lastname@fujitsu.com</a:t>
            </a:r>
            <a:endParaRPr lang="en-GB" dirty="0">
              <a:solidFill>
                <a:srgbClr val="FF0000"/>
              </a:solidFill>
            </a:endParaRPr>
          </a:p>
          <a:p>
            <a:endParaRPr lang="en-US" dirty="0"/>
          </a:p>
        </p:txBody>
      </p:sp>
      <p:pic>
        <p:nvPicPr>
          <p:cNvPr id="12" name="Picture 11">
            <a:extLst>
              <a:ext uri="{FF2B5EF4-FFF2-40B4-BE49-F238E27FC236}">
                <a16:creationId xmlns:a16="http://schemas.microsoft.com/office/drawing/2014/main" id="{B0D5C1D0-7CB9-C343-B7E5-C031FC7C07AC}"/>
              </a:ext>
            </a:extLst>
          </p:cNvPr>
          <p:cNvPicPr>
            <a:picLocks noChangeAspect="1"/>
          </p:cNvPicPr>
          <p:nvPr/>
        </p:nvPicPr>
        <p:blipFill>
          <a:blip r:embed="rId3"/>
          <a:stretch>
            <a:fillRect/>
          </a:stretch>
        </p:blipFill>
        <p:spPr>
          <a:xfrm>
            <a:off x="378000" y="5289589"/>
            <a:ext cx="435634" cy="435634"/>
          </a:xfrm>
          <a:prstGeom prst="rect">
            <a:avLst/>
          </a:prstGeom>
        </p:spPr>
      </p:pic>
      <p:sp>
        <p:nvSpPr>
          <p:cNvPr id="14" name="Content Placeholder 2">
            <a:extLst>
              <a:ext uri="{FF2B5EF4-FFF2-40B4-BE49-F238E27FC236}">
                <a16:creationId xmlns:a16="http://schemas.microsoft.com/office/drawing/2014/main" id="{3381226F-787E-C18E-BC9E-0CB7972191B8}"/>
              </a:ext>
            </a:extLst>
          </p:cNvPr>
          <p:cNvSpPr txBox="1">
            <a:spLocks/>
          </p:cNvSpPr>
          <p:nvPr/>
        </p:nvSpPr>
        <p:spPr>
          <a:xfrm>
            <a:off x="449564" y="3918966"/>
            <a:ext cx="971106" cy="553998"/>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buNone/>
            </a:pPr>
            <a:r>
              <a:rPr lang="en-US" sz="1200" dirty="0">
                <a:latin typeface="Fujitsu Infinity Pro" pitchFamily="2" charset="77"/>
              </a:rPr>
              <a:t>Enhanced support and services</a:t>
            </a:r>
          </a:p>
        </p:txBody>
      </p:sp>
      <p:sp>
        <p:nvSpPr>
          <p:cNvPr id="16" name="Content Placeholder 2">
            <a:extLst>
              <a:ext uri="{FF2B5EF4-FFF2-40B4-BE49-F238E27FC236}">
                <a16:creationId xmlns:a16="http://schemas.microsoft.com/office/drawing/2014/main" id="{64327770-802A-C9D9-459E-10FED1BAFC44}"/>
              </a:ext>
            </a:extLst>
          </p:cNvPr>
          <p:cNvSpPr txBox="1">
            <a:spLocks/>
          </p:cNvSpPr>
          <p:nvPr/>
        </p:nvSpPr>
        <p:spPr>
          <a:xfrm>
            <a:off x="1831964" y="3935856"/>
            <a:ext cx="844080" cy="553998"/>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buNone/>
            </a:pPr>
            <a:r>
              <a:rPr lang="en-US" sz="1200" dirty="0"/>
              <a:t>Advanced issue resolution</a:t>
            </a:r>
          </a:p>
        </p:txBody>
      </p:sp>
      <p:sp>
        <p:nvSpPr>
          <p:cNvPr id="18" name="Content Placeholder 2">
            <a:extLst>
              <a:ext uri="{FF2B5EF4-FFF2-40B4-BE49-F238E27FC236}">
                <a16:creationId xmlns:a16="http://schemas.microsoft.com/office/drawing/2014/main" id="{D089B74C-E444-9289-F6F2-7B97FA8EE12D}"/>
              </a:ext>
            </a:extLst>
          </p:cNvPr>
          <p:cNvSpPr txBox="1">
            <a:spLocks/>
          </p:cNvSpPr>
          <p:nvPr/>
        </p:nvSpPr>
        <p:spPr>
          <a:xfrm>
            <a:off x="3228764" y="3935856"/>
            <a:ext cx="1050889" cy="553998"/>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buNone/>
            </a:pPr>
            <a:r>
              <a:rPr lang="en-US" sz="1200" dirty="0"/>
              <a:t>Customized service-level agreements</a:t>
            </a:r>
          </a:p>
        </p:txBody>
      </p:sp>
      <p:sp>
        <p:nvSpPr>
          <p:cNvPr id="20" name="Content Placeholder 2">
            <a:extLst>
              <a:ext uri="{FF2B5EF4-FFF2-40B4-BE49-F238E27FC236}">
                <a16:creationId xmlns:a16="http://schemas.microsoft.com/office/drawing/2014/main" id="{F59C9842-A98C-9250-F755-492DE5A0FD24}"/>
              </a:ext>
            </a:extLst>
          </p:cNvPr>
          <p:cNvSpPr txBox="1">
            <a:spLocks/>
          </p:cNvSpPr>
          <p:nvPr/>
        </p:nvSpPr>
        <p:spPr>
          <a:xfrm>
            <a:off x="4611164" y="3918966"/>
            <a:ext cx="1360344" cy="553998"/>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buNone/>
            </a:pPr>
            <a:r>
              <a:rPr lang="en-US" sz="1200" dirty="0"/>
              <a:t>Proactive system monitoring and management</a:t>
            </a:r>
            <a:endParaRPr lang="en-GB" sz="1200" dirty="0"/>
          </a:p>
        </p:txBody>
      </p:sp>
      <p:pic>
        <p:nvPicPr>
          <p:cNvPr id="22" name="Picture 21">
            <a:extLst>
              <a:ext uri="{FF2B5EF4-FFF2-40B4-BE49-F238E27FC236}">
                <a16:creationId xmlns:a16="http://schemas.microsoft.com/office/drawing/2014/main" id="{09A065D0-8EEE-9C3A-CC1A-20AE9F0AA11E}"/>
              </a:ext>
            </a:extLst>
          </p:cNvPr>
          <p:cNvPicPr>
            <a:picLocks noChangeAspect="1"/>
          </p:cNvPicPr>
          <p:nvPr/>
        </p:nvPicPr>
        <p:blipFill>
          <a:blip r:embed="rId4">
            <a:duotone>
              <a:prstClr val="black"/>
              <a:schemeClr val="bg1">
                <a:tint val="45000"/>
                <a:satMod val="400000"/>
              </a:schemeClr>
            </a:duotone>
            <a:lum bright="100000"/>
          </a:blip>
          <a:stretch>
            <a:fillRect/>
          </a:stretch>
        </p:blipFill>
        <p:spPr>
          <a:xfrm>
            <a:off x="626441" y="2989459"/>
            <a:ext cx="554008" cy="554008"/>
          </a:xfrm>
          <a:prstGeom prst="rect">
            <a:avLst/>
          </a:prstGeom>
        </p:spPr>
      </p:pic>
      <p:pic>
        <p:nvPicPr>
          <p:cNvPr id="23" name="Picture 22">
            <a:extLst>
              <a:ext uri="{FF2B5EF4-FFF2-40B4-BE49-F238E27FC236}">
                <a16:creationId xmlns:a16="http://schemas.microsoft.com/office/drawing/2014/main" id="{EC504D2C-295E-15F8-728C-9E176A7C969F}"/>
              </a:ext>
            </a:extLst>
          </p:cNvPr>
          <p:cNvPicPr>
            <a:picLocks noChangeAspect="1"/>
          </p:cNvPicPr>
          <p:nvPr/>
        </p:nvPicPr>
        <p:blipFill>
          <a:blip r:embed="rId5">
            <a:lum bright="100000"/>
          </a:blip>
          <a:stretch>
            <a:fillRect/>
          </a:stretch>
        </p:blipFill>
        <p:spPr>
          <a:xfrm>
            <a:off x="4791729" y="3000976"/>
            <a:ext cx="549284" cy="530974"/>
          </a:xfrm>
          <a:prstGeom prst="rect">
            <a:avLst/>
          </a:prstGeom>
        </p:spPr>
      </p:pic>
      <p:pic>
        <p:nvPicPr>
          <p:cNvPr id="24" name="Picture 23">
            <a:extLst>
              <a:ext uri="{FF2B5EF4-FFF2-40B4-BE49-F238E27FC236}">
                <a16:creationId xmlns:a16="http://schemas.microsoft.com/office/drawing/2014/main" id="{EE0FA782-811B-33EE-7E9E-6A28BE884166}"/>
              </a:ext>
            </a:extLst>
          </p:cNvPr>
          <p:cNvPicPr>
            <a:picLocks noChangeAspect="1"/>
          </p:cNvPicPr>
          <p:nvPr/>
        </p:nvPicPr>
        <p:blipFill>
          <a:blip r:embed="rId6">
            <a:lum bright="100000"/>
          </a:blip>
          <a:stretch>
            <a:fillRect/>
          </a:stretch>
        </p:blipFill>
        <p:spPr>
          <a:xfrm>
            <a:off x="3403525" y="2968949"/>
            <a:ext cx="506534" cy="542715"/>
          </a:xfrm>
          <a:prstGeom prst="rect">
            <a:avLst/>
          </a:prstGeom>
        </p:spPr>
      </p:pic>
      <p:pic>
        <p:nvPicPr>
          <p:cNvPr id="26" name="Picture 25">
            <a:extLst>
              <a:ext uri="{FF2B5EF4-FFF2-40B4-BE49-F238E27FC236}">
                <a16:creationId xmlns:a16="http://schemas.microsoft.com/office/drawing/2014/main" id="{FE0E5F39-DE44-13B8-00F8-383D8BCE2F1C}"/>
              </a:ext>
            </a:extLst>
          </p:cNvPr>
          <p:cNvPicPr>
            <a:picLocks noChangeAspect="1"/>
          </p:cNvPicPr>
          <p:nvPr/>
        </p:nvPicPr>
        <p:blipFill>
          <a:blip r:embed="rId7">
            <a:lum bright="100000"/>
          </a:blip>
          <a:stretch>
            <a:fillRect/>
          </a:stretch>
        </p:blipFill>
        <p:spPr>
          <a:xfrm>
            <a:off x="1958464" y="2941549"/>
            <a:ext cx="668747" cy="683608"/>
          </a:xfrm>
          <a:prstGeom prst="rect">
            <a:avLst/>
          </a:prstGeom>
        </p:spPr>
      </p:pic>
    </p:spTree>
    <p:extLst>
      <p:ext uri="{BB962C8B-B14F-4D97-AF65-F5344CB8AC3E}">
        <p14:creationId xmlns:p14="http://schemas.microsoft.com/office/powerpoint/2010/main" val="39868587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64B5F-FDB3-D179-85B7-31A5E07909CE}"/>
              </a:ext>
            </a:extLst>
          </p:cNvPr>
          <p:cNvSpPr>
            <a:spLocks noGrp="1"/>
          </p:cNvSpPr>
          <p:nvPr>
            <p:ph type="title"/>
          </p:nvPr>
        </p:nvSpPr>
        <p:spPr>
          <a:xfrm>
            <a:off x="378000" y="201675"/>
            <a:ext cx="10060589" cy="574516"/>
          </a:xfrm>
        </p:spPr>
        <p:txBody>
          <a:bodyPr/>
          <a:lstStyle/>
          <a:p>
            <a:r>
              <a:rPr lang="en-US" sz="3600" dirty="0">
                <a:solidFill>
                  <a:schemeClr val="bg1"/>
                </a:solidFill>
              </a:rPr>
              <a:t>Starting your journey</a:t>
            </a:r>
          </a:p>
        </p:txBody>
      </p:sp>
      <p:sp>
        <p:nvSpPr>
          <p:cNvPr id="4" name="Content Placeholder 2">
            <a:extLst>
              <a:ext uri="{FF2B5EF4-FFF2-40B4-BE49-F238E27FC236}">
                <a16:creationId xmlns:a16="http://schemas.microsoft.com/office/drawing/2014/main" id="{52D5E449-48DA-C10D-A874-42E27446AFD9}"/>
              </a:ext>
            </a:extLst>
          </p:cNvPr>
          <p:cNvSpPr txBox="1">
            <a:spLocks noGrp="1"/>
          </p:cNvSpPr>
          <p:nvPr>
            <p:ph type="body" sz="quarter" idx="10"/>
          </p:nvPr>
        </p:nvSpPr>
        <p:spPr>
          <a:xfrm>
            <a:off x="378000" y="2318258"/>
            <a:ext cx="5394647" cy="2015427"/>
          </a:xfrm>
          <a:prstGeom prst="rect">
            <a:avLst/>
          </a:prstGeom>
        </p:spPr>
        <p:txBody>
          <a:bodyPr vert="horz" lIns="0" tIns="0" rIns="0" bIns="0" rtlCol="0">
            <a:no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US" sz="1600" kern="100" dirty="0">
                <a:latin typeface="Fujitsu Infinity Pro Bold" pitchFamily="2" charset="77"/>
                <a:cs typeface="Times New Roman" panose="02020603050405020304" pitchFamily="18" charset="0"/>
              </a:rPr>
              <a:t>By partnering with Fujitsu, you can remove a great deal </a:t>
            </a:r>
            <a:br>
              <a:rPr lang="en-US" sz="1600" kern="100" dirty="0">
                <a:latin typeface="Fujitsu Infinity Pro Bold" pitchFamily="2" charset="77"/>
                <a:cs typeface="Times New Roman" panose="02020603050405020304" pitchFamily="18" charset="0"/>
              </a:rPr>
            </a:br>
            <a:r>
              <a:rPr lang="en-US" sz="1600" kern="100" dirty="0">
                <a:latin typeface="Fujitsu Infinity Pro Bold" pitchFamily="2" charset="77"/>
                <a:cs typeface="Times New Roman" panose="02020603050405020304" pitchFamily="18" charset="0"/>
              </a:rPr>
              <a:t>of complexity that often comes with an ERP migration. </a:t>
            </a:r>
          </a:p>
          <a:p>
            <a:pPr marL="0" indent="0">
              <a:buNone/>
            </a:pPr>
            <a:r>
              <a:rPr lang="en-US" sz="1600" dirty="0">
                <a:latin typeface="Fujitsu Infinity Pro" pitchFamily="2" charset="77"/>
              </a:rPr>
              <a:t>Our tailored assessment service is designed to help identify and align your business objectives with the </a:t>
            </a:r>
            <a:br>
              <a:rPr lang="en-US" sz="1600" dirty="0">
                <a:latin typeface="Fujitsu Infinity Pro" pitchFamily="2" charset="77"/>
              </a:rPr>
            </a:br>
            <a:r>
              <a:rPr lang="en-US" sz="1600" dirty="0">
                <a:latin typeface="Fujitsu Infinity Pro" pitchFamily="2" charset="77"/>
              </a:rPr>
              <a:t>right migration strategy for your specific need.</a:t>
            </a:r>
          </a:p>
          <a:p>
            <a:pPr marL="0" indent="0">
              <a:buNone/>
            </a:pPr>
            <a:endParaRPr lang="en-US" sz="1867" kern="100" dirty="0">
              <a:latin typeface="Fujitsu Infinity Pro" pitchFamily="2" charset="77"/>
              <a:ea typeface="Aptos" panose="020B0004020202020204" pitchFamily="34" charset="0"/>
              <a:cs typeface="Times New Roman" panose="02020603050405020304" pitchFamily="18" charset="0"/>
            </a:endParaRPr>
          </a:p>
          <a:p>
            <a:pPr marL="0" indent="0">
              <a:buNone/>
            </a:pPr>
            <a:r>
              <a:rPr lang="en-US" sz="1600" b="1" kern="100" dirty="0">
                <a:latin typeface="Fujitsu Infinity Pro Bold" pitchFamily="2" charset="77"/>
                <a:ea typeface="Aptos" panose="020B0004020202020204" pitchFamily="34" charset="0"/>
                <a:cs typeface="Times New Roman" panose="02020603050405020304" pitchFamily="18" charset="0"/>
              </a:rPr>
              <a:t>But which approach is right for you?</a:t>
            </a:r>
            <a:endParaRPr lang="en-GB" sz="1200" b="1" kern="100" dirty="0">
              <a:latin typeface="Fujitsu Infinity Pro Bold" pitchFamily="2" charset="77"/>
              <a:ea typeface="Aptos" panose="020B000402020202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04A2C2F-EB95-9EFC-9DBE-5803609C996F}"/>
              </a:ext>
            </a:extLst>
          </p:cNvPr>
          <p:cNvGrpSpPr/>
          <p:nvPr/>
        </p:nvGrpSpPr>
        <p:grpSpPr>
          <a:xfrm>
            <a:off x="350084" y="4690668"/>
            <a:ext cx="5410451" cy="416502"/>
            <a:chOff x="475999" y="4690667"/>
            <a:chExt cx="4370413" cy="336439"/>
          </a:xfrm>
        </p:grpSpPr>
        <p:pic>
          <p:nvPicPr>
            <p:cNvPr id="16" name="Picture 15" descr="A blue and white logo&#10;&#10;Description automatically generated">
              <a:extLst>
                <a:ext uri="{FF2B5EF4-FFF2-40B4-BE49-F238E27FC236}">
                  <a16:creationId xmlns:a16="http://schemas.microsoft.com/office/drawing/2014/main" id="{4D609B5B-8414-65AA-3B29-5569532B0265}"/>
                </a:ext>
              </a:extLst>
            </p:cNvPr>
            <p:cNvPicPr>
              <a:picLocks noChangeAspect="1"/>
            </p:cNvPicPr>
            <p:nvPr/>
          </p:nvPicPr>
          <p:blipFill rotWithShape="1">
            <a:blip r:embed="rId3">
              <a:extLst>
                <a:ext uri="{28A0092B-C50C-407E-A947-70E740481C1C}">
                  <a14:useLocalDpi xmlns:a14="http://schemas.microsoft.com/office/drawing/2010/main" val="0"/>
                </a:ext>
              </a:extLst>
            </a:blip>
            <a:srcRect l="3155" t="32196" r="2348" b="34535"/>
            <a:stretch/>
          </p:blipFill>
          <p:spPr>
            <a:xfrm>
              <a:off x="475999" y="4690667"/>
              <a:ext cx="1592699" cy="336439"/>
            </a:xfrm>
            <a:prstGeom prst="rect">
              <a:avLst/>
            </a:prstGeom>
          </p:spPr>
        </p:pic>
        <p:pic>
          <p:nvPicPr>
            <p:cNvPr id="18" name="Picture 17" descr="A blue text on a black background&#10;&#10;Description automatically generated">
              <a:extLst>
                <a:ext uri="{FF2B5EF4-FFF2-40B4-BE49-F238E27FC236}">
                  <a16:creationId xmlns:a16="http://schemas.microsoft.com/office/drawing/2014/main" id="{4F45F594-6ABF-BACC-5902-2B0145CCB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267" y="4712278"/>
              <a:ext cx="1759294" cy="293216"/>
            </a:xfrm>
            <a:prstGeom prst="rect">
              <a:avLst/>
            </a:prstGeom>
          </p:spPr>
        </p:pic>
        <p:pic>
          <p:nvPicPr>
            <p:cNvPr id="20" name="Picture 19" descr="A blue and white logo&#10;&#10;Description automatically generated">
              <a:extLst>
                <a:ext uri="{FF2B5EF4-FFF2-40B4-BE49-F238E27FC236}">
                  <a16:creationId xmlns:a16="http://schemas.microsoft.com/office/drawing/2014/main" id="{1B5B12E1-679A-0966-6DB2-0768A97886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7130" y="4712278"/>
              <a:ext cx="559282" cy="293216"/>
            </a:xfrm>
            <a:prstGeom prst="rect">
              <a:avLst/>
            </a:prstGeom>
          </p:spPr>
        </p:pic>
      </p:grpSp>
      <p:pic>
        <p:nvPicPr>
          <p:cNvPr id="24" name="Graphic 23">
            <a:extLst>
              <a:ext uri="{FF2B5EF4-FFF2-40B4-BE49-F238E27FC236}">
                <a16:creationId xmlns:a16="http://schemas.microsoft.com/office/drawing/2014/main" id="{652F713D-9576-632D-E8D8-73FA32E1951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658843" y="182294"/>
            <a:ext cx="1155259" cy="562508"/>
          </a:xfrm>
          <a:prstGeom prst="rect">
            <a:avLst/>
          </a:prstGeom>
        </p:spPr>
      </p:pic>
      <p:pic>
        <p:nvPicPr>
          <p:cNvPr id="7" name="Picture 6">
            <a:extLst>
              <a:ext uri="{FF2B5EF4-FFF2-40B4-BE49-F238E27FC236}">
                <a16:creationId xmlns:a16="http://schemas.microsoft.com/office/drawing/2014/main" id="{1FA22054-86C1-941B-69FA-A7E4113DFA3F}"/>
              </a:ext>
            </a:extLst>
          </p:cNvPr>
          <p:cNvPicPr>
            <a:picLocks/>
          </p:cNvPicPr>
          <p:nvPr/>
        </p:nvPicPr>
        <p:blipFill>
          <a:blip r:embed="rId7">
            <a:extLst>
              <a:ext uri="{28A0092B-C50C-407E-A947-70E740481C1C}">
                <a14:useLocalDpi xmlns:a14="http://schemas.microsoft.com/office/drawing/2010/main" val="0"/>
              </a:ext>
            </a:extLst>
          </a:blip>
          <a:srcRect l="16639" r="16639"/>
          <a:stretch/>
        </p:blipFill>
        <p:spPr>
          <a:xfrm flipH="1">
            <a:off x="6789966" y="1385888"/>
            <a:ext cx="4681631" cy="4680646"/>
          </a:xfrm>
          <a:prstGeom prst="ellipse">
            <a:avLst/>
          </a:prstGeom>
        </p:spPr>
      </p:pic>
      <p:sp>
        <p:nvSpPr>
          <p:cNvPr id="9" name="Doughnut 8">
            <a:extLst>
              <a:ext uri="{FF2B5EF4-FFF2-40B4-BE49-F238E27FC236}">
                <a16:creationId xmlns:a16="http://schemas.microsoft.com/office/drawing/2014/main" id="{8FBFFE1A-C6D5-6CEB-874F-C146E95F8693}"/>
              </a:ext>
            </a:extLst>
          </p:cNvPr>
          <p:cNvSpPr/>
          <p:nvPr/>
        </p:nvSpPr>
        <p:spPr>
          <a:xfrm>
            <a:off x="6789966" y="1385888"/>
            <a:ext cx="4681631" cy="4680646"/>
          </a:xfrm>
          <a:prstGeom prst="donut">
            <a:avLst>
              <a:gd name="adj" fmla="val 13705"/>
            </a:avLst>
          </a:prstGeom>
          <a:gradFill>
            <a:gsLst>
              <a:gs pos="100000">
                <a:srgbClr val="FFE800"/>
              </a:gs>
              <a:gs pos="46000">
                <a:srgbClr val="008223">
                  <a:alpha val="50068"/>
                </a:srgbClr>
              </a:gs>
              <a:gs pos="0">
                <a:srgbClr val="008223">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ontent Placeholder 2">
            <a:extLst>
              <a:ext uri="{FF2B5EF4-FFF2-40B4-BE49-F238E27FC236}">
                <a16:creationId xmlns:a16="http://schemas.microsoft.com/office/drawing/2014/main" id="{6997F292-9A51-ED2D-803D-23D5C52A936A}"/>
              </a:ext>
            </a:extLst>
          </p:cNvPr>
          <p:cNvSpPr txBox="1">
            <a:spLocks/>
          </p:cNvSpPr>
          <p:nvPr/>
        </p:nvSpPr>
        <p:spPr>
          <a:xfrm>
            <a:off x="5068159" y="5150034"/>
            <a:ext cx="1083646" cy="193493"/>
          </a:xfrm>
          <a:prstGeom prst="rect">
            <a:avLst/>
          </a:prstGeom>
        </p:spPr>
        <p:txBody>
          <a:bodyPr vert="horz" lIns="0" tIns="0" rIns="0" bIns="0" rtlCol="0">
            <a:no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Font typeface="Arial" panose="020B0604020202020204" pitchFamily="34" charset="0"/>
              <a:buNone/>
            </a:pPr>
            <a:r>
              <a:rPr lang="en-US" sz="1200" dirty="0">
                <a:latin typeface="Fujitsu Infinity Pro" pitchFamily="2" charset="77"/>
              </a:rPr>
              <a:t>RISE with SAP</a:t>
            </a:r>
            <a:endParaRPr lang="en-GB" sz="1050" b="1" kern="100" dirty="0">
              <a:latin typeface="Fujitsu Infinity Pro Bold" pitchFamily="2" charset="77"/>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5967885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1A945C-A15C-EC58-4257-FCF7B28DE21E}"/>
              </a:ext>
            </a:extLst>
          </p:cNvPr>
          <p:cNvPicPr>
            <a:picLocks noChangeAspect="1"/>
          </p:cNvPicPr>
          <p:nvPr/>
        </p:nvPicPr>
        <p:blipFill rotWithShape="1">
          <a:blip r:embed="rId2">
            <a:extLst>
              <a:ext uri="{28A0092B-C50C-407E-A947-70E740481C1C}">
                <a14:useLocalDpi xmlns:a14="http://schemas.microsoft.com/office/drawing/2010/main" val="0"/>
              </a:ext>
            </a:extLst>
          </a:blip>
          <a:srcRect l="1166" t="598" r="33134" b="42630"/>
          <a:stretch/>
        </p:blipFill>
        <p:spPr>
          <a:xfrm>
            <a:off x="8828462" y="2424006"/>
            <a:ext cx="3363538" cy="2895777"/>
          </a:xfrm>
          <a:prstGeom prst="rect">
            <a:avLst/>
          </a:prstGeom>
        </p:spPr>
      </p:pic>
      <p:sp>
        <p:nvSpPr>
          <p:cNvPr id="2" name="Title 1">
            <a:extLst>
              <a:ext uri="{FF2B5EF4-FFF2-40B4-BE49-F238E27FC236}">
                <a16:creationId xmlns:a16="http://schemas.microsoft.com/office/drawing/2014/main" id="{4F064B5F-FDB3-D179-85B7-31A5E07909CE}"/>
              </a:ext>
            </a:extLst>
          </p:cNvPr>
          <p:cNvSpPr>
            <a:spLocks noGrp="1"/>
          </p:cNvSpPr>
          <p:nvPr>
            <p:ph type="title"/>
          </p:nvPr>
        </p:nvSpPr>
        <p:spPr>
          <a:xfrm>
            <a:off x="378000" y="201600"/>
            <a:ext cx="10515600" cy="574516"/>
          </a:xfrm>
        </p:spPr>
        <p:txBody>
          <a:bodyPr/>
          <a:lstStyle/>
          <a:p>
            <a:r>
              <a:rPr lang="en-US" sz="3600" dirty="0">
                <a:solidFill>
                  <a:schemeClr val="bg1"/>
                </a:solidFill>
              </a:rPr>
              <a:t>What is RISE with SAP?</a:t>
            </a:r>
          </a:p>
        </p:txBody>
      </p:sp>
      <p:sp>
        <p:nvSpPr>
          <p:cNvPr id="4" name="Content Placeholder 2">
            <a:extLst>
              <a:ext uri="{FF2B5EF4-FFF2-40B4-BE49-F238E27FC236}">
                <a16:creationId xmlns:a16="http://schemas.microsoft.com/office/drawing/2014/main" id="{52D5E449-48DA-C10D-A874-42E27446AFD9}"/>
              </a:ext>
            </a:extLst>
          </p:cNvPr>
          <p:cNvSpPr txBox="1">
            <a:spLocks noGrp="1"/>
          </p:cNvSpPr>
          <p:nvPr>
            <p:ph type="body" sz="quarter" idx="10"/>
          </p:nvPr>
        </p:nvSpPr>
        <p:spPr>
          <a:xfrm>
            <a:off x="378000" y="1220553"/>
            <a:ext cx="7315625" cy="519833"/>
          </a:xfrm>
          <a:prstGeom prst="rect">
            <a:avLst/>
          </a:prstGeom>
        </p:spPr>
        <p:txBody>
          <a:bodyPr vert="horz" lIns="0" tIns="0" rIns="0" bIns="0" rtlCol="0">
            <a:no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US" sz="1600" kern="100" dirty="0">
                <a:latin typeface="Fujitsu Infinity Pro" pitchFamily="2" charset="77"/>
                <a:cs typeface="Times New Roman" panose="02020603050405020304" pitchFamily="18" charset="0"/>
              </a:rPr>
              <a:t>RISE with SAP is SAP’s solution that enables a smooth, secure migration of on-premise ERP – including SAP ERP and SAP S/4HANA – to the cloud. </a:t>
            </a:r>
            <a:endParaRPr lang="en-GB" sz="1600" kern="100" dirty="0">
              <a:latin typeface="Fujitsu Infinity Pro" pitchFamily="2" charset="77"/>
              <a:cs typeface="Times New Roman" panose="02020603050405020304" pitchFamily="18" charset="0"/>
            </a:endParaRPr>
          </a:p>
        </p:txBody>
      </p:sp>
      <p:pic>
        <p:nvPicPr>
          <p:cNvPr id="24" name="Graphic 23">
            <a:extLst>
              <a:ext uri="{FF2B5EF4-FFF2-40B4-BE49-F238E27FC236}">
                <a16:creationId xmlns:a16="http://schemas.microsoft.com/office/drawing/2014/main" id="{652F713D-9576-632D-E8D8-73FA32E195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58843" y="182294"/>
            <a:ext cx="1155259" cy="562508"/>
          </a:xfrm>
          <a:prstGeom prst="rect">
            <a:avLst/>
          </a:prstGeom>
        </p:spPr>
      </p:pic>
      <p:sp>
        <p:nvSpPr>
          <p:cNvPr id="8" name="Content Placeholder 2">
            <a:extLst>
              <a:ext uri="{FF2B5EF4-FFF2-40B4-BE49-F238E27FC236}">
                <a16:creationId xmlns:a16="http://schemas.microsoft.com/office/drawing/2014/main" id="{2ABF4F73-E9BC-769B-DA04-937939353C49}"/>
              </a:ext>
            </a:extLst>
          </p:cNvPr>
          <p:cNvSpPr txBox="1">
            <a:spLocks/>
          </p:cNvSpPr>
          <p:nvPr/>
        </p:nvSpPr>
        <p:spPr>
          <a:xfrm>
            <a:off x="378000" y="3732957"/>
            <a:ext cx="1507283" cy="1508105"/>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GB" sz="1400" dirty="0">
                <a:latin typeface="Fujitsu Infinity Pro" pitchFamily="2" charset="77"/>
              </a:rPr>
              <a:t>Critical visibility into the environmental impact of manufacturing and supply chain processes.</a:t>
            </a:r>
          </a:p>
        </p:txBody>
      </p:sp>
      <p:sp>
        <p:nvSpPr>
          <p:cNvPr id="13" name="Content Placeholder 2">
            <a:extLst>
              <a:ext uri="{FF2B5EF4-FFF2-40B4-BE49-F238E27FC236}">
                <a16:creationId xmlns:a16="http://schemas.microsoft.com/office/drawing/2014/main" id="{37EC1116-9376-4523-D3F9-C29241912990}"/>
              </a:ext>
            </a:extLst>
          </p:cNvPr>
          <p:cNvSpPr txBox="1">
            <a:spLocks/>
          </p:cNvSpPr>
          <p:nvPr/>
        </p:nvSpPr>
        <p:spPr>
          <a:xfrm>
            <a:off x="2484000" y="3732358"/>
            <a:ext cx="1131145" cy="1077218"/>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GB" sz="1400" dirty="0">
                <a:latin typeface="Fujitsu Infinity Pro" pitchFamily="2" charset="77"/>
              </a:rPr>
              <a:t>The ability </a:t>
            </a:r>
            <a:br>
              <a:rPr lang="en-GB" sz="1400" dirty="0">
                <a:latin typeface="Fujitsu Infinity Pro" pitchFamily="2" charset="77"/>
              </a:rPr>
            </a:br>
            <a:r>
              <a:rPr lang="en-GB" sz="1400" dirty="0">
                <a:latin typeface="Fujitsu Infinity Pro" pitchFamily="2" charset="77"/>
              </a:rPr>
              <a:t>to run your technology operations </a:t>
            </a:r>
            <a:br>
              <a:rPr lang="en-GB" sz="1400" dirty="0">
                <a:latin typeface="Fujitsu Infinity Pro" pitchFamily="2" charset="77"/>
              </a:rPr>
            </a:br>
            <a:r>
              <a:rPr lang="en-GB" sz="1400" dirty="0">
                <a:latin typeface="Fujitsu Infinity Pro" pitchFamily="2" charset="77"/>
              </a:rPr>
              <a:t>as a service.</a:t>
            </a:r>
          </a:p>
        </p:txBody>
      </p:sp>
      <p:sp>
        <p:nvSpPr>
          <p:cNvPr id="17" name="Content Placeholder 2">
            <a:extLst>
              <a:ext uri="{FF2B5EF4-FFF2-40B4-BE49-F238E27FC236}">
                <a16:creationId xmlns:a16="http://schemas.microsoft.com/office/drawing/2014/main" id="{1C5EB555-D8E0-5AEF-7813-CCCAC7CE10DE}"/>
              </a:ext>
            </a:extLst>
          </p:cNvPr>
          <p:cNvSpPr txBox="1">
            <a:spLocks/>
          </p:cNvSpPr>
          <p:nvPr/>
        </p:nvSpPr>
        <p:spPr>
          <a:xfrm>
            <a:off x="4259411" y="3732357"/>
            <a:ext cx="1378233" cy="1077218"/>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GB" sz="1400" dirty="0">
                <a:latin typeface="Fujitsu Infinity Pro" pitchFamily="2" charset="77"/>
              </a:rPr>
              <a:t>Opportunities to improve compliance and build business resilience.</a:t>
            </a:r>
          </a:p>
        </p:txBody>
      </p:sp>
      <p:sp>
        <p:nvSpPr>
          <p:cNvPr id="3" name="Content Placeholder 2">
            <a:extLst>
              <a:ext uri="{FF2B5EF4-FFF2-40B4-BE49-F238E27FC236}">
                <a16:creationId xmlns:a16="http://schemas.microsoft.com/office/drawing/2014/main" id="{CD54AA55-DC3B-1CA1-6E1D-D76E398E236E}"/>
              </a:ext>
            </a:extLst>
          </p:cNvPr>
          <p:cNvSpPr txBox="1">
            <a:spLocks/>
          </p:cNvSpPr>
          <p:nvPr/>
        </p:nvSpPr>
        <p:spPr>
          <a:xfrm>
            <a:off x="6688034" y="1873671"/>
            <a:ext cx="3568684" cy="519833"/>
          </a:xfrm>
          <a:prstGeom prst="rect">
            <a:avLst/>
          </a:prstGeom>
        </p:spPr>
        <p:txBody>
          <a:bodyPr vert="horz" lIns="0" tIns="0" rIns="0" bIns="0" rtlCol="0">
            <a:noAutofit/>
          </a:bodyPr>
          <a:lstStyle>
            <a:defPPr>
              <a:defRPr lang="en-US"/>
            </a:defPPr>
            <a:lvl1pPr indent="0" defTabSz="914377">
              <a:lnSpc>
                <a:spcPct val="100000"/>
              </a:lnSpc>
              <a:spcBef>
                <a:spcPts val="0"/>
              </a:spcBef>
              <a:spcAft>
                <a:spcPts val="1600"/>
              </a:spcAft>
              <a:buClr>
                <a:srgbClr val="2400B0"/>
              </a:buClr>
              <a:buSzPct val="120000"/>
              <a:buFont typeface="Arial" panose="020B0604020202020204" pitchFamily="34" charset="0"/>
              <a:buNone/>
              <a:defRPr sz="1600">
                <a:latin typeface="Fujitsu Infinity Pro" pitchFamily="2" charset="77"/>
              </a:defRPr>
            </a:lvl1pPr>
            <a:lvl2pPr marL="751399" indent="-294210" defTabSz="914377">
              <a:lnSpc>
                <a:spcPct val="100000"/>
              </a:lnSpc>
              <a:spcBef>
                <a:spcPts val="0"/>
              </a:spcBef>
              <a:buClr>
                <a:srgbClr val="6D6E70"/>
              </a:buClr>
              <a:buSzPct val="120000"/>
              <a:buFont typeface="Arial" panose="020B0604020202020204" pitchFamily="34" charset="0"/>
              <a:buChar char="●"/>
              <a:defRPr sz="2667">
                <a:latin typeface="Fujitsu Infinity Pro" pitchFamily="2" charset="0"/>
              </a:defRPr>
            </a:lvl2pPr>
            <a:lvl3pPr marL="1164138" indent="-249760" defTabSz="914377">
              <a:lnSpc>
                <a:spcPct val="100000"/>
              </a:lnSpc>
              <a:spcBef>
                <a:spcPts val="0"/>
              </a:spcBef>
              <a:buClr>
                <a:srgbClr val="6D6E70"/>
              </a:buClr>
              <a:buSzPct val="120000"/>
              <a:buFont typeface="Arial" panose="020B0604020202020204" pitchFamily="34" charset="0"/>
              <a:buChar char="●"/>
              <a:defRPr>
                <a:latin typeface="Fujitsu Infinity Pro" pitchFamily="2" charset="0"/>
              </a:defRPr>
            </a:lvl3pPr>
            <a:lvl4pPr marL="1600160" indent="-228594" defTabSz="914377">
              <a:lnSpc>
                <a:spcPct val="100000"/>
              </a:lnSpc>
              <a:spcBef>
                <a:spcPts val="0"/>
              </a:spcBef>
              <a:buClr>
                <a:srgbClr val="6D6E70"/>
              </a:buClr>
              <a:buSzPct val="120000"/>
              <a:buFont typeface="Arial" panose="020B0604020202020204" pitchFamily="34" charset="0"/>
              <a:buChar char="●"/>
              <a:defRPr sz="2133">
                <a:latin typeface="Fujitsu Infinity Pro" pitchFamily="2" charset="0"/>
              </a:defRPr>
            </a:lvl4pPr>
            <a:lvl5pPr marL="2057349"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5pPr>
            <a:lvl6pPr marL="2514537"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6pPr>
            <a:lvl7pPr marL="2971726"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7pPr>
            <a:lvl8pPr marL="3428914"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8pPr>
            <a:lvl9pPr marL="3886103"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9pPr>
          </a:lstStyle>
          <a:p>
            <a:r>
              <a:rPr lang="en-GB" b="1" dirty="0">
                <a:latin typeface="Fujitsu Infinity Pro Bold" pitchFamily="2" charset="77"/>
              </a:rPr>
              <a:t>With SAP’s RISE with SAP offering, you also get:</a:t>
            </a:r>
          </a:p>
        </p:txBody>
      </p:sp>
      <p:sp>
        <p:nvSpPr>
          <p:cNvPr id="6" name="Content Placeholder 2">
            <a:extLst>
              <a:ext uri="{FF2B5EF4-FFF2-40B4-BE49-F238E27FC236}">
                <a16:creationId xmlns:a16="http://schemas.microsoft.com/office/drawing/2014/main" id="{6E2B0D45-3EC5-99FB-06BE-D1D392C148B8}"/>
              </a:ext>
            </a:extLst>
          </p:cNvPr>
          <p:cNvSpPr txBox="1">
            <a:spLocks/>
          </p:cNvSpPr>
          <p:nvPr/>
        </p:nvSpPr>
        <p:spPr>
          <a:xfrm>
            <a:off x="6723536" y="3732957"/>
            <a:ext cx="1684158" cy="1292662"/>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GB" sz="1400" dirty="0">
                <a:latin typeface="Fujitsu Infinity Pro" pitchFamily="2" charset="77"/>
              </a:rPr>
              <a:t>A single SLA with SAP covering cloud infrastructure, SAP software, and technical managed services.</a:t>
            </a:r>
          </a:p>
        </p:txBody>
      </p:sp>
      <p:sp>
        <p:nvSpPr>
          <p:cNvPr id="7" name="Content Placeholder 2">
            <a:extLst>
              <a:ext uri="{FF2B5EF4-FFF2-40B4-BE49-F238E27FC236}">
                <a16:creationId xmlns:a16="http://schemas.microsoft.com/office/drawing/2014/main" id="{578AFC1F-25DB-873B-C0DE-E9C9BCBE7C39}"/>
              </a:ext>
            </a:extLst>
          </p:cNvPr>
          <p:cNvSpPr txBox="1">
            <a:spLocks/>
          </p:cNvSpPr>
          <p:nvPr/>
        </p:nvSpPr>
        <p:spPr>
          <a:xfrm>
            <a:off x="9082800" y="3732957"/>
            <a:ext cx="2097960" cy="1292662"/>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GB" sz="1400" dirty="0">
                <a:solidFill>
                  <a:schemeClr val="bg1"/>
                </a:solidFill>
                <a:latin typeface="Fujitsu Infinity Pro" pitchFamily="2" charset="77"/>
              </a:rPr>
              <a:t>Access to exclusive </a:t>
            </a:r>
            <a:br>
              <a:rPr lang="en-GB" sz="1400" dirty="0">
                <a:solidFill>
                  <a:schemeClr val="bg1"/>
                </a:solidFill>
                <a:latin typeface="Fujitsu Infinity Pro" pitchFamily="2" charset="77"/>
              </a:rPr>
            </a:br>
            <a:r>
              <a:rPr lang="en-GB" sz="1400" dirty="0">
                <a:solidFill>
                  <a:schemeClr val="bg1"/>
                </a:solidFill>
                <a:latin typeface="Fujitsu Infinity Pro" pitchFamily="2" charset="77"/>
              </a:rPr>
              <a:t>SAP features – enhanced data services, premium generative </a:t>
            </a:r>
            <a:br>
              <a:rPr lang="en-GB" sz="1400" dirty="0">
                <a:solidFill>
                  <a:schemeClr val="bg1"/>
                </a:solidFill>
                <a:latin typeface="Fujitsu Infinity Pro" pitchFamily="2" charset="77"/>
              </a:rPr>
            </a:br>
            <a:r>
              <a:rPr lang="en-GB" sz="1400" dirty="0">
                <a:solidFill>
                  <a:schemeClr val="bg1"/>
                </a:solidFill>
                <a:latin typeface="Fujitsu Infinity Pro" pitchFamily="2" charset="77"/>
              </a:rPr>
              <a:t>AI, SAP </a:t>
            </a:r>
            <a:r>
              <a:rPr lang="en-GB" sz="1400" dirty="0" err="1">
                <a:solidFill>
                  <a:schemeClr val="bg1"/>
                </a:solidFill>
                <a:latin typeface="Fujitsu Infinity Pro" pitchFamily="2" charset="77"/>
              </a:rPr>
              <a:t>Signavio</a:t>
            </a:r>
            <a:r>
              <a:rPr lang="en-GB" sz="1400" dirty="0">
                <a:solidFill>
                  <a:schemeClr val="bg1"/>
                </a:solidFill>
                <a:latin typeface="Fujitsu Infinity Pro" pitchFamily="2" charset="77"/>
              </a:rPr>
              <a:t>, and </a:t>
            </a:r>
            <a:br>
              <a:rPr lang="en-GB" sz="1400" dirty="0">
                <a:solidFill>
                  <a:schemeClr val="bg1"/>
                </a:solidFill>
                <a:latin typeface="Fujitsu Infinity Pro" pitchFamily="2" charset="77"/>
              </a:rPr>
            </a:br>
            <a:r>
              <a:rPr lang="en-GB" sz="1400" dirty="0">
                <a:solidFill>
                  <a:schemeClr val="bg1"/>
                </a:solidFill>
                <a:latin typeface="Fujitsu Infinity Pro" pitchFamily="2" charset="77"/>
              </a:rPr>
              <a:t>Green Ledger.</a:t>
            </a:r>
          </a:p>
        </p:txBody>
      </p:sp>
      <p:sp>
        <p:nvSpPr>
          <p:cNvPr id="31" name="Oval 30">
            <a:extLst>
              <a:ext uri="{FF2B5EF4-FFF2-40B4-BE49-F238E27FC236}">
                <a16:creationId xmlns:a16="http://schemas.microsoft.com/office/drawing/2014/main" id="{11BABAD5-B126-B6AD-22F7-1C8FF2A4BFE6}"/>
              </a:ext>
              <a:ext uri="{C183D7F6-B498-43B3-948B-1728B52AA6E4}">
                <adec:decorative xmlns:adec="http://schemas.microsoft.com/office/drawing/2017/decorative" val="1"/>
              </a:ext>
            </a:extLst>
          </p:cNvPr>
          <p:cNvSpPr/>
          <p:nvPr/>
        </p:nvSpPr>
        <p:spPr>
          <a:xfrm>
            <a:off x="4222778" y="2635417"/>
            <a:ext cx="921193" cy="921193"/>
          </a:xfrm>
          <a:prstGeom prst="ellipse">
            <a:avLst/>
          </a:prstGeom>
          <a:gradFill flip="none" rotWithShape="1">
            <a:gsLst>
              <a:gs pos="0">
                <a:srgbClr val="008223"/>
              </a:gs>
              <a:gs pos="100000">
                <a:srgbClr val="FFE80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32" name="Oval 31">
            <a:extLst>
              <a:ext uri="{FF2B5EF4-FFF2-40B4-BE49-F238E27FC236}">
                <a16:creationId xmlns:a16="http://schemas.microsoft.com/office/drawing/2014/main" id="{53FD67D7-D021-4F39-2A62-85A47C9FBFD4}"/>
              </a:ext>
              <a:ext uri="{C183D7F6-B498-43B3-948B-1728B52AA6E4}">
                <adec:decorative xmlns:adec="http://schemas.microsoft.com/office/drawing/2017/decorative" val="1"/>
              </a:ext>
            </a:extLst>
          </p:cNvPr>
          <p:cNvSpPr/>
          <p:nvPr/>
        </p:nvSpPr>
        <p:spPr>
          <a:xfrm>
            <a:off x="2446580" y="2635417"/>
            <a:ext cx="921193" cy="921193"/>
          </a:xfrm>
          <a:prstGeom prst="ellipse">
            <a:avLst/>
          </a:prstGeom>
          <a:gradFill flip="none" rotWithShape="1">
            <a:gsLst>
              <a:gs pos="0">
                <a:srgbClr val="008223"/>
              </a:gs>
              <a:gs pos="100000">
                <a:srgbClr val="FFE80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33" name="Oval 32">
            <a:extLst>
              <a:ext uri="{FF2B5EF4-FFF2-40B4-BE49-F238E27FC236}">
                <a16:creationId xmlns:a16="http://schemas.microsoft.com/office/drawing/2014/main" id="{A4416687-CEF4-1BB0-7F71-93C6AD8F1839}"/>
              </a:ext>
              <a:ext uri="{C183D7F6-B498-43B3-948B-1728B52AA6E4}">
                <adec:decorative xmlns:adec="http://schemas.microsoft.com/office/drawing/2017/decorative" val="1"/>
              </a:ext>
            </a:extLst>
          </p:cNvPr>
          <p:cNvSpPr/>
          <p:nvPr/>
        </p:nvSpPr>
        <p:spPr>
          <a:xfrm>
            <a:off x="341654" y="2635417"/>
            <a:ext cx="921193" cy="921193"/>
          </a:xfrm>
          <a:prstGeom prst="ellipse">
            <a:avLst/>
          </a:prstGeom>
          <a:gradFill flip="none" rotWithShape="1">
            <a:gsLst>
              <a:gs pos="0">
                <a:srgbClr val="008223"/>
              </a:gs>
              <a:gs pos="100000">
                <a:srgbClr val="FFE80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pic>
        <p:nvPicPr>
          <p:cNvPr id="29" name="Graphic 28">
            <a:extLst>
              <a:ext uri="{FF2B5EF4-FFF2-40B4-BE49-F238E27FC236}">
                <a16:creationId xmlns:a16="http://schemas.microsoft.com/office/drawing/2014/main" id="{9D66DEFA-4867-27B5-1CFA-FDA1B26AD9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8674" y="2606807"/>
            <a:ext cx="967152" cy="967152"/>
          </a:xfrm>
          <a:prstGeom prst="rect">
            <a:avLst/>
          </a:prstGeom>
        </p:spPr>
      </p:pic>
      <p:pic>
        <p:nvPicPr>
          <p:cNvPr id="35" name="Graphic 34">
            <a:extLst>
              <a:ext uri="{FF2B5EF4-FFF2-40B4-BE49-F238E27FC236}">
                <a16:creationId xmlns:a16="http://schemas.microsoft.com/office/drawing/2014/main" id="{A46FD461-7873-930B-2A8A-B598FEEF7A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89920" y="2654838"/>
            <a:ext cx="845680" cy="845680"/>
          </a:xfrm>
          <a:prstGeom prst="rect">
            <a:avLst/>
          </a:prstGeom>
        </p:spPr>
      </p:pic>
      <p:pic>
        <p:nvPicPr>
          <p:cNvPr id="37" name="Graphic 36">
            <a:extLst>
              <a:ext uri="{FF2B5EF4-FFF2-40B4-BE49-F238E27FC236}">
                <a16:creationId xmlns:a16="http://schemas.microsoft.com/office/drawing/2014/main" id="{C26CD5E1-F688-9E18-3712-B991687B80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22778" y="2655905"/>
            <a:ext cx="868957" cy="868957"/>
          </a:xfrm>
          <a:prstGeom prst="rect">
            <a:avLst/>
          </a:prstGeom>
        </p:spPr>
      </p:pic>
      <p:sp>
        <p:nvSpPr>
          <p:cNvPr id="9" name="Oval 8">
            <a:extLst>
              <a:ext uri="{FF2B5EF4-FFF2-40B4-BE49-F238E27FC236}">
                <a16:creationId xmlns:a16="http://schemas.microsoft.com/office/drawing/2014/main" id="{ABA7AA76-8282-0202-0E6B-26B2DAA98693}"/>
              </a:ext>
              <a:ext uri="{C183D7F6-B498-43B3-948B-1728B52AA6E4}">
                <adec:decorative xmlns:adec="http://schemas.microsoft.com/office/drawing/2017/decorative" val="1"/>
              </a:ext>
            </a:extLst>
          </p:cNvPr>
          <p:cNvSpPr/>
          <p:nvPr/>
        </p:nvSpPr>
        <p:spPr>
          <a:xfrm>
            <a:off x="6689682" y="2635417"/>
            <a:ext cx="921193" cy="921193"/>
          </a:xfrm>
          <a:prstGeom prst="ellipse">
            <a:avLst/>
          </a:prstGeom>
          <a:gradFill flip="none" rotWithShape="1">
            <a:gsLst>
              <a:gs pos="0">
                <a:srgbClr val="008223"/>
              </a:gs>
              <a:gs pos="100000">
                <a:srgbClr val="FFE80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10" name="Oval 9">
            <a:extLst>
              <a:ext uri="{FF2B5EF4-FFF2-40B4-BE49-F238E27FC236}">
                <a16:creationId xmlns:a16="http://schemas.microsoft.com/office/drawing/2014/main" id="{F531FE57-9C02-4BB9-C453-2733BDF867BC}"/>
              </a:ext>
              <a:ext uri="{C183D7F6-B498-43B3-948B-1728B52AA6E4}">
                <adec:decorative xmlns:adec="http://schemas.microsoft.com/office/drawing/2017/decorative" val="1"/>
              </a:ext>
            </a:extLst>
          </p:cNvPr>
          <p:cNvSpPr/>
          <p:nvPr/>
        </p:nvSpPr>
        <p:spPr>
          <a:xfrm>
            <a:off x="9048342" y="2635417"/>
            <a:ext cx="921193" cy="92119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pic>
        <p:nvPicPr>
          <p:cNvPr id="11" name="Graphic 10">
            <a:extLst>
              <a:ext uri="{FF2B5EF4-FFF2-40B4-BE49-F238E27FC236}">
                <a16:creationId xmlns:a16="http://schemas.microsoft.com/office/drawing/2014/main" id="{3EDB438C-4DBB-0827-79FF-A2D6890FBB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23536" y="2671374"/>
            <a:ext cx="853487" cy="853488"/>
          </a:xfrm>
          <a:prstGeom prst="rect">
            <a:avLst/>
          </a:prstGeom>
        </p:spPr>
      </p:pic>
      <p:pic>
        <p:nvPicPr>
          <p:cNvPr id="12" name="Graphic 11">
            <a:extLst>
              <a:ext uri="{FF2B5EF4-FFF2-40B4-BE49-F238E27FC236}">
                <a16:creationId xmlns:a16="http://schemas.microsoft.com/office/drawing/2014/main" id="{B8A52D61-42C1-A5CC-C983-C7C6ECEFEC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51783" y="2654838"/>
            <a:ext cx="917752" cy="917752"/>
          </a:xfrm>
          <a:prstGeom prst="rect">
            <a:avLst/>
          </a:prstGeom>
        </p:spPr>
      </p:pic>
      <p:grpSp>
        <p:nvGrpSpPr>
          <p:cNvPr id="21" name="Group 20">
            <a:extLst>
              <a:ext uri="{FF2B5EF4-FFF2-40B4-BE49-F238E27FC236}">
                <a16:creationId xmlns:a16="http://schemas.microsoft.com/office/drawing/2014/main" id="{5CBAE1D4-6DD3-03C9-39DE-79962EFF07DB}"/>
              </a:ext>
            </a:extLst>
          </p:cNvPr>
          <p:cNvGrpSpPr/>
          <p:nvPr/>
        </p:nvGrpSpPr>
        <p:grpSpPr>
          <a:xfrm>
            <a:off x="2050061" y="2713237"/>
            <a:ext cx="1840506" cy="2527825"/>
            <a:chOff x="2050061" y="2713237"/>
            <a:chExt cx="1840506" cy="2463305"/>
          </a:xfrm>
        </p:grpSpPr>
        <p:cxnSp>
          <p:nvCxnSpPr>
            <p:cNvPr id="16" name="Straight Connector 15">
              <a:extLst>
                <a:ext uri="{FF2B5EF4-FFF2-40B4-BE49-F238E27FC236}">
                  <a16:creationId xmlns:a16="http://schemas.microsoft.com/office/drawing/2014/main" id="{5A6DC088-21C5-CE5F-AC69-95D75C53AAA2}"/>
                </a:ext>
              </a:extLst>
            </p:cNvPr>
            <p:cNvCxnSpPr>
              <a:cxnSpLocks/>
            </p:cNvCxnSpPr>
            <p:nvPr/>
          </p:nvCxnSpPr>
          <p:spPr>
            <a:xfrm>
              <a:off x="2050061" y="2713237"/>
              <a:ext cx="0" cy="2463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773DE20-730F-80D2-4BEF-04A64061CF2A}"/>
                </a:ext>
              </a:extLst>
            </p:cNvPr>
            <p:cNvCxnSpPr>
              <a:cxnSpLocks/>
            </p:cNvCxnSpPr>
            <p:nvPr/>
          </p:nvCxnSpPr>
          <p:spPr>
            <a:xfrm>
              <a:off x="3890567" y="2713237"/>
              <a:ext cx="0" cy="2463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 name="Picture 37">
            <a:extLst>
              <a:ext uri="{FF2B5EF4-FFF2-40B4-BE49-F238E27FC236}">
                <a16:creationId xmlns:a16="http://schemas.microsoft.com/office/drawing/2014/main" id="{DF45A60D-356A-5648-0AE1-C38CA7C520A7}"/>
              </a:ext>
            </a:extLst>
          </p:cNvPr>
          <p:cNvPicPr>
            <a:picLocks noChangeAspect="1"/>
          </p:cNvPicPr>
          <p:nvPr/>
        </p:nvPicPr>
        <p:blipFill rotWithShape="1">
          <a:blip r:embed="rId14">
            <a:extLst>
              <a:ext uri="{28A0092B-C50C-407E-A947-70E740481C1C}">
                <a14:useLocalDpi xmlns:a14="http://schemas.microsoft.com/office/drawing/2010/main" val="0"/>
              </a:ext>
            </a:extLst>
          </a:blip>
          <a:srcRect t="55885" b="29053"/>
          <a:stretch/>
        </p:blipFill>
        <p:spPr>
          <a:xfrm>
            <a:off x="0" y="5656051"/>
            <a:ext cx="12192000" cy="1227242"/>
          </a:xfrm>
          <a:prstGeom prst="rect">
            <a:avLst/>
          </a:prstGeom>
        </p:spPr>
      </p:pic>
      <p:sp>
        <p:nvSpPr>
          <p:cNvPr id="39" name="Rounded Rectangle 21">
            <a:extLst>
              <a:ext uri="{FF2B5EF4-FFF2-40B4-BE49-F238E27FC236}">
                <a16:creationId xmlns:a16="http://schemas.microsoft.com/office/drawing/2014/main" id="{02BE86A3-A04D-8231-F5B9-1DB6D638D934}"/>
              </a:ext>
            </a:extLst>
          </p:cNvPr>
          <p:cNvSpPr/>
          <p:nvPr/>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40" name="Footer Placeholder 4">
            <a:extLst>
              <a:ext uri="{FF2B5EF4-FFF2-40B4-BE49-F238E27FC236}">
                <a16:creationId xmlns:a16="http://schemas.microsoft.com/office/drawing/2014/main" id="{CA2FBBDD-3888-645E-B6D7-50B332F93CE3}"/>
              </a:ext>
            </a:extLst>
          </p:cNvPr>
          <p:cNvSpPr txBox="1">
            <a:spLocks/>
          </p:cNvSpPr>
          <p:nvPr/>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4</a:t>
            </a:fld>
            <a:endParaRPr lang="en-GB" sz="1067">
              <a:solidFill>
                <a:schemeClr val="bg1"/>
              </a:solidFill>
              <a:latin typeface="Fujitsu Infinity Pro" pitchFamily="2" charset="0"/>
            </a:endParaRPr>
          </a:p>
        </p:txBody>
      </p:sp>
      <p:sp>
        <p:nvSpPr>
          <p:cNvPr id="41" name="Slide Number Placeholder 5">
            <a:extLst>
              <a:ext uri="{FF2B5EF4-FFF2-40B4-BE49-F238E27FC236}">
                <a16:creationId xmlns:a16="http://schemas.microsoft.com/office/drawing/2014/main" id="{B8A1FC33-3813-ECC9-CC8E-3CC5E12E0C6E}"/>
              </a:ext>
            </a:extLst>
          </p:cNvPr>
          <p:cNvSpPr txBox="1">
            <a:spLocks/>
          </p:cNvSpPr>
          <p:nvPr/>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2024</a:t>
            </a:r>
          </a:p>
        </p:txBody>
      </p:sp>
      <p:sp>
        <p:nvSpPr>
          <p:cNvPr id="20" name="Content Placeholder 2">
            <a:extLst>
              <a:ext uri="{FF2B5EF4-FFF2-40B4-BE49-F238E27FC236}">
                <a16:creationId xmlns:a16="http://schemas.microsoft.com/office/drawing/2014/main" id="{6BF38F77-C0D1-7492-8CC9-794A6A3FD3DB}"/>
              </a:ext>
            </a:extLst>
          </p:cNvPr>
          <p:cNvSpPr txBox="1">
            <a:spLocks/>
          </p:cNvSpPr>
          <p:nvPr/>
        </p:nvSpPr>
        <p:spPr>
          <a:xfrm>
            <a:off x="378000" y="1873671"/>
            <a:ext cx="2585336" cy="519833"/>
          </a:xfrm>
          <a:prstGeom prst="rect">
            <a:avLst/>
          </a:prstGeom>
        </p:spPr>
        <p:txBody>
          <a:bodyPr vert="horz" lIns="0" tIns="0" rIns="0" bIns="0" rtlCol="0">
            <a:noAutofit/>
          </a:bodyPr>
          <a:lstStyle>
            <a:defPPr>
              <a:defRPr lang="en-US"/>
            </a:defPPr>
            <a:lvl1pPr indent="0" defTabSz="914377">
              <a:lnSpc>
                <a:spcPct val="100000"/>
              </a:lnSpc>
              <a:spcBef>
                <a:spcPts val="0"/>
              </a:spcBef>
              <a:spcAft>
                <a:spcPts val="1600"/>
              </a:spcAft>
              <a:buClr>
                <a:srgbClr val="2400B0"/>
              </a:buClr>
              <a:buSzPct val="120000"/>
              <a:buFont typeface="Arial" panose="020B0604020202020204" pitchFamily="34" charset="0"/>
              <a:buNone/>
              <a:defRPr sz="1600">
                <a:latin typeface="Fujitsu Infinity Pro" pitchFamily="2" charset="77"/>
              </a:defRPr>
            </a:lvl1pPr>
            <a:lvl2pPr marL="751399" indent="-294210" defTabSz="914377">
              <a:lnSpc>
                <a:spcPct val="100000"/>
              </a:lnSpc>
              <a:spcBef>
                <a:spcPts val="0"/>
              </a:spcBef>
              <a:buClr>
                <a:srgbClr val="6D6E70"/>
              </a:buClr>
              <a:buSzPct val="120000"/>
              <a:buFont typeface="Arial" panose="020B0604020202020204" pitchFamily="34" charset="0"/>
              <a:buChar char="●"/>
              <a:defRPr sz="2667">
                <a:latin typeface="Fujitsu Infinity Pro" pitchFamily="2" charset="0"/>
              </a:defRPr>
            </a:lvl2pPr>
            <a:lvl3pPr marL="1164138" indent="-249760" defTabSz="914377">
              <a:lnSpc>
                <a:spcPct val="100000"/>
              </a:lnSpc>
              <a:spcBef>
                <a:spcPts val="0"/>
              </a:spcBef>
              <a:buClr>
                <a:srgbClr val="6D6E70"/>
              </a:buClr>
              <a:buSzPct val="120000"/>
              <a:buFont typeface="Arial" panose="020B0604020202020204" pitchFamily="34" charset="0"/>
              <a:buChar char="●"/>
              <a:defRPr>
                <a:latin typeface="Fujitsu Infinity Pro" pitchFamily="2" charset="0"/>
              </a:defRPr>
            </a:lvl3pPr>
            <a:lvl4pPr marL="1600160" indent="-228594" defTabSz="914377">
              <a:lnSpc>
                <a:spcPct val="100000"/>
              </a:lnSpc>
              <a:spcBef>
                <a:spcPts val="0"/>
              </a:spcBef>
              <a:buClr>
                <a:srgbClr val="6D6E70"/>
              </a:buClr>
              <a:buSzPct val="120000"/>
              <a:buFont typeface="Arial" panose="020B0604020202020204" pitchFamily="34" charset="0"/>
              <a:buChar char="●"/>
              <a:defRPr sz="2133">
                <a:latin typeface="Fujitsu Infinity Pro" pitchFamily="2" charset="0"/>
              </a:defRPr>
            </a:lvl4pPr>
            <a:lvl5pPr marL="2057349"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5pPr>
            <a:lvl6pPr marL="2514537"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6pPr>
            <a:lvl7pPr marL="2971726"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7pPr>
            <a:lvl8pPr marL="3428914"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8pPr>
            <a:lvl9pPr marL="3886103" indent="-228594" defTabSz="914377">
              <a:lnSpc>
                <a:spcPct val="90000"/>
              </a:lnSpc>
              <a:spcBef>
                <a:spcPts val="500"/>
              </a:spcBef>
              <a:buClr>
                <a:srgbClr val="6D6E70"/>
              </a:buClr>
              <a:buSzPct val="120000"/>
              <a:buFont typeface="Arial" panose="020B0604020202020204" pitchFamily="34" charset="0"/>
              <a:buChar char="●"/>
              <a:defRPr sz="2133">
                <a:latin typeface="Fujitsu Infinity Pro" pitchFamily="2" charset="0"/>
              </a:defRPr>
            </a:lvl9pPr>
          </a:lstStyle>
          <a:p>
            <a:r>
              <a:rPr lang="en-GB" b="1" dirty="0">
                <a:latin typeface="Fujitsu Infinity Pro Bold" pitchFamily="2" charset="77"/>
              </a:rPr>
              <a:t>Both SAP on Azure and RISE with SAP offer:</a:t>
            </a:r>
          </a:p>
        </p:txBody>
      </p:sp>
    </p:spTree>
    <p:extLst>
      <p:ext uri="{BB962C8B-B14F-4D97-AF65-F5344CB8AC3E}">
        <p14:creationId xmlns:p14="http://schemas.microsoft.com/office/powerpoint/2010/main" val="287721740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9A22-36D4-94DD-DD8C-E83E7BB4B19F}"/>
              </a:ext>
            </a:extLst>
          </p:cNvPr>
          <p:cNvSpPr>
            <a:spLocks noGrp="1"/>
          </p:cNvSpPr>
          <p:nvPr>
            <p:ph type="ctrTitle"/>
          </p:nvPr>
        </p:nvSpPr>
        <p:spPr>
          <a:xfrm>
            <a:off x="378000" y="464400"/>
            <a:ext cx="3105172" cy="2215991"/>
          </a:xfrm>
        </p:spPr>
        <p:txBody>
          <a:bodyPr/>
          <a:lstStyle/>
          <a:p>
            <a:r>
              <a:rPr lang="en-US" sz="3600" dirty="0"/>
              <a:t>RISE with SAP is designed for customers who:</a:t>
            </a:r>
          </a:p>
        </p:txBody>
      </p:sp>
      <p:sp>
        <p:nvSpPr>
          <p:cNvPr id="5" name="Content Placeholder 2">
            <a:extLst>
              <a:ext uri="{FF2B5EF4-FFF2-40B4-BE49-F238E27FC236}">
                <a16:creationId xmlns:a16="http://schemas.microsoft.com/office/drawing/2014/main" id="{7E1CBBCD-7542-331B-2E73-C5A0752FF7BD}"/>
              </a:ext>
            </a:extLst>
          </p:cNvPr>
          <p:cNvSpPr txBox="1">
            <a:spLocks/>
          </p:cNvSpPr>
          <p:nvPr/>
        </p:nvSpPr>
        <p:spPr>
          <a:xfrm>
            <a:off x="5086800" y="2212312"/>
            <a:ext cx="2717728" cy="738664"/>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US" sz="1600" dirty="0">
                <a:latin typeface="Fujitsu Infinity Pro" pitchFamily="2" charset="77"/>
              </a:rPr>
              <a:t>Want to modernize their SAP environment and stay ahead of the curve.</a:t>
            </a:r>
            <a:endParaRPr lang="en-GB" sz="1600" dirty="0">
              <a:latin typeface="Fujitsu Infinity Pro" pitchFamily="2" charset="77"/>
            </a:endParaRPr>
          </a:p>
        </p:txBody>
      </p:sp>
      <p:sp>
        <p:nvSpPr>
          <p:cNvPr id="9" name="Content Placeholder 2">
            <a:extLst>
              <a:ext uri="{FF2B5EF4-FFF2-40B4-BE49-F238E27FC236}">
                <a16:creationId xmlns:a16="http://schemas.microsoft.com/office/drawing/2014/main" id="{CF1E67B9-B1AA-340E-DC3B-AE58B4261E01}"/>
              </a:ext>
            </a:extLst>
          </p:cNvPr>
          <p:cNvSpPr txBox="1">
            <a:spLocks/>
          </p:cNvSpPr>
          <p:nvPr/>
        </p:nvSpPr>
        <p:spPr>
          <a:xfrm>
            <a:off x="5086800" y="5020448"/>
            <a:ext cx="2489657" cy="984885"/>
          </a:xfrm>
          <a:prstGeom prst="rect">
            <a:avLst/>
          </a:prstGeom>
        </p:spPr>
        <p:txBody>
          <a:bodyPr vert="horz" wrap="square" lIns="0" tIns="0" rIns="0" bIns="0" rtlCol="0" anchor="t">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US" sz="1600" dirty="0">
                <a:latin typeface="Fujitsu Infinity Pro"/>
              </a:rPr>
              <a:t>Want to simplify IT operations for managing their SAP system and cloud infrastructure.</a:t>
            </a:r>
            <a:endParaRPr lang="en-GB" sz="1600" dirty="0">
              <a:latin typeface="Fujitsu Infinity Pro"/>
            </a:endParaRPr>
          </a:p>
        </p:txBody>
      </p:sp>
      <p:sp>
        <p:nvSpPr>
          <p:cNvPr id="11" name="Content Placeholder 2">
            <a:extLst>
              <a:ext uri="{FF2B5EF4-FFF2-40B4-BE49-F238E27FC236}">
                <a16:creationId xmlns:a16="http://schemas.microsoft.com/office/drawing/2014/main" id="{30496ABC-A773-6677-379C-49A498A7DB1E}"/>
              </a:ext>
            </a:extLst>
          </p:cNvPr>
          <p:cNvSpPr txBox="1">
            <a:spLocks/>
          </p:cNvSpPr>
          <p:nvPr/>
        </p:nvSpPr>
        <p:spPr>
          <a:xfrm>
            <a:off x="8233200" y="2212313"/>
            <a:ext cx="2717728" cy="738664"/>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US" sz="1600" dirty="0">
                <a:latin typeface="Fujitsu Infinity Pro" pitchFamily="2" charset="77"/>
              </a:rPr>
              <a:t>Want to move to the cloud for increased scalability, flexibility, and cost savings.</a:t>
            </a:r>
            <a:endParaRPr lang="en-GB" sz="1600" dirty="0">
              <a:latin typeface="Fujitsu Infinity Pro" pitchFamily="2" charset="77"/>
            </a:endParaRPr>
          </a:p>
        </p:txBody>
      </p:sp>
      <p:sp>
        <p:nvSpPr>
          <p:cNvPr id="13" name="Content Placeholder 2">
            <a:extLst>
              <a:ext uri="{FF2B5EF4-FFF2-40B4-BE49-F238E27FC236}">
                <a16:creationId xmlns:a16="http://schemas.microsoft.com/office/drawing/2014/main" id="{616B8F10-CA43-B9AD-1278-A657C77BF110}"/>
              </a:ext>
            </a:extLst>
          </p:cNvPr>
          <p:cNvSpPr txBox="1">
            <a:spLocks/>
          </p:cNvSpPr>
          <p:nvPr/>
        </p:nvSpPr>
        <p:spPr>
          <a:xfrm>
            <a:off x="8233200" y="5020448"/>
            <a:ext cx="2717728" cy="984885"/>
          </a:xfrm>
          <a:prstGeom prst="rect">
            <a:avLst/>
          </a:prstGeom>
        </p:spPr>
        <p:txBody>
          <a:bodyPr vert="horz" wrap="square" lIns="0" tIns="0" rIns="0" bIns="0" rtlCol="0">
            <a:sp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None/>
            </a:pPr>
            <a:r>
              <a:rPr lang="en-US" sz="1600" dirty="0">
                <a:latin typeface="Fujitsu Infinity Pro" pitchFamily="2" charset="77"/>
              </a:rPr>
              <a:t>Want to transform </a:t>
            </a:r>
            <a:br>
              <a:rPr lang="en-US" sz="1600" dirty="0">
                <a:latin typeface="Fujitsu Infinity Pro" pitchFamily="2" charset="77"/>
              </a:rPr>
            </a:br>
            <a:r>
              <a:rPr lang="en-US" sz="1600" dirty="0">
                <a:latin typeface="Fujitsu Infinity Pro" pitchFamily="2" charset="77"/>
              </a:rPr>
              <a:t>their business and drive innovation by leveraging the power of the cloud.</a:t>
            </a:r>
          </a:p>
        </p:txBody>
      </p:sp>
      <p:sp>
        <p:nvSpPr>
          <p:cNvPr id="17" name="Oval 16">
            <a:extLst>
              <a:ext uri="{FF2B5EF4-FFF2-40B4-BE49-F238E27FC236}">
                <a16:creationId xmlns:a16="http://schemas.microsoft.com/office/drawing/2014/main" id="{FF287973-963F-6000-46A0-D0DA853543C2}"/>
              </a:ext>
              <a:ext uri="{C183D7F6-B498-43B3-948B-1728B52AA6E4}">
                <adec:decorative xmlns:adec="http://schemas.microsoft.com/office/drawing/2017/decorative" val="1"/>
              </a:ext>
            </a:extLst>
          </p:cNvPr>
          <p:cNvSpPr/>
          <p:nvPr/>
        </p:nvSpPr>
        <p:spPr>
          <a:xfrm>
            <a:off x="5049758" y="581430"/>
            <a:ext cx="1458484" cy="1458484"/>
          </a:xfrm>
          <a:prstGeom prst="ellipse">
            <a:avLst/>
          </a:prstGeom>
          <a:gradFill flip="none" rotWithShape="1">
            <a:gsLst>
              <a:gs pos="0">
                <a:srgbClr val="008223"/>
              </a:gs>
              <a:gs pos="100000">
                <a:srgbClr val="FFE80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19" name="Oval 18">
            <a:extLst>
              <a:ext uri="{FF2B5EF4-FFF2-40B4-BE49-F238E27FC236}">
                <a16:creationId xmlns:a16="http://schemas.microsoft.com/office/drawing/2014/main" id="{C3B93521-F2E0-D377-5915-BA19A39A1C3D}"/>
              </a:ext>
              <a:ext uri="{C183D7F6-B498-43B3-948B-1728B52AA6E4}">
                <adec:decorative xmlns:adec="http://schemas.microsoft.com/office/drawing/2017/decorative" val="1"/>
              </a:ext>
            </a:extLst>
          </p:cNvPr>
          <p:cNvSpPr/>
          <p:nvPr/>
        </p:nvSpPr>
        <p:spPr>
          <a:xfrm>
            <a:off x="8196081" y="581430"/>
            <a:ext cx="1458484" cy="1458484"/>
          </a:xfrm>
          <a:prstGeom prst="ellipse">
            <a:avLst/>
          </a:prstGeom>
          <a:gradFill flip="none" rotWithShape="1">
            <a:gsLst>
              <a:gs pos="0">
                <a:srgbClr val="008223"/>
              </a:gs>
              <a:gs pos="100000">
                <a:srgbClr val="FFE80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20" name="Oval 19">
            <a:extLst>
              <a:ext uri="{FF2B5EF4-FFF2-40B4-BE49-F238E27FC236}">
                <a16:creationId xmlns:a16="http://schemas.microsoft.com/office/drawing/2014/main" id="{44C9E7EB-9A74-D34E-9898-8FA2E606B5D6}"/>
              </a:ext>
              <a:ext uri="{C183D7F6-B498-43B3-948B-1728B52AA6E4}">
                <adec:decorative xmlns:adec="http://schemas.microsoft.com/office/drawing/2017/decorative" val="1"/>
              </a:ext>
            </a:extLst>
          </p:cNvPr>
          <p:cNvSpPr/>
          <p:nvPr/>
        </p:nvSpPr>
        <p:spPr>
          <a:xfrm>
            <a:off x="5049758" y="3385059"/>
            <a:ext cx="1458484" cy="1458484"/>
          </a:xfrm>
          <a:prstGeom prst="ellipse">
            <a:avLst/>
          </a:prstGeom>
          <a:gradFill flip="none" rotWithShape="1">
            <a:gsLst>
              <a:gs pos="0">
                <a:srgbClr val="008223"/>
              </a:gs>
              <a:gs pos="100000">
                <a:srgbClr val="FFE80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sp>
        <p:nvSpPr>
          <p:cNvPr id="21" name="Oval 20">
            <a:extLst>
              <a:ext uri="{FF2B5EF4-FFF2-40B4-BE49-F238E27FC236}">
                <a16:creationId xmlns:a16="http://schemas.microsoft.com/office/drawing/2014/main" id="{1F284C36-3678-664E-7BCF-586511D675A4}"/>
              </a:ext>
              <a:ext uri="{C183D7F6-B498-43B3-948B-1728B52AA6E4}">
                <adec:decorative xmlns:adec="http://schemas.microsoft.com/office/drawing/2017/decorative" val="1"/>
              </a:ext>
            </a:extLst>
          </p:cNvPr>
          <p:cNvSpPr/>
          <p:nvPr/>
        </p:nvSpPr>
        <p:spPr>
          <a:xfrm>
            <a:off x="8196081" y="3385059"/>
            <a:ext cx="1458484" cy="1458484"/>
          </a:xfrm>
          <a:prstGeom prst="ellipse">
            <a:avLst/>
          </a:prstGeom>
          <a:gradFill flip="none" rotWithShape="1">
            <a:gsLst>
              <a:gs pos="0">
                <a:srgbClr val="008223"/>
              </a:gs>
              <a:gs pos="100000">
                <a:srgbClr val="FFE80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latin typeface="Fujitsu Infinity Pro" pitchFamily="2" charset="77"/>
            </a:endParaRPr>
          </a:p>
        </p:txBody>
      </p:sp>
      <p:pic>
        <p:nvPicPr>
          <p:cNvPr id="23" name="Graphic 22">
            <a:extLst>
              <a:ext uri="{FF2B5EF4-FFF2-40B4-BE49-F238E27FC236}">
                <a16:creationId xmlns:a16="http://schemas.microsoft.com/office/drawing/2014/main" id="{E7621A1A-43D1-5272-6C4E-25F4F55006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6850" y="814304"/>
            <a:ext cx="996950" cy="996950"/>
          </a:xfrm>
          <a:prstGeom prst="rect">
            <a:avLst/>
          </a:prstGeom>
        </p:spPr>
      </p:pic>
      <p:pic>
        <p:nvPicPr>
          <p:cNvPr id="25" name="Graphic 24">
            <a:extLst>
              <a:ext uri="{FF2B5EF4-FFF2-40B4-BE49-F238E27FC236}">
                <a16:creationId xmlns:a16="http://schemas.microsoft.com/office/drawing/2014/main" id="{D4D9FACD-28C8-8068-77AA-42903ABE58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58890" y="744239"/>
            <a:ext cx="1132865" cy="1132865"/>
          </a:xfrm>
          <a:prstGeom prst="rect">
            <a:avLst/>
          </a:prstGeom>
        </p:spPr>
      </p:pic>
      <p:pic>
        <p:nvPicPr>
          <p:cNvPr id="27" name="Graphic 26">
            <a:extLst>
              <a:ext uri="{FF2B5EF4-FFF2-40B4-BE49-F238E27FC236}">
                <a16:creationId xmlns:a16="http://schemas.microsoft.com/office/drawing/2014/main" id="{C6C9351B-EE83-8855-EF77-17794C1C3F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87950" y="3524718"/>
            <a:ext cx="1169336" cy="1169336"/>
          </a:xfrm>
          <a:prstGeom prst="rect">
            <a:avLst/>
          </a:prstGeom>
        </p:spPr>
      </p:pic>
      <p:pic>
        <p:nvPicPr>
          <p:cNvPr id="29" name="Graphic 28">
            <a:extLst>
              <a:ext uri="{FF2B5EF4-FFF2-40B4-BE49-F238E27FC236}">
                <a16:creationId xmlns:a16="http://schemas.microsoft.com/office/drawing/2014/main" id="{AFBDFADA-590C-E1EB-5C98-D8F8768840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97350" y="3519634"/>
            <a:ext cx="1232505" cy="1232505"/>
          </a:xfrm>
          <a:prstGeom prst="rect">
            <a:avLst/>
          </a:prstGeom>
        </p:spPr>
      </p:pic>
      <p:pic>
        <p:nvPicPr>
          <p:cNvPr id="6" name="Graphic 23">
            <a:extLst>
              <a:ext uri="{FF2B5EF4-FFF2-40B4-BE49-F238E27FC236}">
                <a16:creationId xmlns:a16="http://schemas.microsoft.com/office/drawing/2014/main" id="{C8C7AAF2-9226-5CE7-AE2D-BDBC959A1FA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658843" y="182294"/>
            <a:ext cx="1155259" cy="562508"/>
          </a:xfrm>
          <a:prstGeom prst="rect">
            <a:avLst/>
          </a:prstGeom>
        </p:spPr>
      </p:pic>
    </p:spTree>
    <p:extLst>
      <p:ext uri="{BB962C8B-B14F-4D97-AF65-F5344CB8AC3E}">
        <p14:creationId xmlns:p14="http://schemas.microsoft.com/office/powerpoint/2010/main" val="201809464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2AC5C0D-7E8B-9749-59BA-A8DE818127CB}"/>
              </a:ext>
            </a:extLst>
          </p:cNvPr>
          <p:cNvSpPr>
            <a:spLocks noGrp="1"/>
          </p:cNvSpPr>
          <p:nvPr>
            <p:ph type="title"/>
          </p:nvPr>
        </p:nvSpPr>
        <p:spPr>
          <a:xfrm>
            <a:off x="838200" y="365125"/>
            <a:ext cx="10515600" cy="1325563"/>
          </a:xfrm>
        </p:spPr>
        <p:txBody>
          <a:bodyPr/>
          <a:lstStyle/>
          <a:p>
            <a:r>
              <a:rPr lang="en-US" dirty="0"/>
              <a:t>Fujitsu’s migration framework for RISE with SAP</a:t>
            </a:r>
          </a:p>
        </p:txBody>
      </p:sp>
      <p:sp>
        <p:nvSpPr>
          <p:cNvPr id="13" name="TextBox 12">
            <a:extLst>
              <a:ext uri="{FF2B5EF4-FFF2-40B4-BE49-F238E27FC236}">
                <a16:creationId xmlns:a16="http://schemas.microsoft.com/office/drawing/2014/main" id="{D135182E-54D1-A497-7CF4-FD1362BC3782}"/>
              </a:ext>
            </a:extLst>
          </p:cNvPr>
          <p:cNvSpPr txBox="1"/>
          <p:nvPr/>
        </p:nvSpPr>
        <p:spPr>
          <a:xfrm>
            <a:off x="900130" y="1715862"/>
            <a:ext cx="6077613" cy="369332"/>
          </a:xfrm>
          <a:prstGeom prst="rect">
            <a:avLst/>
          </a:prstGeom>
          <a:noFill/>
        </p:spPr>
        <p:txBody>
          <a:bodyPr wrap="square" rtlCol="0">
            <a:spAutoFit/>
          </a:bodyPr>
          <a:lstStyle/>
          <a:p>
            <a:r>
              <a:rPr lang="en-US" b="1" dirty="0"/>
              <a:t>Your adaptable migration journey is based on:</a:t>
            </a:r>
          </a:p>
        </p:txBody>
      </p:sp>
      <p:sp>
        <p:nvSpPr>
          <p:cNvPr id="14" name="TextBox 13">
            <a:extLst>
              <a:ext uri="{FF2B5EF4-FFF2-40B4-BE49-F238E27FC236}">
                <a16:creationId xmlns:a16="http://schemas.microsoft.com/office/drawing/2014/main" id="{78B33600-CE8F-E7FE-35F0-9037BAEEB856}"/>
              </a:ext>
            </a:extLst>
          </p:cNvPr>
          <p:cNvSpPr txBox="1"/>
          <p:nvPr/>
        </p:nvSpPr>
        <p:spPr>
          <a:xfrm>
            <a:off x="900130" y="2639570"/>
            <a:ext cx="3575594" cy="369332"/>
          </a:xfrm>
          <a:prstGeom prst="rect">
            <a:avLst/>
          </a:prstGeom>
          <a:noFill/>
        </p:spPr>
        <p:txBody>
          <a:bodyPr wrap="none" rtlCol="0">
            <a:spAutoFit/>
          </a:bodyPr>
          <a:lstStyle/>
          <a:p>
            <a:r>
              <a:rPr lang="en-US" dirty="0"/>
              <a:t>&lt;icon&gt; Discovery and assessment</a:t>
            </a:r>
          </a:p>
        </p:txBody>
      </p:sp>
      <p:sp>
        <p:nvSpPr>
          <p:cNvPr id="15" name="TextBox 14">
            <a:extLst>
              <a:ext uri="{FF2B5EF4-FFF2-40B4-BE49-F238E27FC236}">
                <a16:creationId xmlns:a16="http://schemas.microsoft.com/office/drawing/2014/main" id="{23F7FB77-F874-0382-7430-CEA8216AD218}"/>
              </a:ext>
            </a:extLst>
          </p:cNvPr>
          <p:cNvSpPr txBox="1"/>
          <p:nvPr/>
        </p:nvSpPr>
        <p:spPr>
          <a:xfrm>
            <a:off x="900130" y="3193946"/>
            <a:ext cx="3458447" cy="369332"/>
          </a:xfrm>
          <a:prstGeom prst="rect">
            <a:avLst/>
          </a:prstGeom>
          <a:noFill/>
        </p:spPr>
        <p:txBody>
          <a:bodyPr wrap="none" rtlCol="0">
            <a:spAutoFit/>
          </a:bodyPr>
          <a:lstStyle/>
          <a:p>
            <a:r>
              <a:rPr lang="en-US" dirty="0"/>
              <a:t>&lt;icon&gt; Flexible migration options</a:t>
            </a:r>
          </a:p>
        </p:txBody>
      </p:sp>
      <p:sp>
        <p:nvSpPr>
          <p:cNvPr id="16" name="TextBox 15">
            <a:extLst>
              <a:ext uri="{FF2B5EF4-FFF2-40B4-BE49-F238E27FC236}">
                <a16:creationId xmlns:a16="http://schemas.microsoft.com/office/drawing/2014/main" id="{A8CDDF3C-AD5E-49AA-760F-96F93AAA89C2}"/>
              </a:ext>
            </a:extLst>
          </p:cNvPr>
          <p:cNvSpPr txBox="1"/>
          <p:nvPr/>
        </p:nvSpPr>
        <p:spPr>
          <a:xfrm>
            <a:off x="900130" y="3748322"/>
            <a:ext cx="2933432" cy="369332"/>
          </a:xfrm>
          <a:prstGeom prst="rect">
            <a:avLst/>
          </a:prstGeom>
          <a:noFill/>
        </p:spPr>
        <p:txBody>
          <a:bodyPr wrap="none" rtlCol="0">
            <a:spAutoFit/>
          </a:bodyPr>
          <a:lstStyle/>
          <a:p>
            <a:r>
              <a:rPr lang="en-US" dirty="0"/>
              <a:t>&lt;icon&gt; Agile methodologies</a:t>
            </a:r>
          </a:p>
        </p:txBody>
      </p:sp>
      <p:sp>
        <p:nvSpPr>
          <p:cNvPr id="17" name="TextBox 16">
            <a:extLst>
              <a:ext uri="{FF2B5EF4-FFF2-40B4-BE49-F238E27FC236}">
                <a16:creationId xmlns:a16="http://schemas.microsoft.com/office/drawing/2014/main" id="{ECA2BE4B-7BE8-2285-CE07-F05E61D944FA}"/>
              </a:ext>
            </a:extLst>
          </p:cNvPr>
          <p:cNvSpPr txBox="1"/>
          <p:nvPr/>
        </p:nvSpPr>
        <p:spPr>
          <a:xfrm>
            <a:off x="812157" y="4302698"/>
            <a:ext cx="3546420" cy="369332"/>
          </a:xfrm>
          <a:prstGeom prst="rect">
            <a:avLst/>
          </a:prstGeom>
          <a:noFill/>
        </p:spPr>
        <p:txBody>
          <a:bodyPr wrap="none" rtlCol="0">
            <a:spAutoFit/>
          </a:bodyPr>
          <a:lstStyle/>
          <a:p>
            <a:r>
              <a:rPr lang="en-US" dirty="0"/>
              <a:t>&lt;icon&gt; Industry-specific expertise</a:t>
            </a:r>
          </a:p>
        </p:txBody>
      </p:sp>
      <p:sp>
        <p:nvSpPr>
          <p:cNvPr id="18" name="TextBox 17">
            <a:extLst>
              <a:ext uri="{FF2B5EF4-FFF2-40B4-BE49-F238E27FC236}">
                <a16:creationId xmlns:a16="http://schemas.microsoft.com/office/drawing/2014/main" id="{A52786F6-E265-D8C9-CE39-C45786C1AC40}"/>
              </a:ext>
            </a:extLst>
          </p:cNvPr>
          <p:cNvSpPr txBox="1"/>
          <p:nvPr/>
        </p:nvSpPr>
        <p:spPr>
          <a:xfrm>
            <a:off x="6977743" y="3193946"/>
            <a:ext cx="3690257" cy="646331"/>
          </a:xfrm>
          <a:prstGeom prst="rect">
            <a:avLst/>
          </a:prstGeom>
          <a:noFill/>
        </p:spPr>
        <p:txBody>
          <a:bodyPr wrap="square" rtlCol="0">
            <a:spAutoFit/>
          </a:bodyPr>
          <a:lstStyle/>
          <a:p>
            <a:r>
              <a:rPr lang="en-GB" dirty="0">
                <a:solidFill>
                  <a:srgbClr val="FF0000"/>
                </a:solidFill>
              </a:rPr>
              <a:t>Migration framework visual to feature here - WIP</a:t>
            </a:r>
          </a:p>
        </p:txBody>
      </p:sp>
    </p:spTree>
    <p:extLst>
      <p:ext uri="{BB962C8B-B14F-4D97-AF65-F5344CB8AC3E}">
        <p14:creationId xmlns:p14="http://schemas.microsoft.com/office/powerpoint/2010/main" val="44455400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81A6A6-14A5-06DC-9FB1-6C5EF085430F}"/>
              </a:ext>
            </a:extLst>
          </p:cNvPr>
          <p:cNvSpPr>
            <a:spLocks noGrp="1"/>
          </p:cNvSpPr>
          <p:nvPr>
            <p:ph type="title"/>
          </p:nvPr>
        </p:nvSpPr>
        <p:spPr>
          <a:xfrm>
            <a:off x="555321" y="365125"/>
            <a:ext cx="10515600" cy="1325563"/>
          </a:xfrm>
        </p:spPr>
        <p:txBody>
          <a:bodyPr/>
          <a:lstStyle/>
          <a:p>
            <a:r>
              <a:rPr lang="en-US" dirty="0"/>
              <a:t>Spotlight on services</a:t>
            </a:r>
          </a:p>
        </p:txBody>
      </p:sp>
      <p:sp>
        <p:nvSpPr>
          <p:cNvPr id="5" name="Content Placeholder 2">
            <a:extLst>
              <a:ext uri="{FF2B5EF4-FFF2-40B4-BE49-F238E27FC236}">
                <a16:creationId xmlns:a16="http://schemas.microsoft.com/office/drawing/2014/main" id="{C253D7D3-82B0-B820-5393-1B9EA2F0FC5C}"/>
              </a:ext>
            </a:extLst>
          </p:cNvPr>
          <p:cNvSpPr txBox="1">
            <a:spLocks/>
          </p:cNvSpPr>
          <p:nvPr/>
        </p:nvSpPr>
        <p:spPr>
          <a:xfrm>
            <a:off x="555321" y="1537526"/>
            <a:ext cx="10515600" cy="829893"/>
          </a:xfrm>
          <a:prstGeom prst="rect">
            <a:avLst/>
          </a:prstGeom>
        </p:spPr>
        <p:txBody>
          <a:bodyPr>
            <a:normAutofit/>
          </a:bodyPr>
          <a:lstStyle>
            <a:lvl1pPr marL="334425" indent="-334425" algn="l" defTabSz="914377" rtl="0" eaLnBrk="1" latinLnBrk="0" hangingPunct="1">
              <a:lnSpc>
                <a:spcPct val="90000"/>
              </a:lnSpc>
              <a:spcBef>
                <a:spcPts val="1000"/>
              </a:spcBef>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90000"/>
              </a:lnSpc>
              <a:spcBef>
                <a:spcPts val="500"/>
              </a:spcBef>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90000"/>
              </a:lnSpc>
              <a:spcBef>
                <a:spcPts val="500"/>
              </a:spcBef>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90000"/>
              </a:lnSpc>
              <a:spcBef>
                <a:spcPts val="500"/>
              </a:spcBef>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SzPct val="120000"/>
              <a:buFont typeface="Arial" panose="020B0604020202020204" pitchFamily="34" charset="0"/>
              <a:buChar char="●"/>
              <a:defRPr sz="1867"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Throughout the framework, Fujitsu offers a number of services that support you throughout your       ERP migration:  </a:t>
            </a:r>
            <a:endParaRPr lang="en-US" sz="1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DB99CDE-8C31-9DCF-49C7-EF4A550D0328}"/>
              </a:ext>
            </a:extLst>
          </p:cNvPr>
          <p:cNvSpPr txBox="1"/>
          <p:nvPr/>
        </p:nvSpPr>
        <p:spPr>
          <a:xfrm>
            <a:off x="555321" y="2512661"/>
            <a:ext cx="3483280" cy="2987741"/>
          </a:xfrm>
          <a:prstGeom prst="rect">
            <a:avLst/>
          </a:prstGeom>
          <a:noFill/>
        </p:spPr>
        <p:txBody>
          <a:bodyPr wrap="square" rtlCol="0">
            <a:spAutoFit/>
          </a:bodyPr>
          <a:lstStyle/>
          <a:p>
            <a:r>
              <a:rPr lang="en-GB" b="1"/>
              <a:t>SAP S/4HANA Value Assessment</a:t>
            </a:r>
          </a:p>
          <a:p>
            <a:endParaRPr lang="en-GB"/>
          </a:p>
          <a:p>
            <a:pPr>
              <a:lnSpc>
                <a:spcPct val="107000"/>
              </a:lnSpc>
              <a:spcAft>
                <a:spcPts val="800"/>
              </a:spcAft>
            </a:pPr>
            <a:r>
              <a:rPr lang="en-GB" sz="1800">
                <a:effectLst/>
                <a:latin typeface="Aptos" panose="020B0004020202020204" pitchFamily="34" charset="0"/>
                <a:ea typeface="Aptos" panose="020B0004020202020204" pitchFamily="34" charset="0"/>
                <a:cs typeface="Times New Roman" panose="02020603050405020304" pitchFamily="18" charset="0"/>
              </a:rPr>
              <a:t>Our SAP S/4HANA Value Assessment ensures that you can define the outcomes and benefits that you expect. We help you build a business case for ERP transformation, along with a Value Realization Roadmap.</a:t>
            </a:r>
          </a:p>
        </p:txBody>
      </p:sp>
      <p:sp>
        <p:nvSpPr>
          <p:cNvPr id="7" name="TextBox 6">
            <a:extLst>
              <a:ext uri="{FF2B5EF4-FFF2-40B4-BE49-F238E27FC236}">
                <a16:creationId xmlns:a16="http://schemas.microsoft.com/office/drawing/2014/main" id="{69DD235A-49F4-2763-B03D-20E49C4B0412}"/>
              </a:ext>
            </a:extLst>
          </p:cNvPr>
          <p:cNvSpPr txBox="1"/>
          <p:nvPr/>
        </p:nvSpPr>
        <p:spPr>
          <a:xfrm>
            <a:off x="4194655" y="2607794"/>
            <a:ext cx="3741105" cy="2710742"/>
          </a:xfrm>
          <a:prstGeom prst="rect">
            <a:avLst/>
          </a:prstGeom>
          <a:noFill/>
        </p:spPr>
        <p:txBody>
          <a:bodyPr wrap="square" rtlCol="0">
            <a:spAutoFit/>
          </a:bodyPr>
          <a:lstStyle/>
          <a:p>
            <a:r>
              <a:rPr lang="en-GB" b="1"/>
              <a:t>Business Process Intelligence</a:t>
            </a:r>
            <a:endParaRPr lang="en-GB"/>
          </a:p>
          <a:p>
            <a:endParaRPr lang="en-GB"/>
          </a:p>
          <a:p>
            <a:pPr>
              <a:lnSpc>
                <a:spcPct val="107000"/>
              </a:lnSpc>
              <a:spcAft>
                <a:spcPts val="800"/>
              </a:spcAft>
            </a:pPr>
            <a:r>
              <a:rPr lang="en-GB" sz="1800">
                <a:effectLst/>
                <a:latin typeface="Aptos" panose="020B0004020202020204" pitchFamily="34" charset="0"/>
                <a:ea typeface="Aptos" panose="020B0004020202020204" pitchFamily="34" charset="0"/>
                <a:cs typeface="Times New Roman" panose="02020603050405020304" pitchFamily="18" charset="0"/>
              </a:rPr>
              <a:t>Fujitsu’s Business Process Intelligence (BPI) framework, powered by SAP </a:t>
            </a:r>
            <a:r>
              <a:rPr lang="en-GB" sz="1800" err="1">
                <a:effectLst/>
                <a:latin typeface="Aptos" panose="020B0004020202020204" pitchFamily="34" charset="0"/>
                <a:ea typeface="Aptos" panose="020B0004020202020204" pitchFamily="34" charset="0"/>
                <a:cs typeface="Times New Roman" panose="02020603050405020304" pitchFamily="18" charset="0"/>
              </a:rPr>
              <a:t>Signavio</a:t>
            </a:r>
            <a:r>
              <a:rPr lang="en-GB" sz="1800">
                <a:effectLst/>
                <a:latin typeface="Aptos" panose="020B0004020202020204" pitchFamily="34" charset="0"/>
                <a:ea typeface="Aptos" panose="020B0004020202020204" pitchFamily="34" charset="0"/>
                <a:cs typeface="Times New Roman" panose="02020603050405020304" pitchFamily="18" charset="0"/>
              </a:rPr>
              <a:t>, will support you to adopt, refine, and manage your critical business processes, regardless of where you are in your transformation journey.</a:t>
            </a:r>
          </a:p>
        </p:txBody>
      </p:sp>
      <p:sp>
        <p:nvSpPr>
          <p:cNvPr id="8" name="TextBox 7">
            <a:extLst>
              <a:ext uri="{FF2B5EF4-FFF2-40B4-BE49-F238E27FC236}">
                <a16:creationId xmlns:a16="http://schemas.microsoft.com/office/drawing/2014/main" id="{CE60AB58-3CF7-51D2-06F4-9F1CB57C2931}"/>
              </a:ext>
            </a:extLst>
          </p:cNvPr>
          <p:cNvSpPr txBox="1"/>
          <p:nvPr/>
        </p:nvSpPr>
        <p:spPr>
          <a:xfrm>
            <a:off x="8153401" y="2607794"/>
            <a:ext cx="3544865" cy="3231654"/>
          </a:xfrm>
          <a:prstGeom prst="rect">
            <a:avLst/>
          </a:prstGeom>
          <a:noFill/>
        </p:spPr>
        <p:txBody>
          <a:bodyPr wrap="square" lIns="91440" tIns="45720" rIns="91440" bIns="45720" rtlCol="0" anchor="t">
            <a:spAutoFit/>
          </a:bodyPr>
          <a:lstStyle/>
          <a:p>
            <a:r>
              <a:rPr lang="en-GB" b="1" dirty="0"/>
              <a:t>Intelligent Application Managed Services (</a:t>
            </a:r>
            <a:r>
              <a:rPr lang="en-GB" b="1" dirty="0" err="1"/>
              <a:t>iAMS</a:t>
            </a:r>
            <a:r>
              <a:rPr lang="en-GB" b="1" dirty="0"/>
              <a:t>) </a:t>
            </a:r>
            <a:endParaRPr lang="en-GB" b="1"/>
          </a:p>
          <a:p>
            <a:endParaRPr lang="en-GB"/>
          </a:p>
          <a:p>
            <a:r>
              <a:rPr lang="en-GB" sz="1800" dirty="0">
                <a:latin typeface="Aptos"/>
                <a:cs typeface="Times New Roman"/>
              </a:rPr>
              <a:t>Fujitsu’s intelligent Application Managed Services (</a:t>
            </a:r>
            <a:r>
              <a:rPr lang="en-GB" sz="1800" err="1">
                <a:latin typeface="Aptos"/>
                <a:cs typeface="Times New Roman"/>
              </a:rPr>
              <a:t>iAMS</a:t>
            </a:r>
            <a:r>
              <a:rPr lang="en-GB" sz="1800" dirty="0">
                <a:latin typeface="Aptos"/>
                <a:cs typeface="Times New Roman"/>
              </a:rPr>
              <a:t>) helps you modernize your application landscape, executed through Fujitsu Global Delivery Centers along with Regional Centers.</a:t>
            </a:r>
            <a:endParaRPr lang="en-US" sz="1800" dirty="0">
              <a:latin typeface="Aptos"/>
              <a:cs typeface="Times New Roman"/>
            </a:endParaRPr>
          </a:p>
        </p:txBody>
      </p:sp>
    </p:spTree>
    <p:extLst>
      <p:ext uri="{BB962C8B-B14F-4D97-AF65-F5344CB8AC3E}">
        <p14:creationId xmlns:p14="http://schemas.microsoft.com/office/powerpoint/2010/main" val="367969374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338C4-DDF3-4BAE-DEB2-2FE344A1FFA4}"/>
              </a:ext>
            </a:extLst>
          </p:cNvPr>
          <p:cNvPicPr>
            <a:picLocks noChangeAspect="1"/>
          </p:cNvPicPr>
          <p:nvPr/>
        </p:nvPicPr>
        <p:blipFill rotWithShape="1">
          <a:blip r:embed="rId3">
            <a:extLst>
              <a:ext uri="{28A0092B-C50C-407E-A947-70E740481C1C}">
                <a14:useLocalDpi xmlns:a14="http://schemas.microsoft.com/office/drawing/2010/main" val="0"/>
              </a:ext>
            </a:extLst>
          </a:blip>
          <a:srcRect l="1243" t="746" r="22261" b="51827"/>
          <a:stretch/>
        </p:blipFill>
        <p:spPr>
          <a:xfrm>
            <a:off x="378000" y="2636940"/>
            <a:ext cx="5889269" cy="3638013"/>
          </a:xfrm>
          <a:prstGeom prst="rect">
            <a:avLst/>
          </a:prstGeom>
        </p:spPr>
      </p:pic>
      <p:sp>
        <p:nvSpPr>
          <p:cNvPr id="3" name="Title 1">
            <a:extLst>
              <a:ext uri="{FF2B5EF4-FFF2-40B4-BE49-F238E27FC236}">
                <a16:creationId xmlns:a16="http://schemas.microsoft.com/office/drawing/2014/main" id="{45DAF749-6A60-A73E-FE93-099CDDE80B0D}"/>
              </a:ext>
            </a:extLst>
          </p:cNvPr>
          <p:cNvSpPr>
            <a:spLocks noGrp="1"/>
          </p:cNvSpPr>
          <p:nvPr>
            <p:ph type="title"/>
          </p:nvPr>
        </p:nvSpPr>
        <p:spPr>
          <a:xfrm>
            <a:off x="378000" y="201675"/>
            <a:ext cx="10168540" cy="574516"/>
          </a:xfrm>
        </p:spPr>
        <p:txBody>
          <a:bodyPr/>
          <a:lstStyle/>
          <a:p>
            <a:r>
              <a:rPr lang="en-US" sz="3600" dirty="0">
                <a:solidFill>
                  <a:schemeClr val="bg1"/>
                </a:solidFill>
              </a:rPr>
              <a:t>Finding your way</a:t>
            </a:r>
          </a:p>
        </p:txBody>
      </p:sp>
      <p:sp>
        <p:nvSpPr>
          <p:cNvPr id="4" name="Content Placeholder 2">
            <a:extLst>
              <a:ext uri="{FF2B5EF4-FFF2-40B4-BE49-F238E27FC236}">
                <a16:creationId xmlns:a16="http://schemas.microsoft.com/office/drawing/2014/main" id="{FA2AE6D9-BF1B-EB00-F1F0-1E95FC1C5539}"/>
              </a:ext>
            </a:extLst>
          </p:cNvPr>
          <p:cNvSpPr txBox="1">
            <a:spLocks/>
          </p:cNvSpPr>
          <p:nvPr/>
        </p:nvSpPr>
        <p:spPr>
          <a:xfrm>
            <a:off x="378000" y="1367299"/>
            <a:ext cx="6160203" cy="976357"/>
          </a:xfrm>
          <a:prstGeom prst="rect">
            <a:avLst/>
          </a:prstGeom>
        </p:spPr>
        <p:txBody>
          <a:bodyPr vert="horz" wrap="square" lIns="0" tIns="0" rIns="0" bIns="0" rtlCol="0">
            <a:no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defTabSz="1219139">
              <a:spcAft>
                <a:spcPts val="1600"/>
              </a:spcAft>
              <a:buFont typeface="Arial" panose="020B0604020202020204" pitchFamily="34" charset="0"/>
              <a:buNone/>
            </a:pPr>
            <a:r>
              <a:rPr lang="en-US" sz="1600" kern="100" dirty="0">
                <a:latin typeface="Fujitsu Infinity Pro" pitchFamily="2" charset="77"/>
                <a:cs typeface="Times New Roman" panose="02020603050405020304" pitchFamily="18" charset="0"/>
              </a:rPr>
              <a:t>Fujitsu’s Wayfinders consultants play a crucial role in the </a:t>
            </a:r>
            <a:br>
              <a:rPr lang="en-US" sz="1600" kern="100" dirty="0">
                <a:latin typeface="Fujitsu Infinity Pro" pitchFamily="2" charset="77"/>
                <a:cs typeface="Times New Roman" panose="02020603050405020304" pitchFamily="18" charset="0"/>
              </a:rPr>
            </a:br>
            <a:r>
              <a:rPr lang="en-US" sz="1600" kern="100" dirty="0">
                <a:latin typeface="Fujitsu Infinity Pro" pitchFamily="2" charset="77"/>
                <a:cs typeface="Times New Roman" panose="02020603050405020304" pitchFamily="18" charset="0"/>
              </a:rPr>
              <a:t>success of RISE with SAP projects. Experienced professionals with deep expertise in SAP, cloud technologies, and business transformation, they contribute to project success through:</a:t>
            </a:r>
          </a:p>
        </p:txBody>
      </p:sp>
      <p:sp>
        <p:nvSpPr>
          <p:cNvPr id="9" name="Content Placeholder 2">
            <a:extLst>
              <a:ext uri="{FF2B5EF4-FFF2-40B4-BE49-F238E27FC236}">
                <a16:creationId xmlns:a16="http://schemas.microsoft.com/office/drawing/2014/main" id="{81F7E8C8-B8C0-7274-4D6E-7E2364AE7244}"/>
              </a:ext>
            </a:extLst>
          </p:cNvPr>
          <p:cNvSpPr txBox="1">
            <a:spLocks/>
          </p:cNvSpPr>
          <p:nvPr/>
        </p:nvSpPr>
        <p:spPr>
          <a:xfrm>
            <a:off x="615013" y="3882193"/>
            <a:ext cx="2449654" cy="607361"/>
          </a:xfrm>
          <a:prstGeom prst="rect">
            <a:avLst/>
          </a:prstGeom>
        </p:spPr>
        <p:txBody>
          <a:bodyPr vert="horz" wrap="square" lIns="0" tIns="0" rIns="0" bIns="0" rtlCol="0">
            <a:no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spcAft>
                <a:spcPts val="1600"/>
              </a:spcAft>
              <a:buNone/>
            </a:pPr>
            <a:r>
              <a:rPr lang="en-US" sz="1600" kern="100" dirty="0">
                <a:solidFill>
                  <a:schemeClr val="bg1"/>
                </a:solidFill>
                <a:latin typeface="Fujitsu Infinity Pro" pitchFamily="2" charset="77"/>
                <a:cs typeface="Times New Roman" panose="02020603050405020304" pitchFamily="18" charset="0"/>
              </a:rPr>
              <a:t>Strategic guidance</a:t>
            </a:r>
          </a:p>
        </p:txBody>
      </p:sp>
      <p:sp>
        <p:nvSpPr>
          <p:cNvPr id="10" name="Content Placeholder 2">
            <a:extLst>
              <a:ext uri="{FF2B5EF4-FFF2-40B4-BE49-F238E27FC236}">
                <a16:creationId xmlns:a16="http://schemas.microsoft.com/office/drawing/2014/main" id="{35600E35-3A51-7A9D-6B6E-657259AFBAD6}"/>
              </a:ext>
            </a:extLst>
          </p:cNvPr>
          <p:cNvSpPr txBox="1">
            <a:spLocks/>
          </p:cNvSpPr>
          <p:nvPr/>
        </p:nvSpPr>
        <p:spPr>
          <a:xfrm>
            <a:off x="3594101" y="3882192"/>
            <a:ext cx="2507276" cy="607361"/>
          </a:xfrm>
          <a:prstGeom prst="rect">
            <a:avLst/>
          </a:prstGeom>
        </p:spPr>
        <p:txBody>
          <a:bodyPr vert="horz" wrap="square" lIns="0" tIns="0" rIns="0" bIns="0" rtlCol="0">
            <a:no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spcAft>
                <a:spcPts val="1600"/>
              </a:spcAft>
              <a:buNone/>
            </a:pPr>
            <a:r>
              <a:rPr lang="en-US" sz="1600" kern="100" dirty="0">
                <a:solidFill>
                  <a:schemeClr val="bg1"/>
                </a:solidFill>
                <a:latin typeface="Fujitsu Infinity Pro" pitchFamily="2" charset="77"/>
                <a:cs typeface="Times New Roman" panose="02020603050405020304" pitchFamily="18" charset="0"/>
              </a:rPr>
              <a:t>Technical expertise</a:t>
            </a:r>
          </a:p>
        </p:txBody>
      </p:sp>
      <p:sp>
        <p:nvSpPr>
          <p:cNvPr id="11" name="Content Placeholder 2">
            <a:extLst>
              <a:ext uri="{FF2B5EF4-FFF2-40B4-BE49-F238E27FC236}">
                <a16:creationId xmlns:a16="http://schemas.microsoft.com/office/drawing/2014/main" id="{0EF2B56E-8DCC-8410-8757-5C5FCDF6576F}"/>
              </a:ext>
            </a:extLst>
          </p:cNvPr>
          <p:cNvSpPr txBox="1">
            <a:spLocks/>
          </p:cNvSpPr>
          <p:nvPr/>
        </p:nvSpPr>
        <p:spPr>
          <a:xfrm>
            <a:off x="615014" y="5542677"/>
            <a:ext cx="2092576" cy="452483"/>
          </a:xfrm>
          <a:prstGeom prst="rect">
            <a:avLst/>
          </a:prstGeom>
        </p:spPr>
        <p:txBody>
          <a:bodyPr vert="horz" wrap="square" lIns="0" tIns="0" rIns="0" bIns="0" rtlCol="0">
            <a:no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spcAft>
                <a:spcPts val="1600"/>
              </a:spcAft>
              <a:buNone/>
            </a:pPr>
            <a:r>
              <a:rPr lang="en-US" sz="1600" kern="100" dirty="0">
                <a:solidFill>
                  <a:schemeClr val="bg1"/>
                </a:solidFill>
                <a:latin typeface="Fujitsu Infinity Pro" pitchFamily="2" charset="77"/>
                <a:cs typeface="Times New Roman" panose="02020603050405020304" pitchFamily="18" charset="0"/>
              </a:rPr>
              <a:t>Change </a:t>
            </a:r>
            <a:br>
              <a:rPr lang="en-US" sz="1600" kern="100" dirty="0">
                <a:solidFill>
                  <a:schemeClr val="bg1"/>
                </a:solidFill>
                <a:latin typeface="Fujitsu Infinity Pro" pitchFamily="2" charset="77"/>
                <a:cs typeface="Times New Roman" panose="02020603050405020304" pitchFamily="18" charset="0"/>
              </a:rPr>
            </a:br>
            <a:r>
              <a:rPr lang="en-US" sz="1600" kern="100" dirty="0">
                <a:solidFill>
                  <a:schemeClr val="bg1"/>
                </a:solidFill>
                <a:latin typeface="Fujitsu Infinity Pro" pitchFamily="2" charset="77"/>
                <a:cs typeface="Times New Roman" panose="02020603050405020304" pitchFamily="18" charset="0"/>
              </a:rPr>
              <a:t>management support</a:t>
            </a:r>
          </a:p>
        </p:txBody>
      </p:sp>
      <p:sp>
        <p:nvSpPr>
          <p:cNvPr id="12" name="Content Placeholder 2">
            <a:extLst>
              <a:ext uri="{FF2B5EF4-FFF2-40B4-BE49-F238E27FC236}">
                <a16:creationId xmlns:a16="http://schemas.microsoft.com/office/drawing/2014/main" id="{5B9993DA-4101-947B-64D9-7CCB237F5A98}"/>
              </a:ext>
            </a:extLst>
          </p:cNvPr>
          <p:cNvSpPr txBox="1">
            <a:spLocks/>
          </p:cNvSpPr>
          <p:nvPr/>
        </p:nvSpPr>
        <p:spPr>
          <a:xfrm>
            <a:off x="3594101" y="5548740"/>
            <a:ext cx="2507276" cy="598801"/>
          </a:xfrm>
          <a:prstGeom prst="rect">
            <a:avLst/>
          </a:prstGeom>
        </p:spPr>
        <p:txBody>
          <a:bodyPr vert="horz" wrap="square" lIns="0" tIns="0" rIns="0" bIns="0" rtlCol="0">
            <a:noAutofit/>
          </a:bodyPr>
          <a:lstStyle>
            <a:lvl1pPr marL="334425" indent="-334425" algn="l" defTabSz="914377" rtl="0" eaLnBrk="1" latinLnBrk="0" hangingPunct="1">
              <a:lnSpc>
                <a:spcPct val="100000"/>
              </a:lnSpc>
              <a:spcBef>
                <a:spcPts val="0"/>
              </a:spcBef>
              <a:buClr>
                <a:srgbClr val="2400B0"/>
              </a:buClr>
              <a:buSzPct val="120000"/>
              <a:buFont typeface="Arial" panose="020B0604020202020204" pitchFamily="34" charset="0"/>
              <a:buChar char="●"/>
              <a:defRPr sz="2933" kern="1200">
                <a:solidFill>
                  <a:schemeClr val="tx1"/>
                </a:solidFill>
                <a:latin typeface="Fujitsu Infinity Pro" pitchFamily="2" charset="0"/>
                <a:ea typeface="+mn-ea"/>
                <a:cs typeface="+mn-cs"/>
              </a:defRPr>
            </a:lvl1pPr>
            <a:lvl2pPr marL="751399" indent="-294210" algn="l" defTabSz="914377" rtl="0" eaLnBrk="1" latinLnBrk="0" hangingPunct="1">
              <a:lnSpc>
                <a:spcPct val="100000"/>
              </a:lnSpc>
              <a:spcBef>
                <a:spcPts val="0"/>
              </a:spcBef>
              <a:buClr>
                <a:srgbClr val="6D6E70"/>
              </a:buClr>
              <a:buSzPct val="120000"/>
              <a:buFont typeface="Arial" panose="020B0604020202020204" pitchFamily="34" charset="0"/>
              <a:buChar char="●"/>
              <a:defRPr sz="2667" kern="1200">
                <a:solidFill>
                  <a:schemeClr val="tx1"/>
                </a:solidFill>
                <a:latin typeface="Fujitsu Infinity Pro" pitchFamily="2" charset="0"/>
                <a:ea typeface="+mn-ea"/>
                <a:cs typeface="+mn-cs"/>
              </a:defRPr>
            </a:lvl2pPr>
            <a:lvl3pPr marL="1164138" indent="-249760" algn="l" defTabSz="914377" rtl="0" eaLnBrk="1" latinLnBrk="0" hangingPunct="1">
              <a:lnSpc>
                <a:spcPct val="100000"/>
              </a:lnSpc>
              <a:spcBef>
                <a:spcPts val="0"/>
              </a:spcBef>
              <a:buClr>
                <a:srgbClr val="6D6E70"/>
              </a:buClr>
              <a:buSzPct val="120000"/>
              <a:buFont typeface="Arial" panose="020B0604020202020204" pitchFamily="34" charset="0"/>
              <a:buChar char="●"/>
              <a:defRPr sz="2400" kern="1200">
                <a:solidFill>
                  <a:schemeClr val="tx1"/>
                </a:solidFill>
                <a:latin typeface="Fujitsu Infinity Pro" pitchFamily="2" charset="0"/>
                <a:ea typeface="+mn-ea"/>
                <a:cs typeface="+mn-cs"/>
              </a:defRPr>
            </a:lvl3pPr>
            <a:lvl4pPr marL="1600160" indent="-228594" algn="l" defTabSz="914377" rtl="0" eaLnBrk="1" latinLnBrk="0" hangingPunct="1">
              <a:lnSpc>
                <a:spcPct val="100000"/>
              </a:lnSpc>
              <a:spcBef>
                <a:spcPts val="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4pPr>
            <a:lvl5pPr marL="2057349"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5pPr>
            <a:lvl6pPr marL="2514537"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6pPr>
            <a:lvl7pPr marL="2971726"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7pPr>
            <a:lvl8pPr marL="3428914"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8pPr>
            <a:lvl9pPr marL="3886103" indent="-228594" algn="l" defTabSz="914377" rtl="0" eaLnBrk="1" latinLnBrk="0" hangingPunct="1">
              <a:lnSpc>
                <a:spcPct val="90000"/>
              </a:lnSpc>
              <a:spcBef>
                <a:spcPts val="500"/>
              </a:spcBef>
              <a:buClr>
                <a:srgbClr val="6D6E70"/>
              </a:buClr>
              <a:buSzPct val="120000"/>
              <a:buFont typeface="Arial" panose="020B0604020202020204" pitchFamily="34" charset="0"/>
              <a:buChar char="●"/>
              <a:defRPr sz="2133" kern="1200">
                <a:solidFill>
                  <a:schemeClr val="tx1"/>
                </a:solidFill>
                <a:latin typeface="Fujitsu Infinity Pro" pitchFamily="2" charset="0"/>
                <a:ea typeface="+mn-ea"/>
                <a:cs typeface="+mn-cs"/>
              </a:defRPr>
            </a:lvl9pPr>
          </a:lstStyle>
          <a:p>
            <a:pPr marL="0" indent="0">
              <a:spcAft>
                <a:spcPts val="1600"/>
              </a:spcAft>
              <a:buNone/>
            </a:pPr>
            <a:r>
              <a:rPr lang="en-US" sz="1600" kern="100" dirty="0">
                <a:solidFill>
                  <a:schemeClr val="bg1"/>
                </a:solidFill>
                <a:latin typeface="Fujitsu Infinity Pro" pitchFamily="2" charset="77"/>
                <a:cs typeface="Times New Roman" panose="02020603050405020304" pitchFamily="18" charset="0"/>
              </a:rPr>
              <a:t>Project</a:t>
            </a:r>
            <a:br>
              <a:rPr lang="en-US" sz="1600" kern="100" dirty="0">
                <a:solidFill>
                  <a:schemeClr val="bg1"/>
                </a:solidFill>
                <a:latin typeface="Fujitsu Infinity Pro" pitchFamily="2" charset="77"/>
                <a:cs typeface="Times New Roman" panose="02020603050405020304" pitchFamily="18" charset="0"/>
              </a:rPr>
            </a:br>
            <a:r>
              <a:rPr lang="en-US" sz="1600" kern="100" dirty="0">
                <a:solidFill>
                  <a:schemeClr val="bg1"/>
                </a:solidFill>
                <a:latin typeface="Fujitsu Infinity Pro" pitchFamily="2" charset="77"/>
                <a:cs typeface="Times New Roman" panose="02020603050405020304" pitchFamily="18" charset="0"/>
              </a:rPr>
              <a:t>management</a:t>
            </a:r>
          </a:p>
        </p:txBody>
      </p:sp>
      <p:pic>
        <p:nvPicPr>
          <p:cNvPr id="14" name="Graphic 13">
            <a:extLst>
              <a:ext uri="{FF2B5EF4-FFF2-40B4-BE49-F238E27FC236}">
                <a16:creationId xmlns:a16="http://schemas.microsoft.com/office/drawing/2014/main" id="{3A5E7EDF-427C-057E-2498-E6BC872EAE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0948" y="2763916"/>
            <a:ext cx="997795" cy="997795"/>
          </a:xfrm>
          <a:prstGeom prst="rect">
            <a:avLst/>
          </a:prstGeom>
        </p:spPr>
      </p:pic>
      <p:pic>
        <p:nvPicPr>
          <p:cNvPr id="16" name="Graphic 15">
            <a:extLst>
              <a:ext uri="{FF2B5EF4-FFF2-40B4-BE49-F238E27FC236}">
                <a16:creationId xmlns:a16="http://schemas.microsoft.com/office/drawing/2014/main" id="{D84023B5-BB8F-D949-300D-EDC9864906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6884" y="2753828"/>
            <a:ext cx="1077228" cy="1077228"/>
          </a:xfrm>
          <a:prstGeom prst="rect">
            <a:avLst/>
          </a:prstGeom>
        </p:spPr>
      </p:pic>
      <p:pic>
        <p:nvPicPr>
          <p:cNvPr id="18" name="Graphic 17">
            <a:extLst>
              <a:ext uri="{FF2B5EF4-FFF2-40B4-BE49-F238E27FC236}">
                <a16:creationId xmlns:a16="http://schemas.microsoft.com/office/drawing/2014/main" id="{A50E4F1C-FA9E-4D45-6941-BA51D96CB3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8900" y="4551472"/>
            <a:ext cx="1141892" cy="1141892"/>
          </a:xfrm>
          <a:prstGeom prst="rect">
            <a:avLst/>
          </a:prstGeom>
        </p:spPr>
      </p:pic>
      <p:pic>
        <p:nvPicPr>
          <p:cNvPr id="20" name="Graphic 19">
            <a:extLst>
              <a:ext uri="{FF2B5EF4-FFF2-40B4-BE49-F238E27FC236}">
                <a16:creationId xmlns:a16="http://schemas.microsoft.com/office/drawing/2014/main" id="{DC87EFDC-1735-7C72-CE29-4B975DAC9F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21208" y="4449773"/>
            <a:ext cx="1141892" cy="1141892"/>
          </a:xfrm>
          <a:prstGeom prst="rect">
            <a:avLst/>
          </a:prstGeom>
        </p:spPr>
      </p:pic>
      <p:pic>
        <p:nvPicPr>
          <p:cNvPr id="13" name="Picture 12">
            <a:extLst>
              <a:ext uri="{FF2B5EF4-FFF2-40B4-BE49-F238E27FC236}">
                <a16:creationId xmlns:a16="http://schemas.microsoft.com/office/drawing/2014/main" id="{0E2DD45C-7753-39A9-E8D1-F33FED6F135C}"/>
              </a:ext>
            </a:extLst>
          </p:cNvPr>
          <p:cNvPicPr>
            <a:picLocks/>
          </p:cNvPicPr>
          <p:nvPr/>
        </p:nvPicPr>
        <p:blipFill rotWithShape="1">
          <a:blip r:embed="rId12">
            <a:extLst>
              <a:ext uri="{28A0092B-C50C-407E-A947-70E740481C1C}">
                <a14:useLocalDpi xmlns:a14="http://schemas.microsoft.com/office/drawing/2010/main" val="0"/>
              </a:ext>
            </a:extLst>
          </a:blip>
          <a:srcRect l="6059" r="37725"/>
          <a:stretch/>
        </p:blipFill>
        <p:spPr>
          <a:xfrm flipH="1">
            <a:off x="6846492" y="1367299"/>
            <a:ext cx="4912089" cy="4911056"/>
          </a:xfrm>
          <a:prstGeom prst="ellipse">
            <a:avLst/>
          </a:prstGeom>
        </p:spPr>
      </p:pic>
      <p:sp>
        <p:nvSpPr>
          <p:cNvPr id="15" name="Doughnut 14">
            <a:extLst>
              <a:ext uri="{FF2B5EF4-FFF2-40B4-BE49-F238E27FC236}">
                <a16:creationId xmlns:a16="http://schemas.microsoft.com/office/drawing/2014/main" id="{751603BB-C873-146B-E850-FBDDB5172C48}"/>
              </a:ext>
            </a:extLst>
          </p:cNvPr>
          <p:cNvSpPr/>
          <p:nvPr/>
        </p:nvSpPr>
        <p:spPr>
          <a:xfrm>
            <a:off x="6846493" y="1367299"/>
            <a:ext cx="4912089" cy="4911056"/>
          </a:xfrm>
          <a:prstGeom prst="donut">
            <a:avLst>
              <a:gd name="adj" fmla="val 13705"/>
            </a:avLst>
          </a:prstGeom>
          <a:gradFill>
            <a:gsLst>
              <a:gs pos="100000">
                <a:srgbClr val="FFE800"/>
              </a:gs>
              <a:gs pos="46000">
                <a:srgbClr val="008223">
                  <a:alpha val="50068"/>
                </a:srgbClr>
              </a:gs>
              <a:gs pos="0">
                <a:srgbClr val="008223">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CFEC5450-1D82-AC95-0EBA-E8C7973AB34B}"/>
              </a:ext>
              <a:ext uri="{C183D7F6-B498-43B3-948B-1728B52AA6E4}">
                <adec:decorative xmlns:adec="http://schemas.microsoft.com/office/drawing/2017/decorative" val="1"/>
              </a:ext>
            </a:extLst>
          </p:cNvPr>
          <p:cNvSpPr/>
          <p:nvPr/>
        </p:nvSpPr>
        <p:spPr>
          <a:xfrm flipV="1">
            <a:off x="3278906" y="2480440"/>
            <a:ext cx="132946" cy="38193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9" name="Rectangle 18">
            <a:extLst>
              <a:ext uri="{FF2B5EF4-FFF2-40B4-BE49-F238E27FC236}">
                <a16:creationId xmlns:a16="http://schemas.microsoft.com/office/drawing/2014/main" id="{CC60E87D-F360-0DED-AC08-28CC36620E51}"/>
              </a:ext>
              <a:ext uri="{C183D7F6-B498-43B3-948B-1728B52AA6E4}">
                <adec:decorative xmlns:adec="http://schemas.microsoft.com/office/drawing/2017/decorative" val="1"/>
              </a:ext>
            </a:extLst>
          </p:cNvPr>
          <p:cNvSpPr/>
          <p:nvPr/>
        </p:nvSpPr>
        <p:spPr>
          <a:xfrm rot="16200000" flipV="1">
            <a:off x="3297458" y="1365630"/>
            <a:ext cx="129876" cy="6160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Tree>
    <p:extLst>
      <p:ext uri="{BB962C8B-B14F-4D97-AF65-F5344CB8AC3E}">
        <p14:creationId xmlns:p14="http://schemas.microsoft.com/office/powerpoint/2010/main" val="217725999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914E0F-CE62-D4C3-C880-3FDD01FB4D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22609" y="-1"/>
            <a:ext cx="10969389" cy="6858001"/>
          </a:xfrm>
          <a:prstGeom prst="rect">
            <a:avLst/>
          </a:prstGeom>
        </p:spPr>
      </p:pic>
      <p:pic>
        <p:nvPicPr>
          <p:cNvPr id="11" name="Picture 10" descr="A blue and green gradient&#10;&#10;Description automatically generated">
            <a:extLst>
              <a:ext uri="{FF2B5EF4-FFF2-40B4-BE49-F238E27FC236}">
                <a16:creationId xmlns:a16="http://schemas.microsoft.com/office/drawing/2014/main" id="{4EFDCFC6-5468-EF2A-5F9D-3F74217887B8}"/>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86882" r="580"/>
          <a:stretch/>
        </p:blipFill>
        <p:spPr>
          <a:xfrm>
            <a:off x="4241260" y="0"/>
            <a:ext cx="860680" cy="6858000"/>
          </a:xfrm>
          <a:prstGeom prst="rect">
            <a:avLst/>
          </a:prstGeom>
        </p:spPr>
      </p:pic>
      <p:pic>
        <p:nvPicPr>
          <p:cNvPr id="4" name="Picture 3" descr="A blue and green gradient&#10;&#10;Description automatically generated">
            <a:extLst>
              <a:ext uri="{FF2B5EF4-FFF2-40B4-BE49-F238E27FC236}">
                <a16:creationId xmlns:a16="http://schemas.microsoft.com/office/drawing/2014/main" id="{D4F45DDB-5762-7BB7-F331-71BA3FD760C2}"/>
              </a:ext>
            </a:extLst>
          </p:cNvPr>
          <p:cNvPicPr>
            <a:picLocks noChangeAspect="1"/>
          </p:cNvPicPr>
          <p:nvPr/>
        </p:nvPicPr>
        <p:blipFill rotWithShape="1">
          <a:blip r:embed="rId3">
            <a:extLst>
              <a:ext uri="{28A0092B-C50C-407E-A947-70E740481C1C}">
                <a14:useLocalDpi xmlns:a14="http://schemas.microsoft.com/office/drawing/2010/main" val="0"/>
              </a:ext>
            </a:extLst>
          </a:blip>
          <a:srcRect l="30070" r="8086"/>
          <a:stretch/>
        </p:blipFill>
        <p:spPr>
          <a:xfrm>
            <a:off x="0" y="0"/>
            <a:ext cx="4241260" cy="6858000"/>
          </a:xfrm>
          <a:prstGeom prst="rect">
            <a:avLst/>
          </a:prstGeom>
        </p:spPr>
      </p:pic>
      <p:sp>
        <p:nvSpPr>
          <p:cNvPr id="5" name="Title 1">
            <a:extLst>
              <a:ext uri="{FF2B5EF4-FFF2-40B4-BE49-F238E27FC236}">
                <a16:creationId xmlns:a16="http://schemas.microsoft.com/office/drawing/2014/main" id="{AB2B036A-B180-21A3-2DB6-F3609EE808FB}"/>
              </a:ext>
            </a:extLst>
          </p:cNvPr>
          <p:cNvSpPr txBox="1">
            <a:spLocks/>
          </p:cNvSpPr>
          <p:nvPr/>
        </p:nvSpPr>
        <p:spPr>
          <a:xfrm>
            <a:off x="378000" y="464400"/>
            <a:ext cx="3171987" cy="2297809"/>
          </a:xfrm>
          <a:prstGeom prst="rect">
            <a:avLst/>
          </a:prstGeom>
        </p:spPr>
        <p:txBody>
          <a:bodyPr lIns="0" tIns="0" rIns="0" bIns="0"/>
          <a:lstStyle>
            <a:lvl1pPr defTabSz="914377">
              <a:lnSpc>
                <a:spcPct val="100000"/>
              </a:lnSpc>
              <a:spcBef>
                <a:spcPts val="0"/>
              </a:spcBef>
              <a:buNone/>
              <a:defRPr sz="3600" b="1">
                <a:solidFill>
                  <a:schemeClr val="bg1"/>
                </a:solidFill>
                <a:latin typeface="Fujitsu Infinity Pro Bold" pitchFamily="2" charset="0"/>
                <a:ea typeface="+mj-ea"/>
                <a:cs typeface="+mj-cs"/>
              </a:defRPr>
            </a:lvl1pPr>
          </a:lstStyle>
          <a:p>
            <a:r>
              <a:rPr lang="en-US" dirty="0"/>
              <a:t>Exploring different migration approaches</a:t>
            </a:r>
          </a:p>
        </p:txBody>
      </p:sp>
      <p:pic>
        <p:nvPicPr>
          <p:cNvPr id="12" name="Graphic 11">
            <a:extLst>
              <a:ext uri="{FF2B5EF4-FFF2-40B4-BE49-F238E27FC236}">
                <a16:creationId xmlns:a16="http://schemas.microsoft.com/office/drawing/2014/main" id="{784D3326-EEB3-1CBF-CAB1-04F5CBD526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8843" y="182293"/>
            <a:ext cx="1155259" cy="562509"/>
          </a:xfrm>
          <a:prstGeom prst="rect">
            <a:avLst/>
          </a:prstGeom>
        </p:spPr>
      </p:pic>
      <p:sp>
        <p:nvSpPr>
          <p:cNvPr id="13" name="Rounded Rectangle 21">
            <a:extLst>
              <a:ext uri="{FF2B5EF4-FFF2-40B4-BE49-F238E27FC236}">
                <a16:creationId xmlns:a16="http://schemas.microsoft.com/office/drawing/2014/main" id="{E9AEB8A0-A273-AA33-A8BC-F3012DE5C559}"/>
              </a:ext>
            </a:extLst>
          </p:cNvPr>
          <p:cNvSpPr/>
          <p:nvPr/>
        </p:nvSpPr>
        <p:spPr bwMode="black">
          <a:xfrm>
            <a:off x="378884" y="6487905"/>
            <a:ext cx="1274987" cy="188215"/>
          </a:xfrm>
          <a:prstGeom prst="roundRect">
            <a:avLst>
              <a:gd name="adj" fmla="val 50000"/>
            </a:avLst>
          </a:prstGeom>
          <a:noFill/>
          <a:ln w="635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l" defTabSz="1624857" rtl="0" eaLnBrk="1" fontAlgn="ctr" latinLnBrk="0" hangingPunct="1">
              <a:lnSpc>
                <a:spcPct val="100000"/>
              </a:lnSpc>
              <a:spcBef>
                <a:spcPct val="0"/>
              </a:spcBef>
              <a:spcAft>
                <a:spcPct val="0"/>
              </a:spcAft>
              <a:buClrTx/>
              <a:buSzTx/>
              <a:buFontTx/>
              <a:buNone/>
              <a:tabLst/>
              <a:defRPr/>
            </a:pPr>
            <a:r>
              <a:rPr kumimoji="1" lang="en-US" altLang="ja-JP" sz="933" b="0" i="0" u="none" strike="noStrike" kern="1200" cap="none" spc="0" normalizeH="0" baseline="0" noProof="0" dirty="0">
                <a:ln>
                  <a:noFill/>
                </a:ln>
                <a:solidFill>
                  <a:schemeClr val="bg1"/>
                </a:solidFill>
                <a:effectLst/>
                <a:uLnTx/>
                <a:uFillTx/>
                <a:latin typeface="Fujitsu Infinity Pro" pitchFamily="2" charset="0"/>
                <a:ea typeface="+mn-ea"/>
                <a:cs typeface="+mn-cs"/>
              </a:rPr>
              <a:t>FUJITSU-PUBLIC</a:t>
            </a:r>
          </a:p>
        </p:txBody>
      </p:sp>
      <p:sp>
        <p:nvSpPr>
          <p:cNvPr id="14" name="Footer Placeholder 4">
            <a:extLst>
              <a:ext uri="{FF2B5EF4-FFF2-40B4-BE49-F238E27FC236}">
                <a16:creationId xmlns:a16="http://schemas.microsoft.com/office/drawing/2014/main" id="{5FD39D9F-3344-A0EA-26BD-29C5F1CF95BC}"/>
              </a:ext>
            </a:extLst>
          </p:cNvPr>
          <p:cNvSpPr txBox="1">
            <a:spLocks/>
          </p:cNvSpPr>
          <p:nvPr/>
        </p:nvSpPr>
        <p:spPr>
          <a:xfrm>
            <a:off x="5630334" y="6461460"/>
            <a:ext cx="931333" cy="164212"/>
          </a:xfrm>
          <a:prstGeom prst="rect">
            <a:avLst/>
          </a:prstGeom>
        </p:spPr>
        <p:txBody>
          <a:bodyPr vert="horz" wrap="square" lIns="0" tIns="0" rIns="0" bIns="0" rtlCol="0" anchor="ctr">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1067" smtClean="0">
                <a:solidFill>
                  <a:schemeClr val="bg1"/>
                </a:solidFill>
                <a:latin typeface="Fujitsu Infinity Pro" pitchFamily="2" charset="0"/>
              </a:rPr>
              <a:pPr/>
              <a:t>9</a:t>
            </a:fld>
            <a:endParaRPr lang="en-GB" sz="1067">
              <a:solidFill>
                <a:schemeClr val="bg1"/>
              </a:solidFill>
              <a:latin typeface="Fujitsu Infinity Pro" pitchFamily="2" charset="0"/>
            </a:endParaRPr>
          </a:p>
        </p:txBody>
      </p:sp>
      <p:sp>
        <p:nvSpPr>
          <p:cNvPr id="15" name="Slide Number Placeholder 5">
            <a:extLst>
              <a:ext uri="{FF2B5EF4-FFF2-40B4-BE49-F238E27FC236}">
                <a16:creationId xmlns:a16="http://schemas.microsoft.com/office/drawing/2014/main" id="{1145D710-8B51-A71B-5C36-E30097B2418F}"/>
              </a:ext>
            </a:extLst>
          </p:cNvPr>
          <p:cNvSpPr txBox="1">
            <a:spLocks/>
          </p:cNvSpPr>
          <p:nvPr/>
        </p:nvSpPr>
        <p:spPr>
          <a:xfrm>
            <a:off x="6616705" y="6471784"/>
            <a:ext cx="5207920" cy="143565"/>
          </a:xfrm>
          <a:prstGeom prst="rect">
            <a:avLst/>
          </a:prstGeom>
        </p:spPr>
        <p:txBody>
          <a:bodyPr vert="horz" wrap="square" lIns="0" tIns="0" rIns="0" bIns="0" rtlCol="0" anchor="ctr">
            <a:spAutoFit/>
          </a:bodyPr>
          <a:lstStyle>
            <a:defPPr>
              <a:defRPr lang="en-US"/>
            </a:defPPr>
            <a:lvl1pPr marL="0" algn="r" defTabSz="4572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33" dirty="0">
                <a:solidFill>
                  <a:schemeClr val="bg1"/>
                </a:solidFill>
                <a:latin typeface="Fujitsu Infinity Pro" pitchFamily="2" charset="0"/>
              </a:rPr>
              <a:t>© Fujitsu 2024</a:t>
            </a:r>
          </a:p>
        </p:txBody>
      </p:sp>
    </p:spTree>
    <p:extLst>
      <p:ext uri="{BB962C8B-B14F-4D97-AF65-F5344CB8AC3E}">
        <p14:creationId xmlns:p14="http://schemas.microsoft.com/office/powerpoint/2010/main" val="2923360962"/>
      </p:ext>
    </p:extLst>
  </p:cSld>
  <p:clrMapOvr>
    <a:masterClrMapping/>
  </p:clrMapOvr>
  <p:transition spd="slow">
    <p:fade/>
  </p:transition>
</p:sld>
</file>

<file path=ppt/theme/theme1.xml><?xml version="1.0" encoding="utf-8"?>
<a:theme xmlns:a="http://schemas.openxmlformats.org/drawingml/2006/main" name="1_Red Theme">
  <a:themeElements>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D80084"/>
      </a:accent6>
      <a:hlink>
        <a:srgbClr val="2400B0"/>
      </a:hlink>
      <a:folHlink>
        <a:srgbClr val="2400B0"/>
      </a:folHlink>
    </a:clrScheme>
    <a:fontScheme name="Custom 1">
      <a:majorFont>
        <a:latin typeface="Fujitsu Infinity Pro"/>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D80084"/>
        </a:accent6>
        <a:hlink>
          <a:srgbClr val="2400B0"/>
        </a:hlink>
        <a:folHlink>
          <a:srgbClr val="2400B0"/>
        </a:folHlink>
      </a:clrScheme>
    </a:extraClrScheme>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EA0000"/>
        </a:accent6>
        <a:hlink>
          <a:srgbClr val="2400B0"/>
        </a:hlink>
        <a:folHlink>
          <a:srgbClr val="2400B0"/>
        </a:folHlink>
      </a:clrScheme>
    </a:extraClrScheme>
    <a:extraClrScheme>
      <a:clrScheme name="FJ-TC_red-2">
        <a:dk1>
          <a:srgbClr val="000000"/>
        </a:dk1>
        <a:lt1>
          <a:srgbClr val="FFFFFF"/>
        </a:lt1>
        <a:dk2>
          <a:srgbClr val="FFFFFF"/>
        </a:dk2>
        <a:lt2>
          <a:srgbClr val="EFEFEF"/>
        </a:lt2>
        <a:accent1>
          <a:srgbClr val="D7007A"/>
        </a:accent1>
        <a:accent2>
          <a:srgbClr val="DB0F6B"/>
        </a:accent2>
        <a:accent3>
          <a:srgbClr val="DF1E5C"/>
        </a:accent3>
        <a:accent4>
          <a:srgbClr val="DF0F2F"/>
        </a:accent4>
        <a:accent5>
          <a:srgbClr val="DF0000"/>
        </a:accent5>
        <a:accent6>
          <a:srgbClr val="EA00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Standard-FJ-PUBLIC.potx" id="{587EB03A-E9D2-48C5-828C-C14901226934}" vid="{DC3115BF-4177-4225-AC1B-6F4A829ED298}"/>
    </a:ext>
  </a:extLst>
</a:theme>
</file>

<file path=ppt/theme/theme2.xml><?xml version="1.0" encoding="utf-8"?>
<a:theme xmlns:a="http://schemas.openxmlformats.org/drawingml/2006/main" name="1_Orange Theme">
  <a:themeElements>
    <a:clrScheme name="FJ-TC_orange">
      <a:dk1>
        <a:srgbClr val="000000"/>
      </a:dk1>
      <a:lt1>
        <a:srgbClr val="FFFFFF"/>
      </a:lt1>
      <a:dk2>
        <a:srgbClr val="FFFFFF"/>
      </a:dk2>
      <a:lt2>
        <a:srgbClr val="EFEFEF"/>
      </a:lt2>
      <a:accent1>
        <a:srgbClr val="FB6900"/>
      </a:accent1>
      <a:accent2>
        <a:srgbClr val="F75300"/>
      </a:accent2>
      <a:accent3>
        <a:srgbClr val="F43C00"/>
      </a:accent3>
      <a:accent4>
        <a:srgbClr val="F02600"/>
      </a:accent4>
      <a:accent5>
        <a:srgbClr val="EC0F00"/>
      </a:accent5>
      <a:accent6>
        <a:srgbClr val="FF8000"/>
      </a:accent6>
      <a:hlink>
        <a:srgbClr val="2400B0"/>
      </a:hlink>
      <a:folHlink>
        <a:srgbClr val="2400B0"/>
      </a:folHlink>
    </a:clrScheme>
    <a:fontScheme name="Custom 1">
      <a:majorFont>
        <a:latin typeface="Fujitsu Infinity Pro"/>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orange">
        <a:dk1>
          <a:srgbClr val="000000"/>
        </a:dk1>
        <a:lt1>
          <a:srgbClr val="FFFFFF"/>
        </a:lt1>
        <a:dk2>
          <a:srgbClr val="FFFFFF"/>
        </a:dk2>
        <a:lt2>
          <a:srgbClr val="EFEFEF"/>
        </a:lt2>
        <a:accent1>
          <a:srgbClr val="FB6900"/>
        </a:accent1>
        <a:accent2>
          <a:srgbClr val="F75300"/>
        </a:accent2>
        <a:accent3>
          <a:srgbClr val="F43C00"/>
        </a:accent3>
        <a:accent4>
          <a:srgbClr val="F02600"/>
        </a:accent4>
        <a:accent5>
          <a:srgbClr val="EC0F00"/>
        </a:accent5>
        <a:accent6>
          <a:srgbClr val="FF80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Standard-FJ-PUBLIC.potx" id="{587EB03A-E9D2-48C5-828C-C14901226934}" vid="{FED29226-005A-46A7-9954-371F96D608EF}"/>
    </a:ext>
  </a:extLst>
</a:theme>
</file>

<file path=ppt/theme/theme3.xml><?xml version="1.0" encoding="utf-8"?>
<a:theme xmlns:a="http://schemas.openxmlformats.org/drawingml/2006/main" name="1_Blue Theme">
  <a:themeElements>
    <a:clrScheme name="FJ-TC_blue">
      <a:dk1>
        <a:srgbClr val="000000"/>
      </a:dk1>
      <a:lt1>
        <a:srgbClr val="FFFFFF"/>
      </a:lt1>
      <a:dk2>
        <a:srgbClr val="FFFFFF"/>
      </a:dk2>
      <a:lt2>
        <a:srgbClr val="EFEFEF"/>
      </a:lt2>
      <a:accent1>
        <a:srgbClr val="0C7CDA"/>
      </a:accent1>
      <a:accent2>
        <a:srgbClr val="1064CC"/>
      </a:accent2>
      <a:accent3>
        <a:srgbClr val="144CBD"/>
      </a:accent3>
      <a:accent4>
        <a:srgbClr val="1834AF"/>
      </a:accent4>
      <a:accent5>
        <a:srgbClr val="1C1CA0"/>
      </a:accent5>
      <a:accent6>
        <a:srgbClr val="2400B0"/>
      </a:accent6>
      <a:hlink>
        <a:srgbClr val="2400B0"/>
      </a:hlink>
      <a:folHlink>
        <a:srgbClr val="2400B0"/>
      </a:folHlink>
    </a:clrScheme>
    <a:fontScheme name="Custom 1">
      <a:majorFont>
        <a:latin typeface="Fujitsu Infinity Pro"/>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blue">
        <a:dk1>
          <a:srgbClr val="000000"/>
        </a:dk1>
        <a:lt1>
          <a:srgbClr val="FFFFFF"/>
        </a:lt1>
        <a:dk2>
          <a:srgbClr val="FFFFFF"/>
        </a:dk2>
        <a:lt2>
          <a:srgbClr val="EFEFEF"/>
        </a:lt2>
        <a:accent1>
          <a:srgbClr val="0C7CDA"/>
        </a:accent1>
        <a:accent2>
          <a:srgbClr val="1064CC"/>
        </a:accent2>
        <a:accent3>
          <a:srgbClr val="144CBD"/>
        </a:accent3>
        <a:accent4>
          <a:srgbClr val="1834AF"/>
        </a:accent4>
        <a:accent5>
          <a:srgbClr val="1C1CA0"/>
        </a:accent5>
        <a:accent6>
          <a:srgbClr val="2400B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Standard-FJ-PUBLIC.potx" id="{587EB03A-E9D2-48C5-828C-C14901226934}" vid="{773B73A3-13BC-497B-B920-604DDD5C358F}"/>
    </a:ext>
  </a:extLst>
</a:theme>
</file>

<file path=ppt/theme/theme4.xml><?xml version="1.0" encoding="utf-8"?>
<a:theme xmlns:a="http://schemas.openxmlformats.org/drawingml/2006/main" name="1_Green Theme">
  <a:themeElements>
    <a:clrScheme name="FJ-TC_green">
      <a:dk1>
        <a:srgbClr val="000000"/>
      </a:dk1>
      <a:lt1>
        <a:srgbClr val="FFFFFF"/>
      </a:lt1>
      <a:dk2>
        <a:srgbClr val="FFFFFF"/>
      </a:dk2>
      <a:lt2>
        <a:srgbClr val="EFEFEF"/>
      </a:lt2>
      <a:accent1>
        <a:srgbClr val="44B620"/>
      </a:accent1>
      <a:accent2>
        <a:srgbClr val="35A821"/>
      </a:accent2>
      <a:accent3>
        <a:srgbClr val="259922"/>
      </a:accent3>
      <a:accent4>
        <a:srgbClr val="168B23"/>
      </a:accent4>
      <a:accent5>
        <a:srgbClr val="067C24"/>
      </a:accent5>
      <a:accent6>
        <a:srgbClr val="008224"/>
      </a:accent6>
      <a:hlink>
        <a:srgbClr val="2400B0"/>
      </a:hlink>
      <a:folHlink>
        <a:srgbClr val="2400B0"/>
      </a:folHlink>
    </a:clrScheme>
    <a:fontScheme name="Custom 1">
      <a:majorFont>
        <a:latin typeface="Fujitsu Infinity Pro"/>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green">
        <a:dk1>
          <a:srgbClr val="000000"/>
        </a:dk1>
        <a:lt1>
          <a:srgbClr val="FFFFFF"/>
        </a:lt1>
        <a:dk2>
          <a:srgbClr val="FFFFFF"/>
        </a:dk2>
        <a:lt2>
          <a:srgbClr val="EFEFEF"/>
        </a:lt2>
        <a:accent1>
          <a:srgbClr val="44B620"/>
        </a:accent1>
        <a:accent2>
          <a:srgbClr val="35A821"/>
        </a:accent2>
        <a:accent3>
          <a:srgbClr val="259922"/>
        </a:accent3>
        <a:accent4>
          <a:srgbClr val="168B23"/>
        </a:accent4>
        <a:accent5>
          <a:srgbClr val="067C24"/>
        </a:accent5>
        <a:accent6>
          <a:srgbClr val="008224"/>
        </a:accent6>
        <a:hlink>
          <a:srgbClr val="2400B0"/>
        </a:hlink>
        <a:folHlink>
          <a:srgbClr val="2400B0"/>
        </a:folHlink>
      </a:clrScheme>
    </a:extraClrScheme>
    <a:extraClrScheme>
      <a:clrScheme name="FJ-TC_Uvance">
        <a:dk1>
          <a:srgbClr val="000000"/>
        </a:dk1>
        <a:lt1>
          <a:srgbClr val="FFFFFF"/>
        </a:lt1>
        <a:dk2>
          <a:srgbClr val="FFFFFF"/>
        </a:dk2>
        <a:lt2>
          <a:srgbClr val="EFEFEF"/>
        </a:lt2>
        <a:accent1>
          <a:srgbClr val="37A21E"/>
        </a:accent1>
        <a:accent2>
          <a:srgbClr val="2D9624"/>
        </a:accent2>
        <a:accent3>
          <a:srgbClr val="238A2A"/>
        </a:accent3>
        <a:accent4>
          <a:srgbClr val="187E30"/>
        </a:accent4>
        <a:accent5>
          <a:srgbClr val="0E7236"/>
        </a:accent5>
        <a:accent6>
          <a:srgbClr val="008224"/>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Standard-FJ-PUBLIC.potx" id="{587EB03A-E9D2-48C5-828C-C14901226934}" vid="{212F74C5-9CFD-447A-A2BA-4FE180C87548}"/>
    </a:ext>
  </a:extLst>
</a:theme>
</file>

<file path=ppt/theme/theme5.xml><?xml version="1.0" encoding="utf-8"?>
<a:theme xmlns:a="http://schemas.openxmlformats.org/drawingml/2006/main" name="1_Yellow Theme">
  <a:themeElements>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fontScheme name="Custom 1">
      <a:majorFont>
        <a:latin typeface="Fujitsu Infinity Pro"/>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extraClrScheme>
    <a:extraClrScheme>
      <a:clrScheme name="FJ-TC_yellow-2">
        <a:dk1>
          <a:srgbClr val="000000"/>
        </a:dk1>
        <a:lt1>
          <a:srgbClr val="FFFFFF"/>
        </a:lt1>
        <a:dk2>
          <a:srgbClr val="000000"/>
        </a:dk2>
        <a:lt2>
          <a:srgbClr val="EFEFEF"/>
        </a:lt2>
        <a:accent1>
          <a:srgbClr val="FFCD00"/>
        </a:accent1>
        <a:accent2>
          <a:srgbClr val="FFB900"/>
        </a:accent2>
        <a:accent3>
          <a:srgbClr val="FFA500"/>
        </a:accent3>
        <a:accent4>
          <a:srgbClr val="FF8A00"/>
        </a:accent4>
        <a:accent5>
          <a:srgbClr val="FF6F00"/>
        </a:accent5>
        <a:accent6>
          <a:srgbClr val="FFE7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Standard-FJ-PUBLIC.potx" id="{587EB03A-E9D2-48C5-828C-C14901226934}" vid="{DF268905-8846-45FC-A706-1F53FAF2EBF1}"/>
    </a:ext>
  </a:extLst>
</a:theme>
</file>

<file path=ppt/theme/theme6.xml><?xml version="1.0" encoding="utf-8"?>
<a:theme xmlns:a="http://schemas.openxmlformats.org/drawingml/2006/main" name="Plain Theme">
  <a:themeElements>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fontScheme name="Custom 1">
      <a:majorFont>
        <a:latin typeface="Fujitsu Infinity Pro"/>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Uvance">
        <a:dk1>
          <a:srgbClr val="000000"/>
        </a:dk1>
        <a:lt1>
          <a:srgbClr val="FFFFFF"/>
        </a:lt1>
        <a:dk2>
          <a:srgbClr val="FFFFFF"/>
        </a:dk2>
        <a:lt2>
          <a:srgbClr val="EFEFEF"/>
        </a:lt2>
        <a:accent1>
          <a:srgbClr val="37A21E"/>
        </a:accent1>
        <a:accent2>
          <a:srgbClr val="2D9624"/>
        </a:accent2>
        <a:accent3>
          <a:srgbClr val="238A2A"/>
        </a:accent3>
        <a:accent4>
          <a:srgbClr val="187E30"/>
        </a:accent4>
        <a:accent5>
          <a:srgbClr val="0E7236"/>
        </a:accent5>
        <a:accent6>
          <a:srgbClr val="008224"/>
        </a:accent6>
        <a:hlink>
          <a:srgbClr val="2400B0"/>
        </a:hlink>
        <a:folHlink>
          <a:srgbClr val="2400B0"/>
        </a:folHlink>
      </a:clrScheme>
    </a:extraClrScheme>
    <a:extraClrScheme>
      <a:clrScheme name="FJ-TC_Uvance-V">
        <a:dk1>
          <a:srgbClr val="000000"/>
        </a:dk1>
        <a:lt1>
          <a:srgbClr val="FFFFFF"/>
        </a:lt1>
        <a:dk2>
          <a:srgbClr val="000000"/>
        </a:dk2>
        <a:lt2>
          <a:srgbClr val="EFEFEF"/>
        </a:lt2>
        <a:accent1>
          <a:srgbClr val="12E4DA"/>
        </a:accent1>
        <a:accent2>
          <a:srgbClr val="18E3B9"/>
        </a:accent2>
        <a:accent3>
          <a:srgbClr val="1EE297"/>
        </a:accent3>
        <a:accent4>
          <a:srgbClr val="40E36D"/>
        </a:accent4>
        <a:accent5>
          <a:srgbClr val="64E342"/>
        </a:accent5>
        <a:accent6>
          <a:srgbClr val="61D600"/>
        </a:accent6>
        <a:hlink>
          <a:srgbClr val="2400B0"/>
        </a:hlink>
        <a:folHlink>
          <a:srgbClr val="2400B0"/>
        </a:folHlink>
      </a:clrScheme>
    </a:extraClrScheme>
    <a:extraClrScheme>
      <a:clrScheme name="FJ-TC_Uvance-H">
        <a:dk1>
          <a:srgbClr val="000000"/>
        </a:dk1>
        <a:lt1>
          <a:srgbClr val="FFFFFF"/>
        </a:lt1>
        <a:dk2>
          <a:srgbClr val="FFFFFF"/>
        </a:dk2>
        <a:lt2>
          <a:srgbClr val="EFEFEF"/>
        </a:lt2>
        <a:accent1>
          <a:srgbClr val="22C2E0"/>
        </a:accent1>
        <a:accent2>
          <a:srgbClr val="5C90CA"/>
        </a:accent2>
        <a:accent3>
          <a:srgbClr val="9460B5"/>
        </a:accent3>
        <a:accent4>
          <a:srgbClr val="B23BA7"/>
        </a:accent4>
        <a:accent5>
          <a:srgbClr val="D11599"/>
        </a:accent5>
        <a:accent6>
          <a:srgbClr val="D80084"/>
        </a:accent6>
        <a:hlink>
          <a:srgbClr val="2400B0"/>
        </a:hlink>
        <a:folHlink>
          <a:srgbClr val="2400B0"/>
        </a:folHlink>
      </a:clrScheme>
    </a:extraClrScheme>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D80084"/>
        </a:accent6>
        <a:hlink>
          <a:srgbClr val="2400B0"/>
        </a:hlink>
        <a:folHlink>
          <a:srgbClr val="2400B0"/>
        </a:folHlink>
      </a:clrScheme>
    </a:extraClrScheme>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EA0000"/>
        </a:accent6>
        <a:hlink>
          <a:srgbClr val="2400B0"/>
        </a:hlink>
        <a:folHlink>
          <a:srgbClr val="2400B0"/>
        </a:folHlink>
      </a:clrScheme>
    </a:extraClrScheme>
    <a:extraClrScheme>
      <a:clrScheme name="FJ-TC_red-2">
        <a:dk1>
          <a:srgbClr val="000000"/>
        </a:dk1>
        <a:lt1>
          <a:srgbClr val="FFFFFF"/>
        </a:lt1>
        <a:dk2>
          <a:srgbClr val="FFFFFF"/>
        </a:dk2>
        <a:lt2>
          <a:srgbClr val="EFEFEF"/>
        </a:lt2>
        <a:accent1>
          <a:srgbClr val="D7007A"/>
        </a:accent1>
        <a:accent2>
          <a:srgbClr val="DB0F6B"/>
        </a:accent2>
        <a:accent3>
          <a:srgbClr val="DF1E5C"/>
        </a:accent3>
        <a:accent4>
          <a:srgbClr val="DF0F2F"/>
        </a:accent4>
        <a:accent5>
          <a:srgbClr val="DF0000"/>
        </a:accent5>
        <a:accent6>
          <a:srgbClr val="EA0000"/>
        </a:accent6>
        <a:hlink>
          <a:srgbClr val="2400B0"/>
        </a:hlink>
        <a:folHlink>
          <a:srgbClr val="2400B0"/>
        </a:folHlink>
      </a:clrScheme>
    </a:extraClrScheme>
    <a:extraClrScheme>
      <a:clrScheme name="FJ-TC_orange">
        <a:dk1>
          <a:srgbClr val="000000"/>
        </a:dk1>
        <a:lt1>
          <a:srgbClr val="FFFFFF"/>
        </a:lt1>
        <a:dk2>
          <a:srgbClr val="FFFFFF"/>
        </a:dk2>
        <a:lt2>
          <a:srgbClr val="EFEFEF"/>
        </a:lt2>
        <a:accent1>
          <a:srgbClr val="FB6900"/>
        </a:accent1>
        <a:accent2>
          <a:srgbClr val="F75300"/>
        </a:accent2>
        <a:accent3>
          <a:srgbClr val="F43C00"/>
        </a:accent3>
        <a:accent4>
          <a:srgbClr val="F02600"/>
        </a:accent4>
        <a:accent5>
          <a:srgbClr val="EC0F00"/>
        </a:accent5>
        <a:accent6>
          <a:srgbClr val="FF8000"/>
        </a:accent6>
        <a:hlink>
          <a:srgbClr val="2400B0"/>
        </a:hlink>
        <a:folHlink>
          <a:srgbClr val="2400B0"/>
        </a:folHlink>
      </a:clrScheme>
    </a:extraClrScheme>
    <a:extraClrScheme>
      <a:clrScheme name="FJ-TC_blue">
        <a:dk1>
          <a:srgbClr val="000000"/>
        </a:dk1>
        <a:lt1>
          <a:srgbClr val="FFFFFF"/>
        </a:lt1>
        <a:dk2>
          <a:srgbClr val="FFFFFF"/>
        </a:dk2>
        <a:lt2>
          <a:srgbClr val="EFEFEF"/>
        </a:lt2>
        <a:accent1>
          <a:srgbClr val="0C7CDA"/>
        </a:accent1>
        <a:accent2>
          <a:srgbClr val="1064CC"/>
        </a:accent2>
        <a:accent3>
          <a:srgbClr val="144CBD"/>
        </a:accent3>
        <a:accent4>
          <a:srgbClr val="1834AF"/>
        </a:accent4>
        <a:accent5>
          <a:srgbClr val="1C1CA0"/>
        </a:accent5>
        <a:accent6>
          <a:srgbClr val="2400B0"/>
        </a:accent6>
        <a:hlink>
          <a:srgbClr val="2400B0"/>
        </a:hlink>
        <a:folHlink>
          <a:srgbClr val="2400B0"/>
        </a:folHlink>
      </a:clrScheme>
    </a:extraClrScheme>
    <a:extraClrScheme>
      <a:clrScheme name="FJ-TC_green">
        <a:dk1>
          <a:srgbClr val="000000"/>
        </a:dk1>
        <a:lt1>
          <a:srgbClr val="FFFFFF"/>
        </a:lt1>
        <a:dk2>
          <a:srgbClr val="FFFFFF"/>
        </a:dk2>
        <a:lt2>
          <a:srgbClr val="EFEFEF"/>
        </a:lt2>
        <a:accent1>
          <a:srgbClr val="44B620"/>
        </a:accent1>
        <a:accent2>
          <a:srgbClr val="35A821"/>
        </a:accent2>
        <a:accent3>
          <a:srgbClr val="259922"/>
        </a:accent3>
        <a:accent4>
          <a:srgbClr val="168B23"/>
        </a:accent4>
        <a:accent5>
          <a:srgbClr val="067C24"/>
        </a:accent5>
        <a:accent6>
          <a:srgbClr val="008224"/>
        </a:accent6>
        <a:hlink>
          <a:srgbClr val="2400B0"/>
        </a:hlink>
        <a:folHlink>
          <a:srgbClr val="2400B0"/>
        </a:folHlink>
      </a:clrScheme>
    </a:extraClrScheme>
    <a:extraClrScheme>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extraClrScheme>
    <a:extraClrScheme>
      <a:clrScheme name="FJ-TC_yellow-2">
        <a:dk1>
          <a:srgbClr val="000000"/>
        </a:dk1>
        <a:lt1>
          <a:srgbClr val="FFFFFF"/>
        </a:lt1>
        <a:dk2>
          <a:srgbClr val="000000"/>
        </a:dk2>
        <a:lt2>
          <a:srgbClr val="EFEFEF"/>
        </a:lt2>
        <a:accent1>
          <a:srgbClr val="FFCD00"/>
        </a:accent1>
        <a:accent2>
          <a:srgbClr val="FFB900"/>
        </a:accent2>
        <a:accent3>
          <a:srgbClr val="FFA500"/>
        </a:accent3>
        <a:accent4>
          <a:srgbClr val="FF8A00"/>
        </a:accent4>
        <a:accent5>
          <a:srgbClr val="FF6F00"/>
        </a:accent5>
        <a:accent6>
          <a:srgbClr val="FFE7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Standard-FJ-PUBLIC.potx" id="{587EB03A-E9D2-48C5-828C-C14901226934}" vid="{95B34F2E-DBD0-49A2-B6EE-8D0C9E0918A9}"/>
    </a:ext>
  </a:extLst>
</a:theme>
</file>

<file path=ppt/theme/theme7.xml><?xml version="1.0" encoding="utf-8"?>
<a:theme xmlns:a="http://schemas.openxmlformats.org/drawingml/2006/main" name="1_Plain Theme">
  <a:themeElements>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fontScheme name="Custom 1">
      <a:majorFont>
        <a:latin typeface="Fujitsu Infinity Pro"/>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Uvance">
        <a:dk1>
          <a:srgbClr val="000000"/>
        </a:dk1>
        <a:lt1>
          <a:srgbClr val="FFFFFF"/>
        </a:lt1>
        <a:dk2>
          <a:srgbClr val="FFFFFF"/>
        </a:dk2>
        <a:lt2>
          <a:srgbClr val="EFEFEF"/>
        </a:lt2>
        <a:accent1>
          <a:srgbClr val="37A21E"/>
        </a:accent1>
        <a:accent2>
          <a:srgbClr val="2D9624"/>
        </a:accent2>
        <a:accent3>
          <a:srgbClr val="238A2A"/>
        </a:accent3>
        <a:accent4>
          <a:srgbClr val="187E30"/>
        </a:accent4>
        <a:accent5>
          <a:srgbClr val="0E7236"/>
        </a:accent5>
        <a:accent6>
          <a:srgbClr val="008224"/>
        </a:accent6>
        <a:hlink>
          <a:srgbClr val="2400B0"/>
        </a:hlink>
        <a:folHlink>
          <a:srgbClr val="2400B0"/>
        </a:folHlink>
      </a:clrScheme>
    </a:extraClrScheme>
    <a:extraClrScheme>
      <a:clrScheme name="FJ-TC_Uvance-V">
        <a:dk1>
          <a:srgbClr val="000000"/>
        </a:dk1>
        <a:lt1>
          <a:srgbClr val="FFFFFF"/>
        </a:lt1>
        <a:dk2>
          <a:srgbClr val="000000"/>
        </a:dk2>
        <a:lt2>
          <a:srgbClr val="EFEFEF"/>
        </a:lt2>
        <a:accent1>
          <a:srgbClr val="12E4DA"/>
        </a:accent1>
        <a:accent2>
          <a:srgbClr val="18E3B9"/>
        </a:accent2>
        <a:accent3>
          <a:srgbClr val="1EE297"/>
        </a:accent3>
        <a:accent4>
          <a:srgbClr val="40E36D"/>
        </a:accent4>
        <a:accent5>
          <a:srgbClr val="64E342"/>
        </a:accent5>
        <a:accent6>
          <a:srgbClr val="61D600"/>
        </a:accent6>
        <a:hlink>
          <a:srgbClr val="2400B0"/>
        </a:hlink>
        <a:folHlink>
          <a:srgbClr val="2400B0"/>
        </a:folHlink>
      </a:clrScheme>
    </a:extraClrScheme>
    <a:extraClrScheme>
      <a:clrScheme name="FJ-TC_Uvance-H">
        <a:dk1>
          <a:srgbClr val="000000"/>
        </a:dk1>
        <a:lt1>
          <a:srgbClr val="FFFFFF"/>
        </a:lt1>
        <a:dk2>
          <a:srgbClr val="FFFFFF"/>
        </a:dk2>
        <a:lt2>
          <a:srgbClr val="EFEFEF"/>
        </a:lt2>
        <a:accent1>
          <a:srgbClr val="22C2E0"/>
        </a:accent1>
        <a:accent2>
          <a:srgbClr val="5C90CA"/>
        </a:accent2>
        <a:accent3>
          <a:srgbClr val="9460B5"/>
        </a:accent3>
        <a:accent4>
          <a:srgbClr val="B23BA7"/>
        </a:accent4>
        <a:accent5>
          <a:srgbClr val="D11599"/>
        </a:accent5>
        <a:accent6>
          <a:srgbClr val="D80084"/>
        </a:accent6>
        <a:hlink>
          <a:srgbClr val="2400B0"/>
        </a:hlink>
        <a:folHlink>
          <a:srgbClr val="2400B0"/>
        </a:folHlink>
      </a:clrScheme>
    </a:extraClrScheme>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D80084"/>
        </a:accent6>
        <a:hlink>
          <a:srgbClr val="2400B0"/>
        </a:hlink>
        <a:folHlink>
          <a:srgbClr val="2400B0"/>
        </a:folHlink>
      </a:clrScheme>
    </a:extraClrScheme>
    <a:extraClrScheme>
      <a:clrScheme name="FJ-TC_red-1+">
        <a:dk1>
          <a:srgbClr val="000000"/>
        </a:dk1>
        <a:lt1>
          <a:srgbClr val="FFFFFF"/>
        </a:lt1>
        <a:dk2>
          <a:srgbClr val="FFFFFF"/>
        </a:dk2>
        <a:lt2>
          <a:srgbClr val="EFEFEF"/>
        </a:lt2>
        <a:accent1>
          <a:srgbClr val="DF0000"/>
        </a:accent1>
        <a:accent2>
          <a:srgbClr val="DF0F2F"/>
        </a:accent2>
        <a:accent3>
          <a:srgbClr val="DF1E5C"/>
        </a:accent3>
        <a:accent4>
          <a:srgbClr val="DB0F6B"/>
        </a:accent4>
        <a:accent5>
          <a:srgbClr val="D7007A"/>
        </a:accent5>
        <a:accent6>
          <a:srgbClr val="EA0000"/>
        </a:accent6>
        <a:hlink>
          <a:srgbClr val="2400B0"/>
        </a:hlink>
        <a:folHlink>
          <a:srgbClr val="2400B0"/>
        </a:folHlink>
      </a:clrScheme>
    </a:extraClrScheme>
    <a:extraClrScheme>
      <a:clrScheme name="FJ-TC_red-2">
        <a:dk1>
          <a:srgbClr val="000000"/>
        </a:dk1>
        <a:lt1>
          <a:srgbClr val="FFFFFF"/>
        </a:lt1>
        <a:dk2>
          <a:srgbClr val="FFFFFF"/>
        </a:dk2>
        <a:lt2>
          <a:srgbClr val="EFEFEF"/>
        </a:lt2>
        <a:accent1>
          <a:srgbClr val="D7007A"/>
        </a:accent1>
        <a:accent2>
          <a:srgbClr val="DB0F6B"/>
        </a:accent2>
        <a:accent3>
          <a:srgbClr val="DF1E5C"/>
        </a:accent3>
        <a:accent4>
          <a:srgbClr val="DF0F2F"/>
        </a:accent4>
        <a:accent5>
          <a:srgbClr val="DF0000"/>
        </a:accent5>
        <a:accent6>
          <a:srgbClr val="EA0000"/>
        </a:accent6>
        <a:hlink>
          <a:srgbClr val="2400B0"/>
        </a:hlink>
        <a:folHlink>
          <a:srgbClr val="2400B0"/>
        </a:folHlink>
      </a:clrScheme>
    </a:extraClrScheme>
    <a:extraClrScheme>
      <a:clrScheme name="FJ-TC_orange">
        <a:dk1>
          <a:srgbClr val="000000"/>
        </a:dk1>
        <a:lt1>
          <a:srgbClr val="FFFFFF"/>
        </a:lt1>
        <a:dk2>
          <a:srgbClr val="FFFFFF"/>
        </a:dk2>
        <a:lt2>
          <a:srgbClr val="EFEFEF"/>
        </a:lt2>
        <a:accent1>
          <a:srgbClr val="FB6900"/>
        </a:accent1>
        <a:accent2>
          <a:srgbClr val="F75300"/>
        </a:accent2>
        <a:accent3>
          <a:srgbClr val="F43C00"/>
        </a:accent3>
        <a:accent4>
          <a:srgbClr val="F02600"/>
        </a:accent4>
        <a:accent5>
          <a:srgbClr val="EC0F00"/>
        </a:accent5>
        <a:accent6>
          <a:srgbClr val="FF8000"/>
        </a:accent6>
        <a:hlink>
          <a:srgbClr val="2400B0"/>
        </a:hlink>
        <a:folHlink>
          <a:srgbClr val="2400B0"/>
        </a:folHlink>
      </a:clrScheme>
    </a:extraClrScheme>
    <a:extraClrScheme>
      <a:clrScheme name="FJ-TC_blue">
        <a:dk1>
          <a:srgbClr val="000000"/>
        </a:dk1>
        <a:lt1>
          <a:srgbClr val="FFFFFF"/>
        </a:lt1>
        <a:dk2>
          <a:srgbClr val="FFFFFF"/>
        </a:dk2>
        <a:lt2>
          <a:srgbClr val="EFEFEF"/>
        </a:lt2>
        <a:accent1>
          <a:srgbClr val="0C7CDA"/>
        </a:accent1>
        <a:accent2>
          <a:srgbClr val="1064CC"/>
        </a:accent2>
        <a:accent3>
          <a:srgbClr val="144CBD"/>
        </a:accent3>
        <a:accent4>
          <a:srgbClr val="1834AF"/>
        </a:accent4>
        <a:accent5>
          <a:srgbClr val="1C1CA0"/>
        </a:accent5>
        <a:accent6>
          <a:srgbClr val="2400B0"/>
        </a:accent6>
        <a:hlink>
          <a:srgbClr val="2400B0"/>
        </a:hlink>
        <a:folHlink>
          <a:srgbClr val="2400B0"/>
        </a:folHlink>
      </a:clrScheme>
    </a:extraClrScheme>
    <a:extraClrScheme>
      <a:clrScheme name="FJ-TC_green">
        <a:dk1>
          <a:srgbClr val="000000"/>
        </a:dk1>
        <a:lt1>
          <a:srgbClr val="FFFFFF"/>
        </a:lt1>
        <a:dk2>
          <a:srgbClr val="FFFFFF"/>
        </a:dk2>
        <a:lt2>
          <a:srgbClr val="EFEFEF"/>
        </a:lt2>
        <a:accent1>
          <a:srgbClr val="44B620"/>
        </a:accent1>
        <a:accent2>
          <a:srgbClr val="35A821"/>
        </a:accent2>
        <a:accent3>
          <a:srgbClr val="259922"/>
        </a:accent3>
        <a:accent4>
          <a:srgbClr val="168B23"/>
        </a:accent4>
        <a:accent5>
          <a:srgbClr val="067C24"/>
        </a:accent5>
        <a:accent6>
          <a:srgbClr val="008224"/>
        </a:accent6>
        <a:hlink>
          <a:srgbClr val="2400B0"/>
        </a:hlink>
        <a:folHlink>
          <a:srgbClr val="2400B0"/>
        </a:folHlink>
      </a:clrScheme>
    </a:extraClrScheme>
    <a:extraClrScheme>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extraClrScheme>
    <a:extraClrScheme>
      <a:clrScheme name="FJ-TC_yellow-2">
        <a:dk1>
          <a:srgbClr val="000000"/>
        </a:dk1>
        <a:lt1>
          <a:srgbClr val="FFFFFF"/>
        </a:lt1>
        <a:dk2>
          <a:srgbClr val="000000"/>
        </a:dk2>
        <a:lt2>
          <a:srgbClr val="EFEFEF"/>
        </a:lt2>
        <a:accent1>
          <a:srgbClr val="FFCD00"/>
        </a:accent1>
        <a:accent2>
          <a:srgbClr val="FFB900"/>
        </a:accent2>
        <a:accent3>
          <a:srgbClr val="FFA500"/>
        </a:accent3>
        <a:accent4>
          <a:srgbClr val="FF8A00"/>
        </a:accent4>
        <a:accent5>
          <a:srgbClr val="FF6F00"/>
        </a:accent5>
        <a:accent6>
          <a:srgbClr val="FFE7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Standard-FJ-PUBLIC.potx" id="{587EB03A-E9D2-48C5-828C-C14901226934}" vid="{95B34F2E-DBD0-49A2-B6EE-8D0C9E0918A9}"/>
    </a:ext>
  </a:extLst>
</a:theme>
</file>

<file path=ppt/theme/theme8.xml><?xml version="1.0" encoding="utf-8"?>
<a:theme xmlns:a="http://schemas.openxmlformats.org/drawingml/2006/main" name="1_Font Theme">
  <a:themeElements>
    <a:clrScheme name="Fujitsu VI">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fontScheme name="Custom 1">
      <a:majorFont>
        <a:latin typeface="Fujitsu Infinity Pro"/>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PPT-Standard-FJ-PUBLIC.potx" id="{587EB03A-E9D2-48C5-828C-C14901226934}" vid="{69658C97-0781-4206-B04A-B523ACB54D35}"/>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5ED28E8758B54D8F7C2C447ADD0696" ma:contentTypeVersion="18" ma:contentTypeDescription="Create a new document." ma:contentTypeScope="" ma:versionID="c1d2ec50daeb53eb49eae09b8731d445">
  <xsd:schema xmlns:xsd="http://www.w3.org/2001/XMLSchema" xmlns:xs="http://www.w3.org/2001/XMLSchema" xmlns:p="http://schemas.microsoft.com/office/2006/metadata/properties" xmlns:ns2="922126bf-f7dc-43c5-8da6-ae7e92be7a5f" xmlns:ns3="1c2ff507-17e5-46f5-b62d-6cb8997c8301" targetNamespace="http://schemas.microsoft.com/office/2006/metadata/properties" ma:root="true" ma:fieldsID="14e5e34eba11212e07eb1fd16846fbcd" ns2:_="" ns3:_="">
    <xsd:import namespace="922126bf-f7dc-43c5-8da6-ae7e92be7a5f"/>
    <xsd:import namespace="1c2ff507-17e5-46f5-b62d-6cb8997c830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126bf-f7dc-43c5-8da6-ae7e92be7a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4fd492-276b-4614-b3af-3a4c63b563f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2ff507-17e5-46f5-b62d-6cb8997c83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c5b52ec-2d09-41e9-b291-ed3cb7a912e6}" ma:internalName="TaxCatchAll" ma:showField="CatchAllData" ma:web="1c2ff507-17e5-46f5-b62d-6cb8997c83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c2ff507-17e5-46f5-b62d-6cb8997c8301" xsi:nil="true"/>
    <lcf76f155ced4ddcb4097134ff3c332f xmlns="922126bf-f7dc-43c5-8da6-ae7e92be7a5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D241CFE-B55A-4771-9DA0-8949D56AD1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126bf-f7dc-43c5-8da6-ae7e92be7a5f"/>
    <ds:schemaRef ds:uri="1c2ff507-17e5-46f5-b62d-6cb8997c83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5F7B89-0ADA-4613-A7F9-A88E79112149}">
  <ds:schemaRefs>
    <ds:schemaRef ds:uri="http://schemas.microsoft.com/sharepoint/v3/contenttype/forms"/>
  </ds:schemaRefs>
</ds:datastoreItem>
</file>

<file path=customXml/itemProps3.xml><?xml version="1.0" encoding="utf-8"?>
<ds:datastoreItem xmlns:ds="http://schemas.openxmlformats.org/officeDocument/2006/customXml" ds:itemID="{B9B53E35-F73A-4812-BC9C-C4A361F9345D}">
  <ds:schemaRefs>
    <ds:schemaRef ds:uri="http://schemas.microsoft.com/office/2006/metadata/properties"/>
    <ds:schemaRef ds:uri="http://schemas.microsoft.com/office/infopath/2007/PartnerControls"/>
    <ds:schemaRef ds:uri="http://purl.org/dc/elements/1.1/"/>
    <ds:schemaRef ds:uri="1c2ff507-17e5-46f5-b62d-6cb8997c8301"/>
    <ds:schemaRef ds:uri="http://purl.org/dc/terms/"/>
    <ds:schemaRef ds:uri="http://www.w3.org/XML/1998/namespace"/>
    <ds:schemaRef ds:uri="http://schemas.microsoft.com/office/2006/documentManagement/types"/>
    <ds:schemaRef ds:uri="http://schemas.openxmlformats.org/package/2006/metadata/core-properties"/>
    <ds:schemaRef ds:uri="922126bf-f7dc-43c5-8da6-ae7e92be7a5f"/>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1_Red Theme</Template>
  <TotalTime>0</TotalTime>
  <Words>2981</Words>
  <Application>Microsoft Office PowerPoint</Application>
  <PresentationFormat>Widescreen</PresentationFormat>
  <Paragraphs>287</Paragraphs>
  <Slides>23</Slides>
  <Notes>14</Notes>
  <HiddenSlides>2</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23</vt:i4>
      </vt:variant>
    </vt:vector>
  </HeadingPairs>
  <TitlesOfParts>
    <vt:vector size="40" baseType="lpstr">
      <vt:lpstr>Fujitsu Infinity Pro</vt:lpstr>
      <vt:lpstr>Fujitsu Infinity Pro ExtraBold</vt:lpstr>
      <vt:lpstr>Fujitsu Infinity Pro Italic</vt:lpstr>
      <vt:lpstr>Arial</vt:lpstr>
      <vt:lpstr>Aptos</vt:lpstr>
      <vt:lpstr>Fujitsu Infinity Pro Bold It</vt:lpstr>
      <vt:lpstr>Yu Gothic</vt:lpstr>
      <vt:lpstr>Wingdings</vt:lpstr>
      <vt:lpstr>Fujitsu Infinity Pro Bold</vt:lpstr>
      <vt:lpstr>1_Red Theme</vt:lpstr>
      <vt:lpstr>1_Orange Theme</vt:lpstr>
      <vt:lpstr>1_Blue Theme</vt:lpstr>
      <vt:lpstr>1_Green Theme</vt:lpstr>
      <vt:lpstr>1_Yellow Theme</vt:lpstr>
      <vt:lpstr>Plain Theme</vt:lpstr>
      <vt:lpstr>1_Plain Theme</vt:lpstr>
      <vt:lpstr>1_Font Theme</vt:lpstr>
      <vt:lpstr>How to streamline your ERP migration</vt:lpstr>
      <vt:lpstr>PowerPoint Presentation</vt:lpstr>
      <vt:lpstr>Starting your journey</vt:lpstr>
      <vt:lpstr>What is RISE with SAP?</vt:lpstr>
      <vt:lpstr>RISE with SAP is designed for customers who:</vt:lpstr>
      <vt:lpstr>Fujitsu’s migration framework for RISE with SAP</vt:lpstr>
      <vt:lpstr>Spotlight on services</vt:lpstr>
      <vt:lpstr>Finding your way</vt:lpstr>
      <vt:lpstr>PowerPoint Presentation</vt:lpstr>
      <vt:lpstr>Choosing your transformation</vt:lpstr>
      <vt:lpstr>PowerPoint Presentation</vt:lpstr>
      <vt:lpstr>PowerPoint Presentation</vt:lpstr>
      <vt:lpstr>PowerPoint Presentation</vt:lpstr>
      <vt:lpstr>PowerPoint Presentation</vt:lpstr>
      <vt:lpstr>Partner roles and contributions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Ready to start 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streamline your ERP migration:</dc:title>
  <dc:creator>Victor Asandi</dc:creator>
  <cp:lastModifiedBy>Stephanie Powter</cp:lastModifiedBy>
  <cp:revision>101</cp:revision>
  <dcterms:created xsi:type="dcterms:W3CDTF">2024-07-01T14:21:13Z</dcterms:created>
  <dcterms:modified xsi:type="dcterms:W3CDTF">2024-07-16T16:46:10Z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0x010100A33F3AABB859C544BA9A8DCEA08D4896</vt:lpwstr>
  </property>
  <property fmtid="{D5CDD505-2E9C-101B-9397-08002B2CF9AE}" pid="3" name="MediaServiceImageTags">
    <vt:lpwstr/>
  </property>
  <property fmtid="{D5CDD505-2E9C-101B-9397-08002B2CF9AE}" pid="4" name="MSIP_Label_a7295cc1-d279-42ac-ab4d-3b0f4fece050_Enabled">
    <vt:lpwstr>true</vt:lpwstr>
  </property>
  <property fmtid="{D5CDD505-2E9C-101B-9397-08002B2CF9AE}" pid="5" name="MSIP_Label_a7295cc1-d279-42ac-ab4d-3b0f4fece050_SetDate">
    <vt:lpwstr>2023-12-11T07:16:00Z</vt:lpwstr>
  </property>
  <property fmtid="{D5CDD505-2E9C-101B-9397-08002B2CF9AE}" pid="6" name="MSIP_Label_a7295cc1-d279-42ac-ab4d-3b0f4fece050_Method">
    <vt:lpwstr>Standard</vt:lpwstr>
  </property>
  <property fmtid="{D5CDD505-2E9C-101B-9397-08002B2CF9AE}" pid="7" name="MSIP_Label_a7295cc1-d279-42ac-ab4d-3b0f4fece050_Name">
    <vt:lpwstr>FUJITSU-RESTRICTED​</vt:lpwstr>
  </property>
  <property fmtid="{D5CDD505-2E9C-101B-9397-08002B2CF9AE}" pid="8" name="MSIP_Label_a7295cc1-d279-42ac-ab4d-3b0f4fece050_SiteId">
    <vt:lpwstr>a19f121d-81e1-4858-a9d8-736e267fd4c7</vt:lpwstr>
  </property>
  <property fmtid="{D5CDD505-2E9C-101B-9397-08002B2CF9AE}" pid="9" name="MSIP_Label_a7295cc1-d279-42ac-ab4d-3b0f4fece050_ActionId">
    <vt:lpwstr>10eb4152-7852-4dcb-841b-5b8f77acdcb0</vt:lpwstr>
  </property>
  <property fmtid="{D5CDD505-2E9C-101B-9397-08002B2CF9AE}" pid="10" name="MSIP_Label_a7295cc1-d279-42ac-ab4d-3b0f4fece050_ContentBits">
    <vt:lpwstr>0</vt:lpwstr>
  </property>
</Properties>
</file>